
<file path=[Content_Types].xml><?xml version="1.0" encoding="utf-8"?>
<Types xmlns="http://schemas.openxmlformats.org/package/2006/content-types">
  <Override PartName="/ppt/notesSlides/notesSlide5.xml" ContentType="application/vnd.openxmlformats-officedocument.presentationml.notesSlide+xml"/>
  <Override PartName="/ppt/slideLayouts/slideLayout1.xml" ContentType="application/vnd.openxmlformats-officedocument.presentationml.slideLayout+xml"/>
  <Default Extension="png" ContentType="image/png"/>
  <Default Extension="rels" ContentType="application/vnd.openxmlformats-package.relationships+xml"/>
  <Default Extension="jpeg" ContentType="image/jpeg"/>
  <Default Extension="xml" ContentType="application/xml"/>
  <Override PartName="/ppt/slides/slide9.xml" ContentType="application/vnd.openxmlformats-officedocument.presentationml.slide+xml"/>
  <Override PartName="/ppt/notesSlides/notesSlide3.xml" ContentType="application/vnd.openxmlformats-officedocument.presentationml.notesSlide+xml"/>
  <Override PartName="/ppt/tableStyles.xml" ContentType="application/vnd.openxmlformats-officedocument.presentationml.tableStyles+xml"/>
  <Override PartName="/ppt/slideLayouts/slideLayout8.xml" ContentType="application/vnd.openxmlformats-officedocument.presentationml.slideLayout+xml"/>
  <Override PartName="/ppt/slides/slide7.xml" ContentType="application/vnd.openxmlformats-officedocument.presentationml.slide+xml"/>
  <Override PartName="/ppt/notesSlides/notesSlide1.xml" ContentType="application/vnd.openxmlformats-officedocument.presentationml.notesSlide+xml"/>
  <Override PartName="/ppt/theme/theme4.xml" ContentType="application/vnd.openxmlformats-officedocument.theme+xml"/>
  <Override PartName="/ppt/notesSlides/notesSlide8.xml" ContentType="application/vnd.openxmlformats-officedocument.presentationml.notesSlide+xml"/>
  <Override PartName="/ppt/slideMasters/slideMaster3.xml" ContentType="application/vnd.openxmlformats-officedocument.presentationml.slideMaster+xml"/>
  <Override PartName="/ppt/slideLayouts/slideLayout6.xml" ContentType="application/vnd.openxmlformats-officedocument.presentationml.slideLayout+xml"/>
  <Override PartName="/ppt/slides/slide5.xml" ContentType="application/vnd.openxmlformats-officedocument.presentationml.slide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s/slide3.xml" ContentType="application/vnd.openxmlformats-officedocument.presentationml.slide+xml"/>
  <Override PartName="/ppt/slideLayouts/slideLayout10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notesSlides/notesSlide6.xml" ContentType="application/vnd.openxmlformats-officedocument.presentationml.notesSlide+xml"/>
  <Override PartName="/ppt/slideLayouts/slideLayout2.xml" ContentType="application/vnd.openxmlformats-officedocument.presentationml.slideLayout+xml"/>
  <Override PartName="/ppt/slides/slide1.xml" ContentType="application/vnd.openxmlformats-officedocument.presentationml.slide+xml"/>
  <Default Extension="bin" ContentType="application/vnd.openxmlformats-officedocument.presentationml.printerSettings"/>
  <Override PartName="/ppt/notesSlides/notesSlide4.xml" ContentType="application/vnd.openxmlformats-officedocument.presentationml.notesSlide+xml"/>
  <Override PartName="/ppt/slides/slide10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8.xml" ContentType="application/vnd.openxmlformats-officedocument.presentationml.slide+xml"/>
  <Override PartName="/ppt/presentation.xml" ContentType="application/vnd.openxmlformats-officedocument.presentationml.presentation.main+xml"/>
  <Override PartName="/ppt/notesSlides/notesSlide2.xml" ContentType="application/vnd.openxmlformats-officedocument.presentationml.notesSlide+xml"/>
  <Override PartName="/ppt/slideLayouts/slideLayout7.xml" ContentType="application/vnd.openxmlformats-officedocument.presentationml.slideLayout+xml"/>
  <Override PartName="/ppt/slides/slide6.xml" ContentType="application/vnd.openxmlformats-officedocument.presentationml.slid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notesMasters/notesMaster1.xml" ContentType="application/vnd.openxmlformats-officedocument.presentationml.notesMaster+xml"/>
  <Override PartName="/ppt/slideMasters/slideMaster2.xml" ContentType="application/vnd.openxmlformats-officedocument.presentationml.slideMaster+xml"/>
  <Override PartName="/ppt/slideLayouts/slideLayout5.xml" ContentType="application/vnd.openxmlformats-officedocument.presentationml.slideLayout+xml"/>
  <Override PartName="/ppt/slides/slide4.xml" ContentType="application/vnd.openxmlformats-officedocument.presentationml.slide+xml"/>
  <Override PartName="/ppt/slideLayouts/slideLayout11.xml" ContentType="application/vnd.openxmlformats-officedocument.presentationml.slideLayout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notesSlides/notesSlide7.xml" ContentType="application/vnd.openxmlformats-officedocument.presentationml.notesSlide+xml"/>
  <Override PartName="/ppt/slideLayouts/slideLayout3.xml" ContentType="application/vnd.openxmlformats-officedocument.presentationml.slideLayout+xml"/>
  <Override PartName="/ppt/slides/slide2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saveSubsetFonts="1" autoCompressPictures="0">
  <p:sldMasterIdLst>
    <p:sldMasterId id="2147483648" r:id="rId1"/>
    <p:sldMasterId id="2147483660" r:id="rId2"/>
    <p:sldMasterId id="2147483662" r:id="rId3"/>
  </p:sldMasterIdLst>
  <p:notesMasterIdLst>
    <p:notesMasterId r:id="rId14"/>
  </p:notesMasterIdLst>
  <p:sldIdLst>
    <p:sldId id="256" r:id="rId4"/>
    <p:sldId id="265" r:id="rId5"/>
    <p:sldId id="266" r:id="rId6"/>
    <p:sldId id="282" r:id="rId7"/>
    <p:sldId id="280" r:id="rId8"/>
    <p:sldId id="278" r:id="rId9"/>
    <p:sldId id="283" r:id="rId10"/>
    <p:sldId id="286" r:id="rId11"/>
    <p:sldId id="284" r:id="rId12"/>
    <p:sldId id="285" r:id="rId13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normalViewPr>
    <p:restoredLeft sz="15620"/>
    <p:restoredTop sz="94660"/>
  </p:normalViewPr>
  <p:slideViewPr>
    <p:cSldViewPr snapToGrid="0" snapToObjects="1">
      <p:cViewPr>
        <p:scale>
          <a:sx n="100" d="100"/>
          <a:sy n="100" d="100"/>
        </p:scale>
        <p:origin x="-928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notesMaster" Target="notesMasters/notesMaster1.xml"/><Relationship Id="rId15" Type="http://schemas.openxmlformats.org/officeDocument/2006/relationships/printerSettings" Target="printerSettings/printerSettings1.bin"/><Relationship Id="rId16" Type="http://schemas.openxmlformats.org/officeDocument/2006/relationships/presProps" Target="presProps.xml"/><Relationship Id="rId17" Type="http://schemas.openxmlformats.org/officeDocument/2006/relationships/viewProps" Target="viewProps.xml"/><Relationship Id="rId18" Type="http://schemas.openxmlformats.org/officeDocument/2006/relationships/theme" Target="theme/theme1.xml"/><Relationship Id="rId1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9" Type="http://schemas.openxmlformats.org/officeDocument/2006/relationships/slide" Target="slides/slide6.xml"/><Relationship Id="rId10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FC55B4-0344-0E44-ABA4-8A703434B675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093970-1894-C04F-8341-9807409280FD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immobilizing an anesthetized scorpion, ventral side up, on a glass slide using modeling clay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immobilizing an anesthetized scorpion, ventral side up, on a glass slide using modeling clay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immobilizing an anesthetized scorpion, ventral side up, on a glass slide using modeling clay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create an oil-filled chamber for submersing one of the animal’s </a:t>
            </a:r>
            <a:r>
              <a:rPr lang="en-US" u="sng" dirty="0" err="1" smtClean="0"/>
              <a:t>pectines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make and fill a glass pipette with an electrolyte and chemical stimulant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u="sng" dirty="0" smtClean="0"/>
              <a:t>use a micromanipulator to lower the stimulant pipette over an individual </a:t>
            </a:r>
            <a:r>
              <a:rPr lang="en-US" u="sng" dirty="0" err="1" smtClean="0"/>
              <a:t>sensillum</a:t>
            </a:r>
            <a:r>
              <a:rPr lang="en-US" u="sng" dirty="0" smtClean="0"/>
              <a:t> under oil to record chemosensory responses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Representative results showing </a:t>
            </a:r>
            <a:r>
              <a:rPr lang="en-US" dirty="0" err="1" smtClean="0"/>
              <a:t>chemoresponses</a:t>
            </a:r>
            <a:r>
              <a:rPr lang="en-US" dirty="0" smtClean="0"/>
              <a:t> to 0.01 M potassium chloride, 0.1 M citric acid, and 30% ethanol by volume solution </a:t>
            </a:r>
            <a:r>
              <a:rPr lang="en-US" b="1" dirty="0" smtClean="0"/>
              <a:t>(5.1).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Additional representative tip-recordings of two </a:t>
            </a:r>
            <a:r>
              <a:rPr lang="en-US" dirty="0" err="1" smtClean="0"/>
              <a:t>sensillar</a:t>
            </a:r>
            <a:r>
              <a:rPr lang="en-US" dirty="0" smtClean="0"/>
              <a:t> </a:t>
            </a:r>
            <a:r>
              <a:rPr lang="en-US" dirty="0" err="1" smtClean="0"/>
              <a:t>chemoresponses</a:t>
            </a:r>
            <a:r>
              <a:rPr lang="en-US" dirty="0" smtClean="0"/>
              <a:t> to 0.1 M citric acid. Note the similarity in elicited neural activity in response to the same stimulant </a:t>
            </a:r>
            <a:r>
              <a:rPr lang="en-US" b="1" dirty="0" smtClean="0"/>
              <a:t>(5.2).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3970-1894-C04F-8341-9807409280FD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9B94E351-A2C7-4145-8740-DEB94D1415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2459DF-FC9E-4D80-9382-BD8473D7CF7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12/29/10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820A0-7E42-4E34-8E9A-885D1AAE9D5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7FBA46-161B-1544-9C5E-080958C96549}" type="datetimeFigureOut">
              <a:rPr lang="en-US" smtClean="0"/>
              <a:pPr/>
              <a:t>12/29/10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ABF9F9-DF8E-D042-B1C6-47D6287D5942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fld id="{6379C5AA-F4C6-5F4E-B438-F29CAA0BBC6A}" type="slidenum">
              <a:rPr lang="en-US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492459DF-FC9E-4D80-9382-BD8473D7CF7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12/29/10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DE2820A0-7E42-4E34-8E9A-885D1AAE9D5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2.png"/><Relationship Id="rId5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8906" y="581381"/>
            <a:ext cx="8577879" cy="5078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 overall goal of this procedure is to</a:t>
            </a:r>
            <a:r>
              <a:rPr lang="en-US" dirty="0" smtClean="0"/>
              <a:t> </a:t>
            </a:r>
            <a:r>
              <a:rPr lang="en-US" u="sng" dirty="0" smtClean="0"/>
              <a:t>study </a:t>
            </a:r>
            <a:r>
              <a:rPr lang="en-US" u="sng" dirty="0"/>
              <a:t>the chemosensory physiology of individual peg</a:t>
            </a:r>
            <a:r>
              <a:rPr lang="en-US" u="sng" dirty="0" smtClean="0"/>
              <a:t> </a:t>
            </a:r>
            <a:r>
              <a:rPr lang="en-US" u="sng" dirty="0" err="1" smtClean="0"/>
              <a:t>sensilla</a:t>
            </a:r>
            <a:r>
              <a:rPr lang="en-US" u="sng" dirty="0" smtClean="0"/>
              <a:t> </a:t>
            </a:r>
            <a:r>
              <a:rPr lang="en-US" u="sng" dirty="0"/>
              <a:t>on a scorpion </a:t>
            </a:r>
            <a:r>
              <a:rPr lang="en-US" u="sng" dirty="0" err="1" smtClean="0"/>
              <a:t>pecten</a:t>
            </a:r>
            <a:r>
              <a:rPr lang="en-US" u="sng" dirty="0" smtClean="0"/>
              <a:t> (</a:t>
            </a:r>
            <a:r>
              <a:rPr lang="en-US" b="1" dirty="0"/>
              <a:t>Intro).</a:t>
            </a:r>
            <a:endParaRPr lang="en-US" dirty="0"/>
          </a:p>
          <a:p>
            <a:r>
              <a:rPr lang="en-US" b="1" dirty="0"/>
              <a:t> </a:t>
            </a:r>
            <a:endParaRPr lang="en-US" dirty="0"/>
          </a:p>
          <a:p>
            <a:r>
              <a:rPr lang="en-US" dirty="0"/>
              <a:t>This is accomplished by first</a:t>
            </a:r>
            <a:r>
              <a:rPr lang="en-US" dirty="0" smtClean="0"/>
              <a:t> </a:t>
            </a:r>
            <a:r>
              <a:rPr lang="en-US" u="sng" dirty="0" smtClean="0"/>
              <a:t>immobilizing </a:t>
            </a:r>
            <a:r>
              <a:rPr lang="en-US" u="sng" dirty="0"/>
              <a:t>an anesthetized scorpion, ventral side up, on a glass slide using modeling </a:t>
            </a:r>
            <a:r>
              <a:rPr lang="en-US" u="sng" dirty="0" smtClean="0"/>
              <a:t>clay </a:t>
            </a:r>
            <a:r>
              <a:rPr lang="en-US" b="1" dirty="0" smtClean="0"/>
              <a:t>(</a:t>
            </a:r>
            <a:r>
              <a:rPr lang="en-US" b="1" dirty="0"/>
              <a:t>P1).</a:t>
            </a:r>
            <a:endParaRPr lang="en-US" dirty="0"/>
          </a:p>
          <a:p>
            <a:r>
              <a:rPr lang="en-US" dirty="0"/>
              <a:t> </a:t>
            </a:r>
          </a:p>
          <a:p>
            <a:r>
              <a:rPr lang="en-US" dirty="0"/>
              <a:t>The second step of the procedure is to</a:t>
            </a:r>
            <a:r>
              <a:rPr lang="en-US" dirty="0" smtClean="0"/>
              <a:t> </a:t>
            </a:r>
            <a:r>
              <a:rPr lang="en-US" u="sng" dirty="0" smtClean="0"/>
              <a:t>create </a:t>
            </a:r>
            <a:r>
              <a:rPr lang="en-US" u="sng" dirty="0"/>
              <a:t>an oil-filled chamber for submersing one of the </a:t>
            </a:r>
            <a:r>
              <a:rPr lang="en-US" u="sng" dirty="0" smtClean="0"/>
              <a:t>animal’s </a:t>
            </a:r>
            <a:r>
              <a:rPr lang="en-US" u="sng" dirty="0" err="1" smtClean="0"/>
              <a:t>pectines</a:t>
            </a:r>
            <a:r>
              <a:rPr lang="en-US" u="sng" dirty="0" smtClean="0"/>
              <a:t> </a:t>
            </a:r>
            <a:r>
              <a:rPr lang="en-US" b="1" dirty="0" smtClean="0"/>
              <a:t>(</a:t>
            </a:r>
            <a:r>
              <a:rPr lang="en-US" b="1" dirty="0"/>
              <a:t>P2).</a:t>
            </a:r>
            <a:endParaRPr lang="en-US" dirty="0"/>
          </a:p>
          <a:p>
            <a:r>
              <a:rPr lang="en-US" dirty="0"/>
              <a:t> </a:t>
            </a:r>
          </a:p>
          <a:p>
            <a:r>
              <a:rPr lang="en-US" dirty="0"/>
              <a:t>The third step of the procedure is</a:t>
            </a:r>
            <a:r>
              <a:rPr lang="en-US" dirty="0" smtClean="0"/>
              <a:t> </a:t>
            </a:r>
            <a:r>
              <a:rPr lang="en-US" u="sng" dirty="0" smtClean="0"/>
              <a:t>to make </a:t>
            </a:r>
            <a:r>
              <a:rPr lang="en-US" u="sng" dirty="0"/>
              <a:t>and fill a glass pipette</a:t>
            </a:r>
            <a:r>
              <a:rPr lang="en-US" u="sng" dirty="0" smtClean="0"/>
              <a:t> with an electrolyte and chemical stimulant </a:t>
            </a:r>
            <a:r>
              <a:rPr lang="en-US" b="1" dirty="0"/>
              <a:t>(P3).</a:t>
            </a:r>
            <a:endParaRPr lang="en-US" dirty="0"/>
          </a:p>
          <a:p>
            <a:r>
              <a:rPr lang="en-US" dirty="0"/>
              <a:t> </a:t>
            </a:r>
          </a:p>
          <a:p>
            <a:r>
              <a:rPr lang="en-US" dirty="0"/>
              <a:t>The final step of the procedure is</a:t>
            </a:r>
            <a:r>
              <a:rPr lang="en-US" dirty="0" smtClean="0"/>
              <a:t> </a:t>
            </a:r>
            <a:r>
              <a:rPr lang="en-US" u="sng" dirty="0" smtClean="0"/>
              <a:t>to use a micromanipulator to lower </a:t>
            </a:r>
            <a:r>
              <a:rPr lang="en-US" u="sng" dirty="0"/>
              <a:t>the stimulant pipette over an individual </a:t>
            </a:r>
            <a:r>
              <a:rPr lang="en-US" u="sng" dirty="0" err="1"/>
              <a:t>sensillum</a:t>
            </a:r>
            <a:r>
              <a:rPr lang="en-US" u="sng" dirty="0"/>
              <a:t> under oil to record chemosensory </a:t>
            </a:r>
            <a:r>
              <a:rPr lang="en-US" u="sng" dirty="0" smtClean="0"/>
              <a:t>responses</a:t>
            </a:r>
            <a:r>
              <a:rPr lang="en-US" b="1" dirty="0" smtClean="0"/>
              <a:t> </a:t>
            </a:r>
            <a:r>
              <a:rPr lang="en-US" b="1" dirty="0"/>
              <a:t>(</a:t>
            </a:r>
            <a:r>
              <a:rPr lang="en-US" b="1" dirty="0" smtClean="0"/>
              <a:t>P4).</a:t>
            </a:r>
            <a:endParaRPr lang="en-US" dirty="0" smtClean="0"/>
          </a:p>
          <a:p>
            <a:r>
              <a:rPr lang="en-US" dirty="0"/>
              <a:t> </a:t>
            </a:r>
          </a:p>
          <a:p>
            <a:r>
              <a:rPr lang="en-US" dirty="0"/>
              <a:t>Ultimately results can be obtained that show</a:t>
            </a:r>
            <a:r>
              <a:rPr lang="en-US" dirty="0" smtClean="0"/>
              <a:t> </a:t>
            </a:r>
            <a:r>
              <a:rPr lang="en-US" u="sng" dirty="0" smtClean="0"/>
              <a:t>peg </a:t>
            </a:r>
            <a:r>
              <a:rPr lang="en-US" u="sng" dirty="0" err="1"/>
              <a:t>sensilla</a:t>
            </a:r>
            <a:r>
              <a:rPr lang="en-US" u="sng" dirty="0" smtClean="0"/>
              <a:t> produce similar </a:t>
            </a:r>
            <a:r>
              <a:rPr lang="en-US" u="sng" dirty="0"/>
              <a:t>chemosensory response profiles</a:t>
            </a:r>
            <a:r>
              <a:rPr lang="en-US" u="sng" dirty="0" smtClean="0"/>
              <a:t> </a:t>
            </a:r>
            <a:r>
              <a:rPr lang="en-US" dirty="0" smtClean="0"/>
              <a:t>through </a:t>
            </a:r>
            <a:r>
              <a:rPr lang="en-US" u="sng" dirty="0" smtClean="0"/>
              <a:t>isolated </a:t>
            </a:r>
            <a:r>
              <a:rPr lang="en-US" u="sng" dirty="0"/>
              <a:t>tip-recording with aqueous </a:t>
            </a:r>
            <a:r>
              <a:rPr lang="en-US" u="sng" dirty="0" err="1"/>
              <a:t>chemostimulants</a:t>
            </a:r>
            <a:r>
              <a:rPr lang="en-US" u="sng" dirty="0"/>
              <a:t> </a:t>
            </a:r>
            <a:r>
              <a:rPr lang="en-US" b="1" dirty="0"/>
              <a:t>(P5).</a:t>
            </a:r>
            <a:endParaRPr lang="en-US" dirty="0"/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626510" y="1943752"/>
            <a:ext cx="1890980" cy="3132353"/>
            <a:chOff x="5055845" y="1943752"/>
            <a:chExt cx="1890980" cy="3132353"/>
          </a:xfrm>
        </p:grpSpPr>
        <p:grpSp>
          <p:nvGrpSpPr>
            <p:cNvPr id="5" name="Group 28"/>
            <p:cNvGrpSpPr/>
            <p:nvPr/>
          </p:nvGrpSpPr>
          <p:grpSpPr>
            <a:xfrm>
              <a:off x="5055845" y="1943752"/>
              <a:ext cx="1735718" cy="2868021"/>
              <a:chOff x="3787254" y="628660"/>
              <a:chExt cx="1735718" cy="2868021"/>
            </a:xfrm>
          </p:grpSpPr>
          <p:grpSp>
            <p:nvGrpSpPr>
              <p:cNvPr id="9" name="Group 5"/>
              <p:cNvGrpSpPr>
                <a:grpSpLocks noChangeAspect="1"/>
              </p:cNvGrpSpPr>
              <p:nvPr/>
            </p:nvGrpSpPr>
            <p:grpSpPr>
              <a:xfrm>
                <a:off x="3787254" y="1437564"/>
                <a:ext cx="1735718" cy="2059117"/>
                <a:chOff x="0" y="-5705451"/>
                <a:chExt cx="5031828" cy="12649677"/>
              </a:xfrm>
            </p:grpSpPr>
            <p:pic>
              <p:nvPicPr>
                <p:cNvPr id="13" name="Picture 4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 l="58125" t="11719" r="625" b="25000"/>
                <a:stretch>
                  <a:fillRect/>
                </a:stretch>
              </p:blipFill>
              <p:spPr bwMode="auto">
                <a:xfrm>
                  <a:off x="0" y="-5705451"/>
                  <a:ext cx="5029199" cy="6172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14" name="Picture 4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 l="8103" t="11719" r="50625" b="25000"/>
                <a:stretch>
                  <a:fillRect/>
                </a:stretch>
              </p:blipFill>
              <p:spPr bwMode="auto">
                <a:xfrm>
                  <a:off x="0" y="772026"/>
                  <a:ext cx="5031828" cy="6172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sp>
            <p:nvSpPr>
              <p:cNvPr id="10" name="TextBox 1489"/>
              <p:cNvSpPr txBox="1">
                <a:spLocks noChangeArrowheads="1"/>
              </p:cNvSpPr>
              <p:nvPr/>
            </p:nvSpPr>
            <p:spPr bwMode="auto">
              <a:xfrm>
                <a:off x="3810000" y="628660"/>
                <a:ext cx="1669047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0.1 M citric acid </a:t>
                </a:r>
              </a:p>
            </p:txBody>
          </p:sp>
          <p:sp>
            <p:nvSpPr>
              <p:cNvPr id="11" name="TextBox 1489"/>
              <p:cNvSpPr txBox="1">
                <a:spLocks noChangeArrowheads="1"/>
              </p:cNvSpPr>
              <p:nvPr/>
            </p:nvSpPr>
            <p:spPr bwMode="auto">
              <a:xfrm>
                <a:off x="3810000" y="1143000"/>
                <a:ext cx="1208985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sensillum 1</a:t>
                </a:r>
              </a:p>
            </p:txBody>
          </p:sp>
          <p:sp>
            <p:nvSpPr>
              <p:cNvPr id="12" name="TextBox 1489"/>
              <p:cNvSpPr txBox="1">
                <a:spLocks noChangeArrowheads="1"/>
              </p:cNvSpPr>
              <p:nvPr/>
            </p:nvSpPr>
            <p:spPr bwMode="auto">
              <a:xfrm>
                <a:off x="3810000" y="2355376"/>
                <a:ext cx="1208985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sensillum 2</a:t>
                </a:r>
              </a:p>
            </p:txBody>
          </p:sp>
        </p:grpSp>
        <p:grpSp>
          <p:nvGrpSpPr>
            <p:cNvPr id="6" name="Group 19"/>
            <p:cNvGrpSpPr/>
            <p:nvPr/>
          </p:nvGrpSpPr>
          <p:grpSpPr>
            <a:xfrm>
              <a:off x="6316524" y="4737551"/>
              <a:ext cx="630301" cy="338554"/>
              <a:chOff x="8229600" y="4737551"/>
              <a:chExt cx="630301" cy="338554"/>
            </a:xfrm>
          </p:grpSpPr>
          <p:cxnSp>
            <p:nvCxnSpPr>
              <p:cNvPr id="7" name="Straight Connector 5"/>
              <p:cNvCxnSpPr/>
              <p:nvPr/>
            </p:nvCxnSpPr>
            <p:spPr>
              <a:xfrm flipV="1">
                <a:off x="8383280" y="4762315"/>
                <a:ext cx="321359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TextBox 1489"/>
              <p:cNvSpPr txBox="1">
                <a:spLocks noChangeArrowheads="1"/>
              </p:cNvSpPr>
              <p:nvPr/>
            </p:nvSpPr>
            <p:spPr bwMode="auto">
              <a:xfrm>
                <a:off x="8229600" y="4737551"/>
                <a:ext cx="630301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0.5 </a:t>
                </a:r>
                <a:r>
                  <a:rPr lang="en-US" sz="1600" dirty="0" err="1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s</a:t>
                </a:r>
                <a:endParaRPr lang="en-US" sz="160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"/>
          <p:cNvSpPr>
            <a:spLocks noChangeAspect="1" noChangeArrowheads="1"/>
          </p:cNvSpPr>
          <p:nvPr/>
        </p:nvSpPr>
        <p:spPr bwMode="auto">
          <a:xfrm>
            <a:off x="2678272" y="-34608"/>
            <a:ext cx="3583543" cy="693039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000000"/>
                </a:solidFill>
              </a:rPr>
              <a:t>z</a:t>
            </a:r>
          </a:p>
        </p:txBody>
      </p:sp>
      <p:sp>
        <p:nvSpPr>
          <p:cNvPr id="872452" name="Freeform 4"/>
          <p:cNvSpPr>
            <a:spLocks/>
          </p:cNvSpPr>
          <p:nvPr/>
        </p:nvSpPr>
        <p:spPr bwMode="auto">
          <a:xfrm>
            <a:off x="4108450" y="3048000"/>
            <a:ext cx="692150" cy="387350"/>
          </a:xfrm>
          <a:custGeom>
            <a:avLst/>
            <a:gdLst/>
            <a:ahLst/>
            <a:cxnLst>
              <a:cxn ang="0">
                <a:pos x="148" y="8"/>
              </a:cxn>
              <a:cxn ang="0">
                <a:pos x="120" y="56"/>
              </a:cxn>
              <a:cxn ang="0">
                <a:pos x="64" y="152"/>
              </a:cxn>
              <a:cxn ang="0">
                <a:pos x="36" y="200"/>
              </a:cxn>
              <a:cxn ang="0">
                <a:pos x="0" y="296"/>
              </a:cxn>
              <a:cxn ang="0">
                <a:pos x="96" y="300"/>
              </a:cxn>
              <a:cxn ang="0">
                <a:pos x="220" y="296"/>
              </a:cxn>
              <a:cxn ang="0">
                <a:pos x="352" y="300"/>
              </a:cxn>
              <a:cxn ang="0">
                <a:pos x="404" y="288"/>
              </a:cxn>
              <a:cxn ang="0">
                <a:pos x="404" y="252"/>
              </a:cxn>
              <a:cxn ang="0">
                <a:pos x="384" y="176"/>
              </a:cxn>
              <a:cxn ang="0">
                <a:pos x="312" y="84"/>
              </a:cxn>
              <a:cxn ang="0">
                <a:pos x="268" y="28"/>
              </a:cxn>
              <a:cxn ang="0">
                <a:pos x="228" y="0"/>
              </a:cxn>
              <a:cxn ang="0">
                <a:pos x="148" y="8"/>
              </a:cxn>
            </a:cxnLst>
            <a:rect l="0" t="0" r="r" b="b"/>
            <a:pathLst>
              <a:path w="404" h="300">
                <a:moveTo>
                  <a:pt x="148" y="8"/>
                </a:moveTo>
                <a:lnTo>
                  <a:pt x="120" y="56"/>
                </a:lnTo>
                <a:lnTo>
                  <a:pt x="64" y="152"/>
                </a:lnTo>
                <a:lnTo>
                  <a:pt x="36" y="200"/>
                </a:lnTo>
                <a:lnTo>
                  <a:pt x="0" y="296"/>
                </a:lnTo>
                <a:lnTo>
                  <a:pt x="96" y="300"/>
                </a:lnTo>
                <a:lnTo>
                  <a:pt x="220" y="296"/>
                </a:lnTo>
                <a:lnTo>
                  <a:pt x="352" y="300"/>
                </a:lnTo>
                <a:lnTo>
                  <a:pt x="404" y="288"/>
                </a:lnTo>
                <a:lnTo>
                  <a:pt x="404" y="252"/>
                </a:lnTo>
                <a:lnTo>
                  <a:pt x="384" y="176"/>
                </a:lnTo>
                <a:lnTo>
                  <a:pt x="312" y="84"/>
                </a:lnTo>
                <a:lnTo>
                  <a:pt x="268" y="28"/>
                </a:lnTo>
                <a:lnTo>
                  <a:pt x="228" y="0"/>
                </a:lnTo>
                <a:lnTo>
                  <a:pt x="148" y="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3" name="Line 5"/>
          <p:cNvSpPr>
            <a:spLocks noChangeAspect="1" noChangeShapeType="1"/>
          </p:cNvSpPr>
          <p:nvPr/>
        </p:nvSpPr>
        <p:spPr bwMode="auto">
          <a:xfrm>
            <a:off x="4603750" y="3282950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4" name="Line 6"/>
          <p:cNvSpPr>
            <a:spLocks noChangeAspect="1" noChangeShapeType="1"/>
          </p:cNvSpPr>
          <p:nvPr/>
        </p:nvSpPr>
        <p:spPr bwMode="auto">
          <a:xfrm rot="-2875499">
            <a:off x="4190207" y="3286919"/>
            <a:ext cx="112712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5" name="Freeform 7"/>
          <p:cNvSpPr>
            <a:spLocks noChangeAspect="1"/>
          </p:cNvSpPr>
          <p:nvPr/>
        </p:nvSpPr>
        <p:spPr bwMode="auto">
          <a:xfrm>
            <a:off x="4037013" y="3348038"/>
            <a:ext cx="755650" cy="334962"/>
          </a:xfrm>
          <a:custGeom>
            <a:avLst/>
            <a:gdLst/>
            <a:ahLst/>
            <a:cxnLst>
              <a:cxn ang="0">
                <a:pos x="24" y="17"/>
              </a:cxn>
              <a:cxn ang="0">
                <a:pos x="11" y="96"/>
              </a:cxn>
              <a:cxn ang="0">
                <a:pos x="0" y="136"/>
              </a:cxn>
              <a:cxn ang="0">
                <a:pos x="27" y="184"/>
              </a:cxn>
              <a:cxn ang="0">
                <a:pos x="88" y="201"/>
              </a:cxn>
              <a:cxn ang="0">
                <a:pos x="283" y="204"/>
              </a:cxn>
              <a:cxn ang="0">
                <a:pos x="363" y="211"/>
              </a:cxn>
              <a:cxn ang="0">
                <a:pos x="459" y="204"/>
              </a:cxn>
              <a:cxn ang="0">
                <a:pos x="493" y="189"/>
              </a:cxn>
              <a:cxn ang="0">
                <a:pos x="523" y="177"/>
              </a:cxn>
              <a:cxn ang="0">
                <a:pos x="535" y="153"/>
              </a:cxn>
              <a:cxn ang="0">
                <a:pos x="529" y="111"/>
              </a:cxn>
              <a:cxn ang="0">
                <a:pos x="523" y="69"/>
              </a:cxn>
              <a:cxn ang="0">
                <a:pos x="499" y="15"/>
              </a:cxn>
              <a:cxn ang="0">
                <a:pos x="440" y="31"/>
              </a:cxn>
              <a:cxn ang="0">
                <a:pos x="348" y="31"/>
              </a:cxn>
              <a:cxn ang="0">
                <a:pos x="172" y="34"/>
              </a:cxn>
              <a:cxn ang="0">
                <a:pos x="103" y="31"/>
              </a:cxn>
              <a:cxn ang="0">
                <a:pos x="34" y="0"/>
              </a:cxn>
              <a:cxn ang="0">
                <a:pos x="8" y="51"/>
              </a:cxn>
              <a:cxn ang="0">
                <a:pos x="15" y="75"/>
              </a:cxn>
            </a:cxnLst>
            <a:rect l="0" t="0" r="r" b="b"/>
            <a:pathLst>
              <a:path w="535" h="211">
                <a:moveTo>
                  <a:pt x="24" y="17"/>
                </a:moveTo>
                <a:lnTo>
                  <a:pt x="11" y="96"/>
                </a:lnTo>
                <a:lnTo>
                  <a:pt x="0" y="136"/>
                </a:lnTo>
                <a:lnTo>
                  <a:pt x="27" y="184"/>
                </a:lnTo>
                <a:lnTo>
                  <a:pt x="88" y="201"/>
                </a:lnTo>
                <a:lnTo>
                  <a:pt x="283" y="204"/>
                </a:lnTo>
                <a:lnTo>
                  <a:pt x="363" y="211"/>
                </a:lnTo>
                <a:lnTo>
                  <a:pt x="459" y="204"/>
                </a:lnTo>
                <a:lnTo>
                  <a:pt x="493" y="189"/>
                </a:lnTo>
                <a:lnTo>
                  <a:pt x="523" y="177"/>
                </a:lnTo>
                <a:lnTo>
                  <a:pt x="535" y="153"/>
                </a:lnTo>
                <a:lnTo>
                  <a:pt x="529" y="111"/>
                </a:lnTo>
                <a:lnTo>
                  <a:pt x="523" y="69"/>
                </a:lnTo>
                <a:lnTo>
                  <a:pt x="499" y="15"/>
                </a:lnTo>
                <a:lnTo>
                  <a:pt x="440" y="31"/>
                </a:lnTo>
                <a:lnTo>
                  <a:pt x="348" y="31"/>
                </a:lnTo>
                <a:lnTo>
                  <a:pt x="172" y="34"/>
                </a:lnTo>
                <a:lnTo>
                  <a:pt x="103" y="31"/>
                </a:lnTo>
                <a:lnTo>
                  <a:pt x="34" y="0"/>
                </a:lnTo>
                <a:lnTo>
                  <a:pt x="8" y="51"/>
                </a:lnTo>
                <a:lnTo>
                  <a:pt x="15" y="75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2" name="Group 8"/>
          <p:cNvGrpSpPr>
            <a:grpSpLocks noChangeAspect="1"/>
          </p:cNvGrpSpPr>
          <p:nvPr/>
        </p:nvGrpSpPr>
        <p:grpSpPr bwMode="auto">
          <a:xfrm rot="5400000">
            <a:off x="2506663" y="4037012"/>
            <a:ext cx="2738438" cy="1897063"/>
            <a:chOff x="2960" y="1824"/>
            <a:chExt cx="2056" cy="1424"/>
          </a:xfrm>
          <a:solidFill>
            <a:schemeClr val="bg1">
              <a:lumMod val="65000"/>
            </a:schemeClr>
          </a:solidFill>
        </p:grpSpPr>
        <p:grpSp>
          <p:nvGrpSpPr>
            <p:cNvPr id="3" name="Group 9"/>
            <p:cNvGrpSpPr>
              <a:grpSpLocks noChangeAspect="1"/>
            </p:cNvGrpSpPr>
            <p:nvPr/>
          </p:nvGrpSpPr>
          <p:grpSpPr bwMode="auto">
            <a:xfrm rot="267814">
              <a:off x="3744" y="1920"/>
              <a:ext cx="1272" cy="1328"/>
              <a:chOff x="3744" y="1884"/>
              <a:chExt cx="1272" cy="1328"/>
            </a:xfrm>
            <a:grpFill/>
          </p:grpSpPr>
          <p:grpSp>
            <p:nvGrpSpPr>
              <p:cNvPr id="4" name="Group 10"/>
              <p:cNvGrpSpPr>
                <a:grpSpLocks noChangeAspect="1"/>
              </p:cNvGrpSpPr>
              <p:nvPr/>
            </p:nvGrpSpPr>
            <p:grpSpPr bwMode="auto">
              <a:xfrm>
                <a:off x="4202" y="1884"/>
                <a:ext cx="814" cy="1328"/>
                <a:chOff x="4178" y="2016"/>
                <a:chExt cx="814" cy="1328"/>
              </a:xfrm>
              <a:grpFill/>
            </p:grpSpPr>
            <p:sp>
              <p:nvSpPr>
                <p:cNvPr id="872459" name="Freeform 11"/>
                <p:cNvSpPr>
                  <a:spLocks noChangeAspect="1"/>
                </p:cNvSpPr>
                <p:nvPr/>
              </p:nvSpPr>
              <p:spPr bwMode="auto">
                <a:xfrm rot="13265476" flipH="1">
                  <a:off x="4560" y="2544"/>
                  <a:ext cx="222" cy="800"/>
                </a:xfrm>
                <a:custGeom>
                  <a:avLst/>
                  <a:gdLst/>
                  <a:ahLst/>
                  <a:cxnLst>
                    <a:cxn ang="0">
                      <a:pos x="160" y="560"/>
                    </a:cxn>
                    <a:cxn ang="0">
                      <a:pos x="224" y="504"/>
                    </a:cxn>
                    <a:cxn ang="0">
                      <a:pos x="256" y="384"/>
                    </a:cxn>
                    <a:cxn ang="0">
                      <a:pos x="312" y="248"/>
                    </a:cxn>
                    <a:cxn ang="0">
                      <a:pos x="320" y="152"/>
                    </a:cxn>
                    <a:cxn ang="0">
                      <a:pos x="304" y="72"/>
                    </a:cxn>
                    <a:cxn ang="0">
                      <a:pos x="280" y="8"/>
                    </a:cxn>
                    <a:cxn ang="0">
                      <a:pos x="176" y="0"/>
                    </a:cxn>
                    <a:cxn ang="0">
                      <a:pos x="112" y="72"/>
                    </a:cxn>
                    <a:cxn ang="0">
                      <a:pos x="48" y="144"/>
                    </a:cxn>
                    <a:cxn ang="0">
                      <a:pos x="8" y="272"/>
                    </a:cxn>
                    <a:cxn ang="0">
                      <a:pos x="0" y="352"/>
                    </a:cxn>
                    <a:cxn ang="0">
                      <a:pos x="32" y="408"/>
                    </a:cxn>
                    <a:cxn ang="0">
                      <a:pos x="48" y="480"/>
                    </a:cxn>
                    <a:cxn ang="0">
                      <a:pos x="96" y="504"/>
                    </a:cxn>
                    <a:cxn ang="0">
                      <a:pos x="160" y="560"/>
                    </a:cxn>
                  </a:cxnLst>
                  <a:rect l="0" t="0" r="r" b="b"/>
                  <a:pathLst>
                    <a:path w="320" h="560">
                      <a:moveTo>
                        <a:pt x="160" y="560"/>
                      </a:moveTo>
                      <a:lnTo>
                        <a:pt x="224" y="504"/>
                      </a:lnTo>
                      <a:lnTo>
                        <a:pt x="256" y="384"/>
                      </a:lnTo>
                      <a:lnTo>
                        <a:pt x="312" y="248"/>
                      </a:lnTo>
                      <a:lnTo>
                        <a:pt x="320" y="152"/>
                      </a:lnTo>
                      <a:lnTo>
                        <a:pt x="304" y="72"/>
                      </a:lnTo>
                      <a:lnTo>
                        <a:pt x="280" y="8"/>
                      </a:lnTo>
                      <a:lnTo>
                        <a:pt x="176" y="0"/>
                      </a:lnTo>
                      <a:lnTo>
                        <a:pt x="112" y="72"/>
                      </a:lnTo>
                      <a:lnTo>
                        <a:pt x="48" y="144"/>
                      </a:lnTo>
                      <a:lnTo>
                        <a:pt x="8" y="272"/>
                      </a:lnTo>
                      <a:lnTo>
                        <a:pt x="0" y="352"/>
                      </a:lnTo>
                      <a:lnTo>
                        <a:pt x="32" y="408"/>
                      </a:lnTo>
                      <a:lnTo>
                        <a:pt x="48" y="480"/>
                      </a:lnTo>
                      <a:lnTo>
                        <a:pt x="96" y="504"/>
                      </a:lnTo>
                      <a:lnTo>
                        <a:pt x="160" y="560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0" name="Freeform 12"/>
                <p:cNvSpPr>
                  <a:spLocks noChangeAspect="1"/>
                </p:cNvSpPr>
                <p:nvPr/>
              </p:nvSpPr>
              <p:spPr bwMode="auto">
                <a:xfrm rot="13028497" flipH="1">
                  <a:off x="4416" y="2400"/>
                  <a:ext cx="576" cy="224"/>
                </a:xfrm>
                <a:custGeom>
                  <a:avLst/>
                  <a:gdLst/>
                  <a:ahLst/>
                  <a:cxnLst>
                    <a:cxn ang="0">
                      <a:pos x="8" y="280"/>
                    </a:cxn>
                    <a:cxn ang="0">
                      <a:pos x="136" y="320"/>
                    </a:cxn>
                    <a:cxn ang="0">
                      <a:pos x="272" y="304"/>
                    </a:cxn>
                    <a:cxn ang="0">
                      <a:pos x="368" y="280"/>
                    </a:cxn>
                    <a:cxn ang="0">
                      <a:pos x="448" y="256"/>
                    </a:cxn>
                    <a:cxn ang="0">
                      <a:pos x="520" y="224"/>
                    </a:cxn>
                    <a:cxn ang="0">
                      <a:pos x="544" y="160"/>
                    </a:cxn>
                    <a:cxn ang="0">
                      <a:pos x="528" y="112"/>
                    </a:cxn>
                    <a:cxn ang="0">
                      <a:pos x="400" y="40"/>
                    </a:cxn>
                    <a:cxn ang="0">
                      <a:pos x="328" y="0"/>
                    </a:cxn>
                    <a:cxn ang="0">
                      <a:pos x="232" y="16"/>
                    </a:cxn>
                    <a:cxn ang="0">
                      <a:pos x="128" y="64"/>
                    </a:cxn>
                    <a:cxn ang="0">
                      <a:pos x="88" y="104"/>
                    </a:cxn>
                    <a:cxn ang="0">
                      <a:pos x="24" y="152"/>
                    </a:cxn>
                    <a:cxn ang="0">
                      <a:pos x="0" y="208"/>
                    </a:cxn>
                    <a:cxn ang="0">
                      <a:pos x="8" y="280"/>
                    </a:cxn>
                  </a:cxnLst>
                  <a:rect l="0" t="0" r="r" b="b"/>
                  <a:pathLst>
                    <a:path w="544" h="320">
                      <a:moveTo>
                        <a:pt x="8" y="280"/>
                      </a:moveTo>
                      <a:lnTo>
                        <a:pt x="136" y="320"/>
                      </a:lnTo>
                      <a:lnTo>
                        <a:pt x="272" y="304"/>
                      </a:lnTo>
                      <a:lnTo>
                        <a:pt x="368" y="280"/>
                      </a:lnTo>
                      <a:lnTo>
                        <a:pt x="448" y="256"/>
                      </a:lnTo>
                      <a:lnTo>
                        <a:pt x="520" y="224"/>
                      </a:lnTo>
                      <a:lnTo>
                        <a:pt x="544" y="160"/>
                      </a:lnTo>
                      <a:lnTo>
                        <a:pt x="528" y="112"/>
                      </a:lnTo>
                      <a:lnTo>
                        <a:pt x="400" y="40"/>
                      </a:lnTo>
                      <a:lnTo>
                        <a:pt x="328" y="0"/>
                      </a:lnTo>
                      <a:lnTo>
                        <a:pt x="232" y="16"/>
                      </a:lnTo>
                      <a:lnTo>
                        <a:pt x="128" y="64"/>
                      </a:lnTo>
                      <a:lnTo>
                        <a:pt x="88" y="104"/>
                      </a:lnTo>
                      <a:lnTo>
                        <a:pt x="24" y="152"/>
                      </a:lnTo>
                      <a:lnTo>
                        <a:pt x="0" y="208"/>
                      </a:lnTo>
                      <a:lnTo>
                        <a:pt x="8" y="280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1" name="Freeform 13"/>
                <p:cNvSpPr>
                  <a:spLocks noChangeAspect="1"/>
                </p:cNvSpPr>
                <p:nvPr/>
              </p:nvSpPr>
              <p:spPr bwMode="auto">
                <a:xfrm rot="13509144" flipH="1">
                  <a:off x="4134" y="2106"/>
                  <a:ext cx="459" cy="279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40" y="192"/>
                    </a:cxn>
                    <a:cxn ang="0">
                      <a:pos x="160" y="264"/>
                    </a:cxn>
                    <a:cxn ang="0">
                      <a:pos x="280" y="336"/>
                    </a:cxn>
                    <a:cxn ang="0">
                      <a:pos x="344" y="368"/>
                    </a:cxn>
                    <a:cxn ang="0">
                      <a:pos x="392" y="320"/>
                    </a:cxn>
                    <a:cxn ang="0">
                      <a:pos x="400" y="256"/>
                    </a:cxn>
                    <a:cxn ang="0">
                      <a:pos x="432" y="168"/>
                    </a:cxn>
                    <a:cxn ang="0">
                      <a:pos x="416" y="120"/>
                    </a:cxn>
                    <a:cxn ang="0">
                      <a:pos x="400" y="64"/>
                    </a:cxn>
                    <a:cxn ang="0">
                      <a:pos x="304" y="16"/>
                    </a:cxn>
                    <a:cxn ang="0">
                      <a:pos x="224" y="0"/>
                    </a:cxn>
                    <a:cxn ang="0">
                      <a:pos x="120" y="16"/>
                    </a:cxn>
                    <a:cxn ang="0">
                      <a:pos x="64" y="16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432" h="368">
                      <a:moveTo>
                        <a:pt x="0" y="104"/>
                      </a:moveTo>
                      <a:lnTo>
                        <a:pt x="40" y="192"/>
                      </a:lnTo>
                      <a:lnTo>
                        <a:pt x="160" y="264"/>
                      </a:lnTo>
                      <a:lnTo>
                        <a:pt x="280" y="336"/>
                      </a:lnTo>
                      <a:lnTo>
                        <a:pt x="344" y="368"/>
                      </a:lnTo>
                      <a:lnTo>
                        <a:pt x="392" y="320"/>
                      </a:lnTo>
                      <a:lnTo>
                        <a:pt x="400" y="256"/>
                      </a:lnTo>
                      <a:lnTo>
                        <a:pt x="432" y="168"/>
                      </a:lnTo>
                      <a:lnTo>
                        <a:pt x="416" y="120"/>
                      </a:lnTo>
                      <a:lnTo>
                        <a:pt x="400" y="64"/>
                      </a:lnTo>
                      <a:lnTo>
                        <a:pt x="304" y="16"/>
                      </a:lnTo>
                      <a:lnTo>
                        <a:pt x="224" y="0"/>
                      </a:lnTo>
                      <a:lnTo>
                        <a:pt x="120" y="16"/>
                      </a:lnTo>
                      <a:lnTo>
                        <a:pt x="64" y="16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2" name="Freeform 14"/>
                <p:cNvSpPr>
                  <a:spLocks noChangeAspect="1"/>
                </p:cNvSpPr>
                <p:nvPr/>
              </p:nvSpPr>
              <p:spPr bwMode="auto">
                <a:xfrm rot="14829144" flipH="1">
                  <a:off x="4010" y="2933"/>
                  <a:ext cx="577" cy="241"/>
                </a:xfrm>
                <a:custGeom>
                  <a:avLst/>
                  <a:gdLst/>
                  <a:ahLst/>
                  <a:cxnLst>
                    <a:cxn ang="0">
                      <a:pos x="456" y="216"/>
                    </a:cxn>
                    <a:cxn ang="0">
                      <a:pos x="336" y="224"/>
                    </a:cxn>
                    <a:cxn ang="0">
                      <a:pos x="248" y="224"/>
                    </a:cxn>
                    <a:cxn ang="0">
                      <a:pos x="144" y="200"/>
                    </a:cxn>
                    <a:cxn ang="0">
                      <a:pos x="56" y="160"/>
                    </a:cxn>
                    <a:cxn ang="0">
                      <a:pos x="16" y="80"/>
                    </a:cxn>
                    <a:cxn ang="0">
                      <a:pos x="0" y="8"/>
                    </a:cxn>
                    <a:cxn ang="0">
                      <a:pos x="44" y="72"/>
                    </a:cxn>
                    <a:cxn ang="0">
                      <a:pos x="104" y="144"/>
                    </a:cxn>
                    <a:cxn ang="0">
                      <a:pos x="208" y="160"/>
                    </a:cxn>
                    <a:cxn ang="0">
                      <a:pos x="216" y="112"/>
                    </a:cxn>
                    <a:cxn ang="0">
                      <a:pos x="248" y="56"/>
                    </a:cxn>
                    <a:cxn ang="0">
                      <a:pos x="368" y="0"/>
                    </a:cxn>
                    <a:cxn ang="0">
                      <a:pos x="480" y="32"/>
                    </a:cxn>
                    <a:cxn ang="0">
                      <a:pos x="544" y="160"/>
                    </a:cxn>
                    <a:cxn ang="0">
                      <a:pos x="544" y="216"/>
                    </a:cxn>
                    <a:cxn ang="0">
                      <a:pos x="500" y="216"/>
                    </a:cxn>
                    <a:cxn ang="0">
                      <a:pos x="456" y="216"/>
                    </a:cxn>
                  </a:cxnLst>
                  <a:rect l="0" t="0" r="r" b="b"/>
                  <a:pathLst>
                    <a:path w="544" h="224">
                      <a:moveTo>
                        <a:pt x="456" y="216"/>
                      </a:moveTo>
                      <a:lnTo>
                        <a:pt x="336" y="224"/>
                      </a:lnTo>
                      <a:lnTo>
                        <a:pt x="248" y="224"/>
                      </a:lnTo>
                      <a:lnTo>
                        <a:pt x="144" y="200"/>
                      </a:lnTo>
                      <a:lnTo>
                        <a:pt x="56" y="160"/>
                      </a:lnTo>
                      <a:lnTo>
                        <a:pt x="16" y="80"/>
                      </a:lnTo>
                      <a:lnTo>
                        <a:pt x="0" y="8"/>
                      </a:lnTo>
                      <a:lnTo>
                        <a:pt x="44" y="72"/>
                      </a:lnTo>
                      <a:lnTo>
                        <a:pt x="104" y="144"/>
                      </a:lnTo>
                      <a:lnTo>
                        <a:pt x="208" y="160"/>
                      </a:lnTo>
                      <a:lnTo>
                        <a:pt x="216" y="112"/>
                      </a:lnTo>
                      <a:lnTo>
                        <a:pt x="248" y="56"/>
                      </a:lnTo>
                      <a:lnTo>
                        <a:pt x="368" y="0"/>
                      </a:lnTo>
                      <a:lnTo>
                        <a:pt x="480" y="32"/>
                      </a:lnTo>
                      <a:lnTo>
                        <a:pt x="544" y="160"/>
                      </a:lnTo>
                      <a:lnTo>
                        <a:pt x="544" y="216"/>
                      </a:lnTo>
                      <a:lnTo>
                        <a:pt x="500" y="216"/>
                      </a:lnTo>
                      <a:lnTo>
                        <a:pt x="456" y="216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872463" name="Freeform 15"/>
              <p:cNvSpPr>
                <a:spLocks noChangeAspect="1"/>
              </p:cNvSpPr>
              <p:nvPr/>
            </p:nvSpPr>
            <p:spPr bwMode="auto">
              <a:xfrm rot="14829144" flipH="1">
                <a:off x="3917" y="1795"/>
                <a:ext cx="233" cy="57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6" y="128"/>
                  </a:cxn>
                  <a:cxn ang="0">
                    <a:pos x="96" y="296"/>
                  </a:cxn>
                  <a:cxn ang="0">
                    <a:pos x="176" y="424"/>
                  </a:cxn>
                  <a:cxn ang="0">
                    <a:pos x="256" y="392"/>
                  </a:cxn>
                  <a:cxn ang="0">
                    <a:pos x="296" y="320"/>
                  </a:cxn>
                  <a:cxn ang="0">
                    <a:pos x="368" y="296"/>
                  </a:cxn>
                  <a:cxn ang="0">
                    <a:pos x="352" y="168"/>
                  </a:cxn>
                  <a:cxn ang="0">
                    <a:pos x="304" y="112"/>
                  </a:cxn>
                  <a:cxn ang="0">
                    <a:pos x="224" y="40"/>
                  </a:cxn>
                  <a:cxn ang="0">
                    <a:pos x="192" y="0"/>
                  </a:cxn>
                  <a:cxn ang="0">
                    <a:pos x="80" y="16"/>
                  </a:cxn>
                  <a:cxn ang="0">
                    <a:pos x="0" y="16"/>
                  </a:cxn>
                </a:cxnLst>
                <a:rect l="0" t="0" r="r" b="b"/>
                <a:pathLst>
                  <a:path w="368" h="424">
                    <a:moveTo>
                      <a:pt x="0" y="16"/>
                    </a:moveTo>
                    <a:lnTo>
                      <a:pt x="16" y="128"/>
                    </a:lnTo>
                    <a:lnTo>
                      <a:pt x="96" y="296"/>
                    </a:lnTo>
                    <a:lnTo>
                      <a:pt x="176" y="424"/>
                    </a:lnTo>
                    <a:lnTo>
                      <a:pt x="256" y="392"/>
                    </a:lnTo>
                    <a:lnTo>
                      <a:pt x="296" y="320"/>
                    </a:lnTo>
                    <a:lnTo>
                      <a:pt x="368" y="296"/>
                    </a:lnTo>
                    <a:lnTo>
                      <a:pt x="352" y="168"/>
                    </a:lnTo>
                    <a:lnTo>
                      <a:pt x="304" y="112"/>
                    </a:lnTo>
                    <a:lnTo>
                      <a:pt x="224" y="40"/>
                    </a:lnTo>
                    <a:lnTo>
                      <a:pt x="192" y="0"/>
                    </a:lnTo>
                    <a:lnTo>
                      <a:pt x="8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64" name="Freeform 16"/>
            <p:cNvSpPr>
              <a:spLocks noChangeAspect="1"/>
            </p:cNvSpPr>
            <p:nvPr/>
          </p:nvSpPr>
          <p:spPr bwMode="auto">
            <a:xfrm rot="-5400000">
              <a:off x="3205" y="1964"/>
              <a:ext cx="471" cy="265"/>
            </a:xfrm>
            <a:custGeom>
              <a:avLst/>
              <a:gdLst/>
              <a:ahLst/>
              <a:cxnLst>
                <a:cxn ang="0">
                  <a:pos x="14" y="88"/>
                </a:cxn>
                <a:cxn ang="0">
                  <a:pos x="30" y="128"/>
                </a:cxn>
                <a:cxn ang="0">
                  <a:pos x="48" y="176"/>
                </a:cxn>
                <a:cxn ang="0">
                  <a:pos x="77" y="194"/>
                </a:cxn>
                <a:cxn ang="0">
                  <a:pos x="154" y="186"/>
                </a:cxn>
                <a:cxn ang="0">
                  <a:pos x="216" y="190"/>
                </a:cxn>
                <a:cxn ang="0">
                  <a:pos x="256" y="196"/>
                </a:cxn>
                <a:cxn ang="0">
                  <a:pos x="286" y="182"/>
                </a:cxn>
                <a:cxn ang="0">
                  <a:pos x="298" y="172"/>
                </a:cxn>
                <a:cxn ang="0">
                  <a:pos x="305" y="151"/>
                </a:cxn>
                <a:cxn ang="0">
                  <a:pos x="326" y="104"/>
                </a:cxn>
                <a:cxn ang="0">
                  <a:pos x="354" y="40"/>
                </a:cxn>
                <a:cxn ang="0">
                  <a:pos x="344" y="14"/>
                </a:cxn>
                <a:cxn ang="0">
                  <a:pos x="296" y="0"/>
                </a:cxn>
                <a:cxn ang="0">
                  <a:pos x="246" y="15"/>
                </a:cxn>
                <a:cxn ang="0">
                  <a:pos x="203" y="15"/>
                </a:cxn>
                <a:cxn ang="0">
                  <a:pos x="118" y="19"/>
                </a:cxn>
                <a:cxn ang="0">
                  <a:pos x="85" y="15"/>
                </a:cxn>
                <a:cxn ang="0">
                  <a:pos x="18" y="2"/>
                </a:cxn>
                <a:cxn ang="0">
                  <a:pos x="2" y="22"/>
                </a:cxn>
                <a:cxn ang="0">
                  <a:pos x="0" y="58"/>
                </a:cxn>
              </a:cxnLst>
              <a:rect l="0" t="0" r="r" b="b"/>
              <a:pathLst>
                <a:path w="354" h="196">
                  <a:moveTo>
                    <a:pt x="14" y="88"/>
                  </a:moveTo>
                  <a:lnTo>
                    <a:pt x="30" y="128"/>
                  </a:lnTo>
                  <a:lnTo>
                    <a:pt x="48" y="176"/>
                  </a:lnTo>
                  <a:lnTo>
                    <a:pt x="77" y="194"/>
                  </a:lnTo>
                  <a:lnTo>
                    <a:pt x="154" y="186"/>
                  </a:lnTo>
                  <a:lnTo>
                    <a:pt x="216" y="190"/>
                  </a:lnTo>
                  <a:lnTo>
                    <a:pt x="256" y="196"/>
                  </a:lnTo>
                  <a:lnTo>
                    <a:pt x="286" y="182"/>
                  </a:lnTo>
                  <a:lnTo>
                    <a:pt x="298" y="172"/>
                  </a:lnTo>
                  <a:lnTo>
                    <a:pt x="305" y="151"/>
                  </a:lnTo>
                  <a:lnTo>
                    <a:pt x="326" y="104"/>
                  </a:lnTo>
                  <a:lnTo>
                    <a:pt x="354" y="40"/>
                  </a:lnTo>
                  <a:lnTo>
                    <a:pt x="344" y="14"/>
                  </a:lnTo>
                  <a:lnTo>
                    <a:pt x="296" y="0"/>
                  </a:lnTo>
                  <a:lnTo>
                    <a:pt x="246" y="15"/>
                  </a:lnTo>
                  <a:lnTo>
                    <a:pt x="203" y="15"/>
                  </a:lnTo>
                  <a:lnTo>
                    <a:pt x="118" y="19"/>
                  </a:lnTo>
                  <a:lnTo>
                    <a:pt x="85" y="15"/>
                  </a:lnTo>
                  <a:lnTo>
                    <a:pt x="18" y="2"/>
                  </a:lnTo>
                  <a:lnTo>
                    <a:pt x="2" y="22"/>
                  </a:lnTo>
                  <a:lnTo>
                    <a:pt x="0" y="58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5" name="Freeform 17"/>
            <p:cNvSpPr>
              <a:spLocks noChangeAspect="1"/>
            </p:cNvSpPr>
            <p:nvPr/>
          </p:nvSpPr>
          <p:spPr bwMode="auto">
            <a:xfrm rot="-5400000">
              <a:off x="2950" y="1996"/>
              <a:ext cx="584" cy="240"/>
            </a:xfrm>
            <a:custGeom>
              <a:avLst/>
              <a:gdLst/>
              <a:ahLst/>
              <a:cxnLst>
                <a:cxn ang="0">
                  <a:pos x="1" y="86"/>
                </a:cxn>
                <a:cxn ang="0">
                  <a:pos x="0" y="116"/>
                </a:cxn>
                <a:cxn ang="0">
                  <a:pos x="21" y="156"/>
                </a:cxn>
                <a:cxn ang="0">
                  <a:pos x="69" y="170"/>
                </a:cxn>
                <a:cxn ang="0">
                  <a:pos x="222" y="172"/>
                </a:cxn>
                <a:cxn ang="0">
                  <a:pos x="285" y="178"/>
                </a:cxn>
                <a:cxn ang="0">
                  <a:pos x="360" y="172"/>
                </a:cxn>
                <a:cxn ang="0">
                  <a:pos x="411" y="161"/>
                </a:cxn>
                <a:cxn ang="0">
                  <a:pos x="429" y="153"/>
                </a:cxn>
                <a:cxn ang="0">
                  <a:pos x="441" y="136"/>
                </a:cxn>
                <a:cxn ang="0">
                  <a:pos x="447" y="102"/>
                </a:cxn>
                <a:cxn ang="0">
                  <a:pos x="449" y="48"/>
                </a:cxn>
                <a:cxn ang="0">
                  <a:pos x="435" y="0"/>
                </a:cxn>
                <a:cxn ang="0">
                  <a:pos x="345" y="29"/>
                </a:cxn>
                <a:cxn ang="0">
                  <a:pos x="273" y="29"/>
                </a:cxn>
                <a:cxn ang="0">
                  <a:pos x="135" y="32"/>
                </a:cxn>
                <a:cxn ang="0">
                  <a:pos x="81" y="29"/>
                </a:cxn>
                <a:cxn ang="0">
                  <a:pos x="13" y="2"/>
                </a:cxn>
                <a:cxn ang="0">
                  <a:pos x="6" y="46"/>
                </a:cxn>
                <a:cxn ang="0">
                  <a:pos x="1" y="60"/>
                </a:cxn>
              </a:cxnLst>
              <a:rect l="0" t="0" r="r" b="b"/>
              <a:pathLst>
                <a:path w="449" h="178">
                  <a:moveTo>
                    <a:pt x="1" y="86"/>
                  </a:moveTo>
                  <a:lnTo>
                    <a:pt x="0" y="116"/>
                  </a:lnTo>
                  <a:lnTo>
                    <a:pt x="21" y="156"/>
                  </a:lnTo>
                  <a:lnTo>
                    <a:pt x="69" y="170"/>
                  </a:lnTo>
                  <a:lnTo>
                    <a:pt x="222" y="172"/>
                  </a:lnTo>
                  <a:lnTo>
                    <a:pt x="285" y="178"/>
                  </a:lnTo>
                  <a:lnTo>
                    <a:pt x="360" y="172"/>
                  </a:lnTo>
                  <a:lnTo>
                    <a:pt x="411" y="161"/>
                  </a:lnTo>
                  <a:lnTo>
                    <a:pt x="429" y="153"/>
                  </a:lnTo>
                  <a:lnTo>
                    <a:pt x="441" y="136"/>
                  </a:lnTo>
                  <a:lnTo>
                    <a:pt x="447" y="102"/>
                  </a:lnTo>
                  <a:lnTo>
                    <a:pt x="449" y="48"/>
                  </a:lnTo>
                  <a:lnTo>
                    <a:pt x="435" y="0"/>
                  </a:lnTo>
                  <a:lnTo>
                    <a:pt x="345" y="29"/>
                  </a:lnTo>
                  <a:lnTo>
                    <a:pt x="273" y="29"/>
                  </a:lnTo>
                  <a:lnTo>
                    <a:pt x="135" y="32"/>
                  </a:lnTo>
                  <a:lnTo>
                    <a:pt x="81" y="29"/>
                  </a:lnTo>
                  <a:lnTo>
                    <a:pt x="13" y="2"/>
                  </a:lnTo>
                  <a:lnTo>
                    <a:pt x="6" y="46"/>
                  </a:lnTo>
                  <a:lnTo>
                    <a:pt x="1" y="60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6" name="Freeform 18"/>
            <p:cNvSpPr>
              <a:spLocks noChangeAspect="1"/>
            </p:cNvSpPr>
            <p:nvPr/>
          </p:nvSpPr>
          <p:spPr bwMode="auto">
            <a:xfrm rot="-5400000">
              <a:off x="2781" y="2015"/>
              <a:ext cx="597" cy="240"/>
            </a:xfrm>
            <a:custGeom>
              <a:avLst/>
              <a:gdLst/>
              <a:ahLst/>
              <a:cxnLst>
                <a:cxn ang="0">
                  <a:pos x="1" y="86"/>
                </a:cxn>
                <a:cxn ang="0">
                  <a:pos x="0" y="116"/>
                </a:cxn>
                <a:cxn ang="0">
                  <a:pos x="21" y="156"/>
                </a:cxn>
                <a:cxn ang="0">
                  <a:pos x="69" y="170"/>
                </a:cxn>
                <a:cxn ang="0">
                  <a:pos x="222" y="172"/>
                </a:cxn>
                <a:cxn ang="0">
                  <a:pos x="285" y="178"/>
                </a:cxn>
                <a:cxn ang="0">
                  <a:pos x="360" y="172"/>
                </a:cxn>
                <a:cxn ang="0">
                  <a:pos x="411" y="161"/>
                </a:cxn>
                <a:cxn ang="0">
                  <a:pos x="429" y="153"/>
                </a:cxn>
                <a:cxn ang="0">
                  <a:pos x="441" y="136"/>
                </a:cxn>
                <a:cxn ang="0">
                  <a:pos x="447" y="102"/>
                </a:cxn>
                <a:cxn ang="0">
                  <a:pos x="449" y="48"/>
                </a:cxn>
                <a:cxn ang="0">
                  <a:pos x="435" y="0"/>
                </a:cxn>
                <a:cxn ang="0">
                  <a:pos x="345" y="29"/>
                </a:cxn>
                <a:cxn ang="0">
                  <a:pos x="273" y="29"/>
                </a:cxn>
                <a:cxn ang="0">
                  <a:pos x="135" y="32"/>
                </a:cxn>
                <a:cxn ang="0">
                  <a:pos x="81" y="29"/>
                </a:cxn>
                <a:cxn ang="0">
                  <a:pos x="13" y="2"/>
                </a:cxn>
                <a:cxn ang="0">
                  <a:pos x="6" y="46"/>
                </a:cxn>
                <a:cxn ang="0">
                  <a:pos x="1" y="60"/>
                </a:cxn>
              </a:cxnLst>
              <a:rect l="0" t="0" r="r" b="b"/>
              <a:pathLst>
                <a:path w="449" h="178">
                  <a:moveTo>
                    <a:pt x="1" y="86"/>
                  </a:moveTo>
                  <a:lnTo>
                    <a:pt x="0" y="116"/>
                  </a:lnTo>
                  <a:lnTo>
                    <a:pt x="21" y="156"/>
                  </a:lnTo>
                  <a:lnTo>
                    <a:pt x="69" y="170"/>
                  </a:lnTo>
                  <a:lnTo>
                    <a:pt x="222" y="172"/>
                  </a:lnTo>
                  <a:lnTo>
                    <a:pt x="285" y="178"/>
                  </a:lnTo>
                  <a:lnTo>
                    <a:pt x="360" y="172"/>
                  </a:lnTo>
                  <a:lnTo>
                    <a:pt x="411" y="161"/>
                  </a:lnTo>
                  <a:lnTo>
                    <a:pt x="429" y="153"/>
                  </a:lnTo>
                  <a:lnTo>
                    <a:pt x="441" y="136"/>
                  </a:lnTo>
                  <a:lnTo>
                    <a:pt x="447" y="102"/>
                  </a:lnTo>
                  <a:lnTo>
                    <a:pt x="449" y="48"/>
                  </a:lnTo>
                  <a:lnTo>
                    <a:pt x="435" y="0"/>
                  </a:lnTo>
                  <a:lnTo>
                    <a:pt x="345" y="29"/>
                  </a:lnTo>
                  <a:lnTo>
                    <a:pt x="273" y="29"/>
                  </a:lnTo>
                  <a:lnTo>
                    <a:pt x="135" y="32"/>
                  </a:lnTo>
                  <a:lnTo>
                    <a:pt x="81" y="29"/>
                  </a:lnTo>
                  <a:lnTo>
                    <a:pt x="13" y="2"/>
                  </a:lnTo>
                  <a:lnTo>
                    <a:pt x="6" y="46"/>
                  </a:lnTo>
                  <a:lnTo>
                    <a:pt x="1" y="60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7" name="Freeform 19"/>
            <p:cNvSpPr>
              <a:spLocks noChangeAspect="1"/>
            </p:cNvSpPr>
            <p:nvPr/>
          </p:nvSpPr>
          <p:spPr bwMode="auto">
            <a:xfrm>
              <a:off x="3551" y="1988"/>
              <a:ext cx="317" cy="268"/>
            </a:xfrm>
            <a:custGeom>
              <a:avLst/>
              <a:gdLst/>
              <a:ahLst/>
              <a:cxnLst>
                <a:cxn ang="0">
                  <a:pos x="21" y="244"/>
                </a:cxn>
                <a:cxn ang="0">
                  <a:pos x="47" y="249"/>
                </a:cxn>
                <a:cxn ang="0">
                  <a:pos x="97" y="268"/>
                </a:cxn>
                <a:cxn ang="0">
                  <a:pos x="161" y="268"/>
                </a:cxn>
                <a:cxn ang="0">
                  <a:pos x="249" y="260"/>
                </a:cxn>
                <a:cxn ang="0">
                  <a:pos x="285" y="240"/>
                </a:cxn>
                <a:cxn ang="0">
                  <a:pos x="317" y="216"/>
                </a:cxn>
                <a:cxn ang="0">
                  <a:pos x="307" y="210"/>
                </a:cxn>
                <a:cxn ang="0">
                  <a:pos x="266" y="177"/>
                </a:cxn>
                <a:cxn ang="0">
                  <a:pos x="255" y="149"/>
                </a:cxn>
                <a:cxn ang="0">
                  <a:pos x="260" y="72"/>
                </a:cxn>
                <a:cxn ang="0">
                  <a:pos x="284" y="41"/>
                </a:cxn>
                <a:cxn ang="0">
                  <a:pos x="297" y="44"/>
                </a:cxn>
                <a:cxn ang="0">
                  <a:pos x="265" y="20"/>
                </a:cxn>
                <a:cxn ang="0">
                  <a:pos x="213" y="4"/>
                </a:cxn>
                <a:cxn ang="0">
                  <a:pos x="133" y="4"/>
                </a:cxn>
                <a:cxn ang="0">
                  <a:pos x="41" y="0"/>
                </a:cxn>
                <a:cxn ang="0">
                  <a:pos x="29" y="18"/>
                </a:cxn>
                <a:cxn ang="0">
                  <a:pos x="21" y="33"/>
                </a:cxn>
                <a:cxn ang="0">
                  <a:pos x="0" y="84"/>
                </a:cxn>
                <a:cxn ang="0">
                  <a:pos x="0" y="131"/>
                </a:cxn>
                <a:cxn ang="0">
                  <a:pos x="3" y="205"/>
                </a:cxn>
                <a:cxn ang="0">
                  <a:pos x="21" y="244"/>
                </a:cxn>
              </a:cxnLst>
              <a:rect l="0" t="0" r="r" b="b"/>
              <a:pathLst>
                <a:path w="317" h="268">
                  <a:moveTo>
                    <a:pt x="21" y="244"/>
                  </a:moveTo>
                  <a:lnTo>
                    <a:pt x="47" y="249"/>
                  </a:lnTo>
                  <a:lnTo>
                    <a:pt x="97" y="268"/>
                  </a:lnTo>
                  <a:lnTo>
                    <a:pt x="161" y="268"/>
                  </a:lnTo>
                  <a:lnTo>
                    <a:pt x="249" y="260"/>
                  </a:lnTo>
                  <a:lnTo>
                    <a:pt x="285" y="240"/>
                  </a:lnTo>
                  <a:lnTo>
                    <a:pt x="317" y="216"/>
                  </a:lnTo>
                  <a:lnTo>
                    <a:pt x="307" y="210"/>
                  </a:lnTo>
                  <a:lnTo>
                    <a:pt x="266" y="177"/>
                  </a:lnTo>
                  <a:lnTo>
                    <a:pt x="255" y="149"/>
                  </a:lnTo>
                  <a:lnTo>
                    <a:pt x="260" y="72"/>
                  </a:lnTo>
                  <a:lnTo>
                    <a:pt x="284" y="41"/>
                  </a:lnTo>
                  <a:lnTo>
                    <a:pt x="297" y="44"/>
                  </a:lnTo>
                  <a:lnTo>
                    <a:pt x="265" y="20"/>
                  </a:lnTo>
                  <a:lnTo>
                    <a:pt x="213" y="4"/>
                  </a:lnTo>
                  <a:lnTo>
                    <a:pt x="133" y="4"/>
                  </a:lnTo>
                  <a:lnTo>
                    <a:pt x="41" y="0"/>
                  </a:lnTo>
                  <a:lnTo>
                    <a:pt x="29" y="18"/>
                  </a:lnTo>
                  <a:lnTo>
                    <a:pt x="21" y="33"/>
                  </a:lnTo>
                  <a:lnTo>
                    <a:pt x="0" y="84"/>
                  </a:lnTo>
                  <a:lnTo>
                    <a:pt x="0" y="131"/>
                  </a:lnTo>
                  <a:lnTo>
                    <a:pt x="3" y="205"/>
                  </a:lnTo>
                  <a:lnTo>
                    <a:pt x="21" y="244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68" name="Line 20"/>
          <p:cNvSpPr>
            <a:spLocks noChangeAspect="1" noChangeShapeType="1"/>
          </p:cNvSpPr>
          <p:nvPr/>
        </p:nvSpPr>
        <p:spPr bwMode="auto">
          <a:xfrm>
            <a:off x="4645025" y="3509963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9" name="Line 21"/>
          <p:cNvSpPr>
            <a:spLocks noChangeAspect="1" noChangeShapeType="1"/>
          </p:cNvSpPr>
          <p:nvPr/>
        </p:nvSpPr>
        <p:spPr bwMode="auto">
          <a:xfrm>
            <a:off x="4679950" y="3768725"/>
            <a:ext cx="112713" cy="492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0" name="Line 22"/>
          <p:cNvSpPr>
            <a:spLocks noChangeAspect="1" noChangeShapeType="1"/>
          </p:cNvSpPr>
          <p:nvPr/>
        </p:nvSpPr>
        <p:spPr bwMode="auto">
          <a:xfrm>
            <a:off x="4683125" y="4000500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1" name="Line 23"/>
          <p:cNvSpPr>
            <a:spLocks noChangeAspect="1" noChangeShapeType="1"/>
          </p:cNvSpPr>
          <p:nvPr/>
        </p:nvSpPr>
        <p:spPr bwMode="auto">
          <a:xfrm flipH="1">
            <a:off x="4070350" y="3503613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2" name="Line 24"/>
          <p:cNvSpPr>
            <a:spLocks noChangeAspect="1" noChangeShapeType="1"/>
          </p:cNvSpPr>
          <p:nvPr/>
        </p:nvSpPr>
        <p:spPr bwMode="auto">
          <a:xfrm flipH="1">
            <a:off x="4100513" y="3762375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3" name="Line 25"/>
          <p:cNvSpPr>
            <a:spLocks noChangeAspect="1" noChangeShapeType="1"/>
          </p:cNvSpPr>
          <p:nvPr/>
        </p:nvSpPr>
        <p:spPr bwMode="auto">
          <a:xfrm flipH="1">
            <a:off x="4106863" y="3994150"/>
            <a:ext cx="112712" cy="523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5" name="Group 26"/>
          <p:cNvGrpSpPr>
            <a:grpSpLocks noChangeAspect="1"/>
          </p:cNvGrpSpPr>
          <p:nvPr/>
        </p:nvGrpSpPr>
        <p:grpSpPr bwMode="auto">
          <a:xfrm rot="-5400000">
            <a:off x="4295775" y="1198563"/>
            <a:ext cx="1965325" cy="1400175"/>
            <a:chOff x="3607" y="2431"/>
            <a:chExt cx="1311" cy="1052"/>
          </a:xfrm>
          <a:solidFill>
            <a:schemeClr val="bg1">
              <a:lumMod val="65000"/>
            </a:schemeClr>
          </a:solidFill>
        </p:grpSpPr>
        <p:grpSp>
          <p:nvGrpSpPr>
            <p:cNvPr id="6" name="Group 27"/>
            <p:cNvGrpSpPr>
              <a:grpSpLocks noChangeAspect="1"/>
            </p:cNvGrpSpPr>
            <p:nvPr/>
          </p:nvGrpSpPr>
          <p:grpSpPr bwMode="auto">
            <a:xfrm>
              <a:off x="3867" y="3107"/>
              <a:ext cx="1051" cy="376"/>
              <a:chOff x="3867" y="3107"/>
              <a:chExt cx="1051" cy="376"/>
            </a:xfrm>
            <a:grpFill/>
          </p:grpSpPr>
          <p:sp>
            <p:nvSpPr>
              <p:cNvPr id="872476" name="Freeform 28"/>
              <p:cNvSpPr>
                <a:spLocks noChangeAspect="1"/>
              </p:cNvSpPr>
              <p:nvPr/>
            </p:nvSpPr>
            <p:spPr bwMode="auto">
              <a:xfrm>
                <a:off x="4449" y="3107"/>
                <a:ext cx="401" cy="204"/>
              </a:xfrm>
              <a:custGeom>
                <a:avLst/>
                <a:gdLst/>
                <a:ahLst/>
                <a:cxnLst>
                  <a:cxn ang="0">
                    <a:pos x="0" y="166"/>
                  </a:cxn>
                  <a:cxn ang="0">
                    <a:pos x="127" y="141"/>
                  </a:cxn>
                  <a:cxn ang="0">
                    <a:pos x="235" y="86"/>
                  </a:cxn>
                  <a:cxn ang="0">
                    <a:pos x="337" y="43"/>
                  </a:cxn>
                  <a:cxn ang="0">
                    <a:pos x="400" y="0"/>
                  </a:cxn>
                  <a:cxn ang="0">
                    <a:pos x="356" y="68"/>
                  </a:cxn>
                  <a:cxn ang="0">
                    <a:pos x="292" y="129"/>
                  </a:cxn>
                  <a:cxn ang="0">
                    <a:pos x="203" y="172"/>
                  </a:cxn>
                  <a:cxn ang="0">
                    <a:pos x="76" y="203"/>
                  </a:cxn>
                  <a:cxn ang="0">
                    <a:pos x="0" y="166"/>
                  </a:cxn>
                </a:cxnLst>
                <a:rect l="0" t="0" r="r" b="b"/>
                <a:pathLst>
                  <a:path w="401" h="204">
                    <a:moveTo>
                      <a:pt x="0" y="166"/>
                    </a:moveTo>
                    <a:lnTo>
                      <a:pt x="127" y="141"/>
                    </a:lnTo>
                    <a:lnTo>
                      <a:pt x="235" y="86"/>
                    </a:lnTo>
                    <a:lnTo>
                      <a:pt x="337" y="43"/>
                    </a:lnTo>
                    <a:lnTo>
                      <a:pt x="400" y="0"/>
                    </a:lnTo>
                    <a:lnTo>
                      <a:pt x="356" y="68"/>
                    </a:lnTo>
                    <a:lnTo>
                      <a:pt x="292" y="129"/>
                    </a:lnTo>
                    <a:lnTo>
                      <a:pt x="203" y="172"/>
                    </a:lnTo>
                    <a:lnTo>
                      <a:pt x="76" y="203"/>
                    </a:lnTo>
                    <a:lnTo>
                      <a:pt x="0" y="1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77" name="Freeform 29"/>
              <p:cNvSpPr>
                <a:spLocks noChangeAspect="1"/>
              </p:cNvSpPr>
              <p:nvPr/>
            </p:nvSpPr>
            <p:spPr bwMode="auto">
              <a:xfrm>
                <a:off x="3867" y="3170"/>
                <a:ext cx="1051" cy="313"/>
              </a:xfrm>
              <a:custGeom>
                <a:avLst/>
                <a:gdLst/>
                <a:ahLst/>
                <a:cxnLst>
                  <a:cxn ang="0">
                    <a:pos x="28" y="123"/>
                  </a:cxn>
                  <a:cxn ang="0">
                    <a:pos x="180" y="95"/>
                  </a:cxn>
                  <a:cxn ang="0">
                    <a:pos x="236" y="28"/>
                  </a:cxn>
                  <a:cxn ang="0">
                    <a:pos x="322" y="28"/>
                  </a:cxn>
                  <a:cxn ang="0">
                    <a:pos x="435" y="66"/>
                  </a:cxn>
                  <a:cxn ang="0">
                    <a:pos x="492" y="104"/>
                  </a:cxn>
                  <a:cxn ang="0">
                    <a:pos x="719" y="104"/>
                  </a:cxn>
                  <a:cxn ang="0">
                    <a:pos x="870" y="76"/>
                  </a:cxn>
                  <a:cxn ang="0">
                    <a:pos x="955" y="47"/>
                  </a:cxn>
                  <a:cxn ang="0">
                    <a:pos x="1050" y="0"/>
                  </a:cxn>
                  <a:cxn ang="0">
                    <a:pos x="993" y="76"/>
                  </a:cxn>
                  <a:cxn ang="0">
                    <a:pos x="823" y="161"/>
                  </a:cxn>
                  <a:cxn ang="0">
                    <a:pos x="684" y="195"/>
                  </a:cxn>
                  <a:cxn ang="0">
                    <a:pos x="530" y="236"/>
                  </a:cxn>
                  <a:cxn ang="0">
                    <a:pos x="359" y="284"/>
                  </a:cxn>
                  <a:cxn ang="0">
                    <a:pos x="227" y="312"/>
                  </a:cxn>
                  <a:cxn ang="0">
                    <a:pos x="104" y="274"/>
                  </a:cxn>
                  <a:cxn ang="0">
                    <a:pos x="0" y="208"/>
                  </a:cxn>
                  <a:cxn ang="0">
                    <a:pos x="28" y="123"/>
                  </a:cxn>
                </a:cxnLst>
                <a:rect l="0" t="0" r="r" b="b"/>
                <a:pathLst>
                  <a:path w="1051" h="313">
                    <a:moveTo>
                      <a:pt x="28" y="123"/>
                    </a:moveTo>
                    <a:lnTo>
                      <a:pt x="180" y="95"/>
                    </a:lnTo>
                    <a:lnTo>
                      <a:pt x="236" y="28"/>
                    </a:lnTo>
                    <a:lnTo>
                      <a:pt x="322" y="28"/>
                    </a:lnTo>
                    <a:lnTo>
                      <a:pt x="435" y="66"/>
                    </a:lnTo>
                    <a:lnTo>
                      <a:pt x="492" y="104"/>
                    </a:lnTo>
                    <a:lnTo>
                      <a:pt x="719" y="104"/>
                    </a:lnTo>
                    <a:lnTo>
                      <a:pt x="870" y="76"/>
                    </a:lnTo>
                    <a:lnTo>
                      <a:pt x="955" y="47"/>
                    </a:lnTo>
                    <a:lnTo>
                      <a:pt x="1050" y="0"/>
                    </a:lnTo>
                    <a:lnTo>
                      <a:pt x="993" y="76"/>
                    </a:lnTo>
                    <a:lnTo>
                      <a:pt x="823" y="161"/>
                    </a:lnTo>
                    <a:lnTo>
                      <a:pt x="684" y="195"/>
                    </a:lnTo>
                    <a:lnTo>
                      <a:pt x="530" y="236"/>
                    </a:lnTo>
                    <a:lnTo>
                      <a:pt x="359" y="284"/>
                    </a:lnTo>
                    <a:lnTo>
                      <a:pt x="227" y="312"/>
                    </a:lnTo>
                    <a:lnTo>
                      <a:pt x="104" y="274"/>
                    </a:lnTo>
                    <a:lnTo>
                      <a:pt x="0" y="208"/>
                    </a:lnTo>
                    <a:lnTo>
                      <a:pt x="28" y="123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78" name="Freeform 30"/>
            <p:cNvSpPr>
              <a:spLocks noChangeAspect="1"/>
            </p:cNvSpPr>
            <p:nvPr/>
          </p:nvSpPr>
          <p:spPr bwMode="auto">
            <a:xfrm>
              <a:off x="3825" y="2431"/>
              <a:ext cx="157" cy="14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6" y="32"/>
                </a:cxn>
                <a:cxn ang="0">
                  <a:pos x="137" y="76"/>
                </a:cxn>
                <a:cxn ang="0">
                  <a:pos x="156" y="108"/>
                </a:cxn>
                <a:cxn ang="0">
                  <a:pos x="156" y="146"/>
                </a:cxn>
                <a:cxn ang="0">
                  <a:pos x="87" y="146"/>
                </a:cxn>
                <a:cxn ang="0">
                  <a:pos x="31" y="140"/>
                </a:cxn>
                <a:cxn ang="0">
                  <a:pos x="6" y="140"/>
                </a:cxn>
                <a:cxn ang="0">
                  <a:pos x="0" y="70"/>
                </a:cxn>
                <a:cxn ang="0">
                  <a:pos x="0" y="44"/>
                </a:cxn>
                <a:cxn ang="0">
                  <a:pos x="19" y="0"/>
                </a:cxn>
              </a:cxnLst>
              <a:rect l="0" t="0" r="r" b="b"/>
              <a:pathLst>
                <a:path w="157" h="147">
                  <a:moveTo>
                    <a:pt x="19" y="0"/>
                  </a:moveTo>
                  <a:lnTo>
                    <a:pt x="106" y="32"/>
                  </a:lnTo>
                  <a:lnTo>
                    <a:pt x="137" y="76"/>
                  </a:lnTo>
                  <a:lnTo>
                    <a:pt x="156" y="108"/>
                  </a:lnTo>
                  <a:lnTo>
                    <a:pt x="156" y="146"/>
                  </a:lnTo>
                  <a:lnTo>
                    <a:pt x="87" y="146"/>
                  </a:lnTo>
                  <a:lnTo>
                    <a:pt x="31" y="140"/>
                  </a:lnTo>
                  <a:lnTo>
                    <a:pt x="6" y="140"/>
                  </a:lnTo>
                  <a:lnTo>
                    <a:pt x="0" y="70"/>
                  </a:lnTo>
                  <a:lnTo>
                    <a:pt x="0" y="44"/>
                  </a:lnTo>
                  <a:lnTo>
                    <a:pt x="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79" name="Freeform 31"/>
            <p:cNvSpPr>
              <a:spLocks noChangeAspect="1"/>
            </p:cNvSpPr>
            <p:nvPr/>
          </p:nvSpPr>
          <p:spPr bwMode="auto">
            <a:xfrm>
              <a:off x="3607" y="2598"/>
              <a:ext cx="370" cy="375"/>
            </a:xfrm>
            <a:custGeom>
              <a:avLst/>
              <a:gdLst/>
              <a:ahLst/>
              <a:cxnLst>
                <a:cxn ang="0">
                  <a:pos x="369" y="0"/>
                </a:cxn>
                <a:cxn ang="0">
                  <a:pos x="318" y="75"/>
                </a:cxn>
                <a:cxn ang="0">
                  <a:pos x="242" y="150"/>
                </a:cxn>
                <a:cxn ang="0">
                  <a:pos x="210" y="193"/>
                </a:cxn>
                <a:cxn ang="0">
                  <a:pos x="146" y="274"/>
                </a:cxn>
                <a:cxn ang="0">
                  <a:pos x="140" y="337"/>
                </a:cxn>
                <a:cxn ang="0">
                  <a:pos x="134" y="374"/>
                </a:cxn>
                <a:cxn ang="0">
                  <a:pos x="70" y="374"/>
                </a:cxn>
                <a:cxn ang="0">
                  <a:pos x="19" y="355"/>
                </a:cxn>
                <a:cxn ang="0">
                  <a:pos x="0" y="299"/>
                </a:cxn>
                <a:cxn ang="0">
                  <a:pos x="25" y="256"/>
                </a:cxn>
                <a:cxn ang="0">
                  <a:pos x="115" y="181"/>
                </a:cxn>
                <a:cxn ang="0">
                  <a:pos x="159" y="131"/>
                </a:cxn>
                <a:cxn ang="0">
                  <a:pos x="210" y="75"/>
                </a:cxn>
                <a:cxn ang="0">
                  <a:pos x="248" y="31"/>
                </a:cxn>
                <a:cxn ang="0">
                  <a:pos x="248" y="6"/>
                </a:cxn>
                <a:cxn ang="0">
                  <a:pos x="369" y="0"/>
                </a:cxn>
              </a:cxnLst>
              <a:rect l="0" t="0" r="r" b="b"/>
              <a:pathLst>
                <a:path w="370" h="375">
                  <a:moveTo>
                    <a:pt x="369" y="0"/>
                  </a:moveTo>
                  <a:lnTo>
                    <a:pt x="318" y="75"/>
                  </a:lnTo>
                  <a:lnTo>
                    <a:pt x="242" y="150"/>
                  </a:lnTo>
                  <a:lnTo>
                    <a:pt x="210" y="193"/>
                  </a:lnTo>
                  <a:lnTo>
                    <a:pt x="146" y="274"/>
                  </a:lnTo>
                  <a:lnTo>
                    <a:pt x="140" y="337"/>
                  </a:lnTo>
                  <a:lnTo>
                    <a:pt x="134" y="374"/>
                  </a:lnTo>
                  <a:lnTo>
                    <a:pt x="70" y="374"/>
                  </a:lnTo>
                  <a:lnTo>
                    <a:pt x="19" y="355"/>
                  </a:lnTo>
                  <a:lnTo>
                    <a:pt x="0" y="299"/>
                  </a:lnTo>
                  <a:lnTo>
                    <a:pt x="25" y="256"/>
                  </a:lnTo>
                  <a:lnTo>
                    <a:pt x="115" y="181"/>
                  </a:lnTo>
                  <a:lnTo>
                    <a:pt x="159" y="131"/>
                  </a:lnTo>
                  <a:lnTo>
                    <a:pt x="210" y="75"/>
                  </a:lnTo>
                  <a:lnTo>
                    <a:pt x="248" y="31"/>
                  </a:lnTo>
                  <a:lnTo>
                    <a:pt x="248" y="6"/>
                  </a:lnTo>
                  <a:lnTo>
                    <a:pt x="36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0" name="Freeform 32"/>
            <p:cNvSpPr>
              <a:spLocks noChangeAspect="1"/>
            </p:cNvSpPr>
            <p:nvPr/>
          </p:nvSpPr>
          <p:spPr bwMode="auto">
            <a:xfrm>
              <a:off x="3627" y="2951"/>
              <a:ext cx="246" cy="412"/>
            </a:xfrm>
            <a:custGeom>
              <a:avLst/>
              <a:gdLst/>
              <a:ahLst/>
              <a:cxnLst>
                <a:cxn ang="0">
                  <a:pos x="94" y="32"/>
                </a:cxn>
                <a:cxn ang="0">
                  <a:pos x="119" y="89"/>
                </a:cxn>
                <a:cxn ang="0">
                  <a:pos x="157" y="120"/>
                </a:cxn>
                <a:cxn ang="0">
                  <a:pos x="176" y="164"/>
                </a:cxn>
                <a:cxn ang="0">
                  <a:pos x="176" y="234"/>
                </a:cxn>
                <a:cxn ang="0">
                  <a:pos x="176" y="285"/>
                </a:cxn>
                <a:cxn ang="0">
                  <a:pos x="232" y="354"/>
                </a:cxn>
                <a:cxn ang="0">
                  <a:pos x="245" y="360"/>
                </a:cxn>
                <a:cxn ang="0">
                  <a:pos x="239" y="411"/>
                </a:cxn>
                <a:cxn ang="0">
                  <a:pos x="176" y="411"/>
                </a:cxn>
                <a:cxn ang="0">
                  <a:pos x="119" y="354"/>
                </a:cxn>
                <a:cxn ang="0">
                  <a:pos x="63" y="297"/>
                </a:cxn>
                <a:cxn ang="0">
                  <a:pos x="25" y="228"/>
                </a:cxn>
                <a:cxn ang="0">
                  <a:pos x="6" y="158"/>
                </a:cxn>
                <a:cxn ang="0">
                  <a:pos x="0" y="51"/>
                </a:cxn>
                <a:cxn ang="0">
                  <a:pos x="13" y="0"/>
                </a:cxn>
                <a:cxn ang="0">
                  <a:pos x="94" y="32"/>
                </a:cxn>
              </a:cxnLst>
              <a:rect l="0" t="0" r="r" b="b"/>
              <a:pathLst>
                <a:path w="246" h="412">
                  <a:moveTo>
                    <a:pt x="94" y="32"/>
                  </a:moveTo>
                  <a:lnTo>
                    <a:pt x="119" y="89"/>
                  </a:lnTo>
                  <a:lnTo>
                    <a:pt x="157" y="120"/>
                  </a:lnTo>
                  <a:lnTo>
                    <a:pt x="176" y="164"/>
                  </a:lnTo>
                  <a:lnTo>
                    <a:pt x="176" y="234"/>
                  </a:lnTo>
                  <a:lnTo>
                    <a:pt x="176" y="285"/>
                  </a:lnTo>
                  <a:lnTo>
                    <a:pt x="232" y="354"/>
                  </a:lnTo>
                  <a:lnTo>
                    <a:pt x="245" y="360"/>
                  </a:lnTo>
                  <a:lnTo>
                    <a:pt x="239" y="411"/>
                  </a:lnTo>
                  <a:lnTo>
                    <a:pt x="176" y="411"/>
                  </a:lnTo>
                  <a:lnTo>
                    <a:pt x="119" y="354"/>
                  </a:lnTo>
                  <a:lnTo>
                    <a:pt x="63" y="297"/>
                  </a:lnTo>
                  <a:lnTo>
                    <a:pt x="25" y="228"/>
                  </a:lnTo>
                  <a:lnTo>
                    <a:pt x="6" y="158"/>
                  </a:lnTo>
                  <a:lnTo>
                    <a:pt x="0" y="51"/>
                  </a:lnTo>
                  <a:lnTo>
                    <a:pt x="13" y="0"/>
                  </a:lnTo>
                  <a:lnTo>
                    <a:pt x="94" y="3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" name="Group 33"/>
          <p:cNvGrpSpPr>
            <a:grpSpLocks noChangeAspect="1"/>
          </p:cNvGrpSpPr>
          <p:nvPr/>
        </p:nvGrpSpPr>
        <p:grpSpPr bwMode="auto">
          <a:xfrm rot="-5400000">
            <a:off x="2599532" y="1207294"/>
            <a:ext cx="2190750" cy="1296987"/>
            <a:chOff x="3560" y="1282"/>
            <a:chExt cx="1462" cy="973"/>
          </a:xfrm>
          <a:solidFill>
            <a:schemeClr val="bg1">
              <a:lumMod val="65000"/>
            </a:schemeClr>
          </a:solidFill>
        </p:grpSpPr>
        <p:sp>
          <p:nvSpPr>
            <p:cNvPr id="872482" name="Freeform 34"/>
            <p:cNvSpPr>
              <a:spLocks noChangeAspect="1"/>
            </p:cNvSpPr>
            <p:nvPr/>
          </p:nvSpPr>
          <p:spPr bwMode="auto">
            <a:xfrm>
              <a:off x="3913" y="1282"/>
              <a:ext cx="1109" cy="282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70" y="28"/>
                </a:cxn>
                <a:cxn ang="0">
                  <a:pos x="256" y="9"/>
                </a:cxn>
                <a:cxn ang="0">
                  <a:pos x="350" y="9"/>
                </a:cxn>
                <a:cxn ang="0">
                  <a:pos x="549" y="0"/>
                </a:cxn>
                <a:cxn ang="0">
                  <a:pos x="616" y="19"/>
                </a:cxn>
                <a:cxn ang="0">
                  <a:pos x="777" y="56"/>
                </a:cxn>
                <a:cxn ang="0">
                  <a:pos x="900" y="75"/>
                </a:cxn>
                <a:cxn ang="0">
                  <a:pos x="1004" y="122"/>
                </a:cxn>
                <a:cxn ang="0">
                  <a:pos x="1070" y="169"/>
                </a:cxn>
                <a:cxn ang="0">
                  <a:pos x="1108" y="178"/>
                </a:cxn>
                <a:cxn ang="0">
                  <a:pos x="1004" y="169"/>
                </a:cxn>
                <a:cxn ang="0">
                  <a:pos x="824" y="122"/>
                </a:cxn>
                <a:cxn ang="0">
                  <a:pos x="653" y="112"/>
                </a:cxn>
                <a:cxn ang="0">
                  <a:pos x="521" y="150"/>
                </a:cxn>
                <a:cxn ang="0">
                  <a:pos x="455" y="197"/>
                </a:cxn>
                <a:cxn ang="0">
                  <a:pos x="379" y="272"/>
                </a:cxn>
                <a:cxn ang="0">
                  <a:pos x="256" y="281"/>
                </a:cxn>
                <a:cxn ang="0">
                  <a:pos x="142" y="262"/>
                </a:cxn>
                <a:cxn ang="0">
                  <a:pos x="0" y="206"/>
                </a:cxn>
                <a:cxn ang="0">
                  <a:pos x="0" y="75"/>
                </a:cxn>
              </a:cxnLst>
              <a:rect l="0" t="0" r="r" b="b"/>
              <a:pathLst>
                <a:path w="1109" h="282">
                  <a:moveTo>
                    <a:pt x="0" y="75"/>
                  </a:moveTo>
                  <a:lnTo>
                    <a:pt x="170" y="28"/>
                  </a:lnTo>
                  <a:lnTo>
                    <a:pt x="256" y="9"/>
                  </a:lnTo>
                  <a:lnTo>
                    <a:pt x="350" y="9"/>
                  </a:lnTo>
                  <a:lnTo>
                    <a:pt x="549" y="0"/>
                  </a:lnTo>
                  <a:lnTo>
                    <a:pt x="616" y="19"/>
                  </a:lnTo>
                  <a:lnTo>
                    <a:pt x="777" y="56"/>
                  </a:lnTo>
                  <a:lnTo>
                    <a:pt x="900" y="75"/>
                  </a:lnTo>
                  <a:lnTo>
                    <a:pt x="1004" y="122"/>
                  </a:lnTo>
                  <a:lnTo>
                    <a:pt x="1070" y="169"/>
                  </a:lnTo>
                  <a:lnTo>
                    <a:pt x="1108" y="178"/>
                  </a:lnTo>
                  <a:lnTo>
                    <a:pt x="1004" y="169"/>
                  </a:lnTo>
                  <a:lnTo>
                    <a:pt x="824" y="122"/>
                  </a:lnTo>
                  <a:lnTo>
                    <a:pt x="653" y="112"/>
                  </a:lnTo>
                  <a:lnTo>
                    <a:pt x="521" y="150"/>
                  </a:lnTo>
                  <a:lnTo>
                    <a:pt x="455" y="197"/>
                  </a:lnTo>
                  <a:lnTo>
                    <a:pt x="379" y="272"/>
                  </a:lnTo>
                  <a:lnTo>
                    <a:pt x="256" y="281"/>
                  </a:lnTo>
                  <a:lnTo>
                    <a:pt x="142" y="262"/>
                  </a:lnTo>
                  <a:lnTo>
                    <a:pt x="0" y="206"/>
                  </a:lnTo>
                  <a:lnTo>
                    <a:pt x="0" y="75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3" name="Freeform 35"/>
            <p:cNvSpPr>
              <a:spLocks noChangeAspect="1"/>
            </p:cNvSpPr>
            <p:nvPr/>
          </p:nvSpPr>
          <p:spPr bwMode="auto">
            <a:xfrm>
              <a:off x="3560" y="1370"/>
              <a:ext cx="349" cy="40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259" y="45"/>
                </a:cxn>
                <a:cxn ang="0">
                  <a:pos x="171" y="95"/>
                </a:cxn>
                <a:cxn ang="0">
                  <a:pos x="95" y="185"/>
                </a:cxn>
                <a:cxn ang="0">
                  <a:pos x="57" y="223"/>
                </a:cxn>
                <a:cxn ang="0">
                  <a:pos x="13" y="312"/>
                </a:cxn>
                <a:cxn ang="0">
                  <a:pos x="0" y="388"/>
                </a:cxn>
                <a:cxn ang="0">
                  <a:pos x="25" y="401"/>
                </a:cxn>
                <a:cxn ang="0">
                  <a:pos x="127" y="356"/>
                </a:cxn>
                <a:cxn ang="0">
                  <a:pos x="177" y="337"/>
                </a:cxn>
                <a:cxn ang="0">
                  <a:pos x="247" y="299"/>
                </a:cxn>
                <a:cxn ang="0">
                  <a:pos x="291" y="236"/>
                </a:cxn>
                <a:cxn ang="0">
                  <a:pos x="323" y="172"/>
                </a:cxn>
                <a:cxn ang="0">
                  <a:pos x="348" y="121"/>
                </a:cxn>
                <a:cxn ang="0">
                  <a:pos x="348" y="0"/>
                </a:cxn>
              </a:cxnLst>
              <a:rect l="0" t="0" r="r" b="b"/>
              <a:pathLst>
                <a:path w="349" h="402">
                  <a:moveTo>
                    <a:pt x="348" y="0"/>
                  </a:moveTo>
                  <a:lnTo>
                    <a:pt x="259" y="45"/>
                  </a:lnTo>
                  <a:lnTo>
                    <a:pt x="171" y="95"/>
                  </a:lnTo>
                  <a:lnTo>
                    <a:pt x="95" y="185"/>
                  </a:lnTo>
                  <a:lnTo>
                    <a:pt x="57" y="223"/>
                  </a:lnTo>
                  <a:lnTo>
                    <a:pt x="13" y="312"/>
                  </a:lnTo>
                  <a:lnTo>
                    <a:pt x="0" y="388"/>
                  </a:lnTo>
                  <a:lnTo>
                    <a:pt x="25" y="401"/>
                  </a:lnTo>
                  <a:lnTo>
                    <a:pt x="127" y="356"/>
                  </a:lnTo>
                  <a:lnTo>
                    <a:pt x="177" y="337"/>
                  </a:lnTo>
                  <a:lnTo>
                    <a:pt x="247" y="299"/>
                  </a:lnTo>
                  <a:lnTo>
                    <a:pt x="291" y="236"/>
                  </a:lnTo>
                  <a:lnTo>
                    <a:pt x="323" y="172"/>
                  </a:lnTo>
                  <a:lnTo>
                    <a:pt x="348" y="121"/>
                  </a:lnTo>
                  <a:lnTo>
                    <a:pt x="34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4" name="Freeform 36"/>
            <p:cNvSpPr>
              <a:spLocks noChangeAspect="1"/>
            </p:cNvSpPr>
            <p:nvPr/>
          </p:nvSpPr>
          <p:spPr bwMode="auto">
            <a:xfrm>
              <a:off x="3820" y="2078"/>
              <a:ext cx="183" cy="17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44" y="6"/>
                </a:cxn>
                <a:cxn ang="0">
                  <a:pos x="182" y="50"/>
                </a:cxn>
                <a:cxn ang="0">
                  <a:pos x="176" y="101"/>
                </a:cxn>
                <a:cxn ang="0">
                  <a:pos x="126" y="145"/>
                </a:cxn>
                <a:cxn ang="0">
                  <a:pos x="63" y="176"/>
                </a:cxn>
                <a:cxn ang="0">
                  <a:pos x="25" y="170"/>
                </a:cxn>
                <a:cxn ang="0">
                  <a:pos x="0" y="132"/>
                </a:cxn>
                <a:cxn ang="0">
                  <a:pos x="0" y="94"/>
                </a:cxn>
                <a:cxn ang="0">
                  <a:pos x="63" y="38"/>
                </a:cxn>
                <a:cxn ang="0">
                  <a:pos x="119" y="0"/>
                </a:cxn>
              </a:cxnLst>
              <a:rect l="0" t="0" r="r" b="b"/>
              <a:pathLst>
                <a:path w="183" h="177">
                  <a:moveTo>
                    <a:pt x="119" y="0"/>
                  </a:moveTo>
                  <a:lnTo>
                    <a:pt x="144" y="6"/>
                  </a:lnTo>
                  <a:lnTo>
                    <a:pt x="182" y="50"/>
                  </a:lnTo>
                  <a:lnTo>
                    <a:pt x="176" y="101"/>
                  </a:lnTo>
                  <a:lnTo>
                    <a:pt x="126" y="145"/>
                  </a:lnTo>
                  <a:lnTo>
                    <a:pt x="63" y="176"/>
                  </a:lnTo>
                  <a:lnTo>
                    <a:pt x="25" y="170"/>
                  </a:lnTo>
                  <a:lnTo>
                    <a:pt x="0" y="132"/>
                  </a:lnTo>
                  <a:lnTo>
                    <a:pt x="0" y="94"/>
                  </a:lnTo>
                  <a:lnTo>
                    <a:pt x="63" y="38"/>
                  </a:lnTo>
                  <a:lnTo>
                    <a:pt x="1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5" name="Freeform 37"/>
            <p:cNvSpPr>
              <a:spLocks noChangeAspect="1"/>
            </p:cNvSpPr>
            <p:nvPr/>
          </p:nvSpPr>
          <p:spPr bwMode="auto">
            <a:xfrm>
              <a:off x="3622" y="1750"/>
              <a:ext cx="298" cy="38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5" y="0"/>
                </a:cxn>
                <a:cxn ang="0">
                  <a:pos x="0" y="13"/>
                </a:cxn>
                <a:cxn ang="0">
                  <a:pos x="0" y="57"/>
                </a:cxn>
                <a:cxn ang="0">
                  <a:pos x="37" y="107"/>
                </a:cxn>
                <a:cxn ang="0">
                  <a:pos x="93" y="215"/>
                </a:cxn>
                <a:cxn ang="0">
                  <a:pos x="149" y="265"/>
                </a:cxn>
                <a:cxn ang="0">
                  <a:pos x="192" y="328"/>
                </a:cxn>
                <a:cxn ang="0">
                  <a:pos x="235" y="347"/>
                </a:cxn>
                <a:cxn ang="0">
                  <a:pos x="248" y="385"/>
                </a:cxn>
                <a:cxn ang="0">
                  <a:pos x="291" y="353"/>
                </a:cxn>
                <a:cxn ang="0">
                  <a:pos x="297" y="341"/>
                </a:cxn>
                <a:cxn ang="0">
                  <a:pos x="248" y="246"/>
                </a:cxn>
                <a:cxn ang="0">
                  <a:pos x="173" y="177"/>
                </a:cxn>
                <a:cxn ang="0">
                  <a:pos x="105" y="95"/>
                </a:cxn>
                <a:cxn ang="0">
                  <a:pos x="68" y="0"/>
                </a:cxn>
              </a:cxnLst>
              <a:rect l="0" t="0" r="r" b="b"/>
              <a:pathLst>
                <a:path w="298" h="386">
                  <a:moveTo>
                    <a:pt x="68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0" y="57"/>
                  </a:lnTo>
                  <a:lnTo>
                    <a:pt x="37" y="107"/>
                  </a:lnTo>
                  <a:lnTo>
                    <a:pt x="93" y="215"/>
                  </a:lnTo>
                  <a:lnTo>
                    <a:pt x="149" y="265"/>
                  </a:lnTo>
                  <a:lnTo>
                    <a:pt x="192" y="328"/>
                  </a:lnTo>
                  <a:lnTo>
                    <a:pt x="235" y="347"/>
                  </a:lnTo>
                  <a:lnTo>
                    <a:pt x="248" y="385"/>
                  </a:lnTo>
                  <a:lnTo>
                    <a:pt x="291" y="353"/>
                  </a:lnTo>
                  <a:lnTo>
                    <a:pt x="297" y="341"/>
                  </a:lnTo>
                  <a:lnTo>
                    <a:pt x="248" y="246"/>
                  </a:lnTo>
                  <a:lnTo>
                    <a:pt x="173" y="177"/>
                  </a:lnTo>
                  <a:lnTo>
                    <a:pt x="105" y="95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38"/>
          <p:cNvGrpSpPr>
            <a:grpSpLocks noChangeAspect="1"/>
          </p:cNvGrpSpPr>
          <p:nvPr/>
        </p:nvGrpSpPr>
        <p:grpSpPr bwMode="auto">
          <a:xfrm rot="-5400000">
            <a:off x="4572000" y="1898650"/>
            <a:ext cx="984250" cy="755650"/>
            <a:chOff x="3653" y="2520"/>
            <a:chExt cx="657" cy="568"/>
          </a:xfrm>
          <a:solidFill>
            <a:schemeClr val="bg1">
              <a:lumMod val="65000"/>
            </a:schemeClr>
          </a:solidFill>
        </p:grpSpPr>
        <p:sp>
          <p:nvSpPr>
            <p:cNvPr id="872487" name="Freeform 39"/>
            <p:cNvSpPr>
              <a:spLocks noChangeAspect="1"/>
            </p:cNvSpPr>
            <p:nvPr/>
          </p:nvSpPr>
          <p:spPr bwMode="auto">
            <a:xfrm>
              <a:off x="3664" y="2520"/>
              <a:ext cx="94" cy="30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3" y="97"/>
                </a:cxn>
                <a:cxn ang="0">
                  <a:pos x="77" y="179"/>
                </a:cxn>
                <a:cxn ang="0">
                  <a:pos x="67" y="223"/>
                </a:cxn>
                <a:cxn ang="0">
                  <a:pos x="51" y="273"/>
                </a:cxn>
                <a:cxn ang="0">
                  <a:pos x="35" y="276"/>
                </a:cxn>
                <a:cxn ang="0">
                  <a:pos x="0" y="301"/>
                </a:cxn>
                <a:cxn ang="0">
                  <a:pos x="3" y="235"/>
                </a:cxn>
                <a:cxn ang="0">
                  <a:pos x="3" y="138"/>
                </a:cxn>
                <a:cxn ang="0">
                  <a:pos x="10" y="63"/>
                </a:cxn>
                <a:cxn ang="0">
                  <a:pos x="16" y="0"/>
                </a:cxn>
                <a:cxn ang="0">
                  <a:pos x="93" y="0"/>
                </a:cxn>
              </a:cxnLst>
              <a:rect l="0" t="0" r="r" b="b"/>
              <a:pathLst>
                <a:path w="94" h="302">
                  <a:moveTo>
                    <a:pt x="93" y="0"/>
                  </a:moveTo>
                  <a:lnTo>
                    <a:pt x="93" y="97"/>
                  </a:lnTo>
                  <a:lnTo>
                    <a:pt x="77" y="179"/>
                  </a:lnTo>
                  <a:lnTo>
                    <a:pt x="67" y="223"/>
                  </a:lnTo>
                  <a:lnTo>
                    <a:pt x="51" y="273"/>
                  </a:lnTo>
                  <a:lnTo>
                    <a:pt x="35" y="276"/>
                  </a:lnTo>
                  <a:lnTo>
                    <a:pt x="0" y="301"/>
                  </a:lnTo>
                  <a:lnTo>
                    <a:pt x="3" y="235"/>
                  </a:lnTo>
                  <a:lnTo>
                    <a:pt x="3" y="138"/>
                  </a:lnTo>
                  <a:lnTo>
                    <a:pt x="10" y="63"/>
                  </a:lnTo>
                  <a:lnTo>
                    <a:pt x="16" y="0"/>
                  </a:lnTo>
                  <a:lnTo>
                    <a:pt x="9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8" name="Freeform 40"/>
            <p:cNvSpPr>
              <a:spLocks noChangeAspect="1"/>
            </p:cNvSpPr>
            <p:nvPr/>
          </p:nvSpPr>
          <p:spPr bwMode="auto">
            <a:xfrm>
              <a:off x="3653" y="2785"/>
              <a:ext cx="189" cy="23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" y="75"/>
                </a:cxn>
                <a:cxn ang="0">
                  <a:pos x="20" y="121"/>
                </a:cxn>
                <a:cxn ang="0">
                  <a:pos x="52" y="181"/>
                </a:cxn>
                <a:cxn ang="0">
                  <a:pos x="116" y="234"/>
                </a:cxn>
                <a:cxn ang="0">
                  <a:pos x="188" y="234"/>
                </a:cxn>
                <a:cxn ang="0">
                  <a:pos x="188" y="196"/>
                </a:cxn>
                <a:cxn ang="0">
                  <a:pos x="161" y="143"/>
                </a:cxn>
                <a:cxn ang="0">
                  <a:pos x="120" y="128"/>
                </a:cxn>
                <a:cxn ang="0">
                  <a:pos x="93" y="83"/>
                </a:cxn>
                <a:cxn ang="0">
                  <a:pos x="75" y="45"/>
                </a:cxn>
                <a:cxn ang="0">
                  <a:pos x="29" y="0"/>
                </a:cxn>
                <a:cxn ang="0">
                  <a:pos x="0" y="19"/>
                </a:cxn>
              </a:cxnLst>
              <a:rect l="0" t="0" r="r" b="b"/>
              <a:pathLst>
                <a:path w="189" h="235">
                  <a:moveTo>
                    <a:pt x="0" y="19"/>
                  </a:moveTo>
                  <a:lnTo>
                    <a:pt x="2" y="75"/>
                  </a:lnTo>
                  <a:lnTo>
                    <a:pt x="20" y="121"/>
                  </a:lnTo>
                  <a:lnTo>
                    <a:pt x="52" y="181"/>
                  </a:lnTo>
                  <a:lnTo>
                    <a:pt x="116" y="234"/>
                  </a:lnTo>
                  <a:lnTo>
                    <a:pt x="188" y="234"/>
                  </a:lnTo>
                  <a:lnTo>
                    <a:pt x="188" y="196"/>
                  </a:lnTo>
                  <a:lnTo>
                    <a:pt x="161" y="143"/>
                  </a:lnTo>
                  <a:lnTo>
                    <a:pt x="120" y="128"/>
                  </a:lnTo>
                  <a:lnTo>
                    <a:pt x="93" y="83"/>
                  </a:lnTo>
                  <a:lnTo>
                    <a:pt x="75" y="45"/>
                  </a:lnTo>
                  <a:lnTo>
                    <a:pt x="29" y="0"/>
                  </a:lnTo>
                  <a:lnTo>
                    <a:pt x="0" y="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9" name="Freeform 41"/>
            <p:cNvSpPr>
              <a:spLocks noChangeAspect="1"/>
            </p:cNvSpPr>
            <p:nvPr/>
          </p:nvSpPr>
          <p:spPr bwMode="auto">
            <a:xfrm>
              <a:off x="3820" y="2998"/>
              <a:ext cx="302" cy="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96" y="6"/>
                </a:cxn>
                <a:cxn ang="0">
                  <a:pos x="160" y="13"/>
                </a:cxn>
                <a:cxn ang="0">
                  <a:pos x="205" y="32"/>
                </a:cxn>
                <a:cxn ang="0">
                  <a:pos x="237" y="64"/>
                </a:cxn>
                <a:cxn ang="0">
                  <a:pos x="301" y="83"/>
                </a:cxn>
                <a:cxn ang="0">
                  <a:pos x="256" y="89"/>
                </a:cxn>
                <a:cxn ang="0">
                  <a:pos x="147" y="83"/>
                </a:cxn>
                <a:cxn ang="0">
                  <a:pos x="51" y="89"/>
                </a:cxn>
                <a:cxn ang="0">
                  <a:pos x="6" y="57"/>
                </a:cxn>
                <a:cxn ang="0">
                  <a:pos x="0" y="38"/>
                </a:cxn>
                <a:cxn ang="0">
                  <a:pos x="32" y="0"/>
                </a:cxn>
              </a:cxnLst>
              <a:rect l="0" t="0" r="r" b="b"/>
              <a:pathLst>
                <a:path w="302" h="90">
                  <a:moveTo>
                    <a:pt x="32" y="0"/>
                  </a:moveTo>
                  <a:lnTo>
                    <a:pt x="96" y="6"/>
                  </a:lnTo>
                  <a:lnTo>
                    <a:pt x="160" y="13"/>
                  </a:lnTo>
                  <a:lnTo>
                    <a:pt x="205" y="32"/>
                  </a:lnTo>
                  <a:lnTo>
                    <a:pt x="237" y="64"/>
                  </a:lnTo>
                  <a:lnTo>
                    <a:pt x="301" y="83"/>
                  </a:lnTo>
                  <a:lnTo>
                    <a:pt x="256" y="89"/>
                  </a:lnTo>
                  <a:lnTo>
                    <a:pt x="147" y="83"/>
                  </a:lnTo>
                  <a:lnTo>
                    <a:pt x="51" y="89"/>
                  </a:lnTo>
                  <a:lnTo>
                    <a:pt x="6" y="57"/>
                  </a:lnTo>
                  <a:lnTo>
                    <a:pt x="0" y="38"/>
                  </a:lnTo>
                  <a:lnTo>
                    <a:pt x="3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0" name="Freeform 42"/>
            <p:cNvSpPr>
              <a:spLocks noChangeAspect="1"/>
            </p:cNvSpPr>
            <p:nvPr/>
          </p:nvSpPr>
          <p:spPr bwMode="auto">
            <a:xfrm>
              <a:off x="4090" y="2998"/>
              <a:ext cx="142" cy="74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77" y="6"/>
                </a:cxn>
                <a:cxn ang="0">
                  <a:pos x="32" y="30"/>
                </a:cxn>
                <a:cxn ang="0">
                  <a:pos x="0" y="49"/>
                </a:cxn>
                <a:cxn ang="0">
                  <a:pos x="45" y="73"/>
                </a:cxn>
                <a:cxn ang="0">
                  <a:pos x="115" y="61"/>
                </a:cxn>
                <a:cxn ang="0">
                  <a:pos x="141" y="43"/>
                </a:cxn>
                <a:cxn ang="0">
                  <a:pos x="135" y="0"/>
                </a:cxn>
              </a:cxnLst>
              <a:rect l="0" t="0" r="r" b="b"/>
              <a:pathLst>
                <a:path w="142" h="74">
                  <a:moveTo>
                    <a:pt x="135" y="0"/>
                  </a:moveTo>
                  <a:lnTo>
                    <a:pt x="77" y="6"/>
                  </a:lnTo>
                  <a:lnTo>
                    <a:pt x="32" y="30"/>
                  </a:lnTo>
                  <a:lnTo>
                    <a:pt x="0" y="49"/>
                  </a:lnTo>
                  <a:lnTo>
                    <a:pt x="45" y="73"/>
                  </a:lnTo>
                  <a:lnTo>
                    <a:pt x="115" y="61"/>
                  </a:lnTo>
                  <a:lnTo>
                    <a:pt x="141" y="43"/>
                  </a:lnTo>
                  <a:lnTo>
                    <a:pt x="135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1" name="Freeform 43"/>
            <p:cNvSpPr>
              <a:spLocks noChangeAspect="1"/>
            </p:cNvSpPr>
            <p:nvPr/>
          </p:nvSpPr>
          <p:spPr bwMode="auto">
            <a:xfrm>
              <a:off x="4241" y="2983"/>
              <a:ext cx="69" cy="5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0" y="44"/>
                </a:cxn>
                <a:cxn ang="0">
                  <a:pos x="7" y="57"/>
                </a:cxn>
                <a:cxn ang="0">
                  <a:pos x="54" y="44"/>
                </a:cxn>
                <a:cxn ang="0">
                  <a:pos x="68" y="0"/>
                </a:cxn>
              </a:cxnLst>
              <a:rect l="0" t="0" r="r" b="b"/>
              <a:pathLst>
                <a:path w="69" h="58">
                  <a:moveTo>
                    <a:pt x="68" y="0"/>
                  </a:moveTo>
                  <a:lnTo>
                    <a:pt x="27" y="0"/>
                  </a:lnTo>
                  <a:lnTo>
                    <a:pt x="0" y="19"/>
                  </a:lnTo>
                  <a:lnTo>
                    <a:pt x="0" y="44"/>
                  </a:lnTo>
                  <a:lnTo>
                    <a:pt x="7" y="57"/>
                  </a:lnTo>
                  <a:lnTo>
                    <a:pt x="54" y="44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Group 44"/>
          <p:cNvGrpSpPr>
            <a:grpSpLocks noChangeAspect="1"/>
          </p:cNvGrpSpPr>
          <p:nvPr/>
        </p:nvGrpSpPr>
        <p:grpSpPr bwMode="auto">
          <a:xfrm rot="-5400000">
            <a:off x="3318669" y="1832769"/>
            <a:ext cx="1147763" cy="638175"/>
            <a:chOff x="3711" y="1677"/>
            <a:chExt cx="765" cy="480"/>
          </a:xfrm>
          <a:solidFill>
            <a:schemeClr val="bg1">
              <a:lumMod val="65000"/>
            </a:schemeClr>
          </a:solidFill>
        </p:grpSpPr>
        <p:grpSp>
          <p:nvGrpSpPr>
            <p:cNvPr id="10" name="Group 45"/>
            <p:cNvGrpSpPr>
              <a:grpSpLocks noChangeAspect="1"/>
            </p:cNvGrpSpPr>
            <p:nvPr/>
          </p:nvGrpSpPr>
          <p:grpSpPr bwMode="auto">
            <a:xfrm>
              <a:off x="3711" y="1714"/>
              <a:ext cx="307" cy="443"/>
              <a:chOff x="3711" y="1714"/>
              <a:chExt cx="307" cy="443"/>
            </a:xfrm>
            <a:grpFill/>
          </p:grpSpPr>
          <p:sp>
            <p:nvSpPr>
              <p:cNvPr id="872494" name="Freeform 46"/>
              <p:cNvSpPr>
                <a:spLocks noChangeAspect="1"/>
              </p:cNvSpPr>
              <p:nvPr/>
            </p:nvSpPr>
            <p:spPr bwMode="auto">
              <a:xfrm>
                <a:off x="3711" y="1890"/>
                <a:ext cx="84" cy="267"/>
              </a:xfrm>
              <a:custGeom>
                <a:avLst/>
                <a:gdLst/>
                <a:ahLst/>
                <a:cxnLst>
                  <a:cxn ang="0">
                    <a:pos x="64" y="266"/>
                  </a:cxn>
                  <a:cxn ang="0">
                    <a:pos x="83" y="184"/>
                  </a:cxn>
                  <a:cxn ang="0">
                    <a:pos x="83" y="114"/>
                  </a:cxn>
                  <a:cxn ang="0">
                    <a:pos x="83" y="76"/>
                  </a:cxn>
                  <a:cxn ang="0">
                    <a:pos x="77" y="32"/>
                  </a:cxn>
                  <a:cxn ang="0">
                    <a:pos x="64" y="25"/>
                  </a:cxn>
                  <a:cxn ang="0">
                    <a:pos x="32" y="0"/>
                  </a:cxn>
                  <a:cxn ang="0">
                    <a:pos x="19" y="57"/>
                  </a:cxn>
                  <a:cxn ang="0">
                    <a:pos x="0" y="139"/>
                  </a:cxn>
                  <a:cxn ang="0">
                    <a:pos x="0" y="196"/>
                  </a:cxn>
                  <a:cxn ang="0">
                    <a:pos x="0" y="260"/>
                  </a:cxn>
                  <a:cxn ang="0">
                    <a:pos x="64" y="266"/>
                  </a:cxn>
                </a:cxnLst>
                <a:rect l="0" t="0" r="r" b="b"/>
                <a:pathLst>
                  <a:path w="84" h="267">
                    <a:moveTo>
                      <a:pt x="64" y="266"/>
                    </a:moveTo>
                    <a:lnTo>
                      <a:pt x="83" y="184"/>
                    </a:lnTo>
                    <a:lnTo>
                      <a:pt x="83" y="114"/>
                    </a:lnTo>
                    <a:lnTo>
                      <a:pt x="83" y="76"/>
                    </a:lnTo>
                    <a:lnTo>
                      <a:pt x="77" y="32"/>
                    </a:lnTo>
                    <a:lnTo>
                      <a:pt x="64" y="25"/>
                    </a:lnTo>
                    <a:lnTo>
                      <a:pt x="32" y="0"/>
                    </a:lnTo>
                    <a:lnTo>
                      <a:pt x="19" y="57"/>
                    </a:lnTo>
                    <a:lnTo>
                      <a:pt x="0" y="139"/>
                    </a:lnTo>
                    <a:lnTo>
                      <a:pt x="0" y="196"/>
                    </a:lnTo>
                    <a:lnTo>
                      <a:pt x="0" y="260"/>
                    </a:lnTo>
                    <a:lnTo>
                      <a:pt x="64" y="2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95" name="Freeform 47"/>
              <p:cNvSpPr>
                <a:spLocks noChangeAspect="1"/>
              </p:cNvSpPr>
              <p:nvPr/>
            </p:nvSpPr>
            <p:spPr bwMode="auto">
              <a:xfrm>
                <a:off x="3757" y="1714"/>
                <a:ext cx="261" cy="188"/>
              </a:xfrm>
              <a:custGeom>
                <a:avLst/>
                <a:gdLst/>
                <a:ahLst/>
                <a:cxnLst>
                  <a:cxn ang="0">
                    <a:pos x="0" y="155"/>
                  </a:cxn>
                  <a:cxn ang="0">
                    <a:pos x="0" y="135"/>
                  </a:cxn>
                  <a:cxn ang="0">
                    <a:pos x="25" y="97"/>
                  </a:cxn>
                  <a:cxn ang="0">
                    <a:pos x="70" y="45"/>
                  </a:cxn>
                  <a:cxn ang="0">
                    <a:pos x="159" y="0"/>
                  </a:cxn>
                  <a:cxn ang="0">
                    <a:pos x="260" y="0"/>
                  </a:cxn>
                  <a:cxn ang="0">
                    <a:pos x="260" y="32"/>
                  </a:cxn>
                  <a:cxn ang="0">
                    <a:pos x="222" y="77"/>
                  </a:cxn>
                  <a:cxn ang="0">
                    <a:pos x="165" y="90"/>
                  </a:cxn>
                  <a:cxn ang="0">
                    <a:pos x="127" y="129"/>
                  </a:cxn>
                  <a:cxn ang="0">
                    <a:pos x="101" y="161"/>
                  </a:cxn>
                  <a:cxn ang="0">
                    <a:pos x="51" y="187"/>
                  </a:cxn>
                  <a:cxn ang="0">
                    <a:pos x="0" y="155"/>
                  </a:cxn>
                </a:cxnLst>
                <a:rect l="0" t="0" r="r" b="b"/>
                <a:pathLst>
                  <a:path w="261" h="188">
                    <a:moveTo>
                      <a:pt x="0" y="155"/>
                    </a:moveTo>
                    <a:lnTo>
                      <a:pt x="0" y="135"/>
                    </a:lnTo>
                    <a:lnTo>
                      <a:pt x="25" y="97"/>
                    </a:lnTo>
                    <a:lnTo>
                      <a:pt x="70" y="45"/>
                    </a:lnTo>
                    <a:lnTo>
                      <a:pt x="159" y="0"/>
                    </a:lnTo>
                    <a:lnTo>
                      <a:pt x="260" y="0"/>
                    </a:lnTo>
                    <a:lnTo>
                      <a:pt x="260" y="32"/>
                    </a:lnTo>
                    <a:lnTo>
                      <a:pt x="222" y="77"/>
                    </a:lnTo>
                    <a:lnTo>
                      <a:pt x="165" y="90"/>
                    </a:lnTo>
                    <a:lnTo>
                      <a:pt x="127" y="129"/>
                    </a:lnTo>
                    <a:lnTo>
                      <a:pt x="101" y="161"/>
                    </a:lnTo>
                    <a:lnTo>
                      <a:pt x="51" y="187"/>
                    </a:lnTo>
                    <a:lnTo>
                      <a:pt x="0" y="155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96" name="Freeform 48"/>
            <p:cNvSpPr>
              <a:spLocks noChangeAspect="1"/>
            </p:cNvSpPr>
            <p:nvPr/>
          </p:nvSpPr>
          <p:spPr bwMode="auto">
            <a:xfrm>
              <a:off x="3997" y="1677"/>
              <a:ext cx="250" cy="7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87" y="0"/>
                </a:cxn>
                <a:cxn ang="0">
                  <a:pos x="168" y="6"/>
                </a:cxn>
                <a:cxn ang="0">
                  <a:pos x="218" y="18"/>
                </a:cxn>
                <a:cxn ang="0">
                  <a:pos x="249" y="37"/>
                </a:cxn>
                <a:cxn ang="0">
                  <a:pos x="230" y="73"/>
                </a:cxn>
                <a:cxn ang="0">
                  <a:pos x="156" y="73"/>
                </a:cxn>
                <a:cxn ang="0">
                  <a:pos x="68" y="49"/>
                </a:cxn>
                <a:cxn ang="0">
                  <a:pos x="0" y="24"/>
                </a:cxn>
              </a:cxnLst>
              <a:rect l="0" t="0" r="r" b="b"/>
              <a:pathLst>
                <a:path w="250" h="74">
                  <a:moveTo>
                    <a:pt x="0" y="24"/>
                  </a:moveTo>
                  <a:lnTo>
                    <a:pt x="87" y="0"/>
                  </a:lnTo>
                  <a:lnTo>
                    <a:pt x="168" y="6"/>
                  </a:lnTo>
                  <a:lnTo>
                    <a:pt x="218" y="18"/>
                  </a:lnTo>
                  <a:lnTo>
                    <a:pt x="249" y="37"/>
                  </a:lnTo>
                  <a:lnTo>
                    <a:pt x="230" y="73"/>
                  </a:lnTo>
                  <a:lnTo>
                    <a:pt x="156" y="73"/>
                  </a:lnTo>
                  <a:lnTo>
                    <a:pt x="68" y="49"/>
                  </a:lnTo>
                  <a:lnTo>
                    <a:pt x="0" y="24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7" name="Freeform 49"/>
            <p:cNvSpPr>
              <a:spLocks noChangeAspect="1"/>
            </p:cNvSpPr>
            <p:nvPr/>
          </p:nvSpPr>
          <p:spPr bwMode="auto">
            <a:xfrm>
              <a:off x="4262" y="1693"/>
              <a:ext cx="152" cy="58"/>
            </a:xfrm>
            <a:custGeom>
              <a:avLst/>
              <a:gdLst/>
              <a:ahLst/>
              <a:cxnLst>
                <a:cxn ang="0">
                  <a:pos x="126" y="13"/>
                </a:cxn>
                <a:cxn ang="0">
                  <a:pos x="63" y="0"/>
                </a:cxn>
                <a:cxn ang="0">
                  <a:pos x="19" y="13"/>
                </a:cxn>
                <a:cxn ang="0">
                  <a:pos x="0" y="38"/>
                </a:cxn>
                <a:cxn ang="0">
                  <a:pos x="13" y="57"/>
                </a:cxn>
                <a:cxn ang="0">
                  <a:pos x="88" y="57"/>
                </a:cxn>
                <a:cxn ang="0">
                  <a:pos x="126" y="57"/>
                </a:cxn>
                <a:cxn ang="0">
                  <a:pos x="151" y="51"/>
                </a:cxn>
                <a:cxn ang="0">
                  <a:pos x="145" y="25"/>
                </a:cxn>
                <a:cxn ang="0">
                  <a:pos x="126" y="13"/>
                </a:cxn>
              </a:cxnLst>
              <a:rect l="0" t="0" r="r" b="b"/>
              <a:pathLst>
                <a:path w="152" h="58">
                  <a:moveTo>
                    <a:pt x="126" y="13"/>
                  </a:moveTo>
                  <a:lnTo>
                    <a:pt x="63" y="0"/>
                  </a:lnTo>
                  <a:lnTo>
                    <a:pt x="19" y="13"/>
                  </a:lnTo>
                  <a:lnTo>
                    <a:pt x="0" y="38"/>
                  </a:lnTo>
                  <a:lnTo>
                    <a:pt x="13" y="57"/>
                  </a:lnTo>
                  <a:lnTo>
                    <a:pt x="88" y="57"/>
                  </a:lnTo>
                  <a:lnTo>
                    <a:pt x="126" y="57"/>
                  </a:lnTo>
                  <a:lnTo>
                    <a:pt x="151" y="51"/>
                  </a:lnTo>
                  <a:lnTo>
                    <a:pt x="145" y="25"/>
                  </a:lnTo>
                  <a:lnTo>
                    <a:pt x="126" y="1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8" name="Freeform 50"/>
            <p:cNvSpPr>
              <a:spLocks noChangeAspect="1"/>
            </p:cNvSpPr>
            <p:nvPr/>
          </p:nvSpPr>
          <p:spPr bwMode="auto">
            <a:xfrm>
              <a:off x="4433" y="1734"/>
              <a:ext cx="43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42" y="26"/>
                </a:cxn>
                <a:cxn ang="0">
                  <a:pos x="0" y="0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lnTo>
                    <a:pt x="18" y="0"/>
                  </a:lnTo>
                  <a:lnTo>
                    <a:pt x="42" y="26"/>
                  </a:lnTo>
                  <a:lnTo>
                    <a:pt x="0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99" name="Freeform 51"/>
          <p:cNvSpPr>
            <a:spLocks noChangeAspect="1"/>
          </p:cNvSpPr>
          <p:nvPr/>
        </p:nvSpPr>
        <p:spPr bwMode="auto">
          <a:xfrm rot="-4309286">
            <a:off x="3436938" y="3375025"/>
            <a:ext cx="96838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0" name="Freeform 52"/>
          <p:cNvSpPr>
            <a:spLocks noChangeAspect="1"/>
          </p:cNvSpPr>
          <p:nvPr/>
        </p:nvSpPr>
        <p:spPr bwMode="auto">
          <a:xfrm rot="-4309286">
            <a:off x="2770187" y="2722563"/>
            <a:ext cx="98425" cy="139700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1" name="Freeform 53"/>
          <p:cNvSpPr>
            <a:spLocks noChangeAspect="1"/>
          </p:cNvSpPr>
          <p:nvPr/>
        </p:nvSpPr>
        <p:spPr bwMode="auto">
          <a:xfrm rot="5400000">
            <a:off x="3990182" y="2766219"/>
            <a:ext cx="209550" cy="242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" y="83"/>
              </a:cxn>
              <a:cxn ang="0">
                <a:pos x="76" y="136"/>
              </a:cxn>
              <a:cxn ang="0">
                <a:pos x="121" y="183"/>
              </a:cxn>
              <a:cxn ang="0">
                <a:pos x="147" y="170"/>
              </a:cxn>
              <a:cxn ang="0">
                <a:pos x="158" y="163"/>
              </a:cxn>
              <a:cxn ang="0">
                <a:pos x="103" y="80"/>
              </a:cxn>
              <a:cxn ang="0">
                <a:pos x="66" y="18"/>
              </a:cxn>
              <a:cxn ang="0">
                <a:pos x="18" y="6"/>
              </a:cxn>
            </a:cxnLst>
            <a:rect l="0" t="0" r="r" b="b"/>
            <a:pathLst>
              <a:path w="158" h="183">
                <a:moveTo>
                  <a:pt x="0" y="0"/>
                </a:moveTo>
                <a:lnTo>
                  <a:pt x="27" y="83"/>
                </a:lnTo>
                <a:lnTo>
                  <a:pt x="76" y="136"/>
                </a:lnTo>
                <a:lnTo>
                  <a:pt x="121" y="183"/>
                </a:lnTo>
                <a:lnTo>
                  <a:pt x="147" y="170"/>
                </a:lnTo>
                <a:lnTo>
                  <a:pt x="158" y="163"/>
                </a:lnTo>
                <a:lnTo>
                  <a:pt x="103" y="80"/>
                </a:lnTo>
                <a:lnTo>
                  <a:pt x="66" y="18"/>
                </a:lnTo>
                <a:lnTo>
                  <a:pt x="18" y="6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2" name="Freeform 54"/>
          <p:cNvSpPr>
            <a:spLocks noChangeAspect="1"/>
          </p:cNvSpPr>
          <p:nvPr/>
        </p:nvSpPr>
        <p:spPr bwMode="auto">
          <a:xfrm rot="-4309286">
            <a:off x="3470275" y="2994026"/>
            <a:ext cx="566737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3" name="Freeform 55"/>
          <p:cNvSpPr>
            <a:spLocks noChangeAspect="1"/>
          </p:cNvSpPr>
          <p:nvPr/>
        </p:nvSpPr>
        <p:spPr bwMode="auto">
          <a:xfrm rot="-4309286">
            <a:off x="2767013" y="2906713"/>
            <a:ext cx="212725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4" name="Freeform 56"/>
          <p:cNvSpPr>
            <a:spLocks noChangeAspect="1"/>
          </p:cNvSpPr>
          <p:nvPr/>
        </p:nvSpPr>
        <p:spPr bwMode="auto">
          <a:xfrm rot="-4309286">
            <a:off x="2812256" y="3053557"/>
            <a:ext cx="263525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5" name="Freeform 57"/>
          <p:cNvSpPr>
            <a:spLocks noChangeAspect="1"/>
          </p:cNvSpPr>
          <p:nvPr/>
        </p:nvSpPr>
        <p:spPr bwMode="auto">
          <a:xfrm rot="-4309286">
            <a:off x="3122612" y="3108326"/>
            <a:ext cx="174625" cy="508000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6" name="Freeform 58"/>
          <p:cNvSpPr>
            <a:spLocks noChangeAspect="1"/>
          </p:cNvSpPr>
          <p:nvPr/>
        </p:nvSpPr>
        <p:spPr bwMode="auto">
          <a:xfrm rot="15109286" flipV="1">
            <a:off x="5316538" y="3354388"/>
            <a:ext cx="96837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7" name="Freeform 59"/>
          <p:cNvSpPr>
            <a:spLocks noChangeAspect="1"/>
          </p:cNvSpPr>
          <p:nvPr/>
        </p:nvSpPr>
        <p:spPr bwMode="auto">
          <a:xfrm rot="15109286" flipV="1">
            <a:off x="5982494" y="2701131"/>
            <a:ext cx="98425" cy="138113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8" name="Freeform 60"/>
          <p:cNvSpPr>
            <a:spLocks noChangeAspect="1"/>
          </p:cNvSpPr>
          <p:nvPr/>
        </p:nvSpPr>
        <p:spPr bwMode="auto">
          <a:xfrm rot="5400000">
            <a:off x="4679950" y="2776538"/>
            <a:ext cx="190500" cy="203200"/>
          </a:xfrm>
          <a:custGeom>
            <a:avLst/>
            <a:gdLst/>
            <a:ahLst/>
            <a:cxnLst>
              <a:cxn ang="0">
                <a:pos x="0" y="140"/>
              </a:cxn>
              <a:cxn ang="0">
                <a:pos x="0" y="122"/>
              </a:cxn>
              <a:cxn ang="0">
                <a:pos x="12" y="100"/>
              </a:cxn>
              <a:cxn ang="0">
                <a:pos x="61" y="47"/>
              </a:cxn>
              <a:cxn ang="0">
                <a:pos x="106" y="0"/>
              </a:cxn>
              <a:cxn ang="0">
                <a:pos x="132" y="13"/>
              </a:cxn>
              <a:cxn ang="0">
                <a:pos x="143" y="20"/>
              </a:cxn>
              <a:cxn ang="0">
                <a:pos x="88" y="103"/>
              </a:cxn>
              <a:cxn ang="0">
                <a:pos x="68" y="125"/>
              </a:cxn>
              <a:cxn ang="0">
                <a:pos x="0" y="152"/>
              </a:cxn>
            </a:cxnLst>
            <a:rect l="0" t="0" r="r" b="b"/>
            <a:pathLst>
              <a:path w="143" h="152">
                <a:moveTo>
                  <a:pt x="0" y="140"/>
                </a:moveTo>
                <a:lnTo>
                  <a:pt x="0" y="122"/>
                </a:lnTo>
                <a:lnTo>
                  <a:pt x="12" y="100"/>
                </a:lnTo>
                <a:lnTo>
                  <a:pt x="61" y="47"/>
                </a:lnTo>
                <a:lnTo>
                  <a:pt x="106" y="0"/>
                </a:lnTo>
                <a:lnTo>
                  <a:pt x="132" y="13"/>
                </a:lnTo>
                <a:lnTo>
                  <a:pt x="143" y="20"/>
                </a:lnTo>
                <a:lnTo>
                  <a:pt x="88" y="103"/>
                </a:lnTo>
                <a:lnTo>
                  <a:pt x="68" y="125"/>
                </a:lnTo>
                <a:lnTo>
                  <a:pt x="0" y="15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9" name="Freeform 61"/>
          <p:cNvSpPr>
            <a:spLocks noChangeAspect="1"/>
          </p:cNvSpPr>
          <p:nvPr/>
        </p:nvSpPr>
        <p:spPr bwMode="auto">
          <a:xfrm rot="15109286" flipV="1">
            <a:off x="4815681" y="2972595"/>
            <a:ext cx="568325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0" name="Freeform 62"/>
          <p:cNvSpPr>
            <a:spLocks noChangeAspect="1"/>
          </p:cNvSpPr>
          <p:nvPr/>
        </p:nvSpPr>
        <p:spPr bwMode="auto">
          <a:xfrm rot="15109286" flipV="1">
            <a:off x="5874544" y="2885281"/>
            <a:ext cx="211138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1" name="Freeform 63"/>
          <p:cNvSpPr>
            <a:spLocks noChangeAspect="1"/>
          </p:cNvSpPr>
          <p:nvPr/>
        </p:nvSpPr>
        <p:spPr bwMode="auto">
          <a:xfrm rot="15109286" flipV="1">
            <a:off x="5773738" y="3032125"/>
            <a:ext cx="265112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2" name="Freeform 64"/>
          <p:cNvSpPr>
            <a:spLocks noChangeAspect="1"/>
          </p:cNvSpPr>
          <p:nvPr/>
        </p:nvSpPr>
        <p:spPr bwMode="auto">
          <a:xfrm rot="15109286" flipV="1">
            <a:off x="5551488" y="3087688"/>
            <a:ext cx="173037" cy="509587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3" name="Freeform 65"/>
          <p:cNvSpPr>
            <a:spLocks noChangeAspect="1"/>
          </p:cNvSpPr>
          <p:nvPr/>
        </p:nvSpPr>
        <p:spPr bwMode="auto">
          <a:xfrm rot="-5400000">
            <a:off x="3553619" y="3893344"/>
            <a:ext cx="119062" cy="127000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4" name="Freeform 66"/>
          <p:cNvSpPr>
            <a:spLocks noChangeAspect="1"/>
          </p:cNvSpPr>
          <p:nvPr/>
        </p:nvSpPr>
        <p:spPr bwMode="auto">
          <a:xfrm rot="-5400000">
            <a:off x="2541587" y="3389313"/>
            <a:ext cx="119063" cy="166688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5" name="Freeform 67"/>
          <p:cNvSpPr>
            <a:spLocks noChangeAspect="1"/>
          </p:cNvSpPr>
          <p:nvPr/>
        </p:nvSpPr>
        <p:spPr bwMode="auto">
          <a:xfrm rot="-5400000">
            <a:off x="3876693" y="2999657"/>
            <a:ext cx="385405" cy="201285"/>
          </a:xfrm>
          <a:custGeom>
            <a:avLst/>
            <a:gdLst>
              <a:gd name="connsiteX0" fmla="*/ 270 w 270"/>
              <a:gd name="connsiteY0" fmla="*/ 118 h 151"/>
              <a:gd name="connsiteX1" fmla="*/ 161 w 270"/>
              <a:gd name="connsiteY1" fmla="*/ 80 h 151"/>
              <a:gd name="connsiteX2" fmla="*/ 93 w 270"/>
              <a:gd name="connsiteY2" fmla="*/ 37 h 151"/>
              <a:gd name="connsiteX3" fmla="*/ 31 w 270"/>
              <a:gd name="connsiteY3" fmla="*/ 0 h 151"/>
              <a:gd name="connsiteX4" fmla="*/ 9 w 270"/>
              <a:gd name="connsiteY4" fmla="*/ 25 h 151"/>
              <a:gd name="connsiteX5" fmla="*/ 0 w 270"/>
              <a:gd name="connsiteY5" fmla="*/ 37 h 151"/>
              <a:gd name="connsiteX6" fmla="*/ 84 w 270"/>
              <a:gd name="connsiteY6" fmla="*/ 111 h 151"/>
              <a:gd name="connsiteX7" fmla="*/ 112 w 270"/>
              <a:gd name="connsiteY7" fmla="*/ 130 h 151"/>
              <a:gd name="connsiteX8" fmla="*/ 255 w 270"/>
              <a:gd name="connsiteY8" fmla="*/ 151 h 151"/>
              <a:gd name="connsiteX0" fmla="*/ 270 w 275"/>
              <a:gd name="connsiteY0" fmla="*/ 118 h 154"/>
              <a:gd name="connsiteX1" fmla="*/ 257 w 275"/>
              <a:gd name="connsiteY1" fmla="*/ 148 h 154"/>
              <a:gd name="connsiteX2" fmla="*/ 161 w 275"/>
              <a:gd name="connsiteY2" fmla="*/ 80 h 154"/>
              <a:gd name="connsiteX3" fmla="*/ 93 w 275"/>
              <a:gd name="connsiteY3" fmla="*/ 37 h 154"/>
              <a:gd name="connsiteX4" fmla="*/ 31 w 275"/>
              <a:gd name="connsiteY4" fmla="*/ 0 h 154"/>
              <a:gd name="connsiteX5" fmla="*/ 9 w 275"/>
              <a:gd name="connsiteY5" fmla="*/ 25 h 154"/>
              <a:gd name="connsiteX6" fmla="*/ 0 w 275"/>
              <a:gd name="connsiteY6" fmla="*/ 37 h 154"/>
              <a:gd name="connsiteX7" fmla="*/ 84 w 275"/>
              <a:gd name="connsiteY7" fmla="*/ 111 h 154"/>
              <a:gd name="connsiteX8" fmla="*/ 112 w 275"/>
              <a:gd name="connsiteY8" fmla="*/ 130 h 154"/>
              <a:gd name="connsiteX9" fmla="*/ 255 w 275"/>
              <a:gd name="connsiteY9" fmla="*/ 151 h 154"/>
              <a:gd name="connsiteX0" fmla="*/ 270 w 270"/>
              <a:gd name="connsiteY0" fmla="*/ 118 h 155"/>
              <a:gd name="connsiteX1" fmla="*/ 257 w 270"/>
              <a:gd name="connsiteY1" fmla="*/ 148 h 155"/>
              <a:gd name="connsiteX2" fmla="*/ 161 w 270"/>
              <a:gd name="connsiteY2" fmla="*/ 80 h 155"/>
              <a:gd name="connsiteX3" fmla="*/ 93 w 270"/>
              <a:gd name="connsiteY3" fmla="*/ 37 h 155"/>
              <a:gd name="connsiteX4" fmla="*/ 31 w 270"/>
              <a:gd name="connsiteY4" fmla="*/ 0 h 155"/>
              <a:gd name="connsiteX5" fmla="*/ 9 w 270"/>
              <a:gd name="connsiteY5" fmla="*/ 25 h 155"/>
              <a:gd name="connsiteX6" fmla="*/ 0 w 270"/>
              <a:gd name="connsiteY6" fmla="*/ 37 h 155"/>
              <a:gd name="connsiteX7" fmla="*/ 84 w 270"/>
              <a:gd name="connsiteY7" fmla="*/ 111 h 155"/>
              <a:gd name="connsiteX8" fmla="*/ 112 w 270"/>
              <a:gd name="connsiteY8" fmla="*/ 130 h 155"/>
              <a:gd name="connsiteX9" fmla="*/ 255 w 270"/>
              <a:gd name="connsiteY9" fmla="*/ 151 h 155"/>
              <a:gd name="connsiteX0" fmla="*/ 257 w 257"/>
              <a:gd name="connsiteY0" fmla="*/ 148 h 151"/>
              <a:gd name="connsiteX1" fmla="*/ 161 w 257"/>
              <a:gd name="connsiteY1" fmla="*/ 80 h 151"/>
              <a:gd name="connsiteX2" fmla="*/ 93 w 257"/>
              <a:gd name="connsiteY2" fmla="*/ 37 h 151"/>
              <a:gd name="connsiteX3" fmla="*/ 31 w 257"/>
              <a:gd name="connsiteY3" fmla="*/ 0 h 151"/>
              <a:gd name="connsiteX4" fmla="*/ 9 w 257"/>
              <a:gd name="connsiteY4" fmla="*/ 25 h 151"/>
              <a:gd name="connsiteX5" fmla="*/ 0 w 257"/>
              <a:gd name="connsiteY5" fmla="*/ 37 h 151"/>
              <a:gd name="connsiteX6" fmla="*/ 84 w 257"/>
              <a:gd name="connsiteY6" fmla="*/ 111 h 151"/>
              <a:gd name="connsiteX7" fmla="*/ 112 w 257"/>
              <a:gd name="connsiteY7" fmla="*/ 130 h 151"/>
              <a:gd name="connsiteX8" fmla="*/ 255 w 257"/>
              <a:gd name="connsiteY8" fmla="*/ 151 h 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7" h="151">
                <a:moveTo>
                  <a:pt x="257" y="148"/>
                </a:moveTo>
                <a:cubicBezTo>
                  <a:pt x="239" y="142"/>
                  <a:pt x="191" y="93"/>
                  <a:pt x="161" y="80"/>
                </a:cubicBezTo>
                <a:cubicBezTo>
                  <a:pt x="138" y="66"/>
                  <a:pt x="116" y="51"/>
                  <a:pt x="93" y="37"/>
                </a:cubicBezTo>
                <a:cubicBezTo>
                  <a:pt x="72" y="25"/>
                  <a:pt x="52" y="12"/>
                  <a:pt x="31" y="0"/>
                </a:cubicBezTo>
                <a:lnTo>
                  <a:pt x="9" y="25"/>
                </a:lnTo>
                <a:lnTo>
                  <a:pt x="0" y="37"/>
                </a:lnTo>
                <a:cubicBezTo>
                  <a:pt x="28" y="62"/>
                  <a:pt x="56" y="86"/>
                  <a:pt x="84" y="111"/>
                </a:cubicBezTo>
                <a:cubicBezTo>
                  <a:pt x="93" y="117"/>
                  <a:pt x="103" y="124"/>
                  <a:pt x="112" y="130"/>
                </a:cubicBezTo>
                <a:lnTo>
                  <a:pt x="255" y="15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6" name="Freeform 68"/>
          <p:cNvSpPr>
            <a:spLocks noChangeAspect="1"/>
          </p:cNvSpPr>
          <p:nvPr/>
        </p:nvSpPr>
        <p:spPr bwMode="auto">
          <a:xfrm rot="-5400000">
            <a:off x="3478212" y="3344863"/>
            <a:ext cx="688975" cy="450850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7" name="Freeform 69"/>
          <p:cNvSpPr>
            <a:spLocks noChangeAspect="1"/>
          </p:cNvSpPr>
          <p:nvPr/>
        </p:nvSpPr>
        <p:spPr bwMode="auto">
          <a:xfrm rot="-5400000">
            <a:off x="2592387" y="3582988"/>
            <a:ext cx="257175" cy="107950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8" name="Freeform 70"/>
          <p:cNvSpPr>
            <a:spLocks noChangeAspect="1"/>
          </p:cNvSpPr>
          <p:nvPr/>
        </p:nvSpPr>
        <p:spPr bwMode="auto">
          <a:xfrm rot="-5400000">
            <a:off x="2714625" y="3722688"/>
            <a:ext cx="320675" cy="203200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9" name="Freeform 71"/>
          <p:cNvSpPr>
            <a:spLocks noChangeAspect="1"/>
          </p:cNvSpPr>
          <p:nvPr/>
        </p:nvSpPr>
        <p:spPr bwMode="auto">
          <a:xfrm rot="-5400000">
            <a:off x="3161507" y="3677444"/>
            <a:ext cx="211137" cy="619125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1" name="Group 72"/>
          <p:cNvGrpSpPr>
            <a:grpSpLocks noChangeAspect="1"/>
          </p:cNvGrpSpPr>
          <p:nvPr/>
        </p:nvGrpSpPr>
        <p:grpSpPr bwMode="auto">
          <a:xfrm rot="-5400000">
            <a:off x="4902200" y="2667000"/>
            <a:ext cx="1233488" cy="1690688"/>
            <a:chOff x="2707" y="2525"/>
            <a:chExt cx="823" cy="1270"/>
          </a:xfrm>
          <a:solidFill>
            <a:schemeClr val="bg1">
              <a:lumMod val="65000"/>
            </a:schemeClr>
          </a:solidFill>
        </p:grpSpPr>
        <p:sp>
          <p:nvSpPr>
            <p:cNvPr id="872521" name="Freeform 73"/>
            <p:cNvSpPr>
              <a:spLocks noChangeAspect="1"/>
            </p:cNvSpPr>
            <p:nvPr/>
          </p:nvSpPr>
          <p:spPr bwMode="auto">
            <a:xfrm>
              <a:off x="3347" y="2525"/>
              <a:ext cx="183" cy="147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144" y="48"/>
                </a:cxn>
                <a:cxn ang="0">
                  <a:pos x="99" y="108"/>
                </a:cxn>
                <a:cxn ang="0">
                  <a:pos x="70" y="133"/>
                </a:cxn>
                <a:cxn ang="0">
                  <a:pos x="32" y="146"/>
                </a:cxn>
                <a:cxn ang="0">
                  <a:pos x="13" y="136"/>
                </a:cxn>
                <a:cxn ang="0">
                  <a:pos x="0" y="124"/>
                </a:cxn>
                <a:cxn ang="0">
                  <a:pos x="3" y="89"/>
                </a:cxn>
                <a:cxn ang="0">
                  <a:pos x="48" y="41"/>
                </a:cxn>
                <a:cxn ang="0">
                  <a:pos x="70" y="13"/>
                </a:cxn>
                <a:cxn ang="0">
                  <a:pos x="128" y="10"/>
                </a:cxn>
                <a:cxn ang="0">
                  <a:pos x="182" y="0"/>
                </a:cxn>
              </a:cxnLst>
              <a:rect l="0" t="0" r="r" b="b"/>
              <a:pathLst>
                <a:path w="183" h="147">
                  <a:moveTo>
                    <a:pt x="182" y="0"/>
                  </a:moveTo>
                  <a:lnTo>
                    <a:pt x="144" y="48"/>
                  </a:lnTo>
                  <a:lnTo>
                    <a:pt x="99" y="108"/>
                  </a:lnTo>
                  <a:lnTo>
                    <a:pt x="70" y="133"/>
                  </a:lnTo>
                  <a:lnTo>
                    <a:pt x="32" y="146"/>
                  </a:lnTo>
                  <a:lnTo>
                    <a:pt x="13" y="136"/>
                  </a:lnTo>
                  <a:lnTo>
                    <a:pt x="0" y="124"/>
                  </a:lnTo>
                  <a:lnTo>
                    <a:pt x="3" y="89"/>
                  </a:lnTo>
                  <a:lnTo>
                    <a:pt x="48" y="41"/>
                  </a:lnTo>
                  <a:lnTo>
                    <a:pt x="70" y="13"/>
                  </a:lnTo>
                  <a:lnTo>
                    <a:pt x="128" y="10"/>
                  </a:lnTo>
                  <a:lnTo>
                    <a:pt x="18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2" name="Freeform 74"/>
            <p:cNvSpPr>
              <a:spLocks noChangeAspect="1"/>
            </p:cNvSpPr>
            <p:nvPr/>
          </p:nvSpPr>
          <p:spPr bwMode="auto">
            <a:xfrm>
              <a:off x="2868" y="2660"/>
              <a:ext cx="516" cy="266"/>
            </a:xfrm>
            <a:custGeom>
              <a:avLst/>
              <a:gdLst/>
              <a:ahLst/>
              <a:cxnLst>
                <a:cxn ang="0">
                  <a:pos x="515" y="9"/>
                </a:cxn>
                <a:cxn ang="0">
                  <a:pos x="446" y="79"/>
                </a:cxn>
                <a:cxn ang="0">
                  <a:pos x="390" y="98"/>
                </a:cxn>
                <a:cxn ang="0">
                  <a:pos x="315" y="155"/>
                </a:cxn>
                <a:cxn ang="0">
                  <a:pos x="222" y="199"/>
                </a:cxn>
                <a:cxn ang="0">
                  <a:pos x="128" y="227"/>
                </a:cxn>
                <a:cxn ang="0">
                  <a:pos x="75" y="249"/>
                </a:cxn>
                <a:cxn ang="0">
                  <a:pos x="28" y="265"/>
                </a:cxn>
                <a:cxn ang="0">
                  <a:pos x="25" y="256"/>
                </a:cxn>
                <a:cxn ang="0">
                  <a:pos x="0" y="246"/>
                </a:cxn>
                <a:cxn ang="0">
                  <a:pos x="0" y="202"/>
                </a:cxn>
                <a:cxn ang="0">
                  <a:pos x="75" y="180"/>
                </a:cxn>
                <a:cxn ang="0">
                  <a:pos x="159" y="133"/>
                </a:cxn>
                <a:cxn ang="0">
                  <a:pos x="231" y="114"/>
                </a:cxn>
                <a:cxn ang="0">
                  <a:pos x="300" y="76"/>
                </a:cxn>
                <a:cxn ang="0">
                  <a:pos x="400" y="28"/>
                </a:cxn>
                <a:cxn ang="0">
                  <a:pos x="437" y="3"/>
                </a:cxn>
                <a:cxn ang="0">
                  <a:pos x="478" y="0"/>
                </a:cxn>
                <a:cxn ang="0">
                  <a:pos x="515" y="9"/>
                </a:cxn>
              </a:cxnLst>
              <a:rect l="0" t="0" r="r" b="b"/>
              <a:pathLst>
                <a:path w="516" h="266">
                  <a:moveTo>
                    <a:pt x="515" y="9"/>
                  </a:moveTo>
                  <a:lnTo>
                    <a:pt x="446" y="79"/>
                  </a:lnTo>
                  <a:lnTo>
                    <a:pt x="390" y="98"/>
                  </a:lnTo>
                  <a:lnTo>
                    <a:pt x="315" y="155"/>
                  </a:lnTo>
                  <a:lnTo>
                    <a:pt x="222" y="199"/>
                  </a:lnTo>
                  <a:lnTo>
                    <a:pt x="128" y="227"/>
                  </a:lnTo>
                  <a:lnTo>
                    <a:pt x="75" y="249"/>
                  </a:lnTo>
                  <a:lnTo>
                    <a:pt x="28" y="265"/>
                  </a:lnTo>
                  <a:lnTo>
                    <a:pt x="25" y="256"/>
                  </a:lnTo>
                  <a:lnTo>
                    <a:pt x="0" y="246"/>
                  </a:lnTo>
                  <a:lnTo>
                    <a:pt x="0" y="202"/>
                  </a:lnTo>
                  <a:lnTo>
                    <a:pt x="75" y="180"/>
                  </a:lnTo>
                  <a:lnTo>
                    <a:pt x="159" y="133"/>
                  </a:lnTo>
                  <a:lnTo>
                    <a:pt x="231" y="114"/>
                  </a:lnTo>
                  <a:lnTo>
                    <a:pt x="300" y="76"/>
                  </a:lnTo>
                  <a:lnTo>
                    <a:pt x="400" y="28"/>
                  </a:lnTo>
                  <a:lnTo>
                    <a:pt x="437" y="3"/>
                  </a:lnTo>
                  <a:lnTo>
                    <a:pt x="478" y="0"/>
                  </a:lnTo>
                  <a:lnTo>
                    <a:pt x="515" y="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3" name="Freeform 75"/>
            <p:cNvSpPr>
              <a:spLocks noChangeAspect="1"/>
            </p:cNvSpPr>
            <p:nvPr/>
          </p:nvSpPr>
          <p:spPr bwMode="auto">
            <a:xfrm>
              <a:off x="2790" y="2884"/>
              <a:ext cx="79" cy="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1" y="9"/>
                </a:cxn>
                <a:cxn ang="0">
                  <a:pos x="3" y="38"/>
                </a:cxn>
                <a:cxn ang="0">
                  <a:pos x="0" y="66"/>
                </a:cxn>
                <a:cxn ang="0">
                  <a:pos x="3" y="88"/>
                </a:cxn>
                <a:cxn ang="0">
                  <a:pos x="41" y="88"/>
                </a:cxn>
                <a:cxn ang="0">
                  <a:pos x="69" y="79"/>
                </a:cxn>
                <a:cxn ang="0">
                  <a:pos x="78" y="57"/>
                </a:cxn>
                <a:cxn ang="0">
                  <a:pos x="78" y="41"/>
                </a:cxn>
                <a:cxn ang="0">
                  <a:pos x="78" y="0"/>
                </a:cxn>
              </a:cxnLst>
              <a:rect l="0" t="0" r="r" b="b"/>
              <a:pathLst>
                <a:path w="79" h="89">
                  <a:moveTo>
                    <a:pt x="78" y="0"/>
                  </a:moveTo>
                  <a:lnTo>
                    <a:pt x="41" y="9"/>
                  </a:lnTo>
                  <a:lnTo>
                    <a:pt x="3" y="38"/>
                  </a:lnTo>
                  <a:lnTo>
                    <a:pt x="0" y="66"/>
                  </a:lnTo>
                  <a:lnTo>
                    <a:pt x="3" y="88"/>
                  </a:lnTo>
                  <a:lnTo>
                    <a:pt x="41" y="88"/>
                  </a:lnTo>
                  <a:lnTo>
                    <a:pt x="69" y="79"/>
                  </a:lnTo>
                  <a:lnTo>
                    <a:pt x="78" y="57"/>
                  </a:lnTo>
                  <a:lnTo>
                    <a:pt x="78" y="41"/>
                  </a:lnTo>
                  <a:lnTo>
                    <a:pt x="7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4" name="Freeform 76"/>
            <p:cNvSpPr>
              <a:spLocks noChangeAspect="1"/>
            </p:cNvSpPr>
            <p:nvPr/>
          </p:nvSpPr>
          <p:spPr bwMode="auto">
            <a:xfrm>
              <a:off x="2707" y="2972"/>
              <a:ext cx="141" cy="46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38" y="76"/>
                </a:cxn>
                <a:cxn ang="0">
                  <a:pos x="25" y="132"/>
                </a:cxn>
                <a:cxn ang="0">
                  <a:pos x="10" y="227"/>
                </a:cxn>
                <a:cxn ang="0">
                  <a:pos x="0" y="312"/>
                </a:cxn>
                <a:cxn ang="0">
                  <a:pos x="6" y="365"/>
                </a:cxn>
                <a:cxn ang="0">
                  <a:pos x="35" y="463"/>
                </a:cxn>
                <a:cxn ang="0">
                  <a:pos x="45" y="463"/>
                </a:cxn>
                <a:cxn ang="0">
                  <a:pos x="76" y="441"/>
                </a:cxn>
                <a:cxn ang="0">
                  <a:pos x="124" y="441"/>
                </a:cxn>
                <a:cxn ang="0">
                  <a:pos x="130" y="394"/>
                </a:cxn>
                <a:cxn ang="0">
                  <a:pos x="124" y="271"/>
                </a:cxn>
                <a:cxn ang="0">
                  <a:pos x="140" y="139"/>
                </a:cxn>
                <a:cxn ang="0">
                  <a:pos x="130" y="76"/>
                </a:cxn>
                <a:cxn ang="0">
                  <a:pos x="121" y="38"/>
                </a:cxn>
                <a:cxn ang="0">
                  <a:pos x="67" y="0"/>
                </a:cxn>
              </a:cxnLst>
              <a:rect l="0" t="0" r="r" b="b"/>
              <a:pathLst>
                <a:path w="141" h="464">
                  <a:moveTo>
                    <a:pt x="67" y="0"/>
                  </a:moveTo>
                  <a:lnTo>
                    <a:pt x="38" y="76"/>
                  </a:lnTo>
                  <a:lnTo>
                    <a:pt x="25" y="132"/>
                  </a:lnTo>
                  <a:lnTo>
                    <a:pt x="10" y="227"/>
                  </a:lnTo>
                  <a:lnTo>
                    <a:pt x="0" y="312"/>
                  </a:lnTo>
                  <a:lnTo>
                    <a:pt x="6" y="365"/>
                  </a:lnTo>
                  <a:lnTo>
                    <a:pt x="35" y="463"/>
                  </a:lnTo>
                  <a:lnTo>
                    <a:pt x="45" y="463"/>
                  </a:lnTo>
                  <a:lnTo>
                    <a:pt x="76" y="441"/>
                  </a:lnTo>
                  <a:lnTo>
                    <a:pt x="124" y="441"/>
                  </a:lnTo>
                  <a:lnTo>
                    <a:pt x="130" y="394"/>
                  </a:lnTo>
                  <a:lnTo>
                    <a:pt x="124" y="271"/>
                  </a:lnTo>
                  <a:lnTo>
                    <a:pt x="140" y="139"/>
                  </a:lnTo>
                  <a:lnTo>
                    <a:pt x="130" y="76"/>
                  </a:lnTo>
                  <a:lnTo>
                    <a:pt x="121" y="38"/>
                  </a:lnTo>
                  <a:lnTo>
                    <a:pt x="67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5" name="Freeform 77"/>
            <p:cNvSpPr>
              <a:spLocks noChangeAspect="1"/>
            </p:cNvSpPr>
            <p:nvPr/>
          </p:nvSpPr>
          <p:spPr bwMode="auto">
            <a:xfrm>
              <a:off x="2754" y="3425"/>
              <a:ext cx="178" cy="14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36"/>
                </a:cxn>
                <a:cxn ang="0">
                  <a:pos x="142" y="57"/>
                </a:cxn>
                <a:cxn ang="0">
                  <a:pos x="161" y="73"/>
                </a:cxn>
                <a:cxn ang="0">
                  <a:pos x="177" y="100"/>
                </a:cxn>
                <a:cxn ang="0">
                  <a:pos x="168" y="136"/>
                </a:cxn>
                <a:cxn ang="0">
                  <a:pos x="142" y="145"/>
                </a:cxn>
                <a:cxn ang="0">
                  <a:pos x="95" y="130"/>
                </a:cxn>
                <a:cxn ang="0">
                  <a:pos x="66" y="94"/>
                </a:cxn>
                <a:cxn ang="0">
                  <a:pos x="35" y="63"/>
                </a:cxn>
                <a:cxn ang="0">
                  <a:pos x="0" y="36"/>
                </a:cxn>
                <a:cxn ang="0">
                  <a:pos x="16" y="12"/>
                </a:cxn>
                <a:cxn ang="0">
                  <a:pos x="63" y="0"/>
                </a:cxn>
              </a:cxnLst>
              <a:rect l="0" t="0" r="r" b="b"/>
              <a:pathLst>
                <a:path w="178" h="146">
                  <a:moveTo>
                    <a:pt x="63" y="0"/>
                  </a:moveTo>
                  <a:lnTo>
                    <a:pt x="101" y="36"/>
                  </a:lnTo>
                  <a:lnTo>
                    <a:pt x="142" y="57"/>
                  </a:lnTo>
                  <a:lnTo>
                    <a:pt x="161" y="73"/>
                  </a:lnTo>
                  <a:lnTo>
                    <a:pt x="177" y="100"/>
                  </a:lnTo>
                  <a:lnTo>
                    <a:pt x="168" y="136"/>
                  </a:lnTo>
                  <a:lnTo>
                    <a:pt x="142" y="145"/>
                  </a:lnTo>
                  <a:lnTo>
                    <a:pt x="95" y="130"/>
                  </a:lnTo>
                  <a:lnTo>
                    <a:pt x="66" y="94"/>
                  </a:lnTo>
                  <a:lnTo>
                    <a:pt x="35" y="63"/>
                  </a:lnTo>
                  <a:lnTo>
                    <a:pt x="0" y="36"/>
                  </a:lnTo>
                  <a:lnTo>
                    <a:pt x="16" y="12"/>
                  </a:lnTo>
                  <a:lnTo>
                    <a:pt x="6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6" name="Freeform 78"/>
            <p:cNvSpPr>
              <a:spLocks noChangeAspect="1"/>
            </p:cNvSpPr>
            <p:nvPr/>
          </p:nvSpPr>
          <p:spPr bwMode="auto">
            <a:xfrm>
              <a:off x="2920" y="3555"/>
              <a:ext cx="116" cy="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3"/>
                </a:cxn>
                <a:cxn ang="0">
                  <a:pos x="67" y="31"/>
                </a:cxn>
                <a:cxn ang="0">
                  <a:pos x="86" y="50"/>
                </a:cxn>
                <a:cxn ang="0">
                  <a:pos x="115" y="84"/>
                </a:cxn>
                <a:cxn ang="0">
                  <a:pos x="93" y="93"/>
                </a:cxn>
                <a:cxn ang="0">
                  <a:pos x="64" y="93"/>
                </a:cxn>
                <a:cxn ang="0">
                  <a:pos x="35" y="74"/>
                </a:cxn>
                <a:cxn ang="0">
                  <a:pos x="16" y="47"/>
                </a:cxn>
                <a:cxn ang="0">
                  <a:pos x="0" y="28"/>
                </a:cxn>
                <a:cxn ang="0">
                  <a:pos x="16" y="0"/>
                </a:cxn>
              </a:cxnLst>
              <a:rect l="0" t="0" r="r" b="b"/>
              <a:pathLst>
                <a:path w="116" h="94">
                  <a:moveTo>
                    <a:pt x="16" y="0"/>
                  </a:moveTo>
                  <a:lnTo>
                    <a:pt x="38" y="3"/>
                  </a:lnTo>
                  <a:lnTo>
                    <a:pt x="67" y="31"/>
                  </a:lnTo>
                  <a:lnTo>
                    <a:pt x="86" y="50"/>
                  </a:lnTo>
                  <a:lnTo>
                    <a:pt x="115" y="84"/>
                  </a:lnTo>
                  <a:lnTo>
                    <a:pt x="93" y="93"/>
                  </a:lnTo>
                  <a:lnTo>
                    <a:pt x="64" y="93"/>
                  </a:lnTo>
                  <a:lnTo>
                    <a:pt x="35" y="74"/>
                  </a:lnTo>
                  <a:lnTo>
                    <a:pt x="16" y="47"/>
                  </a:lnTo>
                  <a:lnTo>
                    <a:pt x="0" y="28"/>
                  </a:lnTo>
                  <a:lnTo>
                    <a:pt x="16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7" name="Freeform 79"/>
            <p:cNvSpPr>
              <a:spLocks noChangeAspect="1"/>
            </p:cNvSpPr>
            <p:nvPr/>
          </p:nvSpPr>
          <p:spPr bwMode="auto">
            <a:xfrm>
              <a:off x="3024" y="3638"/>
              <a:ext cx="74" cy="1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5" y="27"/>
                </a:cxn>
                <a:cxn ang="0">
                  <a:pos x="58" y="60"/>
                </a:cxn>
                <a:cxn ang="0">
                  <a:pos x="73" y="96"/>
                </a:cxn>
                <a:cxn ang="0">
                  <a:pos x="73" y="156"/>
                </a:cxn>
                <a:cxn ang="0">
                  <a:pos x="55" y="136"/>
                </a:cxn>
                <a:cxn ang="0">
                  <a:pos x="49" y="96"/>
                </a:cxn>
                <a:cxn ang="0">
                  <a:pos x="49" y="70"/>
                </a:cxn>
                <a:cxn ang="0">
                  <a:pos x="18" y="56"/>
                </a:cxn>
                <a:cxn ang="0">
                  <a:pos x="0" y="30"/>
                </a:cxn>
                <a:cxn ang="0">
                  <a:pos x="18" y="0"/>
                </a:cxn>
              </a:cxnLst>
              <a:rect l="0" t="0" r="r" b="b"/>
              <a:pathLst>
                <a:path w="74" h="157">
                  <a:moveTo>
                    <a:pt x="18" y="0"/>
                  </a:moveTo>
                  <a:lnTo>
                    <a:pt x="55" y="27"/>
                  </a:lnTo>
                  <a:lnTo>
                    <a:pt x="58" y="60"/>
                  </a:lnTo>
                  <a:lnTo>
                    <a:pt x="73" y="96"/>
                  </a:lnTo>
                  <a:lnTo>
                    <a:pt x="73" y="156"/>
                  </a:lnTo>
                  <a:lnTo>
                    <a:pt x="55" y="136"/>
                  </a:lnTo>
                  <a:lnTo>
                    <a:pt x="49" y="96"/>
                  </a:lnTo>
                  <a:lnTo>
                    <a:pt x="49" y="70"/>
                  </a:lnTo>
                  <a:lnTo>
                    <a:pt x="18" y="56"/>
                  </a:lnTo>
                  <a:lnTo>
                    <a:pt x="0" y="30"/>
                  </a:lnTo>
                  <a:lnTo>
                    <a:pt x="1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0"/>
          <p:cNvGrpSpPr>
            <a:grpSpLocks noChangeAspect="1"/>
          </p:cNvGrpSpPr>
          <p:nvPr/>
        </p:nvGrpSpPr>
        <p:grpSpPr bwMode="auto">
          <a:xfrm rot="-5400000">
            <a:off x="2495551" y="3281362"/>
            <a:ext cx="1638300" cy="1685925"/>
            <a:chOff x="2177" y="850"/>
            <a:chExt cx="1093" cy="1265"/>
          </a:xfrm>
          <a:solidFill>
            <a:schemeClr val="bg1">
              <a:lumMod val="65000"/>
            </a:schemeClr>
          </a:solidFill>
        </p:grpSpPr>
        <p:sp>
          <p:nvSpPr>
            <p:cNvPr id="872529" name="Freeform 81"/>
            <p:cNvSpPr>
              <a:spLocks noChangeAspect="1"/>
            </p:cNvSpPr>
            <p:nvPr/>
          </p:nvSpPr>
          <p:spPr bwMode="auto">
            <a:xfrm>
              <a:off x="2879" y="1958"/>
              <a:ext cx="391" cy="157"/>
            </a:xfrm>
            <a:custGeom>
              <a:avLst/>
              <a:gdLst/>
              <a:ahLst/>
              <a:cxnLst>
                <a:cxn ang="0">
                  <a:pos x="353" y="128"/>
                </a:cxn>
                <a:cxn ang="0">
                  <a:pos x="243" y="64"/>
                </a:cxn>
                <a:cxn ang="0">
                  <a:pos x="147" y="28"/>
                </a:cxn>
                <a:cxn ang="0">
                  <a:pos x="81" y="15"/>
                </a:cxn>
                <a:cxn ang="0">
                  <a:pos x="28" y="0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72" y="92"/>
                </a:cxn>
                <a:cxn ang="0">
                  <a:pos x="128" y="119"/>
                </a:cxn>
                <a:cxn ang="0">
                  <a:pos x="175" y="144"/>
                </a:cxn>
                <a:cxn ang="0">
                  <a:pos x="203" y="153"/>
                </a:cxn>
                <a:cxn ang="0">
                  <a:pos x="374" y="156"/>
                </a:cxn>
                <a:cxn ang="0">
                  <a:pos x="390" y="156"/>
                </a:cxn>
                <a:cxn ang="0">
                  <a:pos x="353" y="128"/>
                </a:cxn>
              </a:cxnLst>
              <a:rect l="0" t="0" r="r" b="b"/>
              <a:pathLst>
                <a:path w="391" h="157">
                  <a:moveTo>
                    <a:pt x="353" y="128"/>
                  </a:moveTo>
                  <a:lnTo>
                    <a:pt x="243" y="64"/>
                  </a:lnTo>
                  <a:lnTo>
                    <a:pt x="147" y="28"/>
                  </a:lnTo>
                  <a:lnTo>
                    <a:pt x="81" y="15"/>
                  </a:lnTo>
                  <a:lnTo>
                    <a:pt x="28" y="0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72" y="92"/>
                  </a:lnTo>
                  <a:lnTo>
                    <a:pt x="128" y="119"/>
                  </a:lnTo>
                  <a:lnTo>
                    <a:pt x="175" y="144"/>
                  </a:lnTo>
                  <a:lnTo>
                    <a:pt x="203" y="153"/>
                  </a:lnTo>
                  <a:lnTo>
                    <a:pt x="374" y="156"/>
                  </a:lnTo>
                  <a:lnTo>
                    <a:pt x="390" y="156"/>
                  </a:lnTo>
                  <a:lnTo>
                    <a:pt x="353" y="128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0" name="Freeform 82"/>
            <p:cNvSpPr>
              <a:spLocks noChangeAspect="1"/>
            </p:cNvSpPr>
            <p:nvPr/>
          </p:nvSpPr>
          <p:spPr bwMode="auto">
            <a:xfrm>
              <a:off x="2296" y="1667"/>
              <a:ext cx="599" cy="349"/>
            </a:xfrm>
            <a:custGeom>
              <a:avLst/>
              <a:gdLst/>
              <a:ahLst/>
              <a:cxnLst>
                <a:cxn ang="0">
                  <a:pos x="598" y="291"/>
                </a:cxn>
                <a:cxn ang="0">
                  <a:pos x="494" y="247"/>
                </a:cxn>
                <a:cxn ang="0">
                  <a:pos x="377" y="177"/>
                </a:cxn>
                <a:cxn ang="0">
                  <a:pos x="237" y="111"/>
                </a:cxn>
                <a:cxn ang="0">
                  <a:pos x="82" y="28"/>
                </a:cxn>
                <a:cxn ang="0">
                  <a:pos x="19" y="0"/>
                </a:cxn>
                <a:cxn ang="0">
                  <a:pos x="9" y="6"/>
                </a:cxn>
                <a:cxn ang="0">
                  <a:pos x="9" y="47"/>
                </a:cxn>
                <a:cxn ang="0">
                  <a:pos x="0" y="85"/>
                </a:cxn>
                <a:cxn ang="0">
                  <a:pos x="85" y="114"/>
                </a:cxn>
                <a:cxn ang="0">
                  <a:pos x="158" y="161"/>
                </a:cxn>
                <a:cxn ang="0">
                  <a:pos x="304" y="225"/>
                </a:cxn>
                <a:cxn ang="0">
                  <a:pos x="443" y="301"/>
                </a:cxn>
                <a:cxn ang="0">
                  <a:pos x="570" y="348"/>
                </a:cxn>
                <a:cxn ang="0">
                  <a:pos x="598" y="291"/>
                </a:cxn>
              </a:cxnLst>
              <a:rect l="0" t="0" r="r" b="b"/>
              <a:pathLst>
                <a:path w="599" h="349">
                  <a:moveTo>
                    <a:pt x="598" y="291"/>
                  </a:moveTo>
                  <a:lnTo>
                    <a:pt x="494" y="247"/>
                  </a:lnTo>
                  <a:lnTo>
                    <a:pt x="377" y="177"/>
                  </a:lnTo>
                  <a:lnTo>
                    <a:pt x="237" y="111"/>
                  </a:lnTo>
                  <a:lnTo>
                    <a:pt x="82" y="28"/>
                  </a:lnTo>
                  <a:lnTo>
                    <a:pt x="19" y="0"/>
                  </a:lnTo>
                  <a:lnTo>
                    <a:pt x="9" y="6"/>
                  </a:lnTo>
                  <a:lnTo>
                    <a:pt x="9" y="47"/>
                  </a:lnTo>
                  <a:lnTo>
                    <a:pt x="0" y="85"/>
                  </a:lnTo>
                  <a:lnTo>
                    <a:pt x="85" y="114"/>
                  </a:lnTo>
                  <a:lnTo>
                    <a:pt x="158" y="161"/>
                  </a:lnTo>
                  <a:lnTo>
                    <a:pt x="304" y="225"/>
                  </a:lnTo>
                  <a:lnTo>
                    <a:pt x="443" y="301"/>
                  </a:lnTo>
                  <a:lnTo>
                    <a:pt x="570" y="348"/>
                  </a:lnTo>
                  <a:lnTo>
                    <a:pt x="598" y="291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1" name="Freeform 83"/>
            <p:cNvSpPr>
              <a:spLocks noChangeAspect="1"/>
            </p:cNvSpPr>
            <p:nvPr/>
          </p:nvSpPr>
          <p:spPr bwMode="auto">
            <a:xfrm>
              <a:off x="2218" y="1656"/>
              <a:ext cx="79" cy="95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9" y="0"/>
                </a:cxn>
                <a:cxn ang="0">
                  <a:pos x="0" y="30"/>
                </a:cxn>
                <a:cxn ang="0">
                  <a:pos x="9" y="55"/>
                </a:cxn>
                <a:cxn ang="0">
                  <a:pos x="41" y="91"/>
                </a:cxn>
                <a:cxn ang="0">
                  <a:pos x="75" y="94"/>
                </a:cxn>
                <a:cxn ang="0">
                  <a:pos x="78" y="3"/>
                </a:cxn>
              </a:cxnLst>
              <a:rect l="0" t="0" r="r" b="b"/>
              <a:pathLst>
                <a:path w="79" h="95">
                  <a:moveTo>
                    <a:pt x="78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9" y="55"/>
                  </a:lnTo>
                  <a:lnTo>
                    <a:pt x="41" y="91"/>
                  </a:lnTo>
                  <a:lnTo>
                    <a:pt x="75" y="94"/>
                  </a:lnTo>
                  <a:lnTo>
                    <a:pt x="78" y="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2" name="Freeform 84"/>
            <p:cNvSpPr>
              <a:spLocks noChangeAspect="1"/>
            </p:cNvSpPr>
            <p:nvPr/>
          </p:nvSpPr>
          <p:spPr bwMode="auto">
            <a:xfrm>
              <a:off x="2291" y="850"/>
              <a:ext cx="90" cy="147"/>
            </a:xfrm>
            <a:custGeom>
              <a:avLst/>
              <a:gdLst/>
              <a:ahLst/>
              <a:cxnLst>
                <a:cxn ang="0">
                  <a:pos x="45" y="146"/>
                </a:cxn>
                <a:cxn ang="0">
                  <a:pos x="71" y="95"/>
                </a:cxn>
                <a:cxn ang="0">
                  <a:pos x="89" y="57"/>
                </a:cxn>
                <a:cxn ang="0">
                  <a:pos x="89" y="29"/>
                </a:cxn>
                <a:cxn ang="0">
                  <a:pos x="89" y="3"/>
                </a:cxn>
                <a:cxn ang="0">
                  <a:pos x="68" y="0"/>
                </a:cxn>
                <a:cxn ang="0">
                  <a:pos x="33" y="10"/>
                </a:cxn>
                <a:cxn ang="0">
                  <a:pos x="27" y="60"/>
                </a:cxn>
                <a:cxn ang="0">
                  <a:pos x="0" y="98"/>
                </a:cxn>
                <a:cxn ang="0">
                  <a:pos x="0" y="136"/>
                </a:cxn>
                <a:cxn ang="0">
                  <a:pos x="45" y="146"/>
                </a:cxn>
              </a:cxnLst>
              <a:rect l="0" t="0" r="r" b="b"/>
              <a:pathLst>
                <a:path w="90" h="147">
                  <a:moveTo>
                    <a:pt x="45" y="146"/>
                  </a:moveTo>
                  <a:lnTo>
                    <a:pt x="71" y="95"/>
                  </a:lnTo>
                  <a:lnTo>
                    <a:pt x="89" y="57"/>
                  </a:lnTo>
                  <a:lnTo>
                    <a:pt x="89" y="29"/>
                  </a:lnTo>
                  <a:lnTo>
                    <a:pt x="89" y="3"/>
                  </a:lnTo>
                  <a:lnTo>
                    <a:pt x="68" y="0"/>
                  </a:lnTo>
                  <a:lnTo>
                    <a:pt x="33" y="10"/>
                  </a:lnTo>
                  <a:lnTo>
                    <a:pt x="27" y="60"/>
                  </a:lnTo>
                  <a:lnTo>
                    <a:pt x="0" y="98"/>
                  </a:lnTo>
                  <a:lnTo>
                    <a:pt x="0" y="136"/>
                  </a:lnTo>
                  <a:lnTo>
                    <a:pt x="45" y="146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3" name="Freeform 85"/>
            <p:cNvSpPr>
              <a:spLocks noChangeAspect="1"/>
            </p:cNvSpPr>
            <p:nvPr/>
          </p:nvSpPr>
          <p:spPr bwMode="auto">
            <a:xfrm>
              <a:off x="2229" y="996"/>
              <a:ext cx="105" cy="209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60" y="0"/>
                </a:cxn>
                <a:cxn ang="0">
                  <a:pos x="28" y="47"/>
                </a:cxn>
                <a:cxn ang="0">
                  <a:pos x="0" y="96"/>
                </a:cxn>
                <a:cxn ang="0">
                  <a:pos x="0" y="161"/>
                </a:cxn>
                <a:cxn ang="0">
                  <a:pos x="13" y="208"/>
                </a:cxn>
                <a:cxn ang="0">
                  <a:pos x="57" y="180"/>
                </a:cxn>
                <a:cxn ang="0">
                  <a:pos x="69" y="130"/>
                </a:cxn>
                <a:cxn ang="0">
                  <a:pos x="88" y="93"/>
                </a:cxn>
                <a:cxn ang="0">
                  <a:pos x="104" y="0"/>
                </a:cxn>
              </a:cxnLst>
              <a:rect l="0" t="0" r="r" b="b"/>
              <a:pathLst>
                <a:path w="105" h="209">
                  <a:moveTo>
                    <a:pt x="104" y="0"/>
                  </a:moveTo>
                  <a:lnTo>
                    <a:pt x="60" y="0"/>
                  </a:lnTo>
                  <a:lnTo>
                    <a:pt x="28" y="47"/>
                  </a:lnTo>
                  <a:lnTo>
                    <a:pt x="0" y="96"/>
                  </a:lnTo>
                  <a:lnTo>
                    <a:pt x="0" y="161"/>
                  </a:lnTo>
                  <a:lnTo>
                    <a:pt x="13" y="208"/>
                  </a:lnTo>
                  <a:lnTo>
                    <a:pt x="57" y="180"/>
                  </a:lnTo>
                  <a:lnTo>
                    <a:pt x="69" y="130"/>
                  </a:lnTo>
                  <a:lnTo>
                    <a:pt x="88" y="93"/>
                  </a:lnTo>
                  <a:lnTo>
                    <a:pt x="104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4" name="Freeform 86"/>
            <p:cNvSpPr>
              <a:spLocks noChangeAspect="1"/>
            </p:cNvSpPr>
            <p:nvPr/>
          </p:nvSpPr>
          <p:spPr bwMode="auto">
            <a:xfrm>
              <a:off x="2177" y="1199"/>
              <a:ext cx="126" cy="45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80"/>
                </a:cxn>
                <a:cxn ang="0">
                  <a:pos x="107" y="156"/>
                </a:cxn>
                <a:cxn ang="0">
                  <a:pos x="125" y="404"/>
                </a:cxn>
                <a:cxn ang="0">
                  <a:pos x="125" y="452"/>
                </a:cxn>
                <a:cxn ang="0">
                  <a:pos x="61" y="449"/>
                </a:cxn>
                <a:cxn ang="0">
                  <a:pos x="9" y="376"/>
                </a:cxn>
                <a:cxn ang="0">
                  <a:pos x="0" y="248"/>
                </a:cxn>
                <a:cxn ang="0">
                  <a:pos x="9" y="118"/>
                </a:cxn>
                <a:cxn ang="0">
                  <a:pos x="34" y="41"/>
                </a:cxn>
                <a:cxn ang="0">
                  <a:pos x="46" y="10"/>
                </a:cxn>
                <a:cxn ang="0">
                  <a:pos x="98" y="0"/>
                </a:cxn>
              </a:cxnLst>
              <a:rect l="0" t="0" r="r" b="b"/>
              <a:pathLst>
                <a:path w="126" h="453">
                  <a:moveTo>
                    <a:pt x="98" y="0"/>
                  </a:moveTo>
                  <a:lnTo>
                    <a:pt x="98" y="80"/>
                  </a:lnTo>
                  <a:lnTo>
                    <a:pt x="107" y="156"/>
                  </a:lnTo>
                  <a:lnTo>
                    <a:pt x="125" y="404"/>
                  </a:lnTo>
                  <a:lnTo>
                    <a:pt x="125" y="452"/>
                  </a:lnTo>
                  <a:lnTo>
                    <a:pt x="61" y="449"/>
                  </a:lnTo>
                  <a:lnTo>
                    <a:pt x="9" y="376"/>
                  </a:lnTo>
                  <a:lnTo>
                    <a:pt x="0" y="248"/>
                  </a:lnTo>
                  <a:lnTo>
                    <a:pt x="9" y="118"/>
                  </a:lnTo>
                  <a:lnTo>
                    <a:pt x="34" y="41"/>
                  </a:lnTo>
                  <a:lnTo>
                    <a:pt x="46" y="10"/>
                  </a:lnTo>
                  <a:lnTo>
                    <a:pt x="9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35" name="Freeform 87"/>
          <p:cNvSpPr>
            <a:spLocks noChangeAspect="1"/>
          </p:cNvSpPr>
          <p:nvPr/>
        </p:nvSpPr>
        <p:spPr bwMode="auto">
          <a:xfrm>
            <a:off x="4157663" y="2743200"/>
            <a:ext cx="293687" cy="150813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6" name="Freeform 88"/>
          <p:cNvSpPr>
            <a:spLocks noChangeAspect="1"/>
          </p:cNvSpPr>
          <p:nvPr/>
        </p:nvSpPr>
        <p:spPr bwMode="auto">
          <a:xfrm flipH="1">
            <a:off x="4467225" y="2743200"/>
            <a:ext cx="295275" cy="149225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7" name="Freeform 89"/>
          <p:cNvSpPr>
            <a:spLocks noChangeAspect="1"/>
          </p:cNvSpPr>
          <p:nvPr/>
        </p:nvSpPr>
        <p:spPr bwMode="auto">
          <a:xfrm rot="-350732">
            <a:off x="4083050" y="2846388"/>
            <a:ext cx="381000" cy="300037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8" name="Freeform 90"/>
          <p:cNvSpPr>
            <a:spLocks noChangeAspect="1"/>
          </p:cNvSpPr>
          <p:nvPr/>
        </p:nvSpPr>
        <p:spPr bwMode="auto">
          <a:xfrm rot="731548" flipH="1">
            <a:off x="4435475" y="2846388"/>
            <a:ext cx="382588" cy="301625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9" name="Freeform 91"/>
          <p:cNvSpPr>
            <a:spLocks noChangeAspect="1"/>
          </p:cNvSpPr>
          <p:nvPr/>
        </p:nvSpPr>
        <p:spPr bwMode="auto">
          <a:xfrm rot="254698" flipH="1">
            <a:off x="4470400" y="2870200"/>
            <a:ext cx="481013" cy="600075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0" name="Freeform 92"/>
          <p:cNvSpPr>
            <a:spLocks noChangeAspect="1"/>
          </p:cNvSpPr>
          <p:nvPr/>
        </p:nvSpPr>
        <p:spPr bwMode="auto">
          <a:xfrm>
            <a:off x="4337050" y="2519363"/>
            <a:ext cx="95250" cy="250825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1" name="Freeform 93"/>
          <p:cNvSpPr>
            <a:spLocks noChangeAspect="1"/>
          </p:cNvSpPr>
          <p:nvPr/>
        </p:nvSpPr>
        <p:spPr bwMode="auto">
          <a:xfrm flipH="1">
            <a:off x="4445000" y="2513013"/>
            <a:ext cx="95250" cy="252412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3" name="Group 94"/>
          <p:cNvGrpSpPr>
            <a:grpSpLocks noChangeAspect="1"/>
          </p:cNvGrpSpPr>
          <p:nvPr/>
        </p:nvGrpSpPr>
        <p:grpSpPr bwMode="auto">
          <a:xfrm>
            <a:off x="4140200" y="2462213"/>
            <a:ext cx="600075" cy="296862"/>
            <a:chOff x="3704" y="1224"/>
            <a:chExt cx="324" cy="160"/>
          </a:xfrm>
          <a:solidFill>
            <a:schemeClr val="bg1">
              <a:lumMod val="65000"/>
            </a:schemeClr>
          </a:solidFill>
        </p:grpSpPr>
        <p:sp>
          <p:nvSpPr>
            <p:cNvPr id="872543" name="Freeform 95"/>
            <p:cNvSpPr>
              <a:spLocks noChangeAspect="1"/>
            </p:cNvSpPr>
            <p:nvPr/>
          </p:nvSpPr>
          <p:spPr bwMode="auto">
            <a:xfrm>
              <a:off x="3704" y="1224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4" name="Freeform 96"/>
            <p:cNvSpPr>
              <a:spLocks noChangeAspect="1"/>
            </p:cNvSpPr>
            <p:nvPr/>
          </p:nvSpPr>
          <p:spPr bwMode="auto">
            <a:xfrm flipH="1">
              <a:off x="3876" y="1228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97"/>
          <p:cNvGrpSpPr>
            <a:grpSpLocks noChangeAspect="1"/>
          </p:cNvGrpSpPr>
          <p:nvPr/>
        </p:nvGrpSpPr>
        <p:grpSpPr bwMode="auto">
          <a:xfrm rot="5400000">
            <a:off x="4745831" y="3075782"/>
            <a:ext cx="1698625" cy="1776412"/>
            <a:chOff x="2513" y="708"/>
            <a:chExt cx="1275" cy="1333"/>
          </a:xfrm>
          <a:solidFill>
            <a:schemeClr val="bg1">
              <a:lumMod val="65000"/>
            </a:schemeClr>
          </a:solidFill>
        </p:grpSpPr>
        <p:sp>
          <p:nvSpPr>
            <p:cNvPr id="872546" name="Freeform 98"/>
            <p:cNvSpPr>
              <a:spLocks noChangeAspect="1"/>
            </p:cNvSpPr>
            <p:nvPr/>
          </p:nvSpPr>
          <p:spPr bwMode="auto">
            <a:xfrm rot="-10800000">
              <a:off x="2513" y="1863"/>
              <a:ext cx="416" cy="178"/>
            </a:xfrm>
            <a:custGeom>
              <a:avLst/>
              <a:gdLst/>
              <a:ahLst/>
              <a:cxnLst>
                <a:cxn ang="0">
                  <a:pos x="296" y="82"/>
                </a:cxn>
                <a:cxn ang="0">
                  <a:pos x="258" y="114"/>
                </a:cxn>
                <a:cxn ang="0">
                  <a:pos x="143" y="164"/>
                </a:cxn>
                <a:cxn ang="0">
                  <a:pos x="76" y="168"/>
                </a:cxn>
                <a:cxn ang="0">
                  <a:pos x="22" y="177"/>
                </a:cxn>
                <a:cxn ang="0">
                  <a:pos x="0" y="130"/>
                </a:cxn>
                <a:cxn ang="0">
                  <a:pos x="3" y="98"/>
                </a:cxn>
                <a:cxn ang="0">
                  <a:pos x="76" y="89"/>
                </a:cxn>
                <a:cxn ang="0">
                  <a:pos x="137" y="66"/>
                </a:cxn>
                <a:cxn ang="0">
                  <a:pos x="188" y="47"/>
                </a:cxn>
                <a:cxn ang="0">
                  <a:pos x="210" y="19"/>
                </a:cxn>
                <a:cxn ang="0">
                  <a:pos x="369" y="0"/>
                </a:cxn>
                <a:cxn ang="0">
                  <a:pos x="334" y="54"/>
                </a:cxn>
                <a:cxn ang="0">
                  <a:pos x="296" y="82"/>
                </a:cxn>
              </a:cxnLst>
              <a:rect l="0" t="0" r="r" b="b"/>
              <a:pathLst>
                <a:path w="370" h="178">
                  <a:moveTo>
                    <a:pt x="296" y="82"/>
                  </a:moveTo>
                  <a:lnTo>
                    <a:pt x="258" y="114"/>
                  </a:lnTo>
                  <a:lnTo>
                    <a:pt x="143" y="164"/>
                  </a:lnTo>
                  <a:lnTo>
                    <a:pt x="76" y="168"/>
                  </a:lnTo>
                  <a:lnTo>
                    <a:pt x="22" y="177"/>
                  </a:lnTo>
                  <a:lnTo>
                    <a:pt x="0" y="130"/>
                  </a:lnTo>
                  <a:lnTo>
                    <a:pt x="3" y="98"/>
                  </a:lnTo>
                  <a:lnTo>
                    <a:pt x="76" y="89"/>
                  </a:lnTo>
                  <a:lnTo>
                    <a:pt x="137" y="66"/>
                  </a:lnTo>
                  <a:lnTo>
                    <a:pt x="188" y="47"/>
                  </a:lnTo>
                  <a:lnTo>
                    <a:pt x="210" y="19"/>
                  </a:lnTo>
                  <a:lnTo>
                    <a:pt x="369" y="0"/>
                  </a:lnTo>
                  <a:lnTo>
                    <a:pt x="334" y="54"/>
                  </a:lnTo>
                  <a:lnTo>
                    <a:pt x="296" y="8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7" name="Freeform 99"/>
            <p:cNvSpPr>
              <a:spLocks noChangeAspect="1"/>
            </p:cNvSpPr>
            <p:nvPr/>
          </p:nvSpPr>
          <p:spPr bwMode="auto">
            <a:xfrm rot="-10800000">
              <a:off x="2911" y="1649"/>
              <a:ext cx="696" cy="277"/>
            </a:xfrm>
            <a:custGeom>
              <a:avLst/>
              <a:gdLst/>
              <a:ahLst/>
              <a:cxnLst>
                <a:cxn ang="0">
                  <a:pos x="618" y="63"/>
                </a:cxn>
                <a:cxn ang="0">
                  <a:pos x="511" y="94"/>
                </a:cxn>
                <a:cxn ang="0">
                  <a:pos x="385" y="147"/>
                </a:cxn>
                <a:cxn ang="0">
                  <a:pos x="236" y="198"/>
                </a:cxn>
                <a:cxn ang="0">
                  <a:pos x="76" y="260"/>
                </a:cxn>
                <a:cxn ang="0">
                  <a:pos x="9" y="276"/>
                </a:cxn>
                <a:cxn ang="0">
                  <a:pos x="0" y="270"/>
                </a:cxn>
                <a:cxn ang="0">
                  <a:pos x="6" y="232"/>
                </a:cxn>
                <a:cxn ang="0">
                  <a:pos x="0" y="194"/>
                </a:cxn>
                <a:cxn ang="0">
                  <a:pos x="88" y="176"/>
                </a:cxn>
                <a:cxn ang="0">
                  <a:pos x="167" y="138"/>
                </a:cxn>
                <a:cxn ang="0">
                  <a:pos x="318" y="91"/>
                </a:cxn>
                <a:cxn ang="0">
                  <a:pos x="467" y="35"/>
                </a:cxn>
                <a:cxn ang="0">
                  <a:pos x="596" y="0"/>
                </a:cxn>
                <a:cxn ang="0">
                  <a:pos x="618" y="63"/>
                </a:cxn>
              </a:cxnLst>
              <a:rect l="0" t="0" r="r" b="b"/>
              <a:pathLst>
                <a:path w="619" h="277">
                  <a:moveTo>
                    <a:pt x="618" y="63"/>
                  </a:moveTo>
                  <a:lnTo>
                    <a:pt x="511" y="94"/>
                  </a:lnTo>
                  <a:lnTo>
                    <a:pt x="385" y="147"/>
                  </a:lnTo>
                  <a:lnTo>
                    <a:pt x="236" y="198"/>
                  </a:lnTo>
                  <a:lnTo>
                    <a:pt x="76" y="260"/>
                  </a:lnTo>
                  <a:lnTo>
                    <a:pt x="9" y="276"/>
                  </a:lnTo>
                  <a:lnTo>
                    <a:pt x="0" y="270"/>
                  </a:lnTo>
                  <a:lnTo>
                    <a:pt x="6" y="232"/>
                  </a:lnTo>
                  <a:lnTo>
                    <a:pt x="0" y="194"/>
                  </a:lnTo>
                  <a:lnTo>
                    <a:pt x="88" y="176"/>
                  </a:lnTo>
                  <a:lnTo>
                    <a:pt x="167" y="138"/>
                  </a:lnTo>
                  <a:lnTo>
                    <a:pt x="318" y="91"/>
                  </a:lnTo>
                  <a:lnTo>
                    <a:pt x="467" y="35"/>
                  </a:lnTo>
                  <a:lnTo>
                    <a:pt x="596" y="0"/>
                  </a:lnTo>
                  <a:lnTo>
                    <a:pt x="618" y="6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8" name="Freeform 100"/>
            <p:cNvSpPr>
              <a:spLocks noChangeAspect="1"/>
            </p:cNvSpPr>
            <p:nvPr/>
          </p:nvSpPr>
          <p:spPr bwMode="auto">
            <a:xfrm rot="-10800000">
              <a:off x="3611" y="1640"/>
              <a:ext cx="89" cy="100"/>
            </a:xfrm>
            <a:custGeom>
              <a:avLst/>
              <a:gdLst/>
              <a:ahLst/>
              <a:cxnLst>
                <a:cxn ang="0">
                  <a:pos x="72" y="99"/>
                </a:cxn>
                <a:cxn ang="0">
                  <a:pos x="6" y="92"/>
                </a:cxn>
                <a:cxn ang="0">
                  <a:pos x="0" y="59"/>
                </a:cxn>
                <a:cxn ang="0">
                  <a:pos x="12" y="36"/>
                </a:cxn>
                <a:cxn ang="0">
                  <a:pos x="45" y="0"/>
                </a:cxn>
                <a:cxn ang="0">
                  <a:pos x="78" y="0"/>
                </a:cxn>
                <a:cxn ang="0">
                  <a:pos x="72" y="99"/>
                </a:cxn>
              </a:cxnLst>
              <a:rect l="0" t="0" r="r" b="b"/>
              <a:pathLst>
                <a:path w="79" h="100">
                  <a:moveTo>
                    <a:pt x="72" y="99"/>
                  </a:moveTo>
                  <a:lnTo>
                    <a:pt x="6" y="92"/>
                  </a:lnTo>
                  <a:lnTo>
                    <a:pt x="0" y="59"/>
                  </a:lnTo>
                  <a:lnTo>
                    <a:pt x="12" y="36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72" y="9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9" name="Freeform 101"/>
            <p:cNvSpPr>
              <a:spLocks noChangeAspect="1"/>
            </p:cNvSpPr>
            <p:nvPr/>
          </p:nvSpPr>
          <p:spPr bwMode="auto">
            <a:xfrm rot="-10800000">
              <a:off x="3624" y="834"/>
              <a:ext cx="100" cy="15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3" y="55"/>
                </a:cxn>
                <a:cxn ang="0">
                  <a:pos x="88" y="96"/>
                </a:cxn>
                <a:cxn ang="0">
                  <a:pos x="85" y="125"/>
                </a:cxn>
                <a:cxn ang="0">
                  <a:pos x="82" y="151"/>
                </a:cxn>
                <a:cxn ang="0">
                  <a:pos x="61" y="148"/>
                </a:cxn>
                <a:cxn ang="0">
                  <a:pos x="24" y="138"/>
                </a:cxn>
                <a:cxn ang="0">
                  <a:pos x="24" y="84"/>
                </a:cxn>
                <a:cxn ang="0">
                  <a:pos x="0" y="42"/>
                </a:cxn>
                <a:cxn ang="0">
                  <a:pos x="6" y="3"/>
                </a:cxn>
                <a:cxn ang="0">
                  <a:pos x="52" y="0"/>
                </a:cxn>
              </a:cxnLst>
              <a:rect l="0" t="0" r="r" b="b"/>
              <a:pathLst>
                <a:path w="89" h="152">
                  <a:moveTo>
                    <a:pt x="52" y="0"/>
                  </a:moveTo>
                  <a:lnTo>
                    <a:pt x="73" y="55"/>
                  </a:lnTo>
                  <a:lnTo>
                    <a:pt x="88" y="96"/>
                  </a:lnTo>
                  <a:lnTo>
                    <a:pt x="85" y="125"/>
                  </a:lnTo>
                  <a:lnTo>
                    <a:pt x="82" y="151"/>
                  </a:lnTo>
                  <a:lnTo>
                    <a:pt x="61" y="148"/>
                  </a:lnTo>
                  <a:lnTo>
                    <a:pt x="24" y="138"/>
                  </a:lnTo>
                  <a:lnTo>
                    <a:pt x="24" y="84"/>
                  </a:lnTo>
                  <a:lnTo>
                    <a:pt x="0" y="42"/>
                  </a:lnTo>
                  <a:lnTo>
                    <a:pt x="6" y="3"/>
                  </a:lnTo>
                  <a:lnTo>
                    <a:pt x="5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0" name="Freeform 102"/>
            <p:cNvSpPr>
              <a:spLocks noChangeAspect="1"/>
            </p:cNvSpPr>
            <p:nvPr/>
          </p:nvSpPr>
          <p:spPr bwMode="auto">
            <a:xfrm rot="-10800000">
              <a:off x="3665" y="979"/>
              <a:ext cx="106" cy="220"/>
            </a:xfrm>
            <a:custGeom>
              <a:avLst/>
              <a:gdLst/>
              <a:ahLst/>
              <a:cxnLst>
                <a:cxn ang="0">
                  <a:pos x="94" y="219"/>
                </a:cxn>
                <a:cxn ang="0">
                  <a:pos x="49" y="213"/>
                </a:cxn>
                <a:cxn ang="0">
                  <a:pos x="23" y="163"/>
                </a:cxn>
                <a:cxn ang="0">
                  <a:pos x="0" y="111"/>
                </a:cxn>
                <a:cxn ang="0">
                  <a:pos x="6" y="46"/>
                </a:cxn>
                <a:cxn ang="0">
                  <a:pos x="26" y="0"/>
                </a:cxn>
                <a:cxn ang="0">
                  <a:pos x="68" y="34"/>
                </a:cxn>
                <a:cxn ang="0">
                  <a:pos x="75" y="86"/>
                </a:cxn>
                <a:cxn ang="0">
                  <a:pos x="91" y="123"/>
                </a:cxn>
                <a:cxn ang="0">
                  <a:pos x="94" y="219"/>
                </a:cxn>
              </a:cxnLst>
              <a:rect l="0" t="0" r="r" b="b"/>
              <a:pathLst>
                <a:path w="95" h="220">
                  <a:moveTo>
                    <a:pt x="94" y="219"/>
                  </a:moveTo>
                  <a:lnTo>
                    <a:pt x="49" y="213"/>
                  </a:lnTo>
                  <a:lnTo>
                    <a:pt x="23" y="163"/>
                  </a:lnTo>
                  <a:lnTo>
                    <a:pt x="0" y="111"/>
                  </a:lnTo>
                  <a:lnTo>
                    <a:pt x="6" y="46"/>
                  </a:lnTo>
                  <a:lnTo>
                    <a:pt x="26" y="0"/>
                  </a:lnTo>
                  <a:lnTo>
                    <a:pt x="68" y="34"/>
                  </a:lnTo>
                  <a:lnTo>
                    <a:pt x="75" y="86"/>
                  </a:lnTo>
                  <a:lnTo>
                    <a:pt x="91" y="123"/>
                  </a:lnTo>
                  <a:lnTo>
                    <a:pt x="94" y="2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1" name="Freeform 103"/>
            <p:cNvSpPr>
              <a:spLocks noChangeAspect="1"/>
            </p:cNvSpPr>
            <p:nvPr/>
          </p:nvSpPr>
          <p:spPr bwMode="auto">
            <a:xfrm rot="-10800000">
              <a:off x="3612" y="1192"/>
              <a:ext cx="176" cy="443"/>
            </a:xfrm>
            <a:custGeom>
              <a:avLst/>
              <a:gdLst/>
              <a:ahLst/>
              <a:cxnLst>
                <a:cxn ang="0">
                  <a:pos x="75" y="442"/>
                </a:cxn>
                <a:cxn ang="0">
                  <a:pos x="84" y="367"/>
                </a:cxn>
                <a:cxn ang="0">
                  <a:pos x="103" y="293"/>
                </a:cxn>
                <a:cxn ang="0">
                  <a:pos x="153" y="53"/>
                </a:cxn>
                <a:cxn ang="0">
                  <a:pos x="156" y="6"/>
                </a:cxn>
                <a:cxn ang="0">
                  <a:pos x="90" y="0"/>
                </a:cxn>
                <a:cxn ang="0">
                  <a:pos x="28" y="65"/>
                </a:cxn>
                <a:cxn ang="0">
                  <a:pos x="6" y="190"/>
                </a:cxn>
                <a:cxn ang="0">
                  <a:pos x="0" y="317"/>
                </a:cxn>
                <a:cxn ang="0">
                  <a:pos x="16" y="392"/>
                </a:cxn>
                <a:cxn ang="0">
                  <a:pos x="22" y="426"/>
                </a:cxn>
                <a:cxn ang="0">
                  <a:pos x="75" y="442"/>
                </a:cxn>
              </a:cxnLst>
              <a:rect l="0" t="0" r="r" b="b"/>
              <a:pathLst>
                <a:path w="157" h="443">
                  <a:moveTo>
                    <a:pt x="75" y="442"/>
                  </a:moveTo>
                  <a:lnTo>
                    <a:pt x="84" y="367"/>
                  </a:lnTo>
                  <a:lnTo>
                    <a:pt x="103" y="293"/>
                  </a:lnTo>
                  <a:lnTo>
                    <a:pt x="153" y="53"/>
                  </a:lnTo>
                  <a:lnTo>
                    <a:pt x="156" y="6"/>
                  </a:lnTo>
                  <a:lnTo>
                    <a:pt x="90" y="0"/>
                  </a:lnTo>
                  <a:lnTo>
                    <a:pt x="28" y="65"/>
                  </a:lnTo>
                  <a:lnTo>
                    <a:pt x="6" y="190"/>
                  </a:lnTo>
                  <a:lnTo>
                    <a:pt x="0" y="317"/>
                  </a:lnTo>
                  <a:lnTo>
                    <a:pt x="16" y="392"/>
                  </a:lnTo>
                  <a:lnTo>
                    <a:pt x="22" y="426"/>
                  </a:lnTo>
                  <a:lnTo>
                    <a:pt x="75" y="44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2" name="Freeform 104"/>
            <p:cNvSpPr>
              <a:spLocks noChangeAspect="1"/>
            </p:cNvSpPr>
            <p:nvPr/>
          </p:nvSpPr>
          <p:spPr bwMode="auto">
            <a:xfrm rot="-10800000">
              <a:off x="3618" y="708"/>
              <a:ext cx="36" cy="12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8" y="49"/>
                </a:cxn>
                <a:cxn ang="0">
                  <a:pos x="28" y="88"/>
                </a:cxn>
                <a:cxn ang="0">
                  <a:pos x="31" y="120"/>
                </a:cxn>
                <a:cxn ang="0">
                  <a:pos x="9" y="107"/>
                </a:cxn>
                <a:cxn ang="0">
                  <a:pos x="3" y="71"/>
                </a:cxn>
                <a:cxn ang="0">
                  <a:pos x="0" y="52"/>
                </a:cxn>
                <a:cxn ang="0">
                  <a:pos x="9" y="0"/>
                </a:cxn>
              </a:cxnLst>
              <a:rect l="0" t="0" r="r" b="b"/>
              <a:pathLst>
                <a:path w="32" h="121">
                  <a:moveTo>
                    <a:pt x="9" y="0"/>
                  </a:moveTo>
                  <a:lnTo>
                    <a:pt x="28" y="49"/>
                  </a:lnTo>
                  <a:lnTo>
                    <a:pt x="28" y="88"/>
                  </a:lnTo>
                  <a:lnTo>
                    <a:pt x="31" y="120"/>
                  </a:lnTo>
                  <a:lnTo>
                    <a:pt x="9" y="107"/>
                  </a:lnTo>
                  <a:lnTo>
                    <a:pt x="3" y="71"/>
                  </a:lnTo>
                  <a:lnTo>
                    <a:pt x="0" y="52"/>
                  </a:lnTo>
                  <a:lnTo>
                    <a:pt x="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53" name="Freeform 105"/>
          <p:cNvSpPr>
            <a:spLocks noChangeAspect="1"/>
          </p:cNvSpPr>
          <p:nvPr/>
        </p:nvSpPr>
        <p:spPr bwMode="auto">
          <a:xfrm rot="-596050">
            <a:off x="3998913" y="2901950"/>
            <a:ext cx="481012" cy="601663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5" name="Group 106"/>
          <p:cNvGrpSpPr>
            <a:grpSpLocks noChangeAspect="1"/>
          </p:cNvGrpSpPr>
          <p:nvPr/>
        </p:nvGrpSpPr>
        <p:grpSpPr bwMode="auto">
          <a:xfrm>
            <a:off x="3665538" y="2854325"/>
            <a:ext cx="1543050" cy="438150"/>
            <a:chOff x="1056" y="1200"/>
            <a:chExt cx="4607" cy="1308"/>
          </a:xfrm>
          <a:solidFill>
            <a:schemeClr val="bg1">
              <a:lumMod val="65000"/>
            </a:schemeClr>
          </a:solidFill>
        </p:grpSpPr>
        <p:grpSp>
          <p:nvGrpSpPr>
            <p:cNvPr id="16" name="Group 107"/>
            <p:cNvGrpSpPr>
              <a:grpSpLocks noChangeAspect="1"/>
            </p:cNvGrpSpPr>
            <p:nvPr/>
          </p:nvGrpSpPr>
          <p:grpSpPr bwMode="auto">
            <a:xfrm>
              <a:off x="1056" y="1765"/>
              <a:ext cx="1979" cy="743"/>
              <a:chOff x="1043" y="540"/>
              <a:chExt cx="1605" cy="678"/>
            </a:xfrm>
            <a:grpFill/>
          </p:grpSpPr>
          <p:sp>
            <p:nvSpPr>
              <p:cNvPr id="872556" name="Freeform 108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7" name="Freeform 109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8" name="Freeform 110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9" name="Freeform 111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  <a:cxn ang="0">
                    <a:pos x="118" y="67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lnTo>
                      <a:pt x="118" y="6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0" name="Freeform 112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1" name="Freeform 113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lnTo>
                      <a:pt x="12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2" name="Freeform 114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3" name="Freeform 115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  <a:cxn ang="0">
                    <a:pos x="120" y="89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lnTo>
                      <a:pt x="120" y="8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4" name="Freeform 116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5" name="Freeform 117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lnTo>
                      <a:pt x="23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6" name="Freeform 118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7" name="Freeform 119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  <a:cxn ang="0">
                    <a:pos x="166" y="112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lnTo>
                      <a:pt x="166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8" name="Freeform 120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9" name="Freeform 121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lnTo>
                      <a:pt x="22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0" name="Freeform 122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1" name="Freeform 123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  <a:cxn ang="0">
                    <a:pos x="167" y="123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lnTo>
                      <a:pt x="167" y="12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2" name="Freeform 124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3" name="Freeform 125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lnTo>
                      <a:pt x="23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4" name="Freeform 126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5" name="Freeform 127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  <a:cxn ang="0">
                    <a:pos x="151" y="136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lnTo>
                      <a:pt x="15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6" name="Freeform 128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7" name="Freeform 129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lnTo>
                      <a:pt x="22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8" name="Freeform 130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9" name="Freeform 131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  <a:cxn ang="0">
                    <a:pos x="151" y="142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lnTo>
                      <a:pt x="151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0" name="Freeform 132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1" name="Freeform 133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2" name="Freeform 134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3" name="Freeform 135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  <a:cxn ang="0">
                    <a:pos x="148" y="143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lnTo>
                      <a:pt x="148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4" name="Freeform 136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5" name="Freeform 137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lnTo>
                      <a:pt x="21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6" name="Freeform 138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7" name="Freeform 139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lnTo>
                      <a:pt x="147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8" name="Freeform 140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9" name="Freeform 141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lnTo>
                      <a:pt x="20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0" name="Freeform 142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1" name="Freeform 143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lnTo>
                      <a:pt x="148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2" name="Freeform 144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3" name="Freeform 145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4" name="Freeform 146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5" name="Freeform 147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lnTo>
                      <a:pt x="148" y="11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6" name="Freeform 148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7" name="Freeform 149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8" name="Freeform 150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9" name="Freeform 151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  <a:cxn ang="0">
                    <a:pos x="147" y="120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lnTo>
                      <a:pt x="147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0" name="Freeform 152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1" name="Freeform 153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2" name="Freeform 154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3" name="Freeform 155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lnTo>
                      <a:pt x="152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4" name="Freeform 156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5" name="Freeform 157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6" name="Freeform 158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7" name="Freeform 159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  <a:cxn ang="0">
                    <a:pos x="157" y="142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lnTo>
                      <a:pt x="157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8" name="Freeform 160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9" name="Freeform 161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0" name="Freeform 162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1" name="Freeform 163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lnTo>
                      <a:pt x="170" y="12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2" name="Freeform 164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3" name="Freeform 165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lnTo>
                      <a:pt x="22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4" name="Freeform 166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5" name="Freeform 167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  <a:cxn ang="0">
                    <a:pos x="170" y="162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lnTo>
                      <a:pt x="170" y="1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6" name="Freeform 168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7" name="Freeform 169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lnTo>
                      <a:pt x="2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8" name="Freeform 170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9" name="Freeform 171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  <a:cxn ang="0">
                    <a:pos x="157" y="153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lnTo>
                      <a:pt x="157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0" name="Freeform 172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1" name="Freeform 173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2" name="Freeform 174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3" name="Freeform 175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  <a:cxn ang="0">
                    <a:pos x="158" y="149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lnTo>
                      <a:pt x="158" y="14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4" name="Freeform 176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5" name="Freeform 177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6" name="Freeform 178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7" name="Freeform 179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lnTo>
                      <a:pt x="158" y="13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8" name="Freeform 180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9" name="Freeform 181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lnTo>
                      <a:pt x="2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0" name="Freeform 182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1" name="Freeform 183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lnTo>
                      <a:pt x="20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2" name="Freeform 184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3" name="Freeform 185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4" name="Freeform 186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5" name="Freeform 187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  <a:cxn ang="0">
                    <a:pos x="180" y="158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lnTo>
                      <a:pt x="180" y="15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6" name="Freeform 188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7" name="Freeform 189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lnTo>
                      <a:pt x="24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8" name="Freeform 190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9" name="Freeform 191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  <a:cxn ang="0">
                    <a:pos x="196" y="135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lnTo>
                      <a:pt x="196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0" name="Freeform 192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1" name="Freeform 193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lnTo>
                      <a:pt x="24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2" name="Freeform 194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3" name="Freeform 195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lnTo>
                      <a:pt x="185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4" name="Freeform 196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5" name="Freeform 197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lnTo>
                      <a:pt x="25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6" name="Freeform 198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7" name="Freeform 199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  <a:cxn ang="0">
                    <a:pos x="176" y="119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lnTo>
                      <a:pt x="176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8" name="Freeform 200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9" name="Freeform 201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lnTo>
                      <a:pt x="24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0" name="Freeform 202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1" name="Freeform 203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lnTo>
                      <a:pt x="174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2" name="Freeform 204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3" name="Freeform 205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lnTo>
                      <a:pt x="0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4" name="Freeform 206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5" name="Freeform 207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6" name="Freeform 208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7" name="Freeform 209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lnTo>
                      <a:pt x="192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8" name="Freeform 210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9" name="Freeform 211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0" name="Freeform 212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1" name="Freeform 213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lnTo>
                      <a:pt x="180" y="10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2" name="Freeform 214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3" name="Freeform 215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lnTo>
                      <a:pt x="28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4" name="Freeform 216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5" name="Freeform 217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lnTo>
                      <a:pt x="176" y="10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6" name="Freeform 218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7" name="Freeform 219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lnTo>
                      <a:pt x="31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8" name="Freeform 220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9" name="Freeform 221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lnTo>
                      <a:pt x="185" y="1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0" name="Freeform 222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1" name="Freeform 223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lnTo>
                      <a:pt x="3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2" name="Freeform 224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3" name="Freeform 225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  <a:cxn ang="0">
                    <a:pos x="196" y="106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lnTo>
                      <a:pt x="196" y="10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4" name="Freeform 226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5" name="Freeform 227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lnTo>
                      <a:pt x="3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6" name="Freeform 228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7" name="Freeform 229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  <a:cxn ang="0">
                    <a:pos x="193" y="102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lnTo>
                      <a:pt x="193" y="10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8" name="Freeform 230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9" name="Freeform 231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lnTo>
                      <a:pt x="30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0" name="Freeform 232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1" name="Freeform 233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lnTo>
                      <a:pt x="194" y="6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2" name="Freeform 234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3" name="Freeform 235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4" name="Freeform 236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5" name="Freeform 237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lnTo>
                      <a:pt x="158" y="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6" name="Freeform 238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7" name="Freeform 239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lnTo>
                      <a:pt x="2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8" name="Freeform 240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9" name="Freeform 241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  <a:cxn ang="0">
                    <a:pos x="159" y="28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lnTo>
                      <a:pt x="159" y="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0" name="Freeform 242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1" name="Freeform 243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2" name="Freeform 244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3" name="Freeform 245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  <a:cxn ang="0">
                    <a:pos x="161" y="62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lnTo>
                      <a:pt x="161" y="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4" name="Freeform 246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5" name="Freeform 247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lnTo>
                      <a:pt x="27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6" name="Freeform 248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7" name="Freeform 249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  <a:cxn ang="0">
                    <a:pos x="154" y="43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lnTo>
                      <a:pt x="154" y="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8" name="Freeform 250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9" name="Freeform 251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lnTo>
                      <a:pt x="28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0" name="Freeform 252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1" name="Freeform 253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lnTo>
                      <a:pt x="145" y="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2" name="Freeform 254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3" name="Freeform 255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lnTo>
                      <a:pt x="27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4" name="Freeform 256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5" name="Freeform 257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  <a:cxn ang="0">
                    <a:pos x="140" y="24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lnTo>
                      <a:pt x="140" y="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6" name="Freeform 258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7" name="Freeform 259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lnTo>
                      <a:pt x="91" y="10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8" name="Freeform 260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9" name="Freeform 261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  <a:cxn ang="0">
                    <a:pos x="27" y="35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lnTo>
                      <a:pt x="27" y="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0" name="Freeform 262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1" name="Freeform 263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  <a:cxn ang="0">
                    <a:pos x="99" y="10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lnTo>
                      <a:pt x="99" y="1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2" name="Freeform 264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3" name="Freeform 265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lnTo>
                      <a:pt x="88" y="71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4" name="Freeform 266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5" name="Freeform 267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6" name="Freeform 268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7" name="Freeform 269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8" name="Freeform 270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9" name="Freeform 271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0" name="Freeform 272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1" name="Freeform 273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2" name="Freeform 274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3" name="Freeform 275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4" name="Freeform 276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5" name="Freeform 277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6" name="Freeform 278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7" name="Freeform 279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8" name="Freeform 280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9" name="Freeform 281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0" name="Freeform 282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1" name="Freeform 283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2" name="Freeform 284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3" name="Freeform 285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4" name="Freeform 286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5" name="Freeform 287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6" name="Freeform 288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7" name="Freeform 289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8" name="Freeform 290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9" name="Freeform 291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0" name="Freeform 292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1" name="Freeform 293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2" name="Freeform 294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3" name="Freeform 295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4" name="Freeform 296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5" name="Freeform 297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6" name="Freeform 298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7" name="Freeform 299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8" name="Freeform 300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9" name="Freeform 301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0" name="Freeform 302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1" name="Freeform 303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2" name="Freeform 304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3" name="Freeform 305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4" name="Freeform 306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5" name="Freeform 307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" name="Group 308"/>
            <p:cNvGrpSpPr>
              <a:grpSpLocks noChangeAspect="1"/>
            </p:cNvGrpSpPr>
            <p:nvPr/>
          </p:nvGrpSpPr>
          <p:grpSpPr bwMode="auto">
            <a:xfrm>
              <a:off x="1193" y="1200"/>
              <a:ext cx="3989" cy="1279"/>
              <a:chOff x="1154" y="25"/>
              <a:chExt cx="3235" cy="1167"/>
            </a:xfrm>
            <a:grpFill/>
          </p:grpSpPr>
          <p:sp>
            <p:nvSpPr>
              <p:cNvPr id="872757" name="Freeform 309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8" name="Freeform 310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9" name="Freeform 311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0" name="Freeform 312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1" name="Freeform 313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2" name="Freeform 314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3" name="Freeform 315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4" name="Freeform 316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5" name="Freeform 317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6" name="Freeform 318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7" name="Freeform 319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8" name="Freeform 320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9" name="Freeform 321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0" name="Freeform 322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1" name="Freeform 323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2" name="Freeform 324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3" name="Freeform 325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4" name="Freeform 326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5" name="Freeform 327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6" name="Freeform 328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7" name="Freeform 329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8" name="Freeform 330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9" name="Freeform 331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0" name="Freeform 332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1" name="Freeform 333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2" name="Freeform 334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3" name="Freeform 335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4" name="Freeform 336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5" name="Freeform 337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6" name="Freeform 338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7" name="Freeform 339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8" name="Freeform 340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lnTo>
                      <a:pt x="12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9" name="Freeform 341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0" name="Freeform 342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lnTo>
                      <a:pt x="125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1" name="Freeform 343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2" name="Freeform 344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3" name="Freeform 345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4" name="Freeform 346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lnTo>
                      <a:pt x="9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5" name="Freeform 347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6" name="Freeform 348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7" name="Freeform 349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8" name="Freeform 350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lnTo>
                      <a:pt x="68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9" name="Freeform 351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0" name="Freeform 352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lnTo>
                      <a:pt x="99" y="1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1" name="Freeform 353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2" name="Freeform 354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lnTo>
                      <a:pt x="9" y="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3" name="Freeform 355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4" name="Freeform 356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lnTo>
                      <a:pt x="4" y="7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5" name="Freeform 357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6" name="Freeform 358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lnTo>
                      <a:pt x="20" y="8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7" name="Freeform 359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8" name="Freeform 360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lnTo>
                      <a:pt x="0" y="9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9" name="Freeform 361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0" name="Freeform 362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1" name="Freeform 363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2" name="Freeform 364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3" name="Freeform 365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4" name="Freeform 366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5" name="Freeform 367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6" name="Freeform 368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7" name="Freeform 369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8" name="Freeform 370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9" name="Freeform 371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0" name="Freeform 372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1" name="Freeform 373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2" name="Freeform 374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lnTo>
                      <a:pt x="1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3" name="Freeform 375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4" name="Freeform 376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lnTo>
                      <a:pt x="12" y="4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5" name="Freeform 377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6" name="Freeform 378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lnTo>
                      <a:pt x="19" y="4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7" name="Freeform 379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8" name="Freeform 380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lnTo>
                      <a:pt x="20" y="3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9" name="Freeform 381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0" name="Freeform 382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lnTo>
                      <a:pt x="20" y="2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1" name="Freeform 383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2" name="Freeform 384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lnTo>
                      <a:pt x="19" y="2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3" name="Freeform 385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4" name="Freeform 386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lnTo>
                      <a:pt x="11" y="1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5" name="Freeform 387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6" name="Freeform 388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lnTo>
                      <a:pt x="0" y="5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7" name="Freeform 389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8" name="Freeform 390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lnTo>
                      <a:pt x="0" y="7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9" name="Freeform 391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0" name="Freeform 392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lnTo>
                      <a:pt x="36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1" name="Freeform 393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2" name="Freeform 394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lnTo>
                      <a:pt x="0" y="5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3" name="Freeform 395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4" name="Freeform 396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5" name="Freeform 397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6" name="Freeform 398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lnTo>
                      <a:pt x="6" y="3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7" name="Freeform 399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8" name="Freeform 400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6" y="4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9" name="Freeform 401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0" name="Freeform 402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  <a:cxn ang="0">
                    <a:pos x="455" y="184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lnTo>
                      <a:pt x="455" y="18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1" name="Freeform 403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2" name="Freeform 404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  <a:cxn ang="0">
                    <a:pos x="941" y="191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lnTo>
                      <a:pt x="941" y="1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3" name="Freeform 405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4" name="Freeform 406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5" name="Freeform 407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6" name="Freeform 408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lnTo>
                      <a:pt x="38" y="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7" name="Freeform 409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8" name="Freeform 410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lnTo>
                      <a:pt x="9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9" name="Freeform 411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0" name="Freeform 412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  <a:cxn ang="0">
                    <a:pos x="69" y="90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lnTo>
                      <a:pt x="69" y="9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1" name="Freeform 413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2" name="Freeform 414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3" name="Freeform 415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4" name="Freeform 416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  <a:cxn ang="0">
                    <a:pos x="95" y="113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lnTo>
                      <a:pt x="95" y="1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5" name="Freeform 417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6" name="Freeform 418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7" name="Freeform 419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8" name="Freeform 420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  <a:cxn ang="0">
                    <a:pos x="93" y="124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lnTo>
                      <a:pt x="93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9" name="Freeform 421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0" name="Freeform 422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1" name="Freeform 423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2" name="Freeform 424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  <a:cxn ang="0">
                    <a:pos x="101" y="136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lnTo>
                      <a:pt x="10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3" name="Freeform 425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4" name="Freeform 426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5" name="Freeform 427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6" name="Freeform 428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  <a:cxn ang="0">
                    <a:pos x="103" y="143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lnTo>
                      <a:pt x="103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7" name="Freeform 429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8" name="Freeform 430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9" name="Freeform 431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0" name="Freeform 432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  <a:cxn ang="0">
                    <a:pos x="102" y="143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lnTo>
                      <a:pt x="102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1" name="Freeform 433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2" name="Freeform 434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3" name="Freeform 435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4" name="Freeform 436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  <a:cxn ang="0">
                    <a:pos x="91" y="129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lnTo>
                      <a:pt x="91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5" name="Freeform 437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6" name="Freeform 438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7" name="Freeform 439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8" name="Freeform 440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  <a:cxn ang="0">
                    <a:pos x="90" y="125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lnTo>
                      <a:pt x="90" y="12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9" name="Freeform 441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0" name="Freeform 442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1" name="Freeform 443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2" name="Freeform 444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  <a:cxn ang="0">
                    <a:pos x="85" y="117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lnTo>
                      <a:pt x="85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3" name="Freeform 445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4" name="Freeform 446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5" name="Freeform 447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6" name="Freeform 448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  <a:cxn ang="0">
                    <a:pos x="79" y="120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lnTo>
                      <a:pt x="79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7" name="Freeform 449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8" name="Freeform 450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9" name="Freeform 451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0" name="Freeform 452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  <a:cxn ang="0">
                    <a:pos x="97" y="155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lnTo>
                      <a:pt x="97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1" name="Freeform 453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2" name="Freeform 454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3" name="Freeform 455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4" name="Freeform 456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  <a:cxn ang="0">
                    <a:pos x="94" y="142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lnTo>
                      <a:pt x="94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5" name="Freeform 457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6" name="Freeform 458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7" name="Freeform 459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8" name="Freeform 460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  <a:cxn ang="0">
                    <a:pos x="85" y="128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lnTo>
                      <a:pt x="85" y="1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9" name="Freeform 461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0" name="Freeform 462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1" name="Freeform 463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2" name="Freeform 464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  <a:cxn ang="0">
                    <a:pos x="111" y="161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lnTo>
                      <a:pt x="111" y="16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3" name="Freeform 465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4" name="Freeform 466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lnTo>
                      <a:pt x="5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5" name="Freeform 467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6" name="Freeform 468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  <a:cxn ang="0">
                    <a:pos x="99" y="153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lnTo>
                      <a:pt x="99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7" name="Freeform 469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8" name="Freeform 470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9" name="Freeform 471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0" name="Freeform 472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  <a:cxn ang="0">
                    <a:pos x="92" y="150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lnTo>
                      <a:pt x="92" y="15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1" name="Freeform 473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2" name="Freeform 474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3" name="Freeform 475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4" name="Freeform 476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lnTo>
                      <a:pt x="90" y="13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5" name="Freeform 477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6" name="Freeform 478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7" name="Freeform 479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8" name="Freeform 480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  <a:cxn ang="0">
                    <a:pos x="111" y="165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lnTo>
                      <a:pt x="11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9" name="Freeform 481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0" name="Freeform 482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1" name="Freeform 483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2" name="Freeform 484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lnTo>
                      <a:pt x="102" y="15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3" name="Freeform 485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4" name="Freeform 486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5" name="Freeform 487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6" name="Freeform 488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lnTo>
                      <a:pt x="118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7" name="Freeform 489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8" name="Freeform 490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9" name="Freeform 491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0" name="Freeform 492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  <a:cxn ang="0">
                    <a:pos x="106" y="111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lnTo>
                      <a:pt x="106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1" name="Freeform 493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2" name="Freeform 494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3" name="Freeform 495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4" name="Freeform 496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lnTo>
                      <a:pt x="109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5" name="Freeform 497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6" name="Freeform 498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7" name="Freeform 499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8" name="Freeform 500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lnTo>
                      <a:pt x="108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9" name="Freeform 501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0" name="Freeform 502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lnTo>
                      <a:pt x="693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1" name="Freeform 503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2" name="Freeform 504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lnTo>
                      <a:pt x="4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3" name="Freeform 505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4" name="Freeform 506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lnTo>
                      <a:pt x="89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5" name="Freeform 507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6" name="Freeform 508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957" name="Freeform 509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8" name="Freeform 510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lnTo>
                    <a:pt x="98" y="10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9" name="Freeform 511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0" name="Freeform 512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1" name="Freeform 513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2" name="Freeform 514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lnTo>
                    <a:pt x="108" y="107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3" name="Freeform 515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4" name="Freeform 516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5" name="Freeform 517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6" name="Freeform 518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lnTo>
                    <a:pt x="139" y="169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7" name="Freeform 519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8" name="Freeform 520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9" name="Freeform 521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0" name="Freeform 522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lnTo>
                    <a:pt x="139" y="10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1" name="Freeform 523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2" name="Freeform 524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3" name="Freeform 525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4" name="Freeform 526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  <a:cxn ang="0">
                  <a:pos x="107" y="103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lnTo>
                    <a:pt x="107" y="103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5" name="Freeform 527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6" name="Freeform 528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7" name="Freeform 529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8" name="Freeform 530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lnTo>
                    <a:pt x="94" y="61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9" name="Freeform 531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0" name="Freeform 532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1" name="Freeform 533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2" name="Freeform 534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lnTo>
                    <a:pt x="75" y="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3" name="Freeform 535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4" name="Freeform 536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5" name="Freeform 537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6" name="Freeform 538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lnTo>
                    <a:pt x="76" y="28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7" name="Freeform 539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8" name="Freeform 540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9" name="Freeform 541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0" name="Freeform 542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lnTo>
                    <a:pt x="105" y="6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1" name="Freeform 543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2" name="Freeform 544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3" name="Freeform 545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4" name="Freeform 546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lnTo>
                    <a:pt x="82" y="4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5" name="Freeform 547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6" name="Freeform 548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7" name="Freeform 549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8" name="Freeform 550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lnTo>
                    <a:pt x="77" y="1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9" name="Freeform 551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0" name="Freeform 552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lnTo>
                    <a:pt x="15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1" name="Freeform 553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2" name="Freeform 554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  <a:cxn ang="0">
                  <a:pos x="86" y="24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lnTo>
                    <a:pt x="86" y="2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3" name="Freeform 555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4" name="Freeform 556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lnTo>
                    <a:pt x="4218" y="108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5" name="Freeform 557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6" name="Freeform 558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lnTo>
                    <a:pt x="1125" y="3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7" name="Freeform 559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8" name="Freeform 560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  <a:cxn ang="0">
                  <a:pos x="857" y="10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lnTo>
                    <a:pt x="857" y="1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9" name="Freeform 561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0" name="Freeform 562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lnTo>
                    <a:pt x="2376" y="7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1" name="Freeform 563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2" name="Freeform 564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3" name="Freeform 565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4" name="Freeform 566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5" name="Freeform 567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6" name="Freeform 568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7" name="Freeform 569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8" name="Freeform 570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9" name="Freeform 571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0" name="Freeform 572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1" name="Freeform 573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2" name="Freeform 574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3" name="Freeform 575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4" name="Freeform 576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lnTo>
                    <a:pt x="36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5" name="Freeform 577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6" name="Freeform 578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lnTo>
                    <a:pt x="36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7" name="Freeform 579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8" name="Freeform 580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9" name="Freeform 581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0" name="Freeform 582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1" name="Freeform 583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2" name="Freeform 584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3" name="Freeform 585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4" name="Freeform 586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5" name="Freeform 587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6" name="Freeform 588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7" name="Freeform 589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8" name="Freeform 590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9" name="Freeform 591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0" name="Freeform 592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1" name="Freeform 593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2" name="Freeform 594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3" name="Freeform 595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4" name="Freeform 596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5" name="Freeform 597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6" name="Freeform 598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7" name="Freeform 599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8" name="Freeform 600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9" name="Freeform 601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0" name="Freeform 602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1" name="Freeform 603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2" name="Freeform 604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3" name="Freeform 605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4" name="Freeform 606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5" name="Freeform 607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6" name="Freeform 608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7" name="Freeform 609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8" name="Freeform 610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9" name="Freeform 611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0" name="Freeform 612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1" name="Freeform 613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2" name="Freeform 614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3" name="Freeform 615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4" name="Freeform 616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5" name="Freeform 617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6" name="Freeform 618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7" name="Freeform 619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8" name="Freeform 620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9" name="Freeform 621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0" name="Freeform 622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1" name="Freeform 623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2" name="Freeform 624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3" name="Freeform 625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4" name="Freeform 626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5" name="Freeform 627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6" name="Freeform 628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7" name="Freeform 629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8" name="Freeform 630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9" name="Freeform 631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0" name="Freeform 632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1" name="Freeform 633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2" name="Freeform 634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3" name="Freeform 635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4" name="Freeform 636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lnTo>
                    <a:pt x="100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5" name="Freeform 637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6" name="Freeform 638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lnTo>
                    <a:pt x="98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7" name="Freeform 639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8" name="Freeform 640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9" name="Freeform 641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0" name="Freeform 642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1" name="Freeform 643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2" name="Freeform 644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lnTo>
                    <a:pt x="6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3" name="Freeform 645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4" name="Freeform 646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lnTo>
                    <a:pt x="5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5" name="Freeform 647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6" name="Freeform 648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lnTo>
                    <a:pt x="42" y="1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7" name="Freeform 649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8" name="Freeform 650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lnTo>
                    <a:pt x="110" y="9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9" name="Freeform 651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0" name="Freeform 652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lnTo>
                    <a:pt x="101" y="7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1" name="Freeform 653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2" name="Freeform 654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lnTo>
                    <a:pt x="98" y="8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3" name="Freeform 655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4" name="Freeform 656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lnTo>
                    <a:pt x="110" y="9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5" name="Freeform 657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6" name="Freeform 658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lnTo>
                    <a:pt x="94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7" name="Freeform 659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8" name="Freeform 660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9" name="Freeform 661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0" name="Freeform 662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lnTo>
                    <a:pt x="93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1" name="Freeform 663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2" name="Freeform 664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lnTo>
                    <a:pt x="93" y="6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3" name="Freeform 665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4" name="Freeform 666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lnTo>
                    <a:pt x="92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5" name="Freeform 667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6" name="Freeform 668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lnTo>
                    <a:pt x="95" y="5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7" name="Freeform 669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8" name="Freeform 670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lnTo>
                    <a:pt x="93" y="5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9" name="Freeform 671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0" name="Freeform 672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lnTo>
                    <a:pt x="93" y="4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1" name="Freeform 673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2" name="Freeform 674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lnTo>
                    <a:pt x="93" y="4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3" name="Freeform 675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4" name="Freeform 676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lnTo>
                    <a:pt x="92" y="3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5" name="Freeform 677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6" name="Freeform 678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lnTo>
                    <a:pt x="92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7" name="Freeform 679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8" name="Freeform 680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lnTo>
                    <a:pt x="91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9" name="Freeform 681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0" name="Freeform 682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lnTo>
                    <a:pt x="71" y="1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1" name="Freeform 683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2" name="Freeform 684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lnTo>
                    <a:pt x="92" y="5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3" name="Freeform 685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4" name="Freeform 686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lnTo>
                    <a:pt x="94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5" name="Freeform 687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6" name="Freeform 688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7" name="Freeform 689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8" name="Freeform 690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lnTo>
                    <a:pt x="71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9" name="Freeform 691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0" name="Freeform 692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lnTo>
                    <a:pt x="69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1" name="Freeform 693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2" name="Freeform 694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lnTo>
                    <a:pt x="53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3" name="Freeform 695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4" name="Freeform 696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lnTo>
                    <a:pt x="52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"/>
          <p:cNvSpPr>
            <a:spLocks noChangeAspect="1" noChangeArrowheads="1"/>
          </p:cNvSpPr>
          <p:nvPr/>
        </p:nvSpPr>
        <p:spPr bwMode="auto">
          <a:xfrm>
            <a:off x="2669806" y="-38841"/>
            <a:ext cx="3583543" cy="693039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000000"/>
                </a:solidFill>
              </a:rPr>
              <a:t>z</a:t>
            </a:r>
          </a:p>
        </p:txBody>
      </p:sp>
      <p:sp>
        <p:nvSpPr>
          <p:cNvPr id="745" name="Freeform 67"/>
          <p:cNvSpPr>
            <a:spLocks noChangeAspect="1"/>
          </p:cNvSpPr>
          <p:nvPr/>
        </p:nvSpPr>
        <p:spPr bwMode="auto">
          <a:xfrm rot="16200000">
            <a:off x="3876693" y="2999657"/>
            <a:ext cx="385405" cy="201285"/>
          </a:xfrm>
          <a:custGeom>
            <a:avLst/>
            <a:gdLst>
              <a:gd name="connsiteX0" fmla="*/ 270 w 270"/>
              <a:gd name="connsiteY0" fmla="*/ 118 h 151"/>
              <a:gd name="connsiteX1" fmla="*/ 161 w 270"/>
              <a:gd name="connsiteY1" fmla="*/ 80 h 151"/>
              <a:gd name="connsiteX2" fmla="*/ 93 w 270"/>
              <a:gd name="connsiteY2" fmla="*/ 37 h 151"/>
              <a:gd name="connsiteX3" fmla="*/ 31 w 270"/>
              <a:gd name="connsiteY3" fmla="*/ 0 h 151"/>
              <a:gd name="connsiteX4" fmla="*/ 9 w 270"/>
              <a:gd name="connsiteY4" fmla="*/ 25 h 151"/>
              <a:gd name="connsiteX5" fmla="*/ 0 w 270"/>
              <a:gd name="connsiteY5" fmla="*/ 37 h 151"/>
              <a:gd name="connsiteX6" fmla="*/ 84 w 270"/>
              <a:gd name="connsiteY6" fmla="*/ 111 h 151"/>
              <a:gd name="connsiteX7" fmla="*/ 112 w 270"/>
              <a:gd name="connsiteY7" fmla="*/ 130 h 151"/>
              <a:gd name="connsiteX8" fmla="*/ 255 w 270"/>
              <a:gd name="connsiteY8" fmla="*/ 151 h 151"/>
              <a:gd name="connsiteX0" fmla="*/ 270 w 275"/>
              <a:gd name="connsiteY0" fmla="*/ 118 h 154"/>
              <a:gd name="connsiteX1" fmla="*/ 257 w 275"/>
              <a:gd name="connsiteY1" fmla="*/ 148 h 154"/>
              <a:gd name="connsiteX2" fmla="*/ 161 w 275"/>
              <a:gd name="connsiteY2" fmla="*/ 80 h 154"/>
              <a:gd name="connsiteX3" fmla="*/ 93 w 275"/>
              <a:gd name="connsiteY3" fmla="*/ 37 h 154"/>
              <a:gd name="connsiteX4" fmla="*/ 31 w 275"/>
              <a:gd name="connsiteY4" fmla="*/ 0 h 154"/>
              <a:gd name="connsiteX5" fmla="*/ 9 w 275"/>
              <a:gd name="connsiteY5" fmla="*/ 25 h 154"/>
              <a:gd name="connsiteX6" fmla="*/ 0 w 275"/>
              <a:gd name="connsiteY6" fmla="*/ 37 h 154"/>
              <a:gd name="connsiteX7" fmla="*/ 84 w 275"/>
              <a:gd name="connsiteY7" fmla="*/ 111 h 154"/>
              <a:gd name="connsiteX8" fmla="*/ 112 w 275"/>
              <a:gd name="connsiteY8" fmla="*/ 130 h 154"/>
              <a:gd name="connsiteX9" fmla="*/ 255 w 275"/>
              <a:gd name="connsiteY9" fmla="*/ 151 h 154"/>
              <a:gd name="connsiteX0" fmla="*/ 270 w 270"/>
              <a:gd name="connsiteY0" fmla="*/ 118 h 155"/>
              <a:gd name="connsiteX1" fmla="*/ 257 w 270"/>
              <a:gd name="connsiteY1" fmla="*/ 148 h 155"/>
              <a:gd name="connsiteX2" fmla="*/ 161 w 270"/>
              <a:gd name="connsiteY2" fmla="*/ 80 h 155"/>
              <a:gd name="connsiteX3" fmla="*/ 93 w 270"/>
              <a:gd name="connsiteY3" fmla="*/ 37 h 155"/>
              <a:gd name="connsiteX4" fmla="*/ 31 w 270"/>
              <a:gd name="connsiteY4" fmla="*/ 0 h 155"/>
              <a:gd name="connsiteX5" fmla="*/ 9 w 270"/>
              <a:gd name="connsiteY5" fmla="*/ 25 h 155"/>
              <a:gd name="connsiteX6" fmla="*/ 0 w 270"/>
              <a:gd name="connsiteY6" fmla="*/ 37 h 155"/>
              <a:gd name="connsiteX7" fmla="*/ 84 w 270"/>
              <a:gd name="connsiteY7" fmla="*/ 111 h 155"/>
              <a:gd name="connsiteX8" fmla="*/ 112 w 270"/>
              <a:gd name="connsiteY8" fmla="*/ 130 h 155"/>
              <a:gd name="connsiteX9" fmla="*/ 255 w 270"/>
              <a:gd name="connsiteY9" fmla="*/ 151 h 155"/>
              <a:gd name="connsiteX0" fmla="*/ 257 w 257"/>
              <a:gd name="connsiteY0" fmla="*/ 148 h 151"/>
              <a:gd name="connsiteX1" fmla="*/ 161 w 257"/>
              <a:gd name="connsiteY1" fmla="*/ 80 h 151"/>
              <a:gd name="connsiteX2" fmla="*/ 93 w 257"/>
              <a:gd name="connsiteY2" fmla="*/ 37 h 151"/>
              <a:gd name="connsiteX3" fmla="*/ 31 w 257"/>
              <a:gd name="connsiteY3" fmla="*/ 0 h 151"/>
              <a:gd name="connsiteX4" fmla="*/ 9 w 257"/>
              <a:gd name="connsiteY4" fmla="*/ 25 h 151"/>
              <a:gd name="connsiteX5" fmla="*/ 0 w 257"/>
              <a:gd name="connsiteY5" fmla="*/ 37 h 151"/>
              <a:gd name="connsiteX6" fmla="*/ 84 w 257"/>
              <a:gd name="connsiteY6" fmla="*/ 111 h 151"/>
              <a:gd name="connsiteX7" fmla="*/ 112 w 257"/>
              <a:gd name="connsiteY7" fmla="*/ 130 h 151"/>
              <a:gd name="connsiteX8" fmla="*/ 255 w 257"/>
              <a:gd name="connsiteY8" fmla="*/ 151 h 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7" h="151">
                <a:moveTo>
                  <a:pt x="257" y="148"/>
                </a:moveTo>
                <a:cubicBezTo>
                  <a:pt x="239" y="142"/>
                  <a:pt x="191" y="93"/>
                  <a:pt x="161" y="80"/>
                </a:cubicBezTo>
                <a:cubicBezTo>
                  <a:pt x="138" y="66"/>
                  <a:pt x="116" y="51"/>
                  <a:pt x="93" y="37"/>
                </a:cubicBezTo>
                <a:cubicBezTo>
                  <a:pt x="72" y="25"/>
                  <a:pt x="52" y="12"/>
                  <a:pt x="31" y="0"/>
                </a:cubicBezTo>
                <a:lnTo>
                  <a:pt x="9" y="25"/>
                </a:lnTo>
                <a:lnTo>
                  <a:pt x="0" y="37"/>
                </a:lnTo>
                <a:cubicBezTo>
                  <a:pt x="28" y="62"/>
                  <a:pt x="56" y="86"/>
                  <a:pt x="84" y="111"/>
                </a:cubicBezTo>
                <a:cubicBezTo>
                  <a:pt x="93" y="117"/>
                  <a:pt x="103" y="124"/>
                  <a:pt x="112" y="130"/>
                </a:cubicBezTo>
                <a:lnTo>
                  <a:pt x="255" y="15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2" name="Freeform 4"/>
          <p:cNvSpPr>
            <a:spLocks/>
          </p:cNvSpPr>
          <p:nvPr/>
        </p:nvSpPr>
        <p:spPr bwMode="auto">
          <a:xfrm>
            <a:off x="4108450" y="3048000"/>
            <a:ext cx="692150" cy="387350"/>
          </a:xfrm>
          <a:custGeom>
            <a:avLst/>
            <a:gdLst/>
            <a:ahLst/>
            <a:cxnLst>
              <a:cxn ang="0">
                <a:pos x="148" y="8"/>
              </a:cxn>
              <a:cxn ang="0">
                <a:pos x="120" y="56"/>
              </a:cxn>
              <a:cxn ang="0">
                <a:pos x="64" y="152"/>
              </a:cxn>
              <a:cxn ang="0">
                <a:pos x="36" y="200"/>
              </a:cxn>
              <a:cxn ang="0">
                <a:pos x="0" y="296"/>
              </a:cxn>
              <a:cxn ang="0">
                <a:pos x="96" y="300"/>
              </a:cxn>
              <a:cxn ang="0">
                <a:pos x="220" y="296"/>
              </a:cxn>
              <a:cxn ang="0">
                <a:pos x="352" y="300"/>
              </a:cxn>
              <a:cxn ang="0">
                <a:pos x="404" y="288"/>
              </a:cxn>
              <a:cxn ang="0">
                <a:pos x="404" y="252"/>
              </a:cxn>
              <a:cxn ang="0">
                <a:pos x="384" y="176"/>
              </a:cxn>
              <a:cxn ang="0">
                <a:pos x="312" y="84"/>
              </a:cxn>
              <a:cxn ang="0">
                <a:pos x="268" y="28"/>
              </a:cxn>
              <a:cxn ang="0">
                <a:pos x="228" y="0"/>
              </a:cxn>
              <a:cxn ang="0">
                <a:pos x="148" y="8"/>
              </a:cxn>
            </a:cxnLst>
            <a:rect l="0" t="0" r="r" b="b"/>
            <a:pathLst>
              <a:path w="404" h="300">
                <a:moveTo>
                  <a:pt x="148" y="8"/>
                </a:moveTo>
                <a:lnTo>
                  <a:pt x="120" y="56"/>
                </a:lnTo>
                <a:lnTo>
                  <a:pt x="64" y="152"/>
                </a:lnTo>
                <a:lnTo>
                  <a:pt x="36" y="200"/>
                </a:lnTo>
                <a:lnTo>
                  <a:pt x="0" y="296"/>
                </a:lnTo>
                <a:lnTo>
                  <a:pt x="96" y="300"/>
                </a:lnTo>
                <a:lnTo>
                  <a:pt x="220" y="296"/>
                </a:lnTo>
                <a:lnTo>
                  <a:pt x="352" y="300"/>
                </a:lnTo>
                <a:lnTo>
                  <a:pt x="404" y="288"/>
                </a:lnTo>
                <a:lnTo>
                  <a:pt x="404" y="252"/>
                </a:lnTo>
                <a:lnTo>
                  <a:pt x="384" y="176"/>
                </a:lnTo>
                <a:lnTo>
                  <a:pt x="312" y="84"/>
                </a:lnTo>
                <a:lnTo>
                  <a:pt x="268" y="28"/>
                </a:lnTo>
                <a:lnTo>
                  <a:pt x="228" y="0"/>
                </a:lnTo>
                <a:lnTo>
                  <a:pt x="148" y="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3" name="Line 5"/>
          <p:cNvSpPr>
            <a:spLocks noChangeAspect="1" noChangeShapeType="1"/>
          </p:cNvSpPr>
          <p:nvPr/>
        </p:nvSpPr>
        <p:spPr bwMode="auto">
          <a:xfrm>
            <a:off x="4603750" y="3282950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4" name="Line 6"/>
          <p:cNvSpPr>
            <a:spLocks noChangeAspect="1" noChangeShapeType="1"/>
          </p:cNvSpPr>
          <p:nvPr/>
        </p:nvSpPr>
        <p:spPr bwMode="auto">
          <a:xfrm rot="-2875499">
            <a:off x="4190207" y="3286919"/>
            <a:ext cx="112712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5" name="Freeform 7"/>
          <p:cNvSpPr>
            <a:spLocks noChangeAspect="1"/>
          </p:cNvSpPr>
          <p:nvPr/>
        </p:nvSpPr>
        <p:spPr bwMode="auto">
          <a:xfrm>
            <a:off x="4037013" y="3348038"/>
            <a:ext cx="755650" cy="334962"/>
          </a:xfrm>
          <a:custGeom>
            <a:avLst/>
            <a:gdLst/>
            <a:ahLst/>
            <a:cxnLst>
              <a:cxn ang="0">
                <a:pos x="24" y="17"/>
              </a:cxn>
              <a:cxn ang="0">
                <a:pos x="11" y="96"/>
              </a:cxn>
              <a:cxn ang="0">
                <a:pos x="0" y="136"/>
              </a:cxn>
              <a:cxn ang="0">
                <a:pos x="27" y="184"/>
              </a:cxn>
              <a:cxn ang="0">
                <a:pos x="88" y="201"/>
              </a:cxn>
              <a:cxn ang="0">
                <a:pos x="283" y="204"/>
              </a:cxn>
              <a:cxn ang="0">
                <a:pos x="363" y="211"/>
              </a:cxn>
              <a:cxn ang="0">
                <a:pos x="459" y="204"/>
              </a:cxn>
              <a:cxn ang="0">
                <a:pos x="493" y="189"/>
              </a:cxn>
              <a:cxn ang="0">
                <a:pos x="523" y="177"/>
              </a:cxn>
              <a:cxn ang="0">
                <a:pos x="535" y="153"/>
              </a:cxn>
              <a:cxn ang="0">
                <a:pos x="529" y="111"/>
              </a:cxn>
              <a:cxn ang="0">
                <a:pos x="523" y="69"/>
              </a:cxn>
              <a:cxn ang="0">
                <a:pos x="499" y="15"/>
              </a:cxn>
              <a:cxn ang="0">
                <a:pos x="440" y="31"/>
              </a:cxn>
              <a:cxn ang="0">
                <a:pos x="348" y="31"/>
              </a:cxn>
              <a:cxn ang="0">
                <a:pos x="172" y="34"/>
              </a:cxn>
              <a:cxn ang="0">
                <a:pos x="103" y="31"/>
              </a:cxn>
              <a:cxn ang="0">
                <a:pos x="34" y="0"/>
              </a:cxn>
              <a:cxn ang="0">
                <a:pos x="8" y="51"/>
              </a:cxn>
              <a:cxn ang="0">
                <a:pos x="15" y="75"/>
              </a:cxn>
            </a:cxnLst>
            <a:rect l="0" t="0" r="r" b="b"/>
            <a:pathLst>
              <a:path w="535" h="211">
                <a:moveTo>
                  <a:pt x="24" y="17"/>
                </a:moveTo>
                <a:lnTo>
                  <a:pt x="11" y="96"/>
                </a:lnTo>
                <a:lnTo>
                  <a:pt x="0" y="136"/>
                </a:lnTo>
                <a:lnTo>
                  <a:pt x="27" y="184"/>
                </a:lnTo>
                <a:lnTo>
                  <a:pt x="88" y="201"/>
                </a:lnTo>
                <a:lnTo>
                  <a:pt x="283" y="204"/>
                </a:lnTo>
                <a:lnTo>
                  <a:pt x="363" y="211"/>
                </a:lnTo>
                <a:lnTo>
                  <a:pt x="459" y="204"/>
                </a:lnTo>
                <a:lnTo>
                  <a:pt x="493" y="189"/>
                </a:lnTo>
                <a:lnTo>
                  <a:pt x="523" y="177"/>
                </a:lnTo>
                <a:lnTo>
                  <a:pt x="535" y="153"/>
                </a:lnTo>
                <a:lnTo>
                  <a:pt x="529" y="111"/>
                </a:lnTo>
                <a:lnTo>
                  <a:pt x="523" y="69"/>
                </a:lnTo>
                <a:lnTo>
                  <a:pt x="499" y="15"/>
                </a:lnTo>
                <a:lnTo>
                  <a:pt x="440" y="31"/>
                </a:lnTo>
                <a:lnTo>
                  <a:pt x="348" y="31"/>
                </a:lnTo>
                <a:lnTo>
                  <a:pt x="172" y="34"/>
                </a:lnTo>
                <a:lnTo>
                  <a:pt x="103" y="31"/>
                </a:lnTo>
                <a:lnTo>
                  <a:pt x="34" y="0"/>
                </a:lnTo>
                <a:lnTo>
                  <a:pt x="8" y="51"/>
                </a:lnTo>
                <a:lnTo>
                  <a:pt x="15" y="75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2" name="Group 8"/>
          <p:cNvGrpSpPr>
            <a:grpSpLocks noChangeAspect="1"/>
          </p:cNvGrpSpPr>
          <p:nvPr/>
        </p:nvGrpSpPr>
        <p:grpSpPr bwMode="auto">
          <a:xfrm rot="5400000">
            <a:off x="2506663" y="4037012"/>
            <a:ext cx="2738438" cy="1897063"/>
            <a:chOff x="2960" y="1824"/>
            <a:chExt cx="2056" cy="1424"/>
          </a:xfrm>
          <a:solidFill>
            <a:schemeClr val="bg1">
              <a:lumMod val="65000"/>
            </a:schemeClr>
          </a:solidFill>
        </p:grpSpPr>
        <p:grpSp>
          <p:nvGrpSpPr>
            <p:cNvPr id="3" name="Group 9"/>
            <p:cNvGrpSpPr>
              <a:grpSpLocks noChangeAspect="1"/>
            </p:cNvGrpSpPr>
            <p:nvPr/>
          </p:nvGrpSpPr>
          <p:grpSpPr bwMode="auto">
            <a:xfrm rot="267814">
              <a:off x="3744" y="1920"/>
              <a:ext cx="1272" cy="1328"/>
              <a:chOff x="3744" y="1884"/>
              <a:chExt cx="1272" cy="1328"/>
            </a:xfrm>
            <a:grpFill/>
          </p:grpSpPr>
          <p:grpSp>
            <p:nvGrpSpPr>
              <p:cNvPr id="4" name="Group 10"/>
              <p:cNvGrpSpPr>
                <a:grpSpLocks noChangeAspect="1"/>
              </p:cNvGrpSpPr>
              <p:nvPr/>
            </p:nvGrpSpPr>
            <p:grpSpPr bwMode="auto">
              <a:xfrm>
                <a:off x="4202" y="1884"/>
                <a:ext cx="814" cy="1328"/>
                <a:chOff x="4178" y="2016"/>
                <a:chExt cx="814" cy="1328"/>
              </a:xfrm>
              <a:grpFill/>
            </p:grpSpPr>
            <p:sp>
              <p:nvSpPr>
                <p:cNvPr id="872459" name="Freeform 11"/>
                <p:cNvSpPr>
                  <a:spLocks noChangeAspect="1"/>
                </p:cNvSpPr>
                <p:nvPr/>
              </p:nvSpPr>
              <p:spPr bwMode="auto">
                <a:xfrm rot="13265476" flipH="1">
                  <a:off x="4560" y="2544"/>
                  <a:ext cx="222" cy="800"/>
                </a:xfrm>
                <a:custGeom>
                  <a:avLst/>
                  <a:gdLst/>
                  <a:ahLst/>
                  <a:cxnLst>
                    <a:cxn ang="0">
                      <a:pos x="160" y="560"/>
                    </a:cxn>
                    <a:cxn ang="0">
                      <a:pos x="224" y="504"/>
                    </a:cxn>
                    <a:cxn ang="0">
                      <a:pos x="256" y="384"/>
                    </a:cxn>
                    <a:cxn ang="0">
                      <a:pos x="312" y="248"/>
                    </a:cxn>
                    <a:cxn ang="0">
                      <a:pos x="320" y="152"/>
                    </a:cxn>
                    <a:cxn ang="0">
                      <a:pos x="304" y="72"/>
                    </a:cxn>
                    <a:cxn ang="0">
                      <a:pos x="280" y="8"/>
                    </a:cxn>
                    <a:cxn ang="0">
                      <a:pos x="176" y="0"/>
                    </a:cxn>
                    <a:cxn ang="0">
                      <a:pos x="112" y="72"/>
                    </a:cxn>
                    <a:cxn ang="0">
                      <a:pos x="48" y="144"/>
                    </a:cxn>
                    <a:cxn ang="0">
                      <a:pos x="8" y="272"/>
                    </a:cxn>
                    <a:cxn ang="0">
                      <a:pos x="0" y="352"/>
                    </a:cxn>
                    <a:cxn ang="0">
                      <a:pos x="32" y="408"/>
                    </a:cxn>
                    <a:cxn ang="0">
                      <a:pos x="48" y="480"/>
                    </a:cxn>
                    <a:cxn ang="0">
                      <a:pos x="96" y="504"/>
                    </a:cxn>
                    <a:cxn ang="0">
                      <a:pos x="160" y="560"/>
                    </a:cxn>
                  </a:cxnLst>
                  <a:rect l="0" t="0" r="r" b="b"/>
                  <a:pathLst>
                    <a:path w="320" h="560">
                      <a:moveTo>
                        <a:pt x="160" y="560"/>
                      </a:moveTo>
                      <a:lnTo>
                        <a:pt x="224" y="504"/>
                      </a:lnTo>
                      <a:lnTo>
                        <a:pt x="256" y="384"/>
                      </a:lnTo>
                      <a:lnTo>
                        <a:pt x="312" y="248"/>
                      </a:lnTo>
                      <a:lnTo>
                        <a:pt x="320" y="152"/>
                      </a:lnTo>
                      <a:lnTo>
                        <a:pt x="304" y="72"/>
                      </a:lnTo>
                      <a:lnTo>
                        <a:pt x="280" y="8"/>
                      </a:lnTo>
                      <a:lnTo>
                        <a:pt x="176" y="0"/>
                      </a:lnTo>
                      <a:lnTo>
                        <a:pt x="112" y="72"/>
                      </a:lnTo>
                      <a:lnTo>
                        <a:pt x="48" y="144"/>
                      </a:lnTo>
                      <a:lnTo>
                        <a:pt x="8" y="272"/>
                      </a:lnTo>
                      <a:lnTo>
                        <a:pt x="0" y="352"/>
                      </a:lnTo>
                      <a:lnTo>
                        <a:pt x="32" y="408"/>
                      </a:lnTo>
                      <a:lnTo>
                        <a:pt x="48" y="480"/>
                      </a:lnTo>
                      <a:lnTo>
                        <a:pt x="96" y="504"/>
                      </a:lnTo>
                      <a:lnTo>
                        <a:pt x="160" y="560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0" name="Freeform 12"/>
                <p:cNvSpPr>
                  <a:spLocks noChangeAspect="1"/>
                </p:cNvSpPr>
                <p:nvPr/>
              </p:nvSpPr>
              <p:spPr bwMode="auto">
                <a:xfrm rot="13028497" flipH="1">
                  <a:off x="4416" y="2400"/>
                  <a:ext cx="576" cy="224"/>
                </a:xfrm>
                <a:custGeom>
                  <a:avLst/>
                  <a:gdLst/>
                  <a:ahLst/>
                  <a:cxnLst>
                    <a:cxn ang="0">
                      <a:pos x="8" y="280"/>
                    </a:cxn>
                    <a:cxn ang="0">
                      <a:pos x="136" y="320"/>
                    </a:cxn>
                    <a:cxn ang="0">
                      <a:pos x="272" y="304"/>
                    </a:cxn>
                    <a:cxn ang="0">
                      <a:pos x="368" y="280"/>
                    </a:cxn>
                    <a:cxn ang="0">
                      <a:pos x="448" y="256"/>
                    </a:cxn>
                    <a:cxn ang="0">
                      <a:pos x="520" y="224"/>
                    </a:cxn>
                    <a:cxn ang="0">
                      <a:pos x="544" y="160"/>
                    </a:cxn>
                    <a:cxn ang="0">
                      <a:pos x="528" y="112"/>
                    </a:cxn>
                    <a:cxn ang="0">
                      <a:pos x="400" y="40"/>
                    </a:cxn>
                    <a:cxn ang="0">
                      <a:pos x="328" y="0"/>
                    </a:cxn>
                    <a:cxn ang="0">
                      <a:pos x="232" y="16"/>
                    </a:cxn>
                    <a:cxn ang="0">
                      <a:pos x="128" y="64"/>
                    </a:cxn>
                    <a:cxn ang="0">
                      <a:pos x="88" y="104"/>
                    </a:cxn>
                    <a:cxn ang="0">
                      <a:pos x="24" y="152"/>
                    </a:cxn>
                    <a:cxn ang="0">
                      <a:pos x="0" y="208"/>
                    </a:cxn>
                    <a:cxn ang="0">
                      <a:pos x="8" y="280"/>
                    </a:cxn>
                  </a:cxnLst>
                  <a:rect l="0" t="0" r="r" b="b"/>
                  <a:pathLst>
                    <a:path w="544" h="320">
                      <a:moveTo>
                        <a:pt x="8" y="280"/>
                      </a:moveTo>
                      <a:lnTo>
                        <a:pt x="136" y="320"/>
                      </a:lnTo>
                      <a:lnTo>
                        <a:pt x="272" y="304"/>
                      </a:lnTo>
                      <a:lnTo>
                        <a:pt x="368" y="280"/>
                      </a:lnTo>
                      <a:lnTo>
                        <a:pt x="448" y="256"/>
                      </a:lnTo>
                      <a:lnTo>
                        <a:pt x="520" y="224"/>
                      </a:lnTo>
                      <a:lnTo>
                        <a:pt x="544" y="160"/>
                      </a:lnTo>
                      <a:lnTo>
                        <a:pt x="528" y="112"/>
                      </a:lnTo>
                      <a:lnTo>
                        <a:pt x="400" y="40"/>
                      </a:lnTo>
                      <a:lnTo>
                        <a:pt x="328" y="0"/>
                      </a:lnTo>
                      <a:lnTo>
                        <a:pt x="232" y="16"/>
                      </a:lnTo>
                      <a:lnTo>
                        <a:pt x="128" y="64"/>
                      </a:lnTo>
                      <a:lnTo>
                        <a:pt x="88" y="104"/>
                      </a:lnTo>
                      <a:lnTo>
                        <a:pt x="24" y="152"/>
                      </a:lnTo>
                      <a:lnTo>
                        <a:pt x="0" y="208"/>
                      </a:lnTo>
                      <a:lnTo>
                        <a:pt x="8" y="280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1" name="Freeform 13"/>
                <p:cNvSpPr>
                  <a:spLocks noChangeAspect="1"/>
                </p:cNvSpPr>
                <p:nvPr/>
              </p:nvSpPr>
              <p:spPr bwMode="auto">
                <a:xfrm rot="13509144" flipH="1">
                  <a:off x="4134" y="2106"/>
                  <a:ext cx="459" cy="279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40" y="192"/>
                    </a:cxn>
                    <a:cxn ang="0">
                      <a:pos x="160" y="264"/>
                    </a:cxn>
                    <a:cxn ang="0">
                      <a:pos x="280" y="336"/>
                    </a:cxn>
                    <a:cxn ang="0">
                      <a:pos x="344" y="368"/>
                    </a:cxn>
                    <a:cxn ang="0">
                      <a:pos x="392" y="320"/>
                    </a:cxn>
                    <a:cxn ang="0">
                      <a:pos x="400" y="256"/>
                    </a:cxn>
                    <a:cxn ang="0">
                      <a:pos x="432" y="168"/>
                    </a:cxn>
                    <a:cxn ang="0">
                      <a:pos x="416" y="120"/>
                    </a:cxn>
                    <a:cxn ang="0">
                      <a:pos x="400" y="64"/>
                    </a:cxn>
                    <a:cxn ang="0">
                      <a:pos x="304" y="16"/>
                    </a:cxn>
                    <a:cxn ang="0">
                      <a:pos x="224" y="0"/>
                    </a:cxn>
                    <a:cxn ang="0">
                      <a:pos x="120" y="16"/>
                    </a:cxn>
                    <a:cxn ang="0">
                      <a:pos x="64" y="16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432" h="368">
                      <a:moveTo>
                        <a:pt x="0" y="104"/>
                      </a:moveTo>
                      <a:lnTo>
                        <a:pt x="40" y="192"/>
                      </a:lnTo>
                      <a:lnTo>
                        <a:pt x="160" y="264"/>
                      </a:lnTo>
                      <a:lnTo>
                        <a:pt x="280" y="336"/>
                      </a:lnTo>
                      <a:lnTo>
                        <a:pt x="344" y="368"/>
                      </a:lnTo>
                      <a:lnTo>
                        <a:pt x="392" y="320"/>
                      </a:lnTo>
                      <a:lnTo>
                        <a:pt x="400" y="256"/>
                      </a:lnTo>
                      <a:lnTo>
                        <a:pt x="432" y="168"/>
                      </a:lnTo>
                      <a:lnTo>
                        <a:pt x="416" y="120"/>
                      </a:lnTo>
                      <a:lnTo>
                        <a:pt x="400" y="64"/>
                      </a:lnTo>
                      <a:lnTo>
                        <a:pt x="304" y="16"/>
                      </a:lnTo>
                      <a:lnTo>
                        <a:pt x="224" y="0"/>
                      </a:lnTo>
                      <a:lnTo>
                        <a:pt x="120" y="16"/>
                      </a:lnTo>
                      <a:lnTo>
                        <a:pt x="64" y="16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2462" name="Freeform 14"/>
                <p:cNvSpPr>
                  <a:spLocks noChangeAspect="1"/>
                </p:cNvSpPr>
                <p:nvPr/>
              </p:nvSpPr>
              <p:spPr bwMode="auto">
                <a:xfrm rot="14829144" flipH="1">
                  <a:off x="4010" y="2933"/>
                  <a:ext cx="577" cy="241"/>
                </a:xfrm>
                <a:custGeom>
                  <a:avLst/>
                  <a:gdLst/>
                  <a:ahLst/>
                  <a:cxnLst>
                    <a:cxn ang="0">
                      <a:pos x="456" y="216"/>
                    </a:cxn>
                    <a:cxn ang="0">
                      <a:pos x="336" y="224"/>
                    </a:cxn>
                    <a:cxn ang="0">
                      <a:pos x="248" y="224"/>
                    </a:cxn>
                    <a:cxn ang="0">
                      <a:pos x="144" y="200"/>
                    </a:cxn>
                    <a:cxn ang="0">
                      <a:pos x="56" y="160"/>
                    </a:cxn>
                    <a:cxn ang="0">
                      <a:pos x="16" y="80"/>
                    </a:cxn>
                    <a:cxn ang="0">
                      <a:pos x="0" y="8"/>
                    </a:cxn>
                    <a:cxn ang="0">
                      <a:pos x="44" y="72"/>
                    </a:cxn>
                    <a:cxn ang="0">
                      <a:pos x="104" y="144"/>
                    </a:cxn>
                    <a:cxn ang="0">
                      <a:pos x="208" y="160"/>
                    </a:cxn>
                    <a:cxn ang="0">
                      <a:pos x="216" y="112"/>
                    </a:cxn>
                    <a:cxn ang="0">
                      <a:pos x="248" y="56"/>
                    </a:cxn>
                    <a:cxn ang="0">
                      <a:pos x="368" y="0"/>
                    </a:cxn>
                    <a:cxn ang="0">
                      <a:pos x="480" y="32"/>
                    </a:cxn>
                    <a:cxn ang="0">
                      <a:pos x="544" y="160"/>
                    </a:cxn>
                    <a:cxn ang="0">
                      <a:pos x="544" y="216"/>
                    </a:cxn>
                    <a:cxn ang="0">
                      <a:pos x="500" y="216"/>
                    </a:cxn>
                    <a:cxn ang="0">
                      <a:pos x="456" y="216"/>
                    </a:cxn>
                  </a:cxnLst>
                  <a:rect l="0" t="0" r="r" b="b"/>
                  <a:pathLst>
                    <a:path w="544" h="224">
                      <a:moveTo>
                        <a:pt x="456" y="216"/>
                      </a:moveTo>
                      <a:lnTo>
                        <a:pt x="336" y="224"/>
                      </a:lnTo>
                      <a:lnTo>
                        <a:pt x="248" y="224"/>
                      </a:lnTo>
                      <a:lnTo>
                        <a:pt x="144" y="200"/>
                      </a:lnTo>
                      <a:lnTo>
                        <a:pt x="56" y="160"/>
                      </a:lnTo>
                      <a:lnTo>
                        <a:pt x="16" y="80"/>
                      </a:lnTo>
                      <a:lnTo>
                        <a:pt x="0" y="8"/>
                      </a:lnTo>
                      <a:lnTo>
                        <a:pt x="44" y="72"/>
                      </a:lnTo>
                      <a:lnTo>
                        <a:pt x="104" y="144"/>
                      </a:lnTo>
                      <a:lnTo>
                        <a:pt x="208" y="160"/>
                      </a:lnTo>
                      <a:lnTo>
                        <a:pt x="216" y="112"/>
                      </a:lnTo>
                      <a:lnTo>
                        <a:pt x="248" y="56"/>
                      </a:lnTo>
                      <a:lnTo>
                        <a:pt x="368" y="0"/>
                      </a:lnTo>
                      <a:lnTo>
                        <a:pt x="480" y="32"/>
                      </a:lnTo>
                      <a:lnTo>
                        <a:pt x="544" y="160"/>
                      </a:lnTo>
                      <a:lnTo>
                        <a:pt x="544" y="216"/>
                      </a:lnTo>
                      <a:lnTo>
                        <a:pt x="500" y="216"/>
                      </a:lnTo>
                      <a:lnTo>
                        <a:pt x="456" y="216"/>
                      </a:ln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872463" name="Freeform 15"/>
              <p:cNvSpPr>
                <a:spLocks noChangeAspect="1"/>
              </p:cNvSpPr>
              <p:nvPr/>
            </p:nvSpPr>
            <p:spPr bwMode="auto">
              <a:xfrm rot="14829144" flipH="1">
                <a:off x="3917" y="1795"/>
                <a:ext cx="233" cy="57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6" y="128"/>
                  </a:cxn>
                  <a:cxn ang="0">
                    <a:pos x="96" y="296"/>
                  </a:cxn>
                  <a:cxn ang="0">
                    <a:pos x="176" y="424"/>
                  </a:cxn>
                  <a:cxn ang="0">
                    <a:pos x="256" y="392"/>
                  </a:cxn>
                  <a:cxn ang="0">
                    <a:pos x="296" y="320"/>
                  </a:cxn>
                  <a:cxn ang="0">
                    <a:pos x="368" y="296"/>
                  </a:cxn>
                  <a:cxn ang="0">
                    <a:pos x="352" y="168"/>
                  </a:cxn>
                  <a:cxn ang="0">
                    <a:pos x="304" y="112"/>
                  </a:cxn>
                  <a:cxn ang="0">
                    <a:pos x="224" y="40"/>
                  </a:cxn>
                  <a:cxn ang="0">
                    <a:pos x="192" y="0"/>
                  </a:cxn>
                  <a:cxn ang="0">
                    <a:pos x="80" y="16"/>
                  </a:cxn>
                  <a:cxn ang="0">
                    <a:pos x="0" y="16"/>
                  </a:cxn>
                </a:cxnLst>
                <a:rect l="0" t="0" r="r" b="b"/>
                <a:pathLst>
                  <a:path w="368" h="424">
                    <a:moveTo>
                      <a:pt x="0" y="16"/>
                    </a:moveTo>
                    <a:lnTo>
                      <a:pt x="16" y="128"/>
                    </a:lnTo>
                    <a:lnTo>
                      <a:pt x="96" y="296"/>
                    </a:lnTo>
                    <a:lnTo>
                      <a:pt x="176" y="424"/>
                    </a:lnTo>
                    <a:lnTo>
                      <a:pt x="256" y="392"/>
                    </a:lnTo>
                    <a:lnTo>
                      <a:pt x="296" y="320"/>
                    </a:lnTo>
                    <a:lnTo>
                      <a:pt x="368" y="296"/>
                    </a:lnTo>
                    <a:lnTo>
                      <a:pt x="352" y="168"/>
                    </a:lnTo>
                    <a:lnTo>
                      <a:pt x="304" y="112"/>
                    </a:lnTo>
                    <a:lnTo>
                      <a:pt x="224" y="40"/>
                    </a:lnTo>
                    <a:lnTo>
                      <a:pt x="192" y="0"/>
                    </a:lnTo>
                    <a:lnTo>
                      <a:pt x="8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64" name="Freeform 16"/>
            <p:cNvSpPr>
              <a:spLocks noChangeAspect="1"/>
            </p:cNvSpPr>
            <p:nvPr/>
          </p:nvSpPr>
          <p:spPr bwMode="auto">
            <a:xfrm rot="-5400000">
              <a:off x="3205" y="1964"/>
              <a:ext cx="471" cy="265"/>
            </a:xfrm>
            <a:custGeom>
              <a:avLst/>
              <a:gdLst/>
              <a:ahLst/>
              <a:cxnLst>
                <a:cxn ang="0">
                  <a:pos x="14" y="88"/>
                </a:cxn>
                <a:cxn ang="0">
                  <a:pos x="30" y="128"/>
                </a:cxn>
                <a:cxn ang="0">
                  <a:pos x="48" y="176"/>
                </a:cxn>
                <a:cxn ang="0">
                  <a:pos x="77" y="194"/>
                </a:cxn>
                <a:cxn ang="0">
                  <a:pos x="154" y="186"/>
                </a:cxn>
                <a:cxn ang="0">
                  <a:pos x="216" y="190"/>
                </a:cxn>
                <a:cxn ang="0">
                  <a:pos x="256" y="196"/>
                </a:cxn>
                <a:cxn ang="0">
                  <a:pos x="286" y="182"/>
                </a:cxn>
                <a:cxn ang="0">
                  <a:pos x="298" y="172"/>
                </a:cxn>
                <a:cxn ang="0">
                  <a:pos x="305" y="151"/>
                </a:cxn>
                <a:cxn ang="0">
                  <a:pos x="326" y="104"/>
                </a:cxn>
                <a:cxn ang="0">
                  <a:pos x="354" y="40"/>
                </a:cxn>
                <a:cxn ang="0">
                  <a:pos x="344" y="14"/>
                </a:cxn>
                <a:cxn ang="0">
                  <a:pos x="296" y="0"/>
                </a:cxn>
                <a:cxn ang="0">
                  <a:pos x="246" y="15"/>
                </a:cxn>
                <a:cxn ang="0">
                  <a:pos x="203" y="15"/>
                </a:cxn>
                <a:cxn ang="0">
                  <a:pos x="118" y="19"/>
                </a:cxn>
                <a:cxn ang="0">
                  <a:pos x="85" y="15"/>
                </a:cxn>
                <a:cxn ang="0">
                  <a:pos x="18" y="2"/>
                </a:cxn>
                <a:cxn ang="0">
                  <a:pos x="2" y="22"/>
                </a:cxn>
                <a:cxn ang="0">
                  <a:pos x="0" y="58"/>
                </a:cxn>
              </a:cxnLst>
              <a:rect l="0" t="0" r="r" b="b"/>
              <a:pathLst>
                <a:path w="354" h="196">
                  <a:moveTo>
                    <a:pt x="14" y="88"/>
                  </a:moveTo>
                  <a:lnTo>
                    <a:pt x="30" y="128"/>
                  </a:lnTo>
                  <a:lnTo>
                    <a:pt x="48" y="176"/>
                  </a:lnTo>
                  <a:lnTo>
                    <a:pt x="77" y="194"/>
                  </a:lnTo>
                  <a:lnTo>
                    <a:pt x="154" y="186"/>
                  </a:lnTo>
                  <a:lnTo>
                    <a:pt x="216" y="190"/>
                  </a:lnTo>
                  <a:lnTo>
                    <a:pt x="256" y="196"/>
                  </a:lnTo>
                  <a:lnTo>
                    <a:pt x="286" y="182"/>
                  </a:lnTo>
                  <a:lnTo>
                    <a:pt x="298" y="172"/>
                  </a:lnTo>
                  <a:lnTo>
                    <a:pt x="305" y="151"/>
                  </a:lnTo>
                  <a:lnTo>
                    <a:pt x="326" y="104"/>
                  </a:lnTo>
                  <a:lnTo>
                    <a:pt x="354" y="40"/>
                  </a:lnTo>
                  <a:lnTo>
                    <a:pt x="344" y="14"/>
                  </a:lnTo>
                  <a:lnTo>
                    <a:pt x="296" y="0"/>
                  </a:lnTo>
                  <a:lnTo>
                    <a:pt x="246" y="15"/>
                  </a:lnTo>
                  <a:lnTo>
                    <a:pt x="203" y="15"/>
                  </a:lnTo>
                  <a:lnTo>
                    <a:pt x="118" y="19"/>
                  </a:lnTo>
                  <a:lnTo>
                    <a:pt x="85" y="15"/>
                  </a:lnTo>
                  <a:lnTo>
                    <a:pt x="18" y="2"/>
                  </a:lnTo>
                  <a:lnTo>
                    <a:pt x="2" y="22"/>
                  </a:lnTo>
                  <a:lnTo>
                    <a:pt x="0" y="58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5" name="Freeform 17"/>
            <p:cNvSpPr>
              <a:spLocks noChangeAspect="1"/>
            </p:cNvSpPr>
            <p:nvPr/>
          </p:nvSpPr>
          <p:spPr bwMode="auto">
            <a:xfrm rot="-5400000">
              <a:off x="2950" y="1996"/>
              <a:ext cx="584" cy="240"/>
            </a:xfrm>
            <a:custGeom>
              <a:avLst/>
              <a:gdLst/>
              <a:ahLst/>
              <a:cxnLst>
                <a:cxn ang="0">
                  <a:pos x="1" y="86"/>
                </a:cxn>
                <a:cxn ang="0">
                  <a:pos x="0" y="116"/>
                </a:cxn>
                <a:cxn ang="0">
                  <a:pos x="21" y="156"/>
                </a:cxn>
                <a:cxn ang="0">
                  <a:pos x="69" y="170"/>
                </a:cxn>
                <a:cxn ang="0">
                  <a:pos x="222" y="172"/>
                </a:cxn>
                <a:cxn ang="0">
                  <a:pos x="285" y="178"/>
                </a:cxn>
                <a:cxn ang="0">
                  <a:pos x="360" y="172"/>
                </a:cxn>
                <a:cxn ang="0">
                  <a:pos x="411" y="161"/>
                </a:cxn>
                <a:cxn ang="0">
                  <a:pos x="429" y="153"/>
                </a:cxn>
                <a:cxn ang="0">
                  <a:pos x="441" y="136"/>
                </a:cxn>
                <a:cxn ang="0">
                  <a:pos x="447" y="102"/>
                </a:cxn>
                <a:cxn ang="0">
                  <a:pos x="449" y="48"/>
                </a:cxn>
                <a:cxn ang="0">
                  <a:pos x="435" y="0"/>
                </a:cxn>
                <a:cxn ang="0">
                  <a:pos x="345" y="29"/>
                </a:cxn>
                <a:cxn ang="0">
                  <a:pos x="273" y="29"/>
                </a:cxn>
                <a:cxn ang="0">
                  <a:pos x="135" y="32"/>
                </a:cxn>
                <a:cxn ang="0">
                  <a:pos x="81" y="29"/>
                </a:cxn>
                <a:cxn ang="0">
                  <a:pos x="13" y="2"/>
                </a:cxn>
                <a:cxn ang="0">
                  <a:pos x="6" y="46"/>
                </a:cxn>
                <a:cxn ang="0">
                  <a:pos x="1" y="60"/>
                </a:cxn>
              </a:cxnLst>
              <a:rect l="0" t="0" r="r" b="b"/>
              <a:pathLst>
                <a:path w="449" h="178">
                  <a:moveTo>
                    <a:pt x="1" y="86"/>
                  </a:moveTo>
                  <a:lnTo>
                    <a:pt x="0" y="116"/>
                  </a:lnTo>
                  <a:lnTo>
                    <a:pt x="21" y="156"/>
                  </a:lnTo>
                  <a:lnTo>
                    <a:pt x="69" y="170"/>
                  </a:lnTo>
                  <a:lnTo>
                    <a:pt x="222" y="172"/>
                  </a:lnTo>
                  <a:lnTo>
                    <a:pt x="285" y="178"/>
                  </a:lnTo>
                  <a:lnTo>
                    <a:pt x="360" y="172"/>
                  </a:lnTo>
                  <a:lnTo>
                    <a:pt x="411" y="161"/>
                  </a:lnTo>
                  <a:lnTo>
                    <a:pt x="429" y="153"/>
                  </a:lnTo>
                  <a:lnTo>
                    <a:pt x="441" y="136"/>
                  </a:lnTo>
                  <a:lnTo>
                    <a:pt x="447" y="102"/>
                  </a:lnTo>
                  <a:lnTo>
                    <a:pt x="449" y="48"/>
                  </a:lnTo>
                  <a:lnTo>
                    <a:pt x="435" y="0"/>
                  </a:lnTo>
                  <a:lnTo>
                    <a:pt x="345" y="29"/>
                  </a:lnTo>
                  <a:lnTo>
                    <a:pt x="273" y="29"/>
                  </a:lnTo>
                  <a:lnTo>
                    <a:pt x="135" y="32"/>
                  </a:lnTo>
                  <a:lnTo>
                    <a:pt x="81" y="29"/>
                  </a:lnTo>
                  <a:lnTo>
                    <a:pt x="13" y="2"/>
                  </a:lnTo>
                  <a:lnTo>
                    <a:pt x="6" y="46"/>
                  </a:lnTo>
                  <a:lnTo>
                    <a:pt x="1" y="60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6" name="Freeform 18"/>
            <p:cNvSpPr>
              <a:spLocks noChangeAspect="1"/>
            </p:cNvSpPr>
            <p:nvPr/>
          </p:nvSpPr>
          <p:spPr bwMode="auto">
            <a:xfrm rot="-5400000">
              <a:off x="2781" y="2015"/>
              <a:ext cx="597" cy="240"/>
            </a:xfrm>
            <a:custGeom>
              <a:avLst/>
              <a:gdLst/>
              <a:ahLst/>
              <a:cxnLst>
                <a:cxn ang="0">
                  <a:pos x="1" y="86"/>
                </a:cxn>
                <a:cxn ang="0">
                  <a:pos x="0" y="116"/>
                </a:cxn>
                <a:cxn ang="0">
                  <a:pos x="21" y="156"/>
                </a:cxn>
                <a:cxn ang="0">
                  <a:pos x="69" y="170"/>
                </a:cxn>
                <a:cxn ang="0">
                  <a:pos x="222" y="172"/>
                </a:cxn>
                <a:cxn ang="0">
                  <a:pos x="285" y="178"/>
                </a:cxn>
                <a:cxn ang="0">
                  <a:pos x="360" y="172"/>
                </a:cxn>
                <a:cxn ang="0">
                  <a:pos x="411" y="161"/>
                </a:cxn>
                <a:cxn ang="0">
                  <a:pos x="429" y="153"/>
                </a:cxn>
                <a:cxn ang="0">
                  <a:pos x="441" y="136"/>
                </a:cxn>
                <a:cxn ang="0">
                  <a:pos x="447" y="102"/>
                </a:cxn>
                <a:cxn ang="0">
                  <a:pos x="449" y="48"/>
                </a:cxn>
                <a:cxn ang="0">
                  <a:pos x="435" y="0"/>
                </a:cxn>
                <a:cxn ang="0">
                  <a:pos x="345" y="29"/>
                </a:cxn>
                <a:cxn ang="0">
                  <a:pos x="273" y="29"/>
                </a:cxn>
                <a:cxn ang="0">
                  <a:pos x="135" y="32"/>
                </a:cxn>
                <a:cxn ang="0">
                  <a:pos x="81" y="29"/>
                </a:cxn>
                <a:cxn ang="0">
                  <a:pos x="13" y="2"/>
                </a:cxn>
                <a:cxn ang="0">
                  <a:pos x="6" y="46"/>
                </a:cxn>
                <a:cxn ang="0">
                  <a:pos x="1" y="60"/>
                </a:cxn>
              </a:cxnLst>
              <a:rect l="0" t="0" r="r" b="b"/>
              <a:pathLst>
                <a:path w="449" h="178">
                  <a:moveTo>
                    <a:pt x="1" y="86"/>
                  </a:moveTo>
                  <a:lnTo>
                    <a:pt x="0" y="116"/>
                  </a:lnTo>
                  <a:lnTo>
                    <a:pt x="21" y="156"/>
                  </a:lnTo>
                  <a:lnTo>
                    <a:pt x="69" y="170"/>
                  </a:lnTo>
                  <a:lnTo>
                    <a:pt x="222" y="172"/>
                  </a:lnTo>
                  <a:lnTo>
                    <a:pt x="285" y="178"/>
                  </a:lnTo>
                  <a:lnTo>
                    <a:pt x="360" y="172"/>
                  </a:lnTo>
                  <a:lnTo>
                    <a:pt x="411" y="161"/>
                  </a:lnTo>
                  <a:lnTo>
                    <a:pt x="429" y="153"/>
                  </a:lnTo>
                  <a:lnTo>
                    <a:pt x="441" y="136"/>
                  </a:lnTo>
                  <a:lnTo>
                    <a:pt x="447" y="102"/>
                  </a:lnTo>
                  <a:lnTo>
                    <a:pt x="449" y="48"/>
                  </a:lnTo>
                  <a:lnTo>
                    <a:pt x="435" y="0"/>
                  </a:lnTo>
                  <a:lnTo>
                    <a:pt x="345" y="29"/>
                  </a:lnTo>
                  <a:lnTo>
                    <a:pt x="273" y="29"/>
                  </a:lnTo>
                  <a:lnTo>
                    <a:pt x="135" y="32"/>
                  </a:lnTo>
                  <a:lnTo>
                    <a:pt x="81" y="29"/>
                  </a:lnTo>
                  <a:lnTo>
                    <a:pt x="13" y="2"/>
                  </a:lnTo>
                  <a:lnTo>
                    <a:pt x="6" y="46"/>
                  </a:lnTo>
                  <a:lnTo>
                    <a:pt x="1" y="60"/>
                  </a:lnTo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67" name="Freeform 19"/>
            <p:cNvSpPr>
              <a:spLocks noChangeAspect="1"/>
            </p:cNvSpPr>
            <p:nvPr/>
          </p:nvSpPr>
          <p:spPr bwMode="auto">
            <a:xfrm>
              <a:off x="3551" y="1988"/>
              <a:ext cx="317" cy="268"/>
            </a:xfrm>
            <a:custGeom>
              <a:avLst/>
              <a:gdLst/>
              <a:ahLst/>
              <a:cxnLst>
                <a:cxn ang="0">
                  <a:pos x="21" y="244"/>
                </a:cxn>
                <a:cxn ang="0">
                  <a:pos x="47" y="249"/>
                </a:cxn>
                <a:cxn ang="0">
                  <a:pos x="97" y="268"/>
                </a:cxn>
                <a:cxn ang="0">
                  <a:pos x="161" y="268"/>
                </a:cxn>
                <a:cxn ang="0">
                  <a:pos x="249" y="260"/>
                </a:cxn>
                <a:cxn ang="0">
                  <a:pos x="285" y="240"/>
                </a:cxn>
                <a:cxn ang="0">
                  <a:pos x="317" y="216"/>
                </a:cxn>
                <a:cxn ang="0">
                  <a:pos x="307" y="210"/>
                </a:cxn>
                <a:cxn ang="0">
                  <a:pos x="266" y="177"/>
                </a:cxn>
                <a:cxn ang="0">
                  <a:pos x="255" y="149"/>
                </a:cxn>
                <a:cxn ang="0">
                  <a:pos x="260" y="72"/>
                </a:cxn>
                <a:cxn ang="0">
                  <a:pos x="284" y="41"/>
                </a:cxn>
                <a:cxn ang="0">
                  <a:pos x="297" y="44"/>
                </a:cxn>
                <a:cxn ang="0">
                  <a:pos x="265" y="20"/>
                </a:cxn>
                <a:cxn ang="0">
                  <a:pos x="213" y="4"/>
                </a:cxn>
                <a:cxn ang="0">
                  <a:pos x="133" y="4"/>
                </a:cxn>
                <a:cxn ang="0">
                  <a:pos x="41" y="0"/>
                </a:cxn>
                <a:cxn ang="0">
                  <a:pos x="29" y="18"/>
                </a:cxn>
                <a:cxn ang="0">
                  <a:pos x="21" y="33"/>
                </a:cxn>
                <a:cxn ang="0">
                  <a:pos x="0" y="84"/>
                </a:cxn>
                <a:cxn ang="0">
                  <a:pos x="0" y="131"/>
                </a:cxn>
                <a:cxn ang="0">
                  <a:pos x="3" y="205"/>
                </a:cxn>
                <a:cxn ang="0">
                  <a:pos x="21" y="244"/>
                </a:cxn>
              </a:cxnLst>
              <a:rect l="0" t="0" r="r" b="b"/>
              <a:pathLst>
                <a:path w="317" h="268">
                  <a:moveTo>
                    <a:pt x="21" y="244"/>
                  </a:moveTo>
                  <a:lnTo>
                    <a:pt x="47" y="249"/>
                  </a:lnTo>
                  <a:lnTo>
                    <a:pt x="97" y="268"/>
                  </a:lnTo>
                  <a:lnTo>
                    <a:pt x="161" y="268"/>
                  </a:lnTo>
                  <a:lnTo>
                    <a:pt x="249" y="260"/>
                  </a:lnTo>
                  <a:lnTo>
                    <a:pt x="285" y="240"/>
                  </a:lnTo>
                  <a:lnTo>
                    <a:pt x="317" y="216"/>
                  </a:lnTo>
                  <a:lnTo>
                    <a:pt x="307" y="210"/>
                  </a:lnTo>
                  <a:lnTo>
                    <a:pt x="266" y="177"/>
                  </a:lnTo>
                  <a:lnTo>
                    <a:pt x="255" y="149"/>
                  </a:lnTo>
                  <a:lnTo>
                    <a:pt x="260" y="72"/>
                  </a:lnTo>
                  <a:lnTo>
                    <a:pt x="284" y="41"/>
                  </a:lnTo>
                  <a:lnTo>
                    <a:pt x="297" y="44"/>
                  </a:lnTo>
                  <a:lnTo>
                    <a:pt x="265" y="20"/>
                  </a:lnTo>
                  <a:lnTo>
                    <a:pt x="213" y="4"/>
                  </a:lnTo>
                  <a:lnTo>
                    <a:pt x="133" y="4"/>
                  </a:lnTo>
                  <a:lnTo>
                    <a:pt x="41" y="0"/>
                  </a:lnTo>
                  <a:lnTo>
                    <a:pt x="29" y="18"/>
                  </a:lnTo>
                  <a:lnTo>
                    <a:pt x="21" y="33"/>
                  </a:lnTo>
                  <a:lnTo>
                    <a:pt x="0" y="84"/>
                  </a:lnTo>
                  <a:lnTo>
                    <a:pt x="0" y="131"/>
                  </a:lnTo>
                  <a:lnTo>
                    <a:pt x="3" y="205"/>
                  </a:lnTo>
                  <a:lnTo>
                    <a:pt x="21" y="244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68" name="Line 20"/>
          <p:cNvSpPr>
            <a:spLocks noChangeAspect="1" noChangeShapeType="1"/>
          </p:cNvSpPr>
          <p:nvPr/>
        </p:nvSpPr>
        <p:spPr bwMode="auto">
          <a:xfrm>
            <a:off x="4645025" y="3509963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9" name="Line 21"/>
          <p:cNvSpPr>
            <a:spLocks noChangeAspect="1" noChangeShapeType="1"/>
          </p:cNvSpPr>
          <p:nvPr/>
        </p:nvSpPr>
        <p:spPr bwMode="auto">
          <a:xfrm>
            <a:off x="4679950" y="3768725"/>
            <a:ext cx="112713" cy="492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0" name="Line 22"/>
          <p:cNvSpPr>
            <a:spLocks noChangeAspect="1" noChangeShapeType="1"/>
          </p:cNvSpPr>
          <p:nvPr/>
        </p:nvSpPr>
        <p:spPr bwMode="auto">
          <a:xfrm>
            <a:off x="4683125" y="4000500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1" name="Line 23"/>
          <p:cNvSpPr>
            <a:spLocks noChangeAspect="1" noChangeShapeType="1"/>
          </p:cNvSpPr>
          <p:nvPr/>
        </p:nvSpPr>
        <p:spPr bwMode="auto">
          <a:xfrm flipH="1">
            <a:off x="4070350" y="3503613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2" name="Line 24"/>
          <p:cNvSpPr>
            <a:spLocks noChangeAspect="1" noChangeShapeType="1"/>
          </p:cNvSpPr>
          <p:nvPr/>
        </p:nvSpPr>
        <p:spPr bwMode="auto">
          <a:xfrm flipH="1">
            <a:off x="4100513" y="3762375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3" name="Line 25"/>
          <p:cNvSpPr>
            <a:spLocks noChangeAspect="1" noChangeShapeType="1"/>
          </p:cNvSpPr>
          <p:nvPr/>
        </p:nvSpPr>
        <p:spPr bwMode="auto">
          <a:xfrm flipH="1">
            <a:off x="4106863" y="3994150"/>
            <a:ext cx="112712" cy="523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5" name="Group 26"/>
          <p:cNvGrpSpPr>
            <a:grpSpLocks noChangeAspect="1"/>
          </p:cNvGrpSpPr>
          <p:nvPr/>
        </p:nvGrpSpPr>
        <p:grpSpPr bwMode="auto">
          <a:xfrm rot="-5400000">
            <a:off x="4295775" y="1198563"/>
            <a:ext cx="1965325" cy="1400175"/>
            <a:chOff x="3607" y="2431"/>
            <a:chExt cx="1311" cy="1052"/>
          </a:xfrm>
          <a:solidFill>
            <a:schemeClr val="bg1">
              <a:lumMod val="65000"/>
            </a:schemeClr>
          </a:solidFill>
        </p:grpSpPr>
        <p:grpSp>
          <p:nvGrpSpPr>
            <p:cNvPr id="6" name="Group 27"/>
            <p:cNvGrpSpPr>
              <a:grpSpLocks noChangeAspect="1"/>
            </p:cNvGrpSpPr>
            <p:nvPr/>
          </p:nvGrpSpPr>
          <p:grpSpPr bwMode="auto">
            <a:xfrm>
              <a:off x="3867" y="3107"/>
              <a:ext cx="1051" cy="376"/>
              <a:chOff x="3867" y="3107"/>
              <a:chExt cx="1051" cy="376"/>
            </a:xfrm>
            <a:grpFill/>
          </p:grpSpPr>
          <p:sp>
            <p:nvSpPr>
              <p:cNvPr id="872476" name="Freeform 28"/>
              <p:cNvSpPr>
                <a:spLocks noChangeAspect="1"/>
              </p:cNvSpPr>
              <p:nvPr/>
            </p:nvSpPr>
            <p:spPr bwMode="auto">
              <a:xfrm>
                <a:off x="4449" y="3107"/>
                <a:ext cx="401" cy="204"/>
              </a:xfrm>
              <a:custGeom>
                <a:avLst/>
                <a:gdLst/>
                <a:ahLst/>
                <a:cxnLst>
                  <a:cxn ang="0">
                    <a:pos x="0" y="166"/>
                  </a:cxn>
                  <a:cxn ang="0">
                    <a:pos x="127" y="141"/>
                  </a:cxn>
                  <a:cxn ang="0">
                    <a:pos x="235" y="86"/>
                  </a:cxn>
                  <a:cxn ang="0">
                    <a:pos x="337" y="43"/>
                  </a:cxn>
                  <a:cxn ang="0">
                    <a:pos x="400" y="0"/>
                  </a:cxn>
                  <a:cxn ang="0">
                    <a:pos x="356" y="68"/>
                  </a:cxn>
                  <a:cxn ang="0">
                    <a:pos x="292" y="129"/>
                  </a:cxn>
                  <a:cxn ang="0">
                    <a:pos x="203" y="172"/>
                  </a:cxn>
                  <a:cxn ang="0">
                    <a:pos x="76" y="203"/>
                  </a:cxn>
                  <a:cxn ang="0">
                    <a:pos x="0" y="166"/>
                  </a:cxn>
                </a:cxnLst>
                <a:rect l="0" t="0" r="r" b="b"/>
                <a:pathLst>
                  <a:path w="401" h="204">
                    <a:moveTo>
                      <a:pt x="0" y="166"/>
                    </a:moveTo>
                    <a:lnTo>
                      <a:pt x="127" y="141"/>
                    </a:lnTo>
                    <a:lnTo>
                      <a:pt x="235" y="86"/>
                    </a:lnTo>
                    <a:lnTo>
                      <a:pt x="337" y="43"/>
                    </a:lnTo>
                    <a:lnTo>
                      <a:pt x="400" y="0"/>
                    </a:lnTo>
                    <a:lnTo>
                      <a:pt x="356" y="68"/>
                    </a:lnTo>
                    <a:lnTo>
                      <a:pt x="292" y="129"/>
                    </a:lnTo>
                    <a:lnTo>
                      <a:pt x="203" y="172"/>
                    </a:lnTo>
                    <a:lnTo>
                      <a:pt x="76" y="203"/>
                    </a:lnTo>
                    <a:lnTo>
                      <a:pt x="0" y="1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77" name="Freeform 29"/>
              <p:cNvSpPr>
                <a:spLocks noChangeAspect="1"/>
              </p:cNvSpPr>
              <p:nvPr/>
            </p:nvSpPr>
            <p:spPr bwMode="auto">
              <a:xfrm>
                <a:off x="3867" y="3170"/>
                <a:ext cx="1051" cy="313"/>
              </a:xfrm>
              <a:custGeom>
                <a:avLst/>
                <a:gdLst/>
                <a:ahLst/>
                <a:cxnLst>
                  <a:cxn ang="0">
                    <a:pos x="28" y="123"/>
                  </a:cxn>
                  <a:cxn ang="0">
                    <a:pos x="180" y="95"/>
                  </a:cxn>
                  <a:cxn ang="0">
                    <a:pos x="236" y="28"/>
                  </a:cxn>
                  <a:cxn ang="0">
                    <a:pos x="322" y="28"/>
                  </a:cxn>
                  <a:cxn ang="0">
                    <a:pos x="435" y="66"/>
                  </a:cxn>
                  <a:cxn ang="0">
                    <a:pos x="492" y="104"/>
                  </a:cxn>
                  <a:cxn ang="0">
                    <a:pos x="719" y="104"/>
                  </a:cxn>
                  <a:cxn ang="0">
                    <a:pos x="870" y="76"/>
                  </a:cxn>
                  <a:cxn ang="0">
                    <a:pos x="955" y="47"/>
                  </a:cxn>
                  <a:cxn ang="0">
                    <a:pos x="1050" y="0"/>
                  </a:cxn>
                  <a:cxn ang="0">
                    <a:pos x="993" y="76"/>
                  </a:cxn>
                  <a:cxn ang="0">
                    <a:pos x="823" y="161"/>
                  </a:cxn>
                  <a:cxn ang="0">
                    <a:pos x="684" y="195"/>
                  </a:cxn>
                  <a:cxn ang="0">
                    <a:pos x="530" y="236"/>
                  </a:cxn>
                  <a:cxn ang="0">
                    <a:pos x="359" y="284"/>
                  </a:cxn>
                  <a:cxn ang="0">
                    <a:pos x="227" y="312"/>
                  </a:cxn>
                  <a:cxn ang="0">
                    <a:pos x="104" y="274"/>
                  </a:cxn>
                  <a:cxn ang="0">
                    <a:pos x="0" y="208"/>
                  </a:cxn>
                  <a:cxn ang="0">
                    <a:pos x="28" y="123"/>
                  </a:cxn>
                </a:cxnLst>
                <a:rect l="0" t="0" r="r" b="b"/>
                <a:pathLst>
                  <a:path w="1051" h="313">
                    <a:moveTo>
                      <a:pt x="28" y="123"/>
                    </a:moveTo>
                    <a:lnTo>
                      <a:pt x="180" y="95"/>
                    </a:lnTo>
                    <a:lnTo>
                      <a:pt x="236" y="28"/>
                    </a:lnTo>
                    <a:lnTo>
                      <a:pt x="322" y="28"/>
                    </a:lnTo>
                    <a:lnTo>
                      <a:pt x="435" y="66"/>
                    </a:lnTo>
                    <a:lnTo>
                      <a:pt x="492" y="104"/>
                    </a:lnTo>
                    <a:lnTo>
                      <a:pt x="719" y="104"/>
                    </a:lnTo>
                    <a:lnTo>
                      <a:pt x="870" y="76"/>
                    </a:lnTo>
                    <a:lnTo>
                      <a:pt x="955" y="47"/>
                    </a:lnTo>
                    <a:lnTo>
                      <a:pt x="1050" y="0"/>
                    </a:lnTo>
                    <a:lnTo>
                      <a:pt x="993" y="76"/>
                    </a:lnTo>
                    <a:lnTo>
                      <a:pt x="823" y="161"/>
                    </a:lnTo>
                    <a:lnTo>
                      <a:pt x="684" y="195"/>
                    </a:lnTo>
                    <a:lnTo>
                      <a:pt x="530" y="236"/>
                    </a:lnTo>
                    <a:lnTo>
                      <a:pt x="359" y="284"/>
                    </a:lnTo>
                    <a:lnTo>
                      <a:pt x="227" y="312"/>
                    </a:lnTo>
                    <a:lnTo>
                      <a:pt x="104" y="274"/>
                    </a:lnTo>
                    <a:lnTo>
                      <a:pt x="0" y="208"/>
                    </a:lnTo>
                    <a:lnTo>
                      <a:pt x="28" y="123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78" name="Freeform 30"/>
            <p:cNvSpPr>
              <a:spLocks noChangeAspect="1"/>
            </p:cNvSpPr>
            <p:nvPr/>
          </p:nvSpPr>
          <p:spPr bwMode="auto">
            <a:xfrm>
              <a:off x="3825" y="2431"/>
              <a:ext cx="157" cy="14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6" y="32"/>
                </a:cxn>
                <a:cxn ang="0">
                  <a:pos x="137" y="76"/>
                </a:cxn>
                <a:cxn ang="0">
                  <a:pos x="156" y="108"/>
                </a:cxn>
                <a:cxn ang="0">
                  <a:pos x="156" y="146"/>
                </a:cxn>
                <a:cxn ang="0">
                  <a:pos x="87" y="146"/>
                </a:cxn>
                <a:cxn ang="0">
                  <a:pos x="31" y="140"/>
                </a:cxn>
                <a:cxn ang="0">
                  <a:pos x="6" y="140"/>
                </a:cxn>
                <a:cxn ang="0">
                  <a:pos x="0" y="70"/>
                </a:cxn>
                <a:cxn ang="0">
                  <a:pos x="0" y="44"/>
                </a:cxn>
                <a:cxn ang="0">
                  <a:pos x="19" y="0"/>
                </a:cxn>
              </a:cxnLst>
              <a:rect l="0" t="0" r="r" b="b"/>
              <a:pathLst>
                <a:path w="157" h="147">
                  <a:moveTo>
                    <a:pt x="19" y="0"/>
                  </a:moveTo>
                  <a:lnTo>
                    <a:pt x="106" y="32"/>
                  </a:lnTo>
                  <a:lnTo>
                    <a:pt x="137" y="76"/>
                  </a:lnTo>
                  <a:lnTo>
                    <a:pt x="156" y="108"/>
                  </a:lnTo>
                  <a:lnTo>
                    <a:pt x="156" y="146"/>
                  </a:lnTo>
                  <a:lnTo>
                    <a:pt x="87" y="146"/>
                  </a:lnTo>
                  <a:lnTo>
                    <a:pt x="31" y="140"/>
                  </a:lnTo>
                  <a:lnTo>
                    <a:pt x="6" y="140"/>
                  </a:lnTo>
                  <a:lnTo>
                    <a:pt x="0" y="70"/>
                  </a:lnTo>
                  <a:lnTo>
                    <a:pt x="0" y="44"/>
                  </a:lnTo>
                  <a:lnTo>
                    <a:pt x="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79" name="Freeform 31"/>
            <p:cNvSpPr>
              <a:spLocks noChangeAspect="1"/>
            </p:cNvSpPr>
            <p:nvPr/>
          </p:nvSpPr>
          <p:spPr bwMode="auto">
            <a:xfrm>
              <a:off x="3607" y="2598"/>
              <a:ext cx="370" cy="375"/>
            </a:xfrm>
            <a:custGeom>
              <a:avLst/>
              <a:gdLst/>
              <a:ahLst/>
              <a:cxnLst>
                <a:cxn ang="0">
                  <a:pos x="369" y="0"/>
                </a:cxn>
                <a:cxn ang="0">
                  <a:pos x="318" y="75"/>
                </a:cxn>
                <a:cxn ang="0">
                  <a:pos x="242" y="150"/>
                </a:cxn>
                <a:cxn ang="0">
                  <a:pos x="210" y="193"/>
                </a:cxn>
                <a:cxn ang="0">
                  <a:pos x="146" y="274"/>
                </a:cxn>
                <a:cxn ang="0">
                  <a:pos x="140" y="337"/>
                </a:cxn>
                <a:cxn ang="0">
                  <a:pos x="134" y="374"/>
                </a:cxn>
                <a:cxn ang="0">
                  <a:pos x="70" y="374"/>
                </a:cxn>
                <a:cxn ang="0">
                  <a:pos x="19" y="355"/>
                </a:cxn>
                <a:cxn ang="0">
                  <a:pos x="0" y="299"/>
                </a:cxn>
                <a:cxn ang="0">
                  <a:pos x="25" y="256"/>
                </a:cxn>
                <a:cxn ang="0">
                  <a:pos x="115" y="181"/>
                </a:cxn>
                <a:cxn ang="0">
                  <a:pos x="159" y="131"/>
                </a:cxn>
                <a:cxn ang="0">
                  <a:pos x="210" y="75"/>
                </a:cxn>
                <a:cxn ang="0">
                  <a:pos x="248" y="31"/>
                </a:cxn>
                <a:cxn ang="0">
                  <a:pos x="248" y="6"/>
                </a:cxn>
                <a:cxn ang="0">
                  <a:pos x="369" y="0"/>
                </a:cxn>
              </a:cxnLst>
              <a:rect l="0" t="0" r="r" b="b"/>
              <a:pathLst>
                <a:path w="370" h="375">
                  <a:moveTo>
                    <a:pt x="369" y="0"/>
                  </a:moveTo>
                  <a:lnTo>
                    <a:pt x="318" y="75"/>
                  </a:lnTo>
                  <a:lnTo>
                    <a:pt x="242" y="150"/>
                  </a:lnTo>
                  <a:lnTo>
                    <a:pt x="210" y="193"/>
                  </a:lnTo>
                  <a:lnTo>
                    <a:pt x="146" y="274"/>
                  </a:lnTo>
                  <a:lnTo>
                    <a:pt x="140" y="337"/>
                  </a:lnTo>
                  <a:lnTo>
                    <a:pt x="134" y="374"/>
                  </a:lnTo>
                  <a:lnTo>
                    <a:pt x="70" y="374"/>
                  </a:lnTo>
                  <a:lnTo>
                    <a:pt x="19" y="355"/>
                  </a:lnTo>
                  <a:lnTo>
                    <a:pt x="0" y="299"/>
                  </a:lnTo>
                  <a:lnTo>
                    <a:pt x="25" y="256"/>
                  </a:lnTo>
                  <a:lnTo>
                    <a:pt x="115" y="181"/>
                  </a:lnTo>
                  <a:lnTo>
                    <a:pt x="159" y="131"/>
                  </a:lnTo>
                  <a:lnTo>
                    <a:pt x="210" y="75"/>
                  </a:lnTo>
                  <a:lnTo>
                    <a:pt x="248" y="31"/>
                  </a:lnTo>
                  <a:lnTo>
                    <a:pt x="248" y="6"/>
                  </a:lnTo>
                  <a:lnTo>
                    <a:pt x="36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0" name="Freeform 32"/>
            <p:cNvSpPr>
              <a:spLocks noChangeAspect="1"/>
            </p:cNvSpPr>
            <p:nvPr/>
          </p:nvSpPr>
          <p:spPr bwMode="auto">
            <a:xfrm>
              <a:off x="3627" y="2951"/>
              <a:ext cx="246" cy="412"/>
            </a:xfrm>
            <a:custGeom>
              <a:avLst/>
              <a:gdLst/>
              <a:ahLst/>
              <a:cxnLst>
                <a:cxn ang="0">
                  <a:pos x="94" y="32"/>
                </a:cxn>
                <a:cxn ang="0">
                  <a:pos x="119" y="89"/>
                </a:cxn>
                <a:cxn ang="0">
                  <a:pos x="157" y="120"/>
                </a:cxn>
                <a:cxn ang="0">
                  <a:pos x="176" y="164"/>
                </a:cxn>
                <a:cxn ang="0">
                  <a:pos x="176" y="234"/>
                </a:cxn>
                <a:cxn ang="0">
                  <a:pos x="176" y="285"/>
                </a:cxn>
                <a:cxn ang="0">
                  <a:pos x="232" y="354"/>
                </a:cxn>
                <a:cxn ang="0">
                  <a:pos x="245" y="360"/>
                </a:cxn>
                <a:cxn ang="0">
                  <a:pos x="239" y="411"/>
                </a:cxn>
                <a:cxn ang="0">
                  <a:pos x="176" y="411"/>
                </a:cxn>
                <a:cxn ang="0">
                  <a:pos x="119" y="354"/>
                </a:cxn>
                <a:cxn ang="0">
                  <a:pos x="63" y="297"/>
                </a:cxn>
                <a:cxn ang="0">
                  <a:pos x="25" y="228"/>
                </a:cxn>
                <a:cxn ang="0">
                  <a:pos x="6" y="158"/>
                </a:cxn>
                <a:cxn ang="0">
                  <a:pos x="0" y="51"/>
                </a:cxn>
                <a:cxn ang="0">
                  <a:pos x="13" y="0"/>
                </a:cxn>
                <a:cxn ang="0">
                  <a:pos x="94" y="32"/>
                </a:cxn>
              </a:cxnLst>
              <a:rect l="0" t="0" r="r" b="b"/>
              <a:pathLst>
                <a:path w="246" h="412">
                  <a:moveTo>
                    <a:pt x="94" y="32"/>
                  </a:moveTo>
                  <a:lnTo>
                    <a:pt x="119" y="89"/>
                  </a:lnTo>
                  <a:lnTo>
                    <a:pt x="157" y="120"/>
                  </a:lnTo>
                  <a:lnTo>
                    <a:pt x="176" y="164"/>
                  </a:lnTo>
                  <a:lnTo>
                    <a:pt x="176" y="234"/>
                  </a:lnTo>
                  <a:lnTo>
                    <a:pt x="176" y="285"/>
                  </a:lnTo>
                  <a:lnTo>
                    <a:pt x="232" y="354"/>
                  </a:lnTo>
                  <a:lnTo>
                    <a:pt x="245" y="360"/>
                  </a:lnTo>
                  <a:lnTo>
                    <a:pt x="239" y="411"/>
                  </a:lnTo>
                  <a:lnTo>
                    <a:pt x="176" y="411"/>
                  </a:lnTo>
                  <a:lnTo>
                    <a:pt x="119" y="354"/>
                  </a:lnTo>
                  <a:lnTo>
                    <a:pt x="63" y="297"/>
                  </a:lnTo>
                  <a:lnTo>
                    <a:pt x="25" y="228"/>
                  </a:lnTo>
                  <a:lnTo>
                    <a:pt x="6" y="158"/>
                  </a:lnTo>
                  <a:lnTo>
                    <a:pt x="0" y="51"/>
                  </a:lnTo>
                  <a:lnTo>
                    <a:pt x="13" y="0"/>
                  </a:lnTo>
                  <a:lnTo>
                    <a:pt x="94" y="3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" name="Group 33"/>
          <p:cNvGrpSpPr>
            <a:grpSpLocks noChangeAspect="1"/>
          </p:cNvGrpSpPr>
          <p:nvPr/>
        </p:nvGrpSpPr>
        <p:grpSpPr bwMode="auto">
          <a:xfrm rot="-5400000">
            <a:off x="2599532" y="1207294"/>
            <a:ext cx="2190750" cy="1296987"/>
            <a:chOff x="3560" y="1282"/>
            <a:chExt cx="1462" cy="973"/>
          </a:xfrm>
          <a:solidFill>
            <a:schemeClr val="bg1">
              <a:lumMod val="65000"/>
            </a:schemeClr>
          </a:solidFill>
        </p:grpSpPr>
        <p:sp>
          <p:nvSpPr>
            <p:cNvPr id="872482" name="Freeform 34"/>
            <p:cNvSpPr>
              <a:spLocks noChangeAspect="1"/>
            </p:cNvSpPr>
            <p:nvPr/>
          </p:nvSpPr>
          <p:spPr bwMode="auto">
            <a:xfrm>
              <a:off x="3913" y="1282"/>
              <a:ext cx="1109" cy="282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70" y="28"/>
                </a:cxn>
                <a:cxn ang="0">
                  <a:pos x="256" y="9"/>
                </a:cxn>
                <a:cxn ang="0">
                  <a:pos x="350" y="9"/>
                </a:cxn>
                <a:cxn ang="0">
                  <a:pos x="549" y="0"/>
                </a:cxn>
                <a:cxn ang="0">
                  <a:pos x="616" y="19"/>
                </a:cxn>
                <a:cxn ang="0">
                  <a:pos x="777" y="56"/>
                </a:cxn>
                <a:cxn ang="0">
                  <a:pos x="900" y="75"/>
                </a:cxn>
                <a:cxn ang="0">
                  <a:pos x="1004" y="122"/>
                </a:cxn>
                <a:cxn ang="0">
                  <a:pos x="1070" y="169"/>
                </a:cxn>
                <a:cxn ang="0">
                  <a:pos x="1108" y="178"/>
                </a:cxn>
                <a:cxn ang="0">
                  <a:pos x="1004" y="169"/>
                </a:cxn>
                <a:cxn ang="0">
                  <a:pos x="824" y="122"/>
                </a:cxn>
                <a:cxn ang="0">
                  <a:pos x="653" y="112"/>
                </a:cxn>
                <a:cxn ang="0">
                  <a:pos x="521" y="150"/>
                </a:cxn>
                <a:cxn ang="0">
                  <a:pos x="455" y="197"/>
                </a:cxn>
                <a:cxn ang="0">
                  <a:pos x="379" y="272"/>
                </a:cxn>
                <a:cxn ang="0">
                  <a:pos x="256" y="281"/>
                </a:cxn>
                <a:cxn ang="0">
                  <a:pos x="142" y="262"/>
                </a:cxn>
                <a:cxn ang="0">
                  <a:pos x="0" y="206"/>
                </a:cxn>
                <a:cxn ang="0">
                  <a:pos x="0" y="75"/>
                </a:cxn>
              </a:cxnLst>
              <a:rect l="0" t="0" r="r" b="b"/>
              <a:pathLst>
                <a:path w="1109" h="282">
                  <a:moveTo>
                    <a:pt x="0" y="75"/>
                  </a:moveTo>
                  <a:lnTo>
                    <a:pt x="170" y="28"/>
                  </a:lnTo>
                  <a:lnTo>
                    <a:pt x="256" y="9"/>
                  </a:lnTo>
                  <a:lnTo>
                    <a:pt x="350" y="9"/>
                  </a:lnTo>
                  <a:lnTo>
                    <a:pt x="549" y="0"/>
                  </a:lnTo>
                  <a:lnTo>
                    <a:pt x="616" y="19"/>
                  </a:lnTo>
                  <a:lnTo>
                    <a:pt x="777" y="56"/>
                  </a:lnTo>
                  <a:lnTo>
                    <a:pt x="900" y="75"/>
                  </a:lnTo>
                  <a:lnTo>
                    <a:pt x="1004" y="122"/>
                  </a:lnTo>
                  <a:lnTo>
                    <a:pt x="1070" y="169"/>
                  </a:lnTo>
                  <a:lnTo>
                    <a:pt x="1108" y="178"/>
                  </a:lnTo>
                  <a:lnTo>
                    <a:pt x="1004" y="169"/>
                  </a:lnTo>
                  <a:lnTo>
                    <a:pt x="824" y="122"/>
                  </a:lnTo>
                  <a:lnTo>
                    <a:pt x="653" y="112"/>
                  </a:lnTo>
                  <a:lnTo>
                    <a:pt x="521" y="150"/>
                  </a:lnTo>
                  <a:lnTo>
                    <a:pt x="455" y="197"/>
                  </a:lnTo>
                  <a:lnTo>
                    <a:pt x="379" y="272"/>
                  </a:lnTo>
                  <a:lnTo>
                    <a:pt x="256" y="281"/>
                  </a:lnTo>
                  <a:lnTo>
                    <a:pt x="142" y="262"/>
                  </a:lnTo>
                  <a:lnTo>
                    <a:pt x="0" y="206"/>
                  </a:lnTo>
                  <a:lnTo>
                    <a:pt x="0" y="75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3" name="Freeform 35"/>
            <p:cNvSpPr>
              <a:spLocks noChangeAspect="1"/>
            </p:cNvSpPr>
            <p:nvPr/>
          </p:nvSpPr>
          <p:spPr bwMode="auto">
            <a:xfrm>
              <a:off x="3560" y="1370"/>
              <a:ext cx="349" cy="40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259" y="45"/>
                </a:cxn>
                <a:cxn ang="0">
                  <a:pos x="171" y="95"/>
                </a:cxn>
                <a:cxn ang="0">
                  <a:pos x="95" y="185"/>
                </a:cxn>
                <a:cxn ang="0">
                  <a:pos x="57" y="223"/>
                </a:cxn>
                <a:cxn ang="0">
                  <a:pos x="13" y="312"/>
                </a:cxn>
                <a:cxn ang="0">
                  <a:pos x="0" y="388"/>
                </a:cxn>
                <a:cxn ang="0">
                  <a:pos x="25" y="401"/>
                </a:cxn>
                <a:cxn ang="0">
                  <a:pos x="127" y="356"/>
                </a:cxn>
                <a:cxn ang="0">
                  <a:pos x="177" y="337"/>
                </a:cxn>
                <a:cxn ang="0">
                  <a:pos x="247" y="299"/>
                </a:cxn>
                <a:cxn ang="0">
                  <a:pos x="291" y="236"/>
                </a:cxn>
                <a:cxn ang="0">
                  <a:pos x="323" y="172"/>
                </a:cxn>
                <a:cxn ang="0">
                  <a:pos x="348" y="121"/>
                </a:cxn>
                <a:cxn ang="0">
                  <a:pos x="348" y="0"/>
                </a:cxn>
              </a:cxnLst>
              <a:rect l="0" t="0" r="r" b="b"/>
              <a:pathLst>
                <a:path w="349" h="402">
                  <a:moveTo>
                    <a:pt x="348" y="0"/>
                  </a:moveTo>
                  <a:lnTo>
                    <a:pt x="259" y="45"/>
                  </a:lnTo>
                  <a:lnTo>
                    <a:pt x="171" y="95"/>
                  </a:lnTo>
                  <a:lnTo>
                    <a:pt x="95" y="185"/>
                  </a:lnTo>
                  <a:lnTo>
                    <a:pt x="57" y="223"/>
                  </a:lnTo>
                  <a:lnTo>
                    <a:pt x="13" y="312"/>
                  </a:lnTo>
                  <a:lnTo>
                    <a:pt x="0" y="388"/>
                  </a:lnTo>
                  <a:lnTo>
                    <a:pt x="25" y="401"/>
                  </a:lnTo>
                  <a:lnTo>
                    <a:pt x="127" y="356"/>
                  </a:lnTo>
                  <a:lnTo>
                    <a:pt x="177" y="337"/>
                  </a:lnTo>
                  <a:lnTo>
                    <a:pt x="247" y="299"/>
                  </a:lnTo>
                  <a:lnTo>
                    <a:pt x="291" y="236"/>
                  </a:lnTo>
                  <a:lnTo>
                    <a:pt x="323" y="172"/>
                  </a:lnTo>
                  <a:lnTo>
                    <a:pt x="348" y="121"/>
                  </a:lnTo>
                  <a:lnTo>
                    <a:pt x="34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4" name="Freeform 36"/>
            <p:cNvSpPr>
              <a:spLocks noChangeAspect="1"/>
            </p:cNvSpPr>
            <p:nvPr/>
          </p:nvSpPr>
          <p:spPr bwMode="auto">
            <a:xfrm>
              <a:off x="3820" y="2078"/>
              <a:ext cx="183" cy="17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44" y="6"/>
                </a:cxn>
                <a:cxn ang="0">
                  <a:pos x="182" y="50"/>
                </a:cxn>
                <a:cxn ang="0">
                  <a:pos x="176" y="101"/>
                </a:cxn>
                <a:cxn ang="0">
                  <a:pos x="126" y="145"/>
                </a:cxn>
                <a:cxn ang="0">
                  <a:pos x="63" y="176"/>
                </a:cxn>
                <a:cxn ang="0">
                  <a:pos x="25" y="170"/>
                </a:cxn>
                <a:cxn ang="0">
                  <a:pos x="0" y="132"/>
                </a:cxn>
                <a:cxn ang="0">
                  <a:pos x="0" y="94"/>
                </a:cxn>
                <a:cxn ang="0">
                  <a:pos x="63" y="38"/>
                </a:cxn>
                <a:cxn ang="0">
                  <a:pos x="119" y="0"/>
                </a:cxn>
              </a:cxnLst>
              <a:rect l="0" t="0" r="r" b="b"/>
              <a:pathLst>
                <a:path w="183" h="177">
                  <a:moveTo>
                    <a:pt x="119" y="0"/>
                  </a:moveTo>
                  <a:lnTo>
                    <a:pt x="144" y="6"/>
                  </a:lnTo>
                  <a:lnTo>
                    <a:pt x="182" y="50"/>
                  </a:lnTo>
                  <a:lnTo>
                    <a:pt x="176" y="101"/>
                  </a:lnTo>
                  <a:lnTo>
                    <a:pt x="126" y="145"/>
                  </a:lnTo>
                  <a:lnTo>
                    <a:pt x="63" y="176"/>
                  </a:lnTo>
                  <a:lnTo>
                    <a:pt x="25" y="170"/>
                  </a:lnTo>
                  <a:lnTo>
                    <a:pt x="0" y="132"/>
                  </a:lnTo>
                  <a:lnTo>
                    <a:pt x="0" y="94"/>
                  </a:lnTo>
                  <a:lnTo>
                    <a:pt x="63" y="38"/>
                  </a:lnTo>
                  <a:lnTo>
                    <a:pt x="1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5" name="Freeform 37"/>
            <p:cNvSpPr>
              <a:spLocks noChangeAspect="1"/>
            </p:cNvSpPr>
            <p:nvPr/>
          </p:nvSpPr>
          <p:spPr bwMode="auto">
            <a:xfrm>
              <a:off x="3622" y="1750"/>
              <a:ext cx="298" cy="38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5" y="0"/>
                </a:cxn>
                <a:cxn ang="0">
                  <a:pos x="0" y="13"/>
                </a:cxn>
                <a:cxn ang="0">
                  <a:pos x="0" y="57"/>
                </a:cxn>
                <a:cxn ang="0">
                  <a:pos x="37" y="107"/>
                </a:cxn>
                <a:cxn ang="0">
                  <a:pos x="93" y="215"/>
                </a:cxn>
                <a:cxn ang="0">
                  <a:pos x="149" y="265"/>
                </a:cxn>
                <a:cxn ang="0">
                  <a:pos x="192" y="328"/>
                </a:cxn>
                <a:cxn ang="0">
                  <a:pos x="235" y="347"/>
                </a:cxn>
                <a:cxn ang="0">
                  <a:pos x="248" y="385"/>
                </a:cxn>
                <a:cxn ang="0">
                  <a:pos x="291" y="353"/>
                </a:cxn>
                <a:cxn ang="0">
                  <a:pos x="297" y="341"/>
                </a:cxn>
                <a:cxn ang="0">
                  <a:pos x="248" y="246"/>
                </a:cxn>
                <a:cxn ang="0">
                  <a:pos x="173" y="177"/>
                </a:cxn>
                <a:cxn ang="0">
                  <a:pos x="105" y="95"/>
                </a:cxn>
                <a:cxn ang="0">
                  <a:pos x="68" y="0"/>
                </a:cxn>
              </a:cxnLst>
              <a:rect l="0" t="0" r="r" b="b"/>
              <a:pathLst>
                <a:path w="298" h="386">
                  <a:moveTo>
                    <a:pt x="68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0" y="57"/>
                  </a:lnTo>
                  <a:lnTo>
                    <a:pt x="37" y="107"/>
                  </a:lnTo>
                  <a:lnTo>
                    <a:pt x="93" y="215"/>
                  </a:lnTo>
                  <a:lnTo>
                    <a:pt x="149" y="265"/>
                  </a:lnTo>
                  <a:lnTo>
                    <a:pt x="192" y="328"/>
                  </a:lnTo>
                  <a:lnTo>
                    <a:pt x="235" y="347"/>
                  </a:lnTo>
                  <a:lnTo>
                    <a:pt x="248" y="385"/>
                  </a:lnTo>
                  <a:lnTo>
                    <a:pt x="291" y="353"/>
                  </a:lnTo>
                  <a:lnTo>
                    <a:pt x="297" y="341"/>
                  </a:lnTo>
                  <a:lnTo>
                    <a:pt x="248" y="246"/>
                  </a:lnTo>
                  <a:lnTo>
                    <a:pt x="173" y="177"/>
                  </a:lnTo>
                  <a:lnTo>
                    <a:pt x="105" y="95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38"/>
          <p:cNvGrpSpPr>
            <a:grpSpLocks noChangeAspect="1"/>
          </p:cNvGrpSpPr>
          <p:nvPr/>
        </p:nvGrpSpPr>
        <p:grpSpPr bwMode="auto">
          <a:xfrm rot="-5400000">
            <a:off x="4572000" y="1898650"/>
            <a:ext cx="984250" cy="755650"/>
            <a:chOff x="3653" y="2520"/>
            <a:chExt cx="657" cy="568"/>
          </a:xfrm>
          <a:solidFill>
            <a:schemeClr val="bg1">
              <a:lumMod val="65000"/>
            </a:schemeClr>
          </a:solidFill>
        </p:grpSpPr>
        <p:sp>
          <p:nvSpPr>
            <p:cNvPr id="872487" name="Freeform 39"/>
            <p:cNvSpPr>
              <a:spLocks noChangeAspect="1"/>
            </p:cNvSpPr>
            <p:nvPr/>
          </p:nvSpPr>
          <p:spPr bwMode="auto">
            <a:xfrm>
              <a:off x="3664" y="2520"/>
              <a:ext cx="94" cy="30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3" y="97"/>
                </a:cxn>
                <a:cxn ang="0">
                  <a:pos x="77" y="179"/>
                </a:cxn>
                <a:cxn ang="0">
                  <a:pos x="67" y="223"/>
                </a:cxn>
                <a:cxn ang="0">
                  <a:pos x="51" y="273"/>
                </a:cxn>
                <a:cxn ang="0">
                  <a:pos x="35" y="276"/>
                </a:cxn>
                <a:cxn ang="0">
                  <a:pos x="0" y="301"/>
                </a:cxn>
                <a:cxn ang="0">
                  <a:pos x="3" y="235"/>
                </a:cxn>
                <a:cxn ang="0">
                  <a:pos x="3" y="138"/>
                </a:cxn>
                <a:cxn ang="0">
                  <a:pos x="10" y="63"/>
                </a:cxn>
                <a:cxn ang="0">
                  <a:pos x="16" y="0"/>
                </a:cxn>
                <a:cxn ang="0">
                  <a:pos x="93" y="0"/>
                </a:cxn>
              </a:cxnLst>
              <a:rect l="0" t="0" r="r" b="b"/>
              <a:pathLst>
                <a:path w="94" h="302">
                  <a:moveTo>
                    <a:pt x="93" y="0"/>
                  </a:moveTo>
                  <a:lnTo>
                    <a:pt x="93" y="97"/>
                  </a:lnTo>
                  <a:lnTo>
                    <a:pt x="77" y="179"/>
                  </a:lnTo>
                  <a:lnTo>
                    <a:pt x="67" y="223"/>
                  </a:lnTo>
                  <a:lnTo>
                    <a:pt x="51" y="273"/>
                  </a:lnTo>
                  <a:lnTo>
                    <a:pt x="35" y="276"/>
                  </a:lnTo>
                  <a:lnTo>
                    <a:pt x="0" y="301"/>
                  </a:lnTo>
                  <a:lnTo>
                    <a:pt x="3" y="235"/>
                  </a:lnTo>
                  <a:lnTo>
                    <a:pt x="3" y="138"/>
                  </a:lnTo>
                  <a:lnTo>
                    <a:pt x="10" y="63"/>
                  </a:lnTo>
                  <a:lnTo>
                    <a:pt x="16" y="0"/>
                  </a:lnTo>
                  <a:lnTo>
                    <a:pt x="9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8" name="Freeform 40"/>
            <p:cNvSpPr>
              <a:spLocks noChangeAspect="1"/>
            </p:cNvSpPr>
            <p:nvPr/>
          </p:nvSpPr>
          <p:spPr bwMode="auto">
            <a:xfrm>
              <a:off x="3653" y="2785"/>
              <a:ext cx="189" cy="23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" y="75"/>
                </a:cxn>
                <a:cxn ang="0">
                  <a:pos x="20" y="121"/>
                </a:cxn>
                <a:cxn ang="0">
                  <a:pos x="52" y="181"/>
                </a:cxn>
                <a:cxn ang="0">
                  <a:pos x="116" y="234"/>
                </a:cxn>
                <a:cxn ang="0">
                  <a:pos x="188" y="234"/>
                </a:cxn>
                <a:cxn ang="0">
                  <a:pos x="188" y="196"/>
                </a:cxn>
                <a:cxn ang="0">
                  <a:pos x="161" y="143"/>
                </a:cxn>
                <a:cxn ang="0">
                  <a:pos x="120" y="128"/>
                </a:cxn>
                <a:cxn ang="0">
                  <a:pos x="93" y="83"/>
                </a:cxn>
                <a:cxn ang="0">
                  <a:pos x="75" y="45"/>
                </a:cxn>
                <a:cxn ang="0">
                  <a:pos x="29" y="0"/>
                </a:cxn>
                <a:cxn ang="0">
                  <a:pos x="0" y="19"/>
                </a:cxn>
              </a:cxnLst>
              <a:rect l="0" t="0" r="r" b="b"/>
              <a:pathLst>
                <a:path w="189" h="235">
                  <a:moveTo>
                    <a:pt x="0" y="19"/>
                  </a:moveTo>
                  <a:lnTo>
                    <a:pt x="2" y="75"/>
                  </a:lnTo>
                  <a:lnTo>
                    <a:pt x="20" y="121"/>
                  </a:lnTo>
                  <a:lnTo>
                    <a:pt x="52" y="181"/>
                  </a:lnTo>
                  <a:lnTo>
                    <a:pt x="116" y="234"/>
                  </a:lnTo>
                  <a:lnTo>
                    <a:pt x="188" y="234"/>
                  </a:lnTo>
                  <a:lnTo>
                    <a:pt x="188" y="196"/>
                  </a:lnTo>
                  <a:lnTo>
                    <a:pt x="161" y="143"/>
                  </a:lnTo>
                  <a:lnTo>
                    <a:pt x="120" y="128"/>
                  </a:lnTo>
                  <a:lnTo>
                    <a:pt x="93" y="83"/>
                  </a:lnTo>
                  <a:lnTo>
                    <a:pt x="75" y="45"/>
                  </a:lnTo>
                  <a:lnTo>
                    <a:pt x="29" y="0"/>
                  </a:lnTo>
                  <a:lnTo>
                    <a:pt x="0" y="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9" name="Freeform 41"/>
            <p:cNvSpPr>
              <a:spLocks noChangeAspect="1"/>
            </p:cNvSpPr>
            <p:nvPr/>
          </p:nvSpPr>
          <p:spPr bwMode="auto">
            <a:xfrm>
              <a:off x="3820" y="2998"/>
              <a:ext cx="302" cy="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96" y="6"/>
                </a:cxn>
                <a:cxn ang="0">
                  <a:pos x="160" y="13"/>
                </a:cxn>
                <a:cxn ang="0">
                  <a:pos x="205" y="32"/>
                </a:cxn>
                <a:cxn ang="0">
                  <a:pos x="237" y="64"/>
                </a:cxn>
                <a:cxn ang="0">
                  <a:pos x="301" y="83"/>
                </a:cxn>
                <a:cxn ang="0">
                  <a:pos x="256" y="89"/>
                </a:cxn>
                <a:cxn ang="0">
                  <a:pos x="147" y="83"/>
                </a:cxn>
                <a:cxn ang="0">
                  <a:pos x="51" y="89"/>
                </a:cxn>
                <a:cxn ang="0">
                  <a:pos x="6" y="57"/>
                </a:cxn>
                <a:cxn ang="0">
                  <a:pos x="0" y="38"/>
                </a:cxn>
                <a:cxn ang="0">
                  <a:pos x="32" y="0"/>
                </a:cxn>
              </a:cxnLst>
              <a:rect l="0" t="0" r="r" b="b"/>
              <a:pathLst>
                <a:path w="302" h="90">
                  <a:moveTo>
                    <a:pt x="32" y="0"/>
                  </a:moveTo>
                  <a:lnTo>
                    <a:pt x="96" y="6"/>
                  </a:lnTo>
                  <a:lnTo>
                    <a:pt x="160" y="13"/>
                  </a:lnTo>
                  <a:lnTo>
                    <a:pt x="205" y="32"/>
                  </a:lnTo>
                  <a:lnTo>
                    <a:pt x="237" y="64"/>
                  </a:lnTo>
                  <a:lnTo>
                    <a:pt x="301" y="83"/>
                  </a:lnTo>
                  <a:lnTo>
                    <a:pt x="256" y="89"/>
                  </a:lnTo>
                  <a:lnTo>
                    <a:pt x="147" y="83"/>
                  </a:lnTo>
                  <a:lnTo>
                    <a:pt x="51" y="89"/>
                  </a:lnTo>
                  <a:lnTo>
                    <a:pt x="6" y="57"/>
                  </a:lnTo>
                  <a:lnTo>
                    <a:pt x="0" y="38"/>
                  </a:lnTo>
                  <a:lnTo>
                    <a:pt x="3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0" name="Freeform 42"/>
            <p:cNvSpPr>
              <a:spLocks noChangeAspect="1"/>
            </p:cNvSpPr>
            <p:nvPr/>
          </p:nvSpPr>
          <p:spPr bwMode="auto">
            <a:xfrm>
              <a:off x="4090" y="2998"/>
              <a:ext cx="142" cy="74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77" y="6"/>
                </a:cxn>
                <a:cxn ang="0">
                  <a:pos x="32" y="30"/>
                </a:cxn>
                <a:cxn ang="0">
                  <a:pos x="0" y="49"/>
                </a:cxn>
                <a:cxn ang="0">
                  <a:pos x="45" y="73"/>
                </a:cxn>
                <a:cxn ang="0">
                  <a:pos x="115" y="61"/>
                </a:cxn>
                <a:cxn ang="0">
                  <a:pos x="141" y="43"/>
                </a:cxn>
                <a:cxn ang="0">
                  <a:pos x="135" y="0"/>
                </a:cxn>
              </a:cxnLst>
              <a:rect l="0" t="0" r="r" b="b"/>
              <a:pathLst>
                <a:path w="142" h="74">
                  <a:moveTo>
                    <a:pt x="135" y="0"/>
                  </a:moveTo>
                  <a:lnTo>
                    <a:pt x="77" y="6"/>
                  </a:lnTo>
                  <a:lnTo>
                    <a:pt x="32" y="30"/>
                  </a:lnTo>
                  <a:lnTo>
                    <a:pt x="0" y="49"/>
                  </a:lnTo>
                  <a:lnTo>
                    <a:pt x="45" y="73"/>
                  </a:lnTo>
                  <a:lnTo>
                    <a:pt x="115" y="61"/>
                  </a:lnTo>
                  <a:lnTo>
                    <a:pt x="141" y="43"/>
                  </a:lnTo>
                  <a:lnTo>
                    <a:pt x="135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1" name="Freeform 43"/>
            <p:cNvSpPr>
              <a:spLocks noChangeAspect="1"/>
            </p:cNvSpPr>
            <p:nvPr/>
          </p:nvSpPr>
          <p:spPr bwMode="auto">
            <a:xfrm>
              <a:off x="4241" y="2983"/>
              <a:ext cx="69" cy="5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0" y="44"/>
                </a:cxn>
                <a:cxn ang="0">
                  <a:pos x="7" y="57"/>
                </a:cxn>
                <a:cxn ang="0">
                  <a:pos x="54" y="44"/>
                </a:cxn>
                <a:cxn ang="0">
                  <a:pos x="68" y="0"/>
                </a:cxn>
              </a:cxnLst>
              <a:rect l="0" t="0" r="r" b="b"/>
              <a:pathLst>
                <a:path w="69" h="58">
                  <a:moveTo>
                    <a:pt x="68" y="0"/>
                  </a:moveTo>
                  <a:lnTo>
                    <a:pt x="27" y="0"/>
                  </a:lnTo>
                  <a:lnTo>
                    <a:pt x="0" y="19"/>
                  </a:lnTo>
                  <a:lnTo>
                    <a:pt x="0" y="44"/>
                  </a:lnTo>
                  <a:lnTo>
                    <a:pt x="7" y="57"/>
                  </a:lnTo>
                  <a:lnTo>
                    <a:pt x="54" y="44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Group 44"/>
          <p:cNvGrpSpPr>
            <a:grpSpLocks noChangeAspect="1"/>
          </p:cNvGrpSpPr>
          <p:nvPr/>
        </p:nvGrpSpPr>
        <p:grpSpPr bwMode="auto">
          <a:xfrm rot="-5400000">
            <a:off x="3318669" y="1832769"/>
            <a:ext cx="1147763" cy="638175"/>
            <a:chOff x="3711" y="1677"/>
            <a:chExt cx="765" cy="480"/>
          </a:xfrm>
          <a:solidFill>
            <a:schemeClr val="bg1">
              <a:lumMod val="65000"/>
            </a:schemeClr>
          </a:solidFill>
        </p:grpSpPr>
        <p:grpSp>
          <p:nvGrpSpPr>
            <p:cNvPr id="10" name="Group 45"/>
            <p:cNvGrpSpPr>
              <a:grpSpLocks noChangeAspect="1"/>
            </p:cNvGrpSpPr>
            <p:nvPr/>
          </p:nvGrpSpPr>
          <p:grpSpPr bwMode="auto">
            <a:xfrm>
              <a:off x="3711" y="1714"/>
              <a:ext cx="307" cy="443"/>
              <a:chOff x="3711" y="1714"/>
              <a:chExt cx="307" cy="443"/>
            </a:xfrm>
            <a:grpFill/>
          </p:grpSpPr>
          <p:sp>
            <p:nvSpPr>
              <p:cNvPr id="872494" name="Freeform 46"/>
              <p:cNvSpPr>
                <a:spLocks noChangeAspect="1"/>
              </p:cNvSpPr>
              <p:nvPr/>
            </p:nvSpPr>
            <p:spPr bwMode="auto">
              <a:xfrm>
                <a:off x="3711" y="1890"/>
                <a:ext cx="84" cy="267"/>
              </a:xfrm>
              <a:custGeom>
                <a:avLst/>
                <a:gdLst/>
                <a:ahLst/>
                <a:cxnLst>
                  <a:cxn ang="0">
                    <a:pos x="64" y="266"/>
                  </a:cxn>
                  <a:cxn ang="0">
                    <a:pos x="83" y="184"/>
                  </a:cxn>
                  <a:cxn ang="0">
                    <a:pos x="83" y="114"/>
                  </a:cxn>
                  <a:cxn ang="0">
                    <a:pos x="83" y="76"/>
                  </a:cxn>
                  <a:cxn ang="0">
                    <a:pos x="77" y="32"/>
                  </a:cxn>
                  <a:cxn ang="0">
                    <a:pos x="64" y="25"/>
                  </a:cxn>
                  <a:cxn ang="0">
                    <a:pos x="32" y="0"/>
                  </a:cxn>
                  <a:cxn ang="0">
                    <a:pos x="19" y="57"/>
                  </a:cxn>
                  <a:cxn ang="0">
                    <a:pos x="0" y="139"/>
                  </a:cxn>
                  <a:cxn ang="0">
                    <a:pos x="0" y="196"/>
                  </a:cxn>
                  <a:cxn ang="0">
                    <a:pos x="0" y="260"/>
                  </a:cxn>
                  <a:cxn ang="0">
                    <a:pos x="64" y="266"/>
                  </a:cxn>
                </a:cxnLst>
                <a:rect l="0" t="0" r="r" b="b"/>
                <a:pathLst>
                  <a:path w="84" h="267">
                    <a:moveTo>
                      <a:pt x="64" y="266"/>
                    </a:moveTo>
                    <a:lnTo>
                      <a:pt x="83" y="184"/>
                    </a:lnTo>
                    <a:lnTo>
                      <a:pt x="83" y="114"/>
                    </a:lnTo>
                    <a:lnTo>
                      <a:pt x="83" y="76"/>
                    </a:lnTo>
                    <a:lnTo>
                      <a:pt x="77" y="32"/>
                    </a:lnTo>
                    <a:lnTo>
                      <a:pt x="64" y="25"/>
                    </a:lnTo>
                    <a:lnTo>
                      <a:pt x="32" y="0"/>
                    </a:lnTo>
                    <a:lnTo>
                      <a:pt x="19" y="57"/>
                    </a:lnTo>
                    <a:lnTo>
                      <a:pt x="0" y="139"/>
                    </a:lnTo>
                    <a:lnTo>
                      <a:pt x="0" y="196"/>
                    </a:lnTo>
                    <a:lnTo>
                      <a:pt x="0" y="260"/>
                    </a:lnTo>
                    <a:lnTo>
                      <a:pt x="64" y="2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95" name="Freeform 47"/>
              <p:cNvSpPr>
                <a:spLocks noChangeAspect="1"/>
              </p:cNvSpPr>
              <p:nvPr/>
            </p:nvSpPr>
            <p:spPr bwMode="auto">
              <a:xfrm>
                <a:off x="3757" y="1714"/>
                <a:ext cx="261" cy="188"/>
              </a:xfrm>
              <a:custGeom>
                <a:avLst/>
                <a:gdLst/>
                <a:ahLst/>
                <a:cxnLst>
                  <a:cxn ang="0">
                    <a:pos x="0" y="155"/>
                  </a:cxn>
                  <a:cxn ang="0">
                    <a:pos x="0" y="135"/>
                  </a:cxn>
                  <a:cxn ang="0">
                    <a:pos x="25" y="97"/>
                  </a:cxn>
                  <a:cxn ang="0">
                    <a:pos x="70" y="45"/>
                  </a:cxn>
                  <a:cxn ang="0">
                    <a:pos x="159" y="0"/>
                  </a:cxn>
                  <a:cxn ang="0">
                    <a:pos x="260" y="0"/>
                  </a:cxn>
                  <a:cxn ang="0">
                    <a:pos x="260" y="32"/>
                  </a:cxn>
                  <a:cxn ang="0">
                    <a:pos x="222" y="77"/>
                  </a:cxn>
                  <a:cxn ang="0">
                    <a:pos x="165" y="90"/>
                  </a:cxn>
                  <a:cxn ang="0">
                    <a:pos x="127" y="129"/>
                  </a:cxn>
                  <a:cxn ang="0">
                    <a:pos x="101" y="161"/>
                  </a:cxn>
                  <a:cxn ang="0">
                    <a:pos x="51" y="187"/>
                  </a:cxn>
                  <a:cxn ang="0">
                    <a:pos x="0" y="155"/>
                  </a:cxn>
                </a:cxnLst>
                <a:rect l="0" t="0" r="r" b="b"/>
                <a:pathLst>
                  <a:path w="261" h="188">
                    <a:moveTo>
                      <a:pt x="0" y="155"/>
                    </a:moveTo>
                    <a:lnTo>
                      <a:pt x="0" y="135"/>
                    </a:lnTo>
                    <a:lnTo>
                      <a:pt x="25" y="97"/>
                    </a:lnTo>
                    <a:lnTo>
                      <a:pt x="70" y="45"/>
                    </a:lnTo>
                    <a:lnTo>
                      <a:pt x="159" y="0"/>
                    </a:lnTo>
                    <a:lnTo>
                      <a:pt x="260" y="0"/>
                    </a:lnTo>
                    <a:lnTo>
                      <a:pt x="260" y="32"/>
                    </a:lnTo>
                    <a:lnTo>
                      <a:pt x="222" y="77"/>
                    </a:lnTo>
                    <a:lnTo>
                      <a:pt x="165" y="90"/>
                    </a:lnTo>
                    <a:lnTo>
                      <a:pt x="127" y="129"/>
                    </a:lnTo>
                    <a:lnTo>
                      <a:pt x="101" y="161"/>
                    </a:lnTo>
                    <a:lnTo>
                      <a:pt x="51" y="187"/>
                    </a:lnTo>
                    <a:lnTo>
                      <a:pt x="0" y="155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96" name="Freeform 48"/>
            <p:cNvSpPr>
              <a:spLocks noChangeAspect="1"/>
            </p:cNvSpPr>
            <p:nvPr/>
          </p:nvSpPr>
          <p:spPr bwMode="auto">
            <a:xfrm>
              <a:off x="3997" y="1677"/>
              <a:ext cx="250" cy="7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87" y="0"/>
                </a:cxn>
                <a:cxn ang="0">
                  <a:pos x="168" y="6"/>
                </a:cxn>
                <a:cxn ang="0">
                  <a:pos x="218" y="18"/>
                </a:cxn>
                <a:cxn ang="0">
                  <a:pos x="249" y="37"/>
                </a:cxn>
                <a:cxn ang="0">
                  <a:pos x="230" y="73"/>
                </a:cxn>
                <a:cxn ang="0">
                  <a:pos x="156" y="73"/>
                </a:cxn>
                <a:cxn ang="0">
                  <a:pos x="68" y="49"/>
                </a:cxn>
                <a:cxn ang="0">
                  <a:pos x="0" y="24"/>
                </a:cxn>
              </a:cxnLst>
              <a:rect l="0" t="0" r="r" b="b"/>
              <a:pathLst>
                <a:path w="250" h="74">
                  <a:moveTo>
                    <a:pt x="0" y="24"/>
                  </a:moveTo>
                  <a:lnTo>
                    <a:pt x="87" y="0"/>
                  </a:lnTo>
                  <a:lnTo>
                    <a:pt x="168" y="6"/>
                  </a:lnTo>
                  <a:lnTo>
                    <a:pt x="218" y="18"/>
                  </a:lnTo>
                  <a:lnTo>
                    <a:pt x="249" y="37"/>
                  </a:lnTo>
                  <a:lnTo>
                    <a:pt x="230" y="73"/>
                  </a:lnTo>
                  <a:lnTo>
                    <a:pt x="156" y="73"/>
                  </a:lnTo>
                  <a:lnTo>
                    <a:pt x="68" y="49"/>
                  </a:lnTo>
                  <a:lnTo>
                    <a:pt x="0" y="24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7" name="Freeform 49"/>
            <p:cNvSpPr>
              <a:spLocks noChangeAspect="1"/>
            </p:cNvSpPr>
            <p:nvPr/>
          </p:nvSpPr>
          <p:spPr bwMode="auto">
            <a:xfrm>
              <a:off x="4262" y="1693"/>
              <a:ext cx="152" cy="58"/>
            </a:xfrm>
            <a:custGeom>
              <a:avLst/>
              <a:gdLst/>
              <a:ahLst/>
              <a:cxnLst>
                <a:cxn ang="0">
                  <a:pos x="126" y="13"/>
                </a:cxn>
                <a:cxn ang="0">
                  <a:pos x="63" y="0"/>
                </a:cxn>
                <a:cxn ang="0">
                  <a:pos x="19" y="13"/>
                </a:cxn>
                <a:cxn ang="0">
                  <a:pos x="0" y="38"/>
                </a:cxn>
                <a:cxn ang="0">
                  <a:pos x="13" y="57"/>
                </a:cxn>
                <a:cxn ang="0">
                  <a:pos x="88" y="57"/>
                </a:cxn>
                <a:cxn ang="0">
                  <a:pos x="126" y="57"/>
                </a:cxn>
                <a:cxn ang="0">
                  <a:pos x="151" y="51"/>
                </a:cxn>
                <a:cxn ang="0">
                  <a:pos x="145" y="25"/>
                </a:cxn>
                <a:cxn ang="0">
                  <a:pos x="126" y="13"/>
                </a:cxn>
              </a:cxnLst>
              <a:rect l="0" t="0" r="r" b="b"/>
              <a:pathLst>
                <a:path w="152" h="58">
                  <a:moveTo>
                    <a:pt x="126" y="13"/>
                  </a:moveTo>
                  <a:lnTo>
                    <a:pt x="63" y="0"/>
                  </a:lnTo>
                  <a:lnTo>
                    <a:pt x="19" y="13"/>
                  </a:lnTo>
                  <a:lnTo>
                    <a:pt x="0" y="38"/>
                  </a:lnTo>
                  <a:lnTo>
                    <a:pt x="13" y="57"/>
                  </a:lnTo>
                  <a:lnTo>
                    <a:pt x="88" y="57"/>
                  </a:lnTo>
                  <a:lnTo>
                    <a:pt x="126" y="57"/>
                  </a:lnTo>
                  <a:lnTo>
                    <a:pt x="151" y="51"/>
                  </a:lnTo>
                  <a:lnTo>
                    <a:pt x="145" y="25"/>
                  </a:lnTo>
                  <a:lnTo>
                    <a:pt x="126" y="1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8" name="Freeform 50"/>
            <p:cNvSpPr>
              <a:spLocks noChangeAspect="1"/>
            </p:cNvSpPr>
            <p:nvPr/>
          </p:nvSpPr>
          <p:spPr bwMode="auto">
            <a:xfrm>
              <a:off x="4433" y="1734"/>
              <a:ext cx="43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42" y="26"/>
                </a:cxn>
                <a:cxn ang="0">
                  <a:pos x="0" y="0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lnTo>
                    <a:pt x="18" y="0"/>
                  </a:lnTo>
                  <a:lnTo>
                    <a:pt x="42" y="26"/>
                  </a:lnTo>
                  <a:lnTo>
                    <a:pt x="0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99" name="Freeform 51"/>
          <p:cNvSpPr>
            <a:spLocks noChangeAspect="1"/>
          </p:cNvSpPr>
          <p:nvPr/>
        </p:nvSpPr>
        <p:spPr bwMode="auto">
          <a:xfrm rot="-4309286">
            <a:off x="3436938" y="3375025"/>
            <a:ext cx="96838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0" name="Freeform 52"/>
          <p:cNvSpPr>
            <a:spLocks noChangeAspect="1"/>
          </p:cNvSpPr>
          <p:nvPr/>
        </p:nvSpPr>
        <p:spPr bwMode="auto">
          <a:xfrm rot="-4309286">
            <a:off x="2770187" y="2722563"/>
            <a:ext cx="98425" cy="139700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1" name="Freeform 53"/>
          <p:cNvSpPr>
            <a:spLocks noChangeAspect="1"/>
          </p:cNvSpPr>
          <p:nvPr/>
        </p:nvSpPr>
        <p:spPr bwMode="auto">
          <a:xfrm rot="5400000">
            <a:off x="3990182" y="2766219"/>
            <a:ext cx="209550" cy="242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" y="83"/>
              </a:cxn>
              <a:cxn ang="0">
                <a:pos x="76" y="136"/>
              </a:cxn>
              <a:cxn ang="0">
                <a:pos x="121" y="183"/>
              </a:cxn>
              <a:cxn ang="0">
                <a:pos x="147" y="170"/>
              </a:cxn>
              <a:cxn ang="0">
                <a:pos x="158" y="163"/>
              </a:cxn>
              <a:cxn ang="0">
                <a:pos x="103" y="80"/>
              </a:cxn>
              <a:cxn ang="0">
                <a:pos x="66" y="18"/>
              </a:cxn>
              <a:cxn ang="0">
                <a:pos x="18" y="6"/>
              </a:cxn>
            </a:cxnLst>
            <a:rect l="0" t="0" r="r" b="b"/>
            <a:pathLst>
              <a:path w="158" h="183">
                <a:moveTo>
                  <a:pt x="0" y="0"/>
                </a:moveTo>
                <a:lnTo>
                  <a:pt x="27" y="83"/>
                </a:lnTo>
                <a:lnTo>
                  <a:pt x="76" y="136"/>
                </a:lnTo>
                <a:lnTo>
                  <a:pt x="121" y="183"/>
                </a:lnTo>
                <a:lnTo>
                  <a:pt x="147" y="170"/>
                </a:lnTo>
                <a:lnTo>
                  <a:pt x="158" y="163"/>
                </a:lnTo>
                <a:lnTo>
                  <a:pt x="103" y="80"/>
                </a:lnTo>
                <a:lnTo>
                  <a:pt x="66" y="18"/>
                </a:lnTo>
                <a:lnTo>
                  <a:pt x="18" y="6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2" name="Freeform 54"/>
          <p:cNvSpPr>
            <a:spLocks noChangeAspect="1"/>
          </p:cNvSpPr>
          <p:nvPr/>
        </p:nvSpPr>
        <p:spPr bwMode="auto">
          <a:xfrm rot="-4309286">
            <a:off x="3470275" y="2994026"/>
            <a:ext cx="566737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3" name="Freeform 55"/>
          <p:cNvSpPr>
            <a:spLocks noChangeAspect="1"/>
          </p:cNvSpPr>
          <p:nvPr/>
        </p:nvSpPr>
        <p:spPr bwMode="auto">
          <a:xfrm rot="-4309286">
            <a:off x="2767013" y="2906713"/>
            <a:ext cx="212725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4" name="Freeform 56"/>
          <p:cNvSpPr>
            <a:spLocks noChangeAspect="1"/>
          </p:cNvSpPr>
          <p:nvPr/>
        </p:nvSpPr>
        <p:spPr bwMode="auto">
          <a:xfrm rot="-4309286">
            <a:off x="2812256" y="3053557"/>
            <a:ext cx="263525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5" name="Freeform 57"/>
          <p:cNvSpPr>
            <a:spLocks noChangeAspect="1"/>
          </p:cNvSpPr>
          <p:nvPr/>
        </p:nvSpPr>
        <p:spPr bwMode="auto">
          <a:xfrm rot="-4309286">
            <a:off x="3122612" y="3108326"/>
            <a:ext cx="174625" cy="508000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6" name="Freeform 58"/>
          <p:cNvSpPr>
            <a:spLocks noChangeAspect="1"/>
          </p:cNvSpPr>
          <p:nvPr/>
        </p:nvSpPr>
        <p:spPr bwMode="auto">
          <a:xfrm rot="15109286" flipV="1">
            <a:off x="5316538" y="3354388"/>
            <a:ext cx="96837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7" name="Freeform 59"/>
          <p:cNvSpPr>
            <a:spLocks noChangeAspect="1"/>
          </p:cNvSpPr>
          <p:nvPr/>
        </p:nvSpPr>
        <p:spPr bwMode="auto">
          <a:xfrm rot="15109286" flipV="1">
            <a:off x="5982494" y="2701131"/>
            <a:ext cx="98425" cy="138113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8" name="Freeform 60"/>
          <p:cNvSpPr>
            <a:spLocks noChangeAspect="1"/>
          </p:cNvSpPr>
          <p:nvPr/>
        </p:nvSpPr>
        <p:spPr bwMode="auto">
          <a:xfrm rot="5400000">
            <a:off x="4679950" y="2776538"/>
            <a:ext cx="190500" cy="203200"/>
          </a:xfrm>
          <a:custGeom>
            <a:avLst/>
            <a:gdLst/>
            <a:ahLst/>
            <a:cxnLst>
              <a:cxn ang="0">
                <a:pos x="0" y="140"/>
              </a:cxn>
              <a:cxn ang="0">
                <a:pos x="0" y="122"/>
              </a:cxn>
              <a:cxn ang="0">
                <a:pos x="12" y="100"/>
              </a:cxn>
              <a:cxn ang="0">
                <a:pos x="61" y="47"/>
              </a:cxn>
              <a:cxn ang="0">
                <a:pos x="106" y="0"/>
              </a:cxn>
              <a:cxn ang="0">
                <a:pos x="132" y="13"/>
              </a:cxn>
              <a:cxn ang="0">
                <a:pos x="143" y="20"/>
              </a:cxn>
              <a:cxn ang="0">
                <a:pos x="88" y="103"/>
              </a:cxn>
              <a:cxn ang="0">
                <a:pos x="68" y="125"/>
              </a:cxn>
              <a:cxn ang="0">
                <a:pos x="0" y="152"/>
              </a:cxn>
            </a:cxnLst>
            <a:rect l="0" t="0" r="r" b="b"/>
            <a:pathLst>
              <a:path w="143" h="152">
                <a:moveTo>
                  <a:pt x="0" y="140"/>
                </a:moveTo>
                <a:lnTo>
                  <a:pt x="0" y="122"/>
                </a:lnTo>
                <a:lnTo>
                  <a:pt x="12" y="100"/>
                </a:lnTo>
                <a:lnTo>
                  <a:pt x="61" y="47"/>
                </a:lnTo>
                <a:lnTo>
                  <a:pt x="106" y="0"/>
                </a:lnTo>
                <a:lnTo>
                  <a:pt x="132" y="13"/>
                </a:lnTo>
                <a:lnTo>
                  <a:pt x="143" y="20"/>
                </a:lnTo>
                <a:lnTo>
                  <a:pt x="88" y="103"/>
                </a:lnTo>
                <a:lnTo>
                  <a:pt x="68" y="125"/>
                </a:lnTo>
                <a:lnTo>
                  <a:pt x="0" y="15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9" name="Freeform 61"/>
          <p:cNvSpPr>
            <a:spLocks noChangeAspect="1"/>
          </p:cNvSpPr>
          <p:nvPr/>
        </p:nvSpPr>
        <p:spPr bwMode="auto">
          <a:xfrm rot="15109286" flipV="1">
            <a:off x="4815681" y="2972595"/>
            <a:ext cx="568325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0" name="Freeform 62"/>
          <p:cNvSpPr>
            <a:spLocks noChangeAspect="1"/>
          </p:cNvSpPr>
          <p:nvPr/>
        </p:nvSpPr>
        <p:spPr bwMode="auto">
          <a:xfrm rot="15109286" flipV="1">
            <a:off x="5874544" y="2885281"/>
            <a:ext cx="211138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1" name="Freeform 63"/>
          <p:cNvSpPr>
            <a:spLocks noChangeAspect="1"/>
          </p:cNvSpPr>
          <p:nvPr/>
        </p:nvSpPr>
        <p:spPr bwMode="auto">
          <a:xfrm rot="15109286" flipV="1">
            <a:off x="5773738" y="3032125"/>
            <a:ext cx="265112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2" name="Freeform 64"/>
          <p:cNvSpPr>
            <a:spLocks noChangeAspect="1"/>
          </p:cNvSpPr>
          <p:nvPr/>
        </p:nvSpPr>
        <p:spPr bwMode="auto">
          <a:xfrm rot="15109286" flipV="1">
            <a:off x="5551488" y="3087688"/>
            <a:ext cx="173037" cy="509587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3" name="Freeform 65"/>
          <p:cNvSpPr>
            <a:spLocks noChangeAspect="1"/>
          </p:cNvSpPr>
          <p:nvPr/>
        </p:nvSpPr>
        <p:spPr bwMode="auto">
          <a:xfrm rot="-5400000">
            <a:off x="3553619" y="3893344"/>
            <a:ext cx="119062" cy="127000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4" name="Freeform 66"/>
          <p:cNvSpPr>
            <a:spLocks noChangeAspect="1"/>
          </p:cNvSpPr>
          <p:nvPr/>
        </p:nvSpPr>
        <p:spPr bwMode="auto">
          <a:xfrm rot="-5400000">
            <a:off x="2541587" y="3389313"/>
            <a:ext cx="119063" cy="166688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6" name="Freeform 68"/>
          <p:cNvSpPr>
            <a:spLocks noChangeAspect="1"/>
          </p:cNvSpPr>
          <p:nvPr/>
        </p:nvSpPr>
        <p:spPr bwMode="auto">
          <a:xfrm rot="-5400000">
            <a:off x="3478212" y="3344863"/>
            <a:ext cx="688975" cy="450850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7" name="Freeform 69"/>
          <p:cNvSpPr>
            <a:spLocks noChangeAspect="1"/>
          </p:cNvSpPr>
          <p:nvPr/>
        </p:nvSpPr>
        <p:spPr bwMode="auto">
          <a:xfrm rot="-5400000">
            <a:off x="2592387" y="3582988"/>
            <a:ext cx="257175" cy="107950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8" name="Freeform 70"/>
          <p:cNvSpPr>
            <a:spLocks noChangeAspect="1"/>
          </p:cNvSpPr>
          <p:nvPr/>
        </p:nvSpPr>
        <p:spPr bwMode="auto">
          <a:xfrm rot="-5400000">
            <a:off x="2714625" y="3722688"/>
            <a:ext cx="320675" cy="203200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9" name="Freeform 71"/>
          <p:cNvSpPr>
            <a:spLocks noChangeAspect="1"/>
          </p:cNvSpPr>
          <p:nvPr/>
        </p:nvSpPr>
        <p:spPr bwMode="auto">
          <a:xfrm rot="-5400000">
            <a:off x="3161507" y="3677444"/>
            <a:ext cx="211137" cy="619125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1" name="Group 72"/>
          <p:cNvGrpSpPr>
            <a:grpSpLocks noChangeAspect="1"/>
          </p:cNvGrpSpPr>
          <p:nvPr/>
        </p:nvGrpSpPr>
        <p:grpSpPr bwMode="auto">
          <a:xfrm rot="-5400000">
            <a:off x="4902200" y="2667000"/>
            <a:ext cx="1233488" cy="1690688"/>
            <a:chOff x="2707" y="2525"/>
            <a:chExt cx="823" cy="1270"/>
          </a:xfrm>
          <a:solidFill>
            <a:schemeClr val="bg1">
              <a:lumMod val="65000"/>
            </a:schemeClr>
          </a:solidFill>
        </p:grpSpPr>
        <p:sp>
          <p:nvSpPr>
            <p:cNvPr id="872521" name="Freeform 73"/>
            <p:cNvSpPr>
              <a:spLocks noChangeAspect="1"/>
            </p:cNvSpPr>
            <p:nvPr/>
          </p:nvSpPr>
          <p:spPr bwMode="auto">
            <a:xfrm>
              <a:off x="3347" y="2525"/>
              <a:ext cx="183" cy="147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144" y="48"/>
                </a:cxn>
                <a:cxn ang="0">
                  <a:pos x="99" y="108"/>
                </a:cxn>
                <a:cxn ang="0">
                  <a:pos x="70" y="133"/>
                </a:cxn>
                <a:cxn ang="0">
                  <a:pos x="32" y="146"/>
                </a:cxn>
                <a:cxn ang="0">
                  <a:pos x="13" y="136"/>
                </a:cxn>
                <a:cxn ang="0">
                  <a:pos x="0" y="124"/>
                </a:cxn>
                <a:cxn ang="0">
                  <a:pos x="3" y="89"/>
                </a:cxn>
                <a:cxn ang="0">
                  <a:pos x="48" y="41"/>
                </a:cxn>
                <a:cxn ang="0">
                  <a:pos x="70" y="13"/>
                </a:cxn>
                <a:cxn ang="0">
                  <a:pos x="128" y="10"/>
                </a:cxn>
                <a:cxn ang="0">
                  <a:pos x="182" y="0"/>
                </a:cxn>
              </a:cxnLst>
              <a:rect l="0" t="0" r="r" b="b"/>
              <a:pathLst>
                <a:path w="183" h="147">
                  <a:moveTo>
                    <a:pt x="182" y="0"/>
                  </a:moveTo>
                  <a:lnTo>
                    <a:pt x="144" y="48"/>
                  </a:lnTo>
                  <a:lnTo>
                    <a:pt x="99" y="108"/>
                  </a:lnTo>
                  <a:lnTo>
                    <a:pt x="70" y="133"/>
                  </a:lnTo>
                  <a:lnTo>
                    <a:pt x="32" y="146"/>
                  </a:lnTo>
                  <a:lnTo>
                    <a:pt x="13" y="136"/>
                  </a:lnTo>
                  <a:lnTo>
                    <a:pt x="0" y="124"/>
                  </a:lnTo>
                  <a:lnTo>
                    <a:pt x="3" y="89"/>
                  </a:lnTo>
                  <a:lnTo>
                    <a:pt x="48" y="41"/>
                  </a:lnTo>
                  <a:lnTo>
                    <a:pt x="70" y="13"/>
                  </a:lnTo>
                  <a:lnTo>
                    <a:pt x="128" y="10"/>
                  </a:lnTo>
                  <a:lnTo>
                    <a:pt x="18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2" name="Freeform 74"/>
            <p:cNvSpPr>
              <a:spLocks noChangeAspect="1"/>
            </p:cNvSpPr>
            <p:nvPr/>
          </p:nvSpPr>
          <p:spPr bwMode="auto">
            <a:xfrm>
              <a:off x="2868" y="2660"/>
              <a:ext cx="516" cy="266"/>
            </a:xfrm>
            <a:custGeom>
              <a:avLst/>
              <a:gdLst/>
              <a:ahLst/>
              <a:cxnLst>
                <a:cxn ang="0">
                  <a:pos x="515" y="9"/>
                </a:cxn>
                <a:cxn ang="0">
                  <a:pos x="446" y="79"/>
                </a:cxn>
                <a:cxn ang="0">
                  <a:pos x="390" y="98"/>
                </a:cxn>
                <a:cxn ang="0">
                  <a:pos x="315" y="155"/>
                </a:cxn>
                <a:cxn ang="0">
                  <a:pos x="222" y="199"/>
                </a:cxn>
                <a:cxn ang="0">
                  <a:pos x="128" y="227"/>
                </a:cxn>
                <a:cxn ang="0">
                  <a:pos x="75" y="249"/>
                </a:cxn>
                <a:cxn ang="0">
                  <a:pos x="28" y="265"/>
                </a:cxn>
                <a:cxn ang="0">
                  <a:pos x="25" y="256"/>
                </a:cxn>
                <a:cxn ang="0">
                  <a:pos x="0" y="246"/>
                </a:cxn>
                <a:cxn ang="0">
                  <a:pos x="0" y="202"/>
                </a:cxn>
                <a:cxn ang="0">
                  <a:pos x="75" y="180"/>
                </a:cxn>
                <a:cxn ang="0">
                  <a:pos x="159" y="133"/>
                </a:cxn>
                <a:cxn ang="0">
                  <a:pos x="231" y="114"/>
                </a:cxn>
                <a:cxn ang="0">
                  <a:pos x="300" y="76"/>
                </a:cxn>
                <a:cxn ang="0">
                  <a:pos x="400" y="28"/>
                </a:cxn>
                <a:cxn ang="0">
                  <a:pos x="437" y="3"/>
                </a:cxn>
                <a:cxn ang="0">
                  <a:pos x="478" y="0"/>
                </a:cxn>
                <a:cxn ang="0">
                  <a:pos x="515" y="9"/>
                </a:cxn>
              </a:cxnLst>
              <a:rect l="0" t="0" r="r" b="b"/>
              <a:pathLst>
                <a:path w="516" h="266">
                  <a:moveTo>
                    <a:pt x="515" y="9"/>
                  </a:moveTo>
                  <a:lnTo>
                    <a:pt x="446" y="79"/>
                  </a:lnTo>
                  <a:lnTo>
                    <a:pt x="390" y="98"/>
                  </a:lnTo>
                  <a:lnTo>
                    <a:pt x="315" y="155"/>
                  </a:lnTo>
                  <a:lnTo>
                    <a:pt x="222" y="199"/>
                  </a:lnTo>
                  <a:lnTo>
                    <a:pt x="128" y="227"/>
                  </a:lnTo>
                  <a:lnTo>
                    <a:pt x="75" y="249"/>
                  </a:lnTo>
                  <a:lnTo>
                    <a:pt x="28" y="265"/>
                  </a:lnTo>
                  <a:lnTo>
                    <a:pt x="25" y="256"/>
                  </a:lnTo>
                  <a:lnTo>
                    <a:pt x="0" y="246"/>
                  </a:lnTo>
                  <a:lnTo>
                    <a:pt x="0" y="202"/>
                  </a:lnTo>
                  <a:lnTo>
                    <a:pt x="75" y="180"/>
                  </a:lnTo>
                  <a:lnTo>
                    <a:pt x="159" y="133"/>
                  </a:lnTo>
                  <a:lnTo>
                    <a:pt x="231" y="114"/>
                  </a:lnTo>
                  <a:lnTo>
                    <a:pt x="300" y="76"/>
                  </a:lnTo>
                  <a:lnTo>
                    <a:pt x="400" y="28"/>
                  </a:lnTo>
                  <a:lnTo>
                    <a:pt x="437" y="3"/>
                  </a:lnTo>
                  <a:lnTo>
                    <a:pt x="478" y="0"/>
                  </a:lnTo>
                  <a:lnTo>
                    <a:pt x="515" y="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3" name="Freeform 75"/>
            <p:cNvSpPr>
              <a:spLocks noChangeAspect="1"/>
            </p:cNvSpPr>
            <p:nvPr/>
          </p:nvSpPr>
          <p:spPr bwMode="auto">
            <a:xfrm>
              <a:off x="2790" y="2884"/>
              <a:ext cx="79" cy="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1" y="9"/>
                </a:cxn>
                <a:cxn ang="0">
                  <a:pos x="3" y="38"/>
                </a:cxn>
                <a:cxn ang="0">
                  <a:pos x="0" y="66"/>
                </a:cxn>
                <a:cxn ang="0">
                  <a:pos x="3" y="88"/>
                </a:cxn>
                <a:cxn ang="0">
                  <a:pos x="41" y="88"/>
                </a:cxn>
                <a:cxn ang="0">
                  <a:pos x="69" y="79"/>
                </a:cxn>
                <a:cxn ang="0">
                  <a:pos x="78" y="57"/>
                </a:cxn>
                <a:cxn ang="0">
                  <a:pos x="78" y="41"/>
                </a:cxn>
                <a:cxn ang="0">
                  <a:pos x="78" y="0"/>
                </a:cxn>
              </a:cxnLst>
              <a:rect l="0" t="0" r="r" b="b"/>
              <a:pathLst>
                <a:path w="79" h="89">
                  <a:moveTo>
                    <a:pt x="78" y="0"/>
                  </a:moveTo>
                  <a:lnTo>
                    <a:pt x="41" y="9"/>
                  </a:lnTo>
                  <a:lnTo>
                    <a:pt x="3" y="38"/>
                  </a:lnTo>
                  <a:lnTo>
                    <a:pt x="0" y="66"/>
                  </a:lnTo>
                  <a:lnTo>
                    <a:pt x="3" y="88"/>
                  </a:lnTo>
                  <a:lnTo>
                    <a:pt x="41" y="88"/>
                  </a:lnTo>
                  <a:lnTo>
                    <a:pt x="69" y="79"/>
                  </a:lnTo>
                  <a:lnTo>
                    <a:pt x="78" y="57"/>
                  </a:lnTo>
                  <a:lnTo>
                    <a:pt x="78" y="41"/>
                  </a:lnTo>
                  <a:lnTo>
                    <a:pt x="7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4" name="Freeform 76"/>
            <p:cNvSpPr>
              <a:spLocks noChangeAspect="1"/>
            </p:cNvSpPr>
            <p:nvPr/>
          </p:nvSpPr>
          <p:spPr bwMode="auto">
            <a:xfrm>
              <a:off x="2707" y="2972"/>
              <a:ext cx="141" cy="46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38" y="76"/>
                </a:cxn>
                <a:cxn ang="0">
                  <a:pos x="25" y="132"/>
                </a:cxn>
                <a:cxn ang="0">
                  <a:pos x="10" y="227"/>
                </a:cxn>
                <a:cxn ang="0">
                  <a:pos x="0" y="312"/>
                </a:cxn>
                <a:cxn ang="0">
                  <a:pos x="6" y="365"/>
                </a:cxn>
                <a:cxn ang="0">
                  <a:pos x="35" y="463"/>
                </a:cxn>
                <a:cxn ang="0">
                  <a:pos x="45" y="463"/>
                </a:cxn>
                <a:cxn ang="0">
                  <a:pos x="76" y="441"/>
                </a:cxn>
                <a:cxn ang="0">
                  <a:pos x="124" y="441"/>
                </a:cxn>
                <a:cxn ang="0">
                  <a:pos x="130" y="394"/>
                </a:cxn>
                <a:cxn ang="0">
                  <a:pos x="124" y="271"/>
                </a:cxn>
                <a:cxn ang="0">
                  <a:pos x="140" y="139"/>
                </a:cxn>
                <a:cxn ang="0">
                  <a:pos x="130" y="76"/>
                </a:cxn>
                <a:cxn ang="0">
                  <a:pos x="121" y="38"/>
                </a:cxn>
                <a:cxn ang="0">
                  <a:pos x="67" y="0"/>
                </a:cxn>
              </a:cxnLst>
              <a:rect l="0" t="0" r="r" b="b"/>
              <a:pathLst>
                <a:path w="141" h="464">
                  <a:moveTo>
                    <a:pt x="67" y="0"/>
                  </a:moveTo>
                  <a:lnTo>
                    <a:pt x="38" y="76"/>
                  </a:lnTo>
                  <a:lnTo>
                    <a:pt x="25" y="132"/>
                  </a:lnTo>
                  <a:lnTo>
                    <a:pt x="10" y="227"/>
                  </a:lnTo>
                  <a:lnTo>
                    <a:pt x="0" y="312"/>
                  </a:lnTo>
                  <a:lnTo>
                    <a:pt x="6" y="365"/>
                  </a:lnTo>
                  <a:lnTo>
                    <a:pt x="35" y="463"/>
                  </a:lnTo>
                  <a:lnTo>
                    <a:pt x="45" y="463"/>
                  </a:lnTo>
                  <a:lnTo>
                    <a:pt x="76" y="441"/>
                  </a:lnTo>
                  <a:lnTo>
                    <a:pt x="124" y="441"/>
                  </a:lnTo>
                  <a:lnTo>
                    <a:pt x="130" y="394"/>
                  </a:lnTo>
                  <a:lnTo>
                    <a:pt x="124" y="271"/>
                  </a:lnTo>
                  <a:lnTo>
                    <a:pt x="140" y="139"/>
                  </a:lnTo>
                  <a:lnTo>
                    <a:pt x="130" y="76"/>
                  </a:lnTo>
                  <a:lnTo>
                    <a:pt x="121" y="38"/>
                  </a:lnTo>
                  <a:lnTo>
                    <a:pt x="67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5" name="Freeform 77"/>
            <p:cNvSpPr>
              <a:spLocks noChangeAspect="1"/>
            </p:cNvSpPr>
            <p:nvPr/>
          </p:nvSpPr>
          <p:spPr bwMode="auto">
            <a:xfrm>
              <a:off x="2754" y="3425"/>
              <a:ext cx="178" cy="14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36"/>
                </a:cxn>
                <a:cxn ang="0">
                  <a:pos x="142" y="57"/>
                </a:cxn>
                <a:cxn ang="0">
                  <a:pos x="161" y="73"/>
                </a:cxn>
                <a:cxn ang="0">
                  <a:pos x="177" y="100"/>
                </a:cxn>
                <a:cxn ang="0">
                  <a:pos x="168" y="136"/>
                </a:cxn>
                <a:cxn ang="0">
                  <a:pos x="142" y="145"/>
                </a:cxn>
                <a:cxn ang="0">
                  <a:pos x="95" y="130"/>
                </a:cxn>
                <a:cxn ang="0">
                  <a:pos x="66" y="94"/>
                </a:cxn>
                <a:cxn ang="0">
                  <a:pos x="35" y="63"/>
                </a:cxn>
                <a:cxn ang="0">
                  <a:pos x="0" y="36"/>
                </a:cxn>
                <a:cxn ang="0">
                  <a:pos x="16" y="12"/>
                </a:cxn>
                <a:cxn ang="0">
                  <a:pos x="63" y="0"/>
                </a:cxn>
              </a:cxnLst>
              <a:rect l="0" t="0" r="r" b="b"/>
              <a:pathLst>
                <a:path w="178" h="146">
                  <a:moveTo>
                    <a:pt x="63" y="0"/>
                  </a:moveTo>
                  <a:lnTo>
                    <a:pt x="101" y="36"/>
                  </a:lnTo>
                  <a:lnTo>
                    <a:pt x="142" y="57"/>
                  </a:lnTo>
                  <a:lnTo>
                    <a:pt x="161" y="73"/>
                  </a:lnTo>
                  <a:lnTo>
                    <a:pt x="177" y="100"/>
                  </a:lnTo>
                  <a:lnTo>
                    <a:pt x="168" y="136"/>
                  </a:lnTo>
                  <a:lnTo>
                    <a:pt x="142" y="145"/>
                  </a:lnTo>
                  <a:lnTo>
                    <a:pt x="95" y="130"/>
                  </a:lnTo>
                  <a:lnTo>
                    <a:pt x="66" y="94"/>
                  </a:lnTo>
                  <a:lnTo>
                    <a:pt x="35" y="63"/>
                  </a:lnTo>
                  <a:lnTo>
                    <a:pt x="0" y="36"/>
                  </a:lnTo>
                  <a:lnTo>
                    <a:pt x="16" y="12"/>
                  </a:lnTo>
                  <a:lnTo>
                    <a:pt x="6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6" name="Freeform 78"/>
            <p:cNvSpPr>
              <a:spLocks noChangeAspect="1"/>
            </p:cNvSpPr>
            <p:nvPr/>
          </p:nvSpPr>
          <p:spPr bwMode="auto">
            <a:xfrm>
              <a:off x="2920" y="3555"/>
              <a:ext cx="116" cy="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3"/>
                </a:cxn>
                <a:cxn ang="0">
                  <a:pos x="67" y="31"/>
                </a:cxn>
                <a:cxn ang="0">
                  <a:pos x="86" y="50"/>
                </a:cxn>
                <a:cxn ang="0">
                  <a:pos x="115" y="84"/>
                </a:cxn>
                <a:cxn ang="0">
                  <a:pos x="93" y="93"/>
                </a:cxn>
                <a:cxn ang="0">
                  <a:pos x="64" y="93"/>
                </a:cxn>
                <a:cxn ang="0">
                  <a:pos x="35" y="74"/>
                </a:cxn>
                <a:cxn ang="0">
                  <a:pos x="16" y="47"/>
                </a:cxn>
                <a:cxn ang="0">
                  <a:pos x="0" y="28"/>
                </a:cxn>
                <a:cxn ang="0">
                  <a:pos x="16" y="0"/>
                </a:cxn>
              </a:cxnLst>
              <a:rect l="0" t="0" r="r" b="b"/>
              <a:pathLst>
                <a:path w="116" h="94">
                  <a:moveTo>
                    <a:pt x="16" y="0"/>
                  </a:moveTo>
                  <a:lnTo>
                    <a:pt x="38" y="3"/>
                  </a:lnTo>
                  <a:lnTo>
                    <a:pt x="67" y="31"/>
                  </a:lnTo>
                  <a:lnTo>
                    <a:pt x="86" y="50"/>
                  </a:lnTo>
                  <a:lnTo>
                    <a:pt x="115" y="84"/>
                  </a:lnTo>
                  <a:lnTo>
                    <a:pt x="93" y="93"/>
                  </a:lnTo>
                  <a:lnTo>
                    <a:pt x="64" y="93"/>
                  </a:lnTo>
                  <a:lnTo>
                    <a:pt x="35" y="74"/>
                  </a:lnTo>
                  <a:lnTo>
                    <a:pt x="16" y="47"/>
                  </a:lnTo>
                  <a:lnTo>
                    <a:pt x="0" y="28"/>
                  </a:lnTo>
                  <a:lnTo>
                    <a:pt x="16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7" name="Freeform 79"/>
            <p:cNvSpPr>
              <a:spLocks noChangeAspect="1"/>
            </p:cNvSpPr>
            <p:nvPr/>
          </p:nvSpPr>
          <p:spPr bwMode="auto">
            <a:xfrm>
              <a:off x="3024" y="3638"/>
              <a:ext cx="74" cy="1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5" y="27"/>
                </a:cxn>
                <a:cxn ang="0">
                  <a:pos x="58" y="60"/>
                </a:cxn>
                <a:cxn ang="0">
                  <a:pos x="73" y="96"/>
                </a:cxn>
                <a:cxn ang="0">
                  <a:pos x="73" y="156"/>
                </a:cxn>
                <a:cxn ang="0">
                  <a:pos x="55" y="136"/>
                </a:cxn>
                <a:cxn ang="0">
                  <a:pos x="49" y="96"/>
                </a:cxn>
                <a:cxn ang="0">
                  <a:pos x="49" y="70"/>
                </a:cxn>
                <a:cxn ang="0">
                  <a:pos x="18" y="56"/>
                </a:cxn>
                <a:cxn ang="0">
                  <a:pos x="0" y="30"/>
                </a:cxn>
                <a:cxn ang="0">
                  <a:pos x="18" y="0"/>
                </a:cxn>
              </a:cxnLst>
              <a:rect l="0" t="0" r="r" b="b"/>
              <a:pathLst>
                <a:path w="74" h="157">
                  <a:moveTo>
                    <a:pt x="18" y="0"/>
                  </a:moveTo>
                  <a:lnTo>
                    <a:pt x="55" y="27"/>
                  </a:lnTo>
                  <a:lnTo>
                    <a:pt x="58" y="60"/>
                  </a:lnTo>
                  <a:lnTo>
                    <a:pt x="73" y="96"/>
                  </a:lnTo>
                  <a:lnTo>
                    <a:pt x="73" y="156"/>
                  </a:lnTo>
                  <a:lnTo>
                    <a:pt x="55" y="136"/>
                  </a:lnTo>
                  <a:lnTo>
                    <a:pt x="49" y="96"/>
                  </a:lnTo>
                  <a:lnTo>
                    <a:pt x="49" y="70"/>
                  </a:lnTo>
                  <a:lnTo>
                    <a:pt x="18" y="56"/>
                  </a:lnTo>
                  <a:lnTo>
                    <a:pt x="0" y="30"/>
                  </a:lnTo>
                  <a:lnTo>
                    <a:pt x="1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0"/>
          <p:cNvGrpSpPr>
            <a:grpSpLocks noChangeAspect="1"/>
          </p:cNvGrpSpPr>
          <p:nvPr/>
        </p:nvGrpSpPr>
        <p:grpSpPr bwMode="auto">
          <a:xfrm rot="-5400000">
            <a:off x="2495551" y="3281362"/>
            <a:ext cx="1638300" cy="1685925"/>
            <a:chOff x="2177" y="850"/>
            <a:chExt cx="1093" cy="1265"/>
          </a:xfrm>
          <a:solidFill>
            <a:schemeClr val="bg1">
              <a:lumMod val="65000"/>
            </a:schemeClr>
          </a:solidFill>
        </p:grpSpPr>
        <p:sp>
          <p:nvSpPr>
            <p:cNvPr id="872529" name="Freeform 81"/>
            <p:cNvSpPr>
              <a:spLocks noChangeAspect="1"/>
            </p:cNvSpPr>
            <p:nvPr/>
          </p:nvSpPr>
          <p:spPr bwMode="auto">
            <a:xfrm>
              <a:off x="2879" y="1958"/>
              <a:ext cx="391" cy="157"/>
            </a:xfrm>
            <a:custGeom>
              <a:avLst/>
              <a:gdLst/>
              <a:ahLst/>
              <a:cxnLst>
                <a:cxn ang="0">
                  <a:pos x="353" y="128"/>
                </a:cxn>
                <a:cxn ang="0">
                  <a:pos x="243" y="64"/>
                </a:cxn>
                <a:cxn ang="0">
                  <a:pos x="147" y="28"/>
                </a:cxn>
                <a:cxn ang="0">
                  <a:pos x="81" y="15"/>
                </a:cxn>
                <a:cxn ang="0">
                  <a:pos x="28" y="0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72" y="92"/>
                </a:cxn>
                <a:cxn ang="0">
                  <a:pos x="128" y="119"/>
                </a:cxn>
                <a:cxn ang="0">
                  <a:pos x="175" y="144"/>
                </a:cxn>
                <a:cxn ang="0">
                  <a:pos x="203" y="153"/>
                </a:cxn>
                <a:cxn ang="0">
                  <a:pos x="374" y="156"/>
                </a:cxn>
                <a:cxn ang="0">
                  <a:pos x="390" y="156"/>
                </a:cxn>
                <a:cxn ang="0">
                  <a:pos x="353" y="128"/>
                </a:cxn>
              </a:cxnLst>
              <a:rect l="0" t="0" r="r" b="b"/>
              <a:pathLst>
                <a:path w="391" h="157">
                  <a:moveTo>
                    <a:pt x="353" y="128"/>
                  </a:moveTo>
                  <a:lnTo>
                    <a:pt x="243" y="64"/>
                  </a:lnTo>
                  <a:lnTo>
                    <a:pt x="147" y="28"/>
                  </a:lnTo>
                  <a:lnTo>
                    <a:pt x="81" y="15"/>
                  </a:lnTo>
                  <a:lnTo>
                    <a:pt x="28" y="0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72" y="92"/>
                  </a:lnTo>
                  <a:lnTo>
                    <a:pt x="128" y="119"/>
                  </a:lnTo>
                  <a:lnTo>
                    <a:pt x="175" y="144"/>
                  </a:lnTo>
                  <a:lnTo>
                    <a:pt x="203" y="153"/>
                  </a:lnTo>
                  <a:lnTo>
                    <a:pt x="374" y="156"/>
                  </a:lnTo>
                  <a:lnTo>
                    <a:pt x="390" y="156"/>
                  </a:lnTo>
                  <a:lnTo>
                    <a:pt x="353" y="128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0" name="Freeform 82"/>
            <p:cNvSpPr>
              <a:spLocks noChangeAspect="1"/>
            </p:cNvSpPr>
            <p:nvPr/>
          </p:nvSpPr>
          <p:spPr bwMode="auto">
            <a:xfrm>
              <a:off x="2296" y="1667"/>
              <a:ext cx="599" cy="349"/>
            </a:xfrm>
            <a:custGeom>
              <a:avLst/>
              <a:gdLst/>
              <a:ahLst/>
              <a:cxnLst>
                <a:cxn ang="0">
                  <a:pos x="598" y="291"/>
                </a:cxn>
                <a:cxn ang="0">
                  <a:pos x="494" y="247"/>
                </a:cxn>
                <a:cxn ang="0">
                  <a:pos x="377" y="177"/>
                </a:cxn>
                <a:cxn ang="0">
                  <a:pos x="237" y="111"/>
                </a:cxn>
                <a:cxn ang="0">
                  <a:pos x="82" y="28"/>
                </a:cxn>
                <a:cxn ang="0">
                  <a:pos x="19" y="0"/>
                </a:cxn>
                <a:cxn ang="0">
                  <a:pos x="9" y="6"/>
                </a:cxn>
                <a:cxn ang="0">
                  <a:pos x="9" y="47"/>
                </a:cxn>
                <a:cxn ang="0">
                  <a:pos x="0" y="85"/>
                </a:cxn>
                <a:cxn ang="0">
                  <a:pos x="85" y="114"/>
                </a:cxn>
                <a:cxn ang="0">
                  <a:pos x="158" y="161"/>
                </a:cxn>
                <a:cxn ang="0">
                  <a:pos x="304" y="225"/>
                </a:cxn>
                <a:cxn ang="0">
                  <a:pos x="443" y="301"/>
                </a:cxn>
                <a:cxn ang="0">
                  <a:pos x="570" y="348"/>
                </a:cxn>
                <a:cxn ang="0">
                  <a:pos x="598" y="291"/>
                </a:cxn>
              </a:cxnLst>
              <a:rect l="0" t="0" r="r" b="b"/>
              <a:pathLst>
                <a:path w="599" h="349">
                  <a:moveTo>
                    <a:pt x="598" y="291"/>
                  </a:moveTo>
                  <a:lnTo>
                    <a:pt x="494" y="247"/>
                  </a:lnTo>
                  <a:lnTo>
                    <a:pt x="377" y="177"/>
                  </a:lnTo>
                  <a:lnTo>
                    <a:pt x="237" y="111"/>
                  </a:lnTo>
                  <a:lnTo>
                    <a:pt x="82" y="28"/>
                  </a:lnTo>
                  <a:lnTo>
                    <a:pt x="19" y="0"/>
                  </a:lnTo>
                  <a:lnTo>
                    <a:pt x="9" y="6"/>
                  </a:lnTo>
                  <a:lnTo>
                    <a:pt x="9" y="47"/>
                  </a:lnTo>
                  <a:lnTo>
                    <a:pt x="0" y="85"/>
                  </a:lnTo>
                  <a:lnTo>
                    <a:pt x="85" y="114"/>
                  </a:lnTo>
                  <a:lnTo>
                    <a:pt x="158" y="161"/>
                  </a:lnTo>
                  <a:lnTo>
                    <a:pt x="304" y="225"/>
                  </a:lnTo>
                  <a:lnTo>
                    <a:pt x="443" y="301"/>
                  </a:lnTo>
                  <a:lnTo>
                    <a:pt x="570" y="348"/>
                  </a:lnTo>
                  <a:lnTo>
                    <a:pt x="598" y="291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1" name="Freeform 83"/>
            <p:cNvSpPr>
              <a:spLocks noChangeAspect="1"/>
            </p:cNvSpPr>
            <p:nvPr/>
          </p:nvSpPr>
          <p:spPr bwMode="auto">
            <a:xfrm>
              <a:off x="2218" y="1656"/>
              <a:ext cx="79" cy="95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9" y="0"/>
                </a:cxn>
                <a:cxn ang="0">
                  <a:pos x="0" y="30"/>
                </a:cxn>
                <a:cxn ang="0">
                  <a:pos x="9" y="55"/>
                </a:cxn>
                <a:cxn ang="0">
                  <a:pos x="41" y="91"/>
                </a:cxn>
                <a:cxn ang="0">
                  <a:pos x="75" y="94"/>
                </a:cxn>
                <a:cxn ang="0">
                  <a:pos x="78" y="3"/>
                </a:cxn>
              </a:cxnLst>
              <a:rect l="0" t="0" r="r" b="b"/>
              <a:pathLst>
                <a:path w="79" h="95">
                  <a:moveTo>
                    <a:pt x="78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9" y="55"/>
                  </a:lnTo>
                  <a:lnTo>
                    <a:pt x="41" y="91"/>
                  </a:lnTo>
                  <a:lnTo>
                    <a:pt x="75" y="94"/>
                  </a:lnTo>
                  <a:lnTo>
                    <a:pt x="78" y="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2" name="Freeform 84"/>
            <p:cNvSpPr>
              <a:spLocks noChangeAspect="1"/>
            </p:cNvSpPr>
            <p:nvPr/>
          </p:nvSpPr>
          <p:spPr bwMode="auto">
            <a:xfrm>
              <a:off x="2291" y="850"/>
              <a:ext cx="90" cy="147"/>
            </a:xfrm>
            <a:custGeom>
              <a:avLst/>
              <a:gdLst/>
              <a:ahLst/>
              <a:cxnLst>
                <a:cxn ang="0">
                  <a:pos x="45" y="146"/>
                </a:cxn>
                <a:cxn ang="0">
                  <a:pos x="71" y="95"/>
                </a:cxn>
                <a:cxn ang="0">
                  <a:pos x="89" y="57"/>
                </a:cxn>
                <a:cxn ang="0">
                  <a:pos x="89" y="29"/>
                </a:cxn>
                <a:cxn ang="0">
                  <a:pos x="89" y="3"/>
                </a:cxn>
                <a:cxn ang="0">
                  <a:pos x="68" y="0"/>
                </a:cxn>
                <a:cxn ang="0">
                  <a:pos x="33" y="10"/>
                </a:cxn>
                <a:cxn ang="0">
                  <a:pos x="27" y="60"/>
                </a:cxn>
                <a:cxn ang="0">
                  <a:pos x="0" y="98"/>
                </a:cxn>
                <a:cxn ang="0">
                  <a:pos x="0" y="136"/>
                </a:cxn>
                <a:cxn ang="0">
                  <a:pos x="45" y="146"/>
                </a:cxn>
              </a:cxnLst>
              <a:rect l="0" t="0" r="r" b="b"/>
              <a:pathLst>
                <a:path w="90" h="147">
                  <a:moveTo>
                    <a:pt x="45" y="146"/>
                  </a:moveTo>
                  <a:lnTo>
                    <a:pt x="71" y="95"/>
                  </a:lnTo>
                  <a:lnTo>
                    <a:pt x="89" y="57"/>
                  </a:lnTo>
                  <a:lnTo>
                    <a:pt x="89" y="29"/>
                  </a:lnTo>
                  <a:lnTo>
                    <a:pt x="89" y="3"/>
                  </a:lnTo>
                  <a:lnTo>
                    <a:pt x="68" y="0"/>
                  </a:lnTo>
                  <a:lnTo>
                    <a:pt x="33" y="10"/>
                  </a:lnTo>
                  <a:lnTo>
                    <a:pt x="27" y="60"/>
                  </a:lnTo>
                  <a:lnTo>
                    <a:pt x="0" y="98"/>
                  </a:lnTo>
                  <a:lnTo>
                    <a:pt x="0" y="136"/>
                  </a:lnTo>
                  <a:lnTo>
                    <a:pt x="45" y="146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3" name="Freeform 85"/>
            <p:cNvSpPr>
              <a:spLocks noChangeAspect="1"/>
            </p:cNvSpPr>
            <p:nvPr/>
          </p:nvSpPr>
          <p:spPr bwMode="auto">
            <a:xfrm>
              <a:off x="2229" y="996"/>
              <a:ext cx="105" cy="209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60" y="0"/>
                </a:cxn>
                <a:cxn ang="0">
                  <a:pos x="28" y="47"/>
                </a:cxn>
                <a:cxn ang="0">
                  <a:pos x="0" y="96"/>
                </a:cxn>
                <a:cxn ang="0">
                  <a:pos x="0" y="161"/>
                </a:cxn>
                <a:cxn ang="0">
                  <a:pos x="13" y="208"/>
                </a:cxn>
                <a:cxn ang="0">
                  <a:pos x="57" y="180"/>
                </a:cxn>
                <a:cxn ang="0">
                  <a:pos x="69" y="130"/>
                </a:cxn>
                <a:cxn ang="0">
                  <a:pos x="88" y="93"/>
                </a:cxn>
                <a:cxn ang="0">
                  <a:pos x="104" y="0"/>
                </a:cxn>
              </a:cxnLst>
              <a:rect l="0" t="0" r="r" b="b"/>
              <a:pathLst>
                <a:path w="105" h="209">
                  <a:moveTo>
                    <a:pt x="104" y="0"/>
                  </a:moveTo>
                  <a:lnTo>
                    <a:pt x="60" y="0"/>
                  </a:lnTo>
                  <a:lnTo>
                    <a:pt x="28" y="47"/>
                  </a:lnTo>
                  <a:lnTo>
                    <a:pt x="0" y="96"/>
                  </a:lnTo>
                  <a:lnTo>
                    <a:pt x="0" y="161"/>
                  </a:lnTo>
                  <a:lnTo>
                    <a:pt x="13" y="208"/>
                  </a:lnTo>
                  <a:lnTo>
                    <a:pt x="57" y="180"/>
                  </a:lnTo>
                  <a:lnTo>
                    <a:pt x="69" y="130"/>
                  </a:lnTo>
                  <a:lnTo>
                    <a:pt x="88" y="93"/>
                  </a:lnTo>
                  <a:lnTo>
                    <a:pt x="104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4" name="Freeform 86"/>
            <p:cNvSpPr>
              <a:spLocks noChangeAspect="1"/>
            </p:cNvSpPr>
            <p:nvPr/>
          </p:nvSpPr>
          <p:spPr bwMode="auto">
            <a:xfrm>
              <a:off x="2177" y="1199"/>
              <a:ext cx="126" cy="45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80"/>
                </a:cxn>
                <a:cxn ang="0">
                  <a:pos x="107" y="156"/>
                </a:cxn>
                <a:cxn ang="0">
                  <a:pos x="125" y="404"/>
                </a:cxn>
                <a:cxn ang="0">
                  <a:pos x="125" y="452"/>
                </a:cxn>
                <a:cxn ang="0">
                  <a:pos x="61" y="449"/>
                </a:cxn>
                <a:cxn ang="0">
                  <a:pos x="9" y="376"/>
                </a:cxn>
                <a:cxn ang="0">
                  <a:pos x="0" y="248"/>
                </a:cxn>
                <a:cxn ang="0">
                  <a:pos x="9" y="118"/>
                </a:cxn>
                <a:cxn ang="0">
                  <a:pos x="34" y="41"/>
                </a:cxn>
                <a:cxn ang="0">
                  <a:pos x="46" y="10"/>
                </a:cxn>
                <a:cxn ang="0">
                  <a:pos x="98" y="0"/>
                </a:cxn>
              </a:cxnLst>
              <a:rect l="0" t="0" r="r" b="b"/>
              <a:pathLst>
                <a:path w="126" h="453">
                  <a:moveTo>
                    <a:pt x="98" y="0"/>
                  </a:moveTo>
                  <a:lnTo>
                    <a:pt x="98" y="80"/>
                  </a:lnTo>
                  <a:lnTo>
                    <a:pt x="107" y="156"/>
                  </a:lnTo>
                  <a:lnTo>
                    <a:pt x="125" y="404"/>
                  </a:lnTo>
                  <a:lnTo>
                    <a:pt x="125" y="452"/>
                  </a:lnTo>
                  <a:lnTo>
                    <a:pt x="61" y="449"/>
                  </a:lnTo>
                  <a:lnTo>
                    <a:pt x="9" y="376"/>
                  </a:lnTo>
                  <a:lnTo>
                    <a:pt x="0" y="248"/>
                  </a:lnTo>
                  <a:lnTo>
                    <a:pt x="9" y="118"/>
                  </a:lnTo>
                  <a:lnTo>
                    <a:pt x="34" y="41"/>
                  </a:lnTo>
                  <a:lnTo>
                    <a:pt x="46" y="10"/>
                  </a:lnTo>
                  <a:lnTo>
                    <a:pt x="9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35" name="Freeform 87"/>
          <p:cNvSpPr>
            <a:spLocks noChangeAspect="1"/>
          </p:cNvSpPr>
          <p:nvPr/>
        </p:nvSpPr>
        <p:spPr bwMode="auto">
          <a:xfrm>
            <a:off x="4157663" y="2743200"/>
            <a:ext cx="293687" cy="150813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6" name="Freeform 88"/>
          <p:cNvSpPr>
            <a:spLocks noChangeAspect="1"/>
          </p:cNvSpPr>
          <p:nvPr/>
        </p:nvSpPr>
        <p:spPr bwMode="auto">
          <a:xfrm flipH="1">
            <a:off x="4467225" y="2743200"/>
            <a:ext cx="295275" cy="149225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7" name="Freeform 89"/>
          <p:cNvSpPr>
            <a:spLocks noChangeAspect="1"/>
          </p:cNvSpPr>
          <p:nvPr/>
        </p:nvSpPr>
        <p:spPr bwMode="auto">
          <a:xfrm rot="-350732">
            <a:off x="4083050" y="2846388"/>
            <a:ext cx="381000" cy="300037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8" name="Freeform 90"/>
          <p:cNvSpPr>
            <a:spLocks noChangeAspect="1"/>
          </p:cNvSpPr>
          <p:nvPr/>
        </p:nvSpPr>
        <p:spPr bwMode="auto">
          <a:xfrm rot="731548" flipH="1">
            <a:off x="4435475" y="2846388"/>
            <a:ext cx="382588" cy="301625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9" name="Freeform 91"/>
          <p:cNvSpPr>
            <a:spLocks noChangeAspect="1"/>
          </p:cNvSpPr>
          <p:nvPr/>
        </p:nvSpPr>
        <p:spPr bwMode="auto">
          <a:xfrm rot="254698" flipH="1">
            <a:off x="4470400" y="2870200"/>
            <a:ext cx="481013" cy="600075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0" name="Freeform 92"/>
          <p:cNvSpPr>
            <a:spLocks noChangeAspect="1"/>
          </p:cNvSpPr>
          <p:nvPr/>
        </p:nvSpPr>
        <p:spPr bwMode="auto">
          <a:xfrm>
            <a:off x="4337050" y="2519363"/>
            <a:ext cx="95250" cy="250825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1" name="Freeform 93"/>
          <p:cNvSpPr>
            <a:spLocks noChangeAspect="1"/>
          </p:cNvSpPr>
          <p:nvPr/>
        </p:nvSpPr>
        <p:spPr bwMode="auto">
          <a:xfrm flipH="1">
            <a:off x="4445000" y="2513013"/>
            <a:ext cx="95250" cy="252412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3" name="Group 94"/>
          <p:cNvGrpSpPr>
            <a:grpSpLocks noChangeAspect="1"/>
          </p:cNvGrpSpPr>
          <p:nvPr/>
        </p:nvGrpSpPr>
        <p:grpSpPr bwMode="auto">
          <a:xfrm>
            <a:off x="4140200" y="2462213"/>
            <a:ext cx="600075" cy="296862"/>
            <a:chOff x="3704" y="1224"/>
            <a:chExt cx="324" cy="160"/>
          </a:xfrm>
          <a:solidFill>
            <a:schemeClr val="bg1">
              <a:lumMod val="65000"/>
            </a:schemeClr>
          </a:solidFill>
        </p:grpSpPr>
        <p:sp>
          <p:nvSpPr>
            <p:cNvPr id="872543" name="Freeform 95"/>
            <p:cNvSpPr>
              <a:spLocks noChangeAspect="1"/>
            </p:cNvSpPr>
            <p:nvPr/>
          </p:nvSpPr>
          <p:spPr bwMode="auto">
            <a:xfrm>
              <a:off x="3704" y="1224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4" name="Freeform 96"/>
            <p:cNvSpPr>
              <a:spLocks noChangeAspect="1"/>
            </p:cNvSpPr>
            <p:nvPr/>
          </p:nvSpPr>
          <p:spPr bwMode="auto">
            <a:xfrm flipH="1">
              <a:off x="3876" y="1228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97"/>
          <p:cNvGrpSpPr>
            <a:grpSpLocks noChangeAspect="1"/>
          </p:cNvGrpSpPr>
          <p:nvPr/>
        </p:nvGrpSpPr>
        <p:grpSpPr bwMode="auto">
          <a:xfrm rot="5400000">
            <a:off x="4745831" y="3075782"/>
            <a:ext cx="1698625" cy="1776412"/>
            <a:chOff x="2513" y="708"/>
            <a:chExt cx="1275" cy="1333"/>
          </a:xfrm>
          <a:solidFill>
            <a:schemeClr val="bg1">
              <a:lumMod val="65000"/>
            </a:schemeClr>
          </a:solidFill>
        </p:grpSpPr>
        <p:sp>
          <p:nvSpPr>
            <p:cNvPr id="872546" name="Freeform 98"/>
            <p:cNvSpPr>
              <a:spLocks noChangeAspect="1"/>
            </p:cNvSpPr>
            <p:nvPr/>
          </p:nvSpPr>
          <p:spPr bwMode="auto">
            <a:xfrm rot="-10800000">
              <a:off x="2513" y="1863"/>
              <a:ext cx="416" cy="178"/>
            </a:xfrm>
            <a:custGeom>
              <a:avLst/>
              <a:gdLst/>
              <a:ahLst/>
              <a:cxnLst>
                <a:cxn ang="0">
                  <a:pos x="296" y="82"/>
                </a:cxn>
                <a:cxn ang="0">
                  <a:pos x="258" y="114"/>
                </a:cxn>
                <a:cxn ang="0">
                  <a:pos x="143" y="164"/>
                </a:cxn>
                <a:cxn ang="0">
                  <a:pos x="76" y="168"/>
                </a:cxn>
                <a:cxn ang="0">
                  <a:pos x="22" y="177"/>
                </a:cxn>
                <a:cxn ang="0">
                  <a:pos x="0" y="130"/>
                </a:cxn>
                <a:cxn ang="0">
                  <a:pos x="3" y="98"/>
                </a:cxn>
                <a:cxn ang="0">
                  <a:pos x="76" y="89"/>
                </a:cxn>
                <a:cxn ang="0">
                  <a:pos x="137" y="66"/>
                </a:cxn>
                <a:cxn ang="0">
                  <a:pos x="188" y="47"/>
                </a:cxn>
                <a:cxn ang="0">
                  <a:pos x="210" y="19"/>
                </a:cxn>
                <a:cxn ang="0">
                  <a:pos x="369" y="0"/>
                </a:cxn>
                <a:cxn ang="0">
                  <a:pos x="334" y="54"/>
                </a:cxn>
                <a:cxn ang="0">
                  <a:pos x="296" y="82"/>
                </a:cxn>
              </a:cxnLst>
              <a:rect l="0" t="0" r="r" b="b"/>
              <a:pathLst>
                <a:path w="370" h="178">
                  <a:moveTo>
                    <a:pt x="296" y="82"/>
                  </a:moveTo>
                  <a:lnTo>
                    <a:pt x="258" y="114"/>
                  </a:lnTo>
                  <a:lnTo>
                    <a:pt x="143" y="164"/>
                  </a:lnTo>
                  <a:lnTo>
                    <a:pt x="76" y="168"/>
                  </a:lnTo>
                  <a:lnTo>
                    <a:pt x="22" y="177"/>
                  </a:lnTo>
                  <a:lnTo>
                    <a:pt x="0" y="130"/>
                  </a:lnTo>
                  <a:lnTo>
                    <a:pt x="3" y="98"/>
                  </a:lnTo>
                  <a:lnTo>
                    <a:pt x="76" y="89"/>
                  </a:lnTo>
                  <a:lnTo>
                    <a:pt x="137" y="66"/>
                  </a:lnTo>
                  <a:lnTo>
                    <a:pt x="188" y="47"/>
                  </a:lnTo>
                  <a:lnTo>
                    <a:pt x="210" y="19"/>
                  </a:lnTo>
                  <a:lnTo>
                    <a:pt x="369" y="0"/>
                  </a:lnTo>
                  <a:lnTo>
                    <a:pt x="334" y="54"/>
                  </a:lnTo>
                  <a:lnTo>
                    <a:pt x="296" y="8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7" name="Freeform 99"/>
            <p:cNvSpPr>
              <a:spLocks noChangeAspect="1"/>
            </p:cNvSpPr>
            <p:nvPr/>
          </p:nvSpPr>
          <p:spPr bwMode="auto">
            <a:xfrm rot="-10800000">
              <a:off x="2911" y="1649"/>
              <a:ext cx="696" cy="277"/>
            </a:xfrm>
            <a:custGeom>
              <a:avLst/>
              <a:gdLst/>
              <a:ahLst/>
              <a:cxnLst>
                <a:cxn ang="0">
                  <a:pos x="618" y="63"/>
                </a:cxn>
                <a:cxn ang="0">
                  <a:pos x="511" y="94"/>
                </a:cxn>
                <a:cxn ang="0">
                  <a:pos x="385" y="147"/>
                </a:cxn>
                <a:cxn ang="0">
                  <a:pos x="236" y="198"/>
                </a:cxn>
                <a:cxn ang="0">
                  <a:pos x="76" y="260"/>
                </a:cxn>
                <a:cxn ang="0">
                  <a:pos x="9" y="276"/>
                </a:cxn>
                <a:cxn ang="0">
                  <a:pos x="0" y="270"/>
                </a:cxn>
                <a:cxn ang="0">
                  <a:pos x="6" y="232"/>
                </a:cxn>
                <a:cxn ang="0">
                  <a:pos x="0" y="194"/>
                </a:cxn>
                <a:cxn ang="0">
                  <a:pos x="88" y="176"/>
                </a:cxn>
                <a:cxn ang="0">
                  <a:pos x="167" y="138"/>
                </a:cxn>
                <a:cxn ang="0">
                  <a:pos x="318" y="91"/>
                </a:cxn>
                <a:cxn ang="0">
                  <a:pos x="467" y="35"/>
                </a:cxn>
                <a:cxn ang="0">
                  <a:pos x="596" y="0"/>
                </a:cxn>
                <a:cxn ang="0">
                  <a:pos x="618" y="63"/>
                </a:cxn>
              </a:cxnLst>
              <a:rect l="0" t="0" r="r" b="b"/>
              <a:pathLst>
                <a:path w="619" h="277">
                  <a:moveTo>
                    <a:pt x="618" y="63"/>
                  </a:moveTo>
                  <a:lnTo>
                    <a:pt x="511" y="94"/>
                  </a:lnTo>
                  <a:lnTo>
                    <a:pt x="385" y="147"/>
                  </a:lnTo>
                  <a:lnTo>
                    <a:pt x="236" y="198"/>
                  </a:lnTo>
                  <a:lnTo>
                    <a:pt x="76" y="260"/>
                  </a:lnTo>
                  <a:lnTo>
                    <a:pt x="9" y="276"/>
                  </a:lnTo>
                  <a:lnTo>
                    <a:pt x="0" y="270"/>
                  </a:lnTo>
                  <a:lnTo>
                    <a:pt x="6" y="232"/>
                  </a:lnTo>
                  <a:lnTo>
                    <a:pt x="0" y="194"/>
                  </a:lnTo>
                  <a:lnTo>
                    <a:pt x="88" y="176"/>
                  </a:lnTo>
                  <a:lnTo>
                    <a:pt x="167" y="138"/>
                  </a:lnTo>
                  <a:lnTo>
                    <a:pt x="318" y="91"/>
                  </a:lnTo>
                  <a:lnTo>
                    <a:pt x="467" y="35"/>
                  </a:lnTo>
                  <a:lnTo>
                    <a:pt x="596" y="0"/>
                  </a:lnTo>
                  <a:lnTo>
                    <a:pt x="618" y="6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8" name="Freeform 100"/>
            <p:cNvSpPr>
              <a:spLocks noChangeAspect="1"/>
            </p:cNvSpPr>
            <p:nvPr/>
          </p:nvSpPr>
          <p:spPr bwMode="auto">
            <a:xfrm rot="-10800000">
              <a:off x="3611" y="1640"/>
              <a:ext cx="89" cy="100"/>
            </a:xfrm>
            <a:custGeom>
              <a:avLst/>
              <a:gdLst/>
              <a:ahLst/>
              <a:cxnLst>
                <a:cxn ang="0">
                  <a:pos x="72" y="99"/>
                </a:cxn>
                <a:cxn ang="0">
                  <a:pos x="6" y="92"/>
                </a:cxn>
                <a:cxn ang="0">
                  <a:pos x="0" y="59"/>
                </a:cxn>
                <a:cxn ang="0">
                  <a:pos x="12" y="36"/>
                </a:cxn>
                <a:cxn ang="0">
                  <a:pos x="45" y="0"/>
                </a:cxn>
                <a:cxn ang="0">
                  <a:pos x="78" y="0"/>
                </a:cxn>
                <a:cxn ang="0">
                  <a:pos x="72" y="99"/>
                </a:cxn>
              </a:cxnLst>
              <a:rect l="0" t="0" r="r" b="b"/>
              <a:pathLst>
                <a:path w="79" h="100">
                  <a:moveTo>
                    <a:pt x="72" y="99"/>
                  </a:moveTo>
                  <a:lnTo>
                    <a:pt x="6" y="92"/>
                  </a:lnTo>
                  <a:lnTo>
                    <a:pt x="0" y="59"/>
                  </a:lnTo>
                  <a:lnTo>
                    <a:pt x="12" y="36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72" y="9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9" name="Freeform 101"/>
            <p:cNvSpPr>
              <a:spLocks noChangeAspect="1"/>
            </p:cNvSpPr>
            <p:nvPr/>
          </p:nvSpPr>
          <p:spPr bwMode="auto">
            <a:xfrm rot="-10800000">
              <a:off x="3624" y="834"/>
              <a:ext cx="100" cy="15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3" y="55"/>
                </a:cxn>
                <a:cxn ang="0">
                  <a:pos x="88" y="96"/>
                </a:cxn>
                <a:cxn ang="0">
                  <a:pos x="85" y="125"/>
                </a:cxn>
                <a:cxn ang="0">
                  <a:pos x="82" y="151"/>
                </a:cxn>
                <a:cxn ang="0">
                  <a:pos x="61" y="148"/>
                </a:cxn>
                <a:cxn ang="0">
                  <a:pos x="24" y="138"/>
                </a:cxn>
                <a:cxn ang="0">
                  <a:pos x="24" y="84"/>
                </a:cxn>
                <a:cxn ang="0">
                  <a:pos x="0" y="42"/>
                </a:cxn>
                <a:cxn ang="0">
                  <a:pos x="6" y="3"/>
                </a:cxn>
                <a:cxn ang="0">
                  <a:pos x="52" y="0"/>
                </a:cxn>
              </a:cxnLst>
              <a:rect l="0" t="0" r="r" b="b"/>
              <a:pathLst>
                <a:path w="89" h="152">
                  <a:moveTo>
                    <a:pt x="52" y="0"/>
                  </a:moveTo>
                  <a:lnTo>
                    <a:pt x="73" y="55"/>
                  </a:lnTo>
                  <a:lnTo>
                    <a:pt x="88" y="96"/>
                  </a:lnTo>
                  <a:lnTo>
                    <a:pt x="85" y="125"/>
                  </a:lnTo>
                  <a:lnTo>
                    <a:pt x="82" y="151"/>
                  </a:lnTo>
                  <a:lnTo>
                    <a:pt x="61" y="148"/>
                  </a:lnTo>
                  <a:lnTo>
                    <a:pt x="24" y="138"/>
                  </a:lnTo>
                  <a:lnTo>
                    <a:pt x="24" y="84"/>
                  </a:lnTo>
                  <a:lnTo>
                    <a:pt x="0" y="42"/>
                  </a:lnTo>
                  <a:lnTo>
                    <a:pt x="6" y="3"/>
                  </a:lnTo>
                  <a:lnTo>
                    <a:pt x="5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0" name="Freeform 102"/>
            <p:cNvSpPr>
              <a:spLocks noChangeAspect="1"/>
            </p:cNvSpPr>
            <p:nvPr/>
          </p:nvSpPr>
          <p:spPr bwMode="auto">
            <a:xfrm rot="-10800000">
              <a:off x="3665" y="979"/>
              <a:ext cx="106" cy="220"/>
            </a:xfrm>
            <a:custGeom>
              <a:avLst/>
              <a:gdLst/>
              <a:ahLst/>
              <a:cxnLst>
                <a:cxn ang="0">
                  <a:pos x="94" y="219"/>
                </a:cxn>
                <a:cxn ang="0">
                  <a:pos x="49" y="213"/>
                </a:cxn>
                <a:cxn ang="0">
                  <a:pos x="23" y="163"/>
                </a:cxn>
                <a:cxn ang="0">
                  <a:pos x="0" y="111"/>
                </a:cxn>
                <a:cxn ang="0">
                  <a:pos x="6" y="46"/>
                </a:cxn>
                <a:cxn ang="0">
                  <a:pos x="26" y="0"/>
                </a:cxn>
                <a:cxn ang="0">
                  <a:pos x="68" y="34"/>
                </a:cxn>
                <a:cxn ang="0">
                  <a:pos x="75" y="86"/>
                </a:cxn>
                <a:cxn ang="0">
                  <a:pos x="91" y="123"/>
                </a:cxn>
                <a:cxn ang="0">
                  <a:pos x="94" y="219"/>
                </a:cxn>
              </a:cxnLst>
              <a:rect l="0" t="0" r="r" b="b"/>
              <a:pathLst>
                <a:path w="95" h="220">
                  <a:moveTo>
                    <a:pt x="94" y="219"/>
                  </a:moveTo>
                  <a:lnTo>
                    <a:pt x="49" y="213"/>
                  </a:lnTo>
                  <a:lnTo>
                    <a:pt x="23" y="163"/>
                  </a:lnTo>
                  <a:lnTo>
                    <a:pt x="0" y="111"/>
                  </a:lnTo>
                  <a:lnTo>
                    <a:pt x="6" y="46"/>
                  </a:lnTo>
                  <a:lnTo>
                    <a:pt x="26" y="0"/>
                  </a:lnTo>
                  <a:lnTo>
                    <a:pt x="68" y="34"/>
                  </a:lnTo>
                  <a:lnTo>
                    <a:pt x="75" y="86"/>
                  </a:lnTo>
                  <a:lnTo>
                    <a:pt x="91" y="123"/>
                  </a:lnTo>
                  <a:lnTo>
                    <a:pt x="94" y="2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1" name="Freeform 103"/>
            <p:cNvSpPr>
              <a:spLocks noChangeAspect="1"/>
            </p:cNvSpPr>
            <p:nvPr/>
          </p:nvSpPr>
          <p:spPr bwMode="auto">
            <a:xfrm rot="-10800000">
              <a:off x="3612" y="1192"/>
              <a:ext cx="176" cy="443"/>
            </a:xfrm>
            <a:custGeom>
              <a:avLst/>
              <a:gdLst/>
              <a:ahLst/>
              <a:cxnLst>
                <a:cxn ang="0">
                  <a:pos x="75" y="442"/>
                </a:cxn>
                <a:cxn ang="0">
                  <a:pos x="84" y="367"/>
                </a:cxn>
                <a:cxn ang="0">
                  <a:pos x="103" y="293"/>
                </a:cxn>
                <a:cxn ang="0">
                  <a:pos x="153" y="53"/>
                </a:cxn>
                <a:cxn ang="0">
                  <a:pos x="156" y="6"/>
                </a:cxn>
                <a:cxn ang="0">
                  <a:pos x="90" y="0"/>
                </a:cxn>
                <a:cxn ang="0">
                  <a:pos x="28" y="65"/>
                </a:cxn>
                <a:cxn ang="0">
                  <a:pos x="6" y="190"/>
                </a:cxn>
                <a:cxn ang="0">
                  <a:pos x="0" y="317"/>
                </a:cxn>
                <a:cxn ang="0">
                  <a:pos x="16" y="392"/>
                </a:cxn>
                <a:cxn ang="0">
                  <a:pos x="22" y="426"/>
                </a:cxn>
                <a:cxn ang="0">
                  <a:pos x="75" y="442"/>
                </a:cxn>
              </a:cxnLst>
              <a:rect l="0" t="0" r="r" b="b"/>
              <a:pathLst>
                <a:path w="157" h="443">
                  <a:moveTo>
                    <a:pt x="75" y="442"/>
                  </a:moveTo>
                  <a:lnTo>
                    <a:pt x="84" y="367"/>
                  </a:lnTo>
                  <a:lnTo>
                    <a:pt x="103" y="293"/>
                  </a:lnTo>
                  <a:lnTo>
                    <a:pt x="153" y="53"/>
                  </a:lnTo>
                  <a:lnTo>
                    <a:pt x="156" y="6"/>
                  </a:lnTo>
                  <a:lnTo>
                    <a:pt x="90" y="0"/>
                  </a:lnTo>
                  <a:lnTo>
                    <a:pt x="28" y="65"/>
                  </a:lnTo>
                  <a:lnTo>
                    <a:pt x="6" y="190"/>
                  </a:lnTo>
                  <a:lnTo>
                    <a:pt x="0" y="317"/>
                  </a:lnTo>
                  <a:lnTo>
                    <a:pt x="16" y="392"/>
                  </a:lnTo>
                  <a:lnTo>
                    <a:pt x="22" y="426"/>
                  </a:lnTo>
                  <a:lnTo>
                    <a:pt x="75" y="44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2" name="Freeform 104"/>
            <p:cNvSpPr>
              <a:spLocks noChangeAspect="1"/>
            </p:cNvSpPr>
            <p:nvPr/>
          </p:nvSpPr>
          <p:spPr bwMode="auto">
            <a:xfrm rot="-10800000">
              <a:off x="3618" y="708"/>
              <a:ext cx="36" cy="12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8" y="49"/>
                </a:cxn>
                <a:cxn ang="0">
                  <a:pos x="28" y="88"/>
                </a:cxn>
                <a:cxn ang="0">
                  <a:pos x="31" y="120"/>
                </a:cxn>
                <a:cxn ang="0">
                  <a:pos x="9" y="107"/>
                </a:cxn>
                <a:cxn ang="0">
                  <a:pos x="3" y="71"/>
                </a:cxn>
                <a:cxn ang="0">
                  <a:pos x="0" y="52"/>
                </a:cxn>
                <a:cxn ang="0">
                  <a:pos x="9" y="0"/>
                </a:cxn>
              </a:cxnLst>
              <a:rect l="0" t="0" r="r" b="b"/>
              <a:pathLst>
                <a:path w="32" h="121">
                  <a:moveTo>
                    <a:pt x="9" y="0"/>
                  </a:moveTo>
                  <a:lnTo>
                    <a:pt x="28" y="49"/>
                  </a:lnTo>
                  <a:lnTo>
                    <a:pt x="28" y="88"/>
                  </a:lnTo>
                  <a:lnTo>
                    <a:pt x="31" y="120"/>
                  </a:lnTo>
                  <a:lnTo>
                    <a:pt x="9" y="107"/>
                  </a:lnTo>
                  <a:lnTo>
                    <a:pt x="3" y="71"/>
                  </a:lnTo>
                  <a:lnTo>
                    <a:pt x="0" y="52"/>
                  </a:lnTo>
                  <a:lnTo>
                    <a:pt x="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53" name="Freeform 105"/>
          <p:cNvSpPr>
            <a:spLocks noChangeAspect="1"/>
          </p:cNvSpPr>
          <p:nvPr/>
        </p:nvSpPr>
        <p:spPr bwMode="auto">
          <a:xfrm rot="-596050">
            <a:off x="3998913" y="2901950"/>
            <a:ext cx="481012" cy="601663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5" name="Group 106"/>
          <p:cNvGrpSpPr>
            <a:grpSpLocks noChangeAspect="1"/>
          </p:cNvGrpSpPr>
          <p:nvPr/>
        </p:nvGrpSpPr>
        <p:grpSpPr bwMode="auto">
          <a:xfrm>
            <a:off x="3665538" y="2854325"/>
            <a:ext cx="1543050" cy="438150"/>
            <a:chOff x="1056" y="1200"/>
            <a:chExt cx="4607" cy="1308"/>
          </a:xfrm>
          <a:solidFill>
            <a:schemeClr val="bg1">
              <a:lumMod val="65000"/>
            </a:schemeClr>
          </a:solidFill>
        </p:grpSpPr>
        <p:grpSp>
          <p:nvGrpSpPr>
            <p:cNvPr id="16" name="Group 107"/>
            <p:cNvGrpSpPr>
              <a:grpSpLocks noChangeAspect="1"/>
            </p:cNvGrpSpPr>
            <p:nvPr/>
          </p:nvGrpSpPr>
          <p:grpSpPr bwMode="auto">
            <a:xfrm>
              <a:off x="1056" y="1765"/>
              <a:ext cx="1979" cy="743"/>
              <a:chOff x="1043" y="540"/>
              <a:chExt cx="1605" cy="678"/>
            </a:xfrm>
            <a:grpFill/>
          </p:grpSpPr>
          <p:sp>
            <p:nvSpPr>
              <p:cNvPr id="872556" name="Freeform 108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7" name="Freeform 109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8" name="Freeform 110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9" name="Freeform 111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  <a:cxn ang="0">
                    <a:pos x="118" y="67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lnTo>
                      <a:pt x="118" y="6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0" name="Freeform 112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1" name="Freeform 113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lnTo>
                      <a:pt x="12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2" name="Freeform 114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3" name="Freeform 115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  <a:cxn ang="0">
                    <a:pos x="120" y="89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lnTo>
                      <a:pt x="120" y="8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4" name="Freeform 116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5" name="Freeform 117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lnTo>
                      <a:pt x="23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6" name="Freeform 118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7" name="Freeform 119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  <a:cxn ang="0">
                    <a:pos x="166" y="112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lnTo>
                      <a:pt x="166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8" name="Freeform 120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9" name="Freeform 121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lnTo>
                      <a:pt x="22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0" name="Freeform 122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1" name="Freeform 123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  <a:cxn ang="0">
                    <a:pos x="167" y="123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lnTo>
                      <a:pt x="167" y="12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2" name="Freeform 124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3" name="Freeform 125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lnTo>
                      <a:pt x="23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4" name="Freeform 126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5" name="Freeform 127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  <a:cxn ang="0">
                    <a:pos x="151" y="136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lnTo>
                      <a:pt x="15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6" name="Freeform 128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7" name="Freeform 129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lnTo>
                      <a:pt x="22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8" name="Freeform 130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9" name="Freeform 131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  <a:cxn ang="0">
                    <a:pos x="151" y="142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lnTo>
                      <a:pt x="151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0" name="Freeform 132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1" name="Freeform 133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2" name="Freeform 134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3" name="Freeform 135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  <a:cxn ang="0">
                    <a:pos x="148" y="143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lnTo>
                      <a:pt x="148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4" name="Freeform 136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5" name="Freeform 137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lnTo>
                      <a:pt x="21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6" name="Freeform 138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7" name="Freeform 139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lnTo>
                      <a:pt x="147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8" name="Freeform 140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9" name="Freeform 141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lnTo>
                      <a:pt x="20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0" name="Freeform 142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1" name="Freeform 143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lnTo>
                      <a:pt x="148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2" name="Freeform 144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3" name="Freeform 145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4" name="Freeform 146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5" name="Freeform 147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lnTo>
                      <a:pt x="148" y="11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6" name="Freeform 148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7" name="Freeform 149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8" name="Freeform 150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9" name="Freeform 151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  <a:cxn ang="0">
                    <a:pos x="147" y="120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lnTo>
                      <a:pt x="147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0" name="Freeform 152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1" name="Freeform 153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2" name="Freeform 154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3" name="Freeform 155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lnTo>
                      <a:pt x="152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4" name="Freeform 156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5" name="Freeform 157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6" name="Freeform 158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7" name="Freeform 159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  <a:cxn ang="0">
                    <a:pos x="157" y="142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lnTo>
                      <a:pt x="157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8" name="Freeform 160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9" name="Freeform 161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0" name="Freeform 162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1" name="Freeform 163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lnTo>
                      <a:pt x="170" y="12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2" name="Freeform 164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3" name="Freeform 165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lnTo>
                      <a:pt x="22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4" name="Freeform 166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5" name="Freeform 167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  <a:cxn ang="0">
                    <a:pos x="170" y="162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lnTo>
                      <a:pt x="170" y="1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6" name="Freeform 168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7" name="Freeform 169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lnTo>
                      <a:pt x="2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8" name="Freeform 170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9" name="Freeform 171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  <a:cxn ang="0">
                    <a:pos x="157" y="153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lnTo>
                      <a:pt x="157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0" name="Freeform 172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1" name="Freeform 173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2" name="Freeform 174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3" name="Freeform 175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  <a:cxn ang="0">
                    <a:pos x="158" y="149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lnTo>
                      <a:pt x="158" y="14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4" name="Freeform 176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5" name="Freeform 177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6" name="Freeform 178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7" name="Freeform 179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lnTo>
                      <a:pt x="158" y="13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8" name="Freeform 180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9" name="Freeform 181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lnTo>
                      <a:pt x="2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0" name="Freeform 182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1" name="Freeform 183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lnTo>
                      <a:pt x="20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2" name="Freeform 184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3" name="Freeform 185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4" name="Freeform 186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5" name="Freeform 187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  <a:cxn ang="0">
                    <a:pos x="180" y="158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lnTo>
                      <a:pt x="180" y="15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6" name="Freeform 188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7" name="Freeform 189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lnTo>
                      <a:pt x="24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8" name="Freeform 190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9" name="Freeform 191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  <a:cxn ang="0">
                    <a:pos x="196" y="135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lnTo>
                      <a:pt x="196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0" name="Freeform 192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1" name="Freeform 193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lnTo>
                      <a:pt x="24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2" name="Freeform 194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3" name="Freeform 195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lnTo>
                      <a:pt x="185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4" name="Freeform 196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5" name="Freeform 197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lnTo>
                      <a:pt x="25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6" name="Freeform 198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7" name="Freeform 199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  <a:cxn ang="0">
                    <a:pos x="176" y="119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lnTo>
                      <a:pt x="176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8" name="Freeform 200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9" name="Freeform 201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lnTo>
                      <a:pt x="24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0" name="Freeform 202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1" name="Freeform 203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lnTo>
                      <a:pt x="174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2" name="Freeform 204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3" name="Freeform 205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lnTo>
                      <a:pt x="0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4" name="Freeform 206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5" name="Freeform 207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6" name="Freeform 208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7" name="Freeform 209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lnTo>
                      <a:pt x="192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8" name="Freeform 210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9" name="Freeform 211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0" name="Freeform 212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1" name="Freeform 213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lnTo>
                      <a:pt x="180" y="10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2" name="Freeform 214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3" name="Freeform 215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lnTo>
                      <a:pt x="28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4" name="Freeform 216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5" name="Freeform 217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lnTo>
                      <a:pt x="176" y="10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6" name="Freeform 218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7" name="Freeform 219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lnTo>
                      <a:pt x="31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8" name="Freeform 220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9" name="Freeform 221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lnTo>
                      <a:pt x="185" y="1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0" name="Freeform 222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1" name="Freeform 223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lnTo>
                      <a:pt x="3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2" name="Freeform 224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3" name="Freeform 225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  <a:cxn ang="0">
                    <a:pos x="196" y="106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lnTo>
                      <a:pt x="196" y="10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4" name="Freeform 226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5" name="Freeform 227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lnTo>
                      <a:pt x="3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6" name="Freeform 228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7" name="Freeform 229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  <a:cxn ang="0">
                    <a:pos x="193" y="102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lnTo>
                      <a:pt x="193" y="10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8" name="Freeform 230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9" name="Freeform 231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lnTo>
                      <a:pt x="30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0" name="Freeform 232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1" name="Freeform 233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lnTo>
                      <a:pt x="194" y="6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2" name="Freeform 234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3" name="Freeform 235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4" name="Freeform 236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5" name="Freeform 237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lnTo>
                      <a:pt x="158" y="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6" name="Freeform 238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7" name="Freeform 239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lnTo>
                      <a:pt x="2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8" name="Freeform 240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9" name="Freeform 241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  <a:cxn ang="0">
                    <a:pos x="159" y="28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lnTo>
                      <a:pt x="159" y="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0" name="Freeform 242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1" name="Freeform 243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2" name="Freeform 244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3" name="Freeform 245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  <a:cxn ang="0">
                    <a:pos x="161" y="62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lnTo>
                      <a:pt x="161" y="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4" name="Freeform 246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5" name="Freeform 247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lnTo>
                      <a:pt x="27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6" name="Freeform 248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7" name="Freeform 249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  <a:cxn ang="0">
                    <a:pos x="154" y="43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lnTo>
                      <a:pt x="154" y="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8" name="Freeform 250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9" name="Freeform 251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lnTo>
                      <a:pt x="28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0" name="Freeform 252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1" name="Freeform 253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lnTo>
                      <a:pt x="145" y="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2" name="Freeform 254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3" name="Freeform 255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lnTo>
                      <a:pt x="27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4" name="Freeform 256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5" name="Freeform 257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  <a:cxn ang="0">
                    <a:pos x="140" y="24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lnTo>
                      <a:pt x="140" y="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6" name="Freeform 258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7" name="Freeform 259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lnTo>
                      <a:pt x="91" y="10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8" name="Freeform 260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9" name="Freeform 261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  <a:cxn ang="0">
                    <a:pos x="27" y="35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lnTo>
                      <a:pt x="27" y="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0" name="Freeform 262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1" name="Freeform 263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  <a:cxn ang="0">
                    <a:pos x="99" y="10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lnTo>
                      <a:pt x="99" y="1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2" name="Freeform 264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3" name="Freeform 265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lnTo>
                      <a:pt x="88" y="71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4" name="Freeform 266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5" name="Freeform 267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6" name="Freeform 268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7" name="Freeform 269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8" name="Freeform 270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9" name="Freeform 271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0" name="Freeform 272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1" name="Freeform 273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2" name="Freeform 274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3" name="Freeform 275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4" name="Freeform 276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5" name="Freeform 277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6" name="Freeform 278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7" name="Freeform 279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8" name="Freeform 280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9" name="Freeform 281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0" name="Freeform 282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1" name="Freeform 283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2" name="Freeform 284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3" name="Freeform 285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4" name="Freeform 286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5" name="Freeform 287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6" name="Freeform 288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7" name="Freeform 289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8" name="Freeform 290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9" name="Freeform 291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0" name="Freeform 292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1" name="Freeform 293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2" name="Freeform 294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3" name="Freeform 295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4" name="Freeform 296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5" name="Freeform 297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6" name="Freeform 298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7" name="Freeform 299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8" name="Freeform 300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9" name="Freeform 301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0" name="Freeform 302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1" name="Freeform 303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2" name="Freeform 304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3" name="Freeform 305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4" name="Freeform 306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5" name="Freeform 307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" name="Group 308"/>
            <p:cNvGrpSpPr>
              <a:grpSpLocks noChangeAspect="1"/>
            </p:cNvGrpSpPr>
            <p:nvPr/>
          </p:nvGrpSpPr>
          <p:grpSpPr bwMode="auto">
            <a:xfrm>
              <a:off x="1193" y="1200"/>
              <a:ext cx="3989" cy="1279"/>
              <a:chOff x="1154" y="25"/>
              <a:chExt cx="3235" cy="1167"/>
            </a:xfrm>
            <a:grpFill/>
          </p:grpSpPr>
          <p:sp>
            <p:nvSpPr>
              <p:cNvPr id="872757" name="Freeform 309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8" name="Freeform 310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9" name="Freeform 311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0" name="Freeform 312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1" name="Freeform 313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2" name="Freeform 314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3" name="Freeform 315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4" name="Freeform 316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5" name="Freeform 317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6" name="Freeform 318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7" name="Freeform 319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8" name="Freeform 320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9" name="Freeform 321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0" name="Freeform 322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1" name="Freeform 323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2" name="Freeform 324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3" name="Freeform 325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4" name="Freeform 326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5" name="Freeform 327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6" name="Freeform 328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7" name="Freeform 329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8" name="Freeform 330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9" name="Freeform 331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0" name="Freeform 332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1" name="Freeform 333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2" name="Freeform 334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3" name="Freeform 335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4" name="Freeform 336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5" name="Freeform 337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6" name="Freeform 338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7" name="Freeform 339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8" name="Freeform 340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lnTo>
                      <a:pt x="12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9" name="Freeform 341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0" name="Freeform 342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lnTo>
                      <a:pt x="125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1" name="Freeform 343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2" name="Freeform 344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3" name="Freeform 345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4" name="Freeform 346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lnTo>
                      <a:pt x="9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5" name="Freeform 347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6" name="Freeform 348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7" name="Freeform 349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8" name="Freeform 350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lnTo>
                      <a:pt x="68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9" name="Freeform 351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0" name="Freeform 352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lnTo>
                      <a:pt x="99" y="1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1" name="Freeform 353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2" name="Freeform 354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lnTo>
                      <a:pt x="9" y="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3" name="Freeform 355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4" name="Freeform 356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lnTo>
                      <a:pt x="4" y="7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5" name="Freeform 357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6" name="Freeform 358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lnTo>
                      <a:pt x="20" y="8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7" name="Freeform 359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8" name="Freeform 360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lnTo>
                      <a:pt x="0" y="9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9" name="Freeform 361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0" name="Freeform 362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1" name="Freeform 363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2" name="Freeform 364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3" name="Freeform 365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4" name="Freeform 366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5" name="Freeform 367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6" name="Freeform 368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7" name="Freeform 369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8" name="Freeform 370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9" name="Freeform 371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0" name="Freeform 372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1" name="Freeform 373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2" name="Freeform 374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lnTo>
                      <a:pt x="1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3" name="Freeform 375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4" name="Freeform 376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lnTo>
                      <a:pt x="12" y="4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5" name="Freeform 377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6" name="Freeform 378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lnTo>
                      <a:pt x="19" y="4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7" name="Freeform 379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8" name="Freeform 380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lnTo>
                      <a:pt x="20" y="3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9" name="Freeform 381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0" name="Freeform 382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lnTo>
                      <a:pt x="20" y="2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1" name="Freeform 383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2" name="Freeform 384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lnTo>
                      <a:pt x="19" y="2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3" name="Freeform 385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4" name="Freeform 386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lnTo>
                      <a:pt x="11" y="1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5" name="Freeform 387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6" name="Freeform 388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lnTo>
                      <a:pt x="0" y="5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7" name="Freeform 389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8" name="Freeform 390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lnTo>
                      <a:pt x="0" y="7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9" name="Freeform 391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0" name="Freeform 392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lnTo>
                      <a:pt x="36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1" name="Freeform 393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2" name="Freeform 394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lnTo>
                      <a:pt x="0" y="5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3" name="Freeform 395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4" name="Freeform 396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5" name="Freeform 397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6" name="Freeform 398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lnTo>
                      <a:pt x="6" y="3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7" name="Freeform 399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8" name="Freeform 400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6" y="4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9" name="Freeform 401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0" name="Freeform 402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  <a:cxn ang="0">
                    <a:pos x="455" y="184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lnTo>
                      <a:pt x="455" y="18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1" name="Freeform 403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2" name="Freeform 404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  <a:cxn ang="0">
                    <a:pos x="941" y="191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lnTo>
                      <a:pt x="941" y="1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3" name="Freeform 405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4" name="Freeform 406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5" name="Freeform 407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6" name="Freeform 408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lnTo>
                      <a:pt x="38" y="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7" name="Freeform 409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8" name="Freeform 410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lnTo>
                      <a:pt x="9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9" name="Freeform 411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0" name="Freeform 412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  <a:cxn ang="0">
                    <a:pos x="69" y="90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lnTo>
                      <a:pt x="69" y="9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1" name="Freeform 413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2" name="Freeform 414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3" name="Freeform 415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4" name="Freeform 416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  <a:cxn ang="0">
                    <a:pos x="95" y="113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lnTo>
                      <a:pt x="95" y="1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5" name="Freeform 417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6" name="Freeform 418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7" name="Freeform 419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8" name="Freeform 420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  <a:cxn ang="0">
                    <a:pos x="93" y="124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lnTo>
                      <a:pt x="93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9" name="Freeform 421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0" name="Freeform 422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1" name="Freeform 423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2" name="Freeform 424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  <a:cxn ang="0">
                    <a:pos x="101" y="136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lnTo>
                      <a:pt x="10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3" name="Freeform 425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4" name="Freeform 426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5" name="Freeform 427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6" name="Freeform 428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  <a:cxn ang="0">
                    <a:pos x="103" y="143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lnTo>
                      <a:pt x="103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7" name="Freeform 429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8" name="Freeform 430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9" name="Freeform 431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0" name="Freeform 432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  <a:cxn ang="0">
                    <a:pos x="102" y="143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lnTo>
                      <a:pt x="102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1" name="Freeform 433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2" name="Freeform 434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3" name="Freeform 435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4" name="Freeform 436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  <a:cxn ang="0">
                    <a:pos x="91" y="129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lnTo>
                      <a:pt x="91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5" name="Freeform 437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6" name="Freeform 438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7" name="Freeform 439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8" name="Freeform 440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  <a:cxn ang="0">
                    <a:pos x="90" y="125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lnTo>
                      <a:pt x="90" y="12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9" name="Freeform 441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0" name="Freeform 442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1" name="Freeform 443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2" name="Freeform 444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  <a:cxn ang="0">
                    <a:pos x="85" y="117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lnTo>
                      <a:pt x="85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3" name="Freeform 445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4" name="Freeform 446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5" name="Freeform 447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6" name="Freeform 448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  <a:cxn ang="0">
                    <a:pos x="79" y="120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lnTo>
                      <a:pt x="79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7" name="Freeform 449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8" name="Freeform 450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9" name="Freeform 451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0" name="Freeform 452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  <a:cxn ang="0">
                    <a:pos x="97" y="155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lnTo>
                      <a:pt x="97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1" name="Freeform 453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2" name="Freeform 454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3" name="Freeform 455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4" name="Freeform 456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  <a:cxn ang="0">
                    <a:pos x="94" y="142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lnTo>
                      <a:pt x="94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5" name="Freeform 457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6" name="Freeform 458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7" name="Freeform 459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8" name="Freeform 460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  <a:cxn ang="0">
                    <a:pos x="85" y="128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lnTo>
                      <a:pt x="85" y="1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9" name="Freeform 461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0" name="Freeform 462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1" name="Freeform 463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2" name="Freeform 464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  <a:cxn ang="0">
                    <a:pos x="111" y="161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lnTo>
                      <a:pt x="111" y="16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3" name="Freeform 465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4" name="Freeform 466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lnTo>
                      <a:pt x="5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5" name="Freeform 467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6" name="Freeform 468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  <a:cxn ang="0">
                    <a:pos x="99" y="153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lnTo>
                      <a:pt x="99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7" name="Freeform 469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8" name="Freeform 470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9" name="Freeform 471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0" name="Freeform 472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  <a:cxn ang="0">
                    <a:pos x="92" y="150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lnTo>
                      <a:pt x="92" y="15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1" name="Freeform 473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2" name="Freeform 474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3" name="Freeform 475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4" name="Freeform 476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lnTo>
                      <a:pt x="90" y="13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5" name="Freeform 477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6" name="Freeform 478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7" name="Freeform 479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8" name="Freeform 480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  <a:cxn ang="0">
                    <a:pos x="111" y="165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lnTo>
                      <a:pt x="11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9" name="Freeform 481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0" name="Freeform 482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1" name="Freeform 483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2" name="Freeform 484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lnTo>
                      <a:pt x="102" y="15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3" name="Freeform 485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4" name="Freeform 486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5" name="Freeform 487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6" name="Freeform 488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lnTo>
                      <a:pt x="118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7" name="Freeform 489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8" name="Freeform 490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9" name="Freeform 491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0" name="Freeform 492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  <a:cxn ang="0">
                    <a:pos x="106" y="111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lnTo>
                      <a:pt x="106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1" name="Freeform 493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2" name="Freeform 494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3" name="Freeform 495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4" name="Freeform 496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lnTo>
                      <a:pt x="109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5" name="Freeform 497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6" name="Freeform 498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7" name="Freeform 499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8" name="Freeform 500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lnTo>
                      <a:pt x="108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9" name="Freeform 501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0" name="Freeform 502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lnTo>
                      <a:pt x="693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1" name="Freeform 503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2" name="Freeform 504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lnTo>
                      <a:pt x="4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3" name="Freeform 505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4" name="Freeform 506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lnTo>
                      <a:pt x="89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5" name="Freeform 507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6" name="Freeform 508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957" name="Freeform 509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8" name="Freeform 510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lnTo>
                    <a:pt x="98" y="10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9" name="Freeform 511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0" name="Freeform 512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1" name="Freeform 513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2" name="Freeform 514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lnTo>
                    <a:pt x="108" y="107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3" name="Freeform 515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4" name="Freeform 516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5" name="Freeform 517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6" name="Freeform 518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lnTo>
                    <a:pt x="139" y="169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7" name="Freeform 519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8" name="Freeform 520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9" name="Freeform 521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0" name="Freeform 522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lnTo>
                    <a:pt x="139" y="10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1" name="Freeform 523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2" name="Freeform 524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3" name="Freeform 525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4" name="Freeform 526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  <a:cxn ang="0">
                  <a:pos x="107" y="103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lnTo>
                    <a:pt x="107" y="103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5" name="Freeform 527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6" name="Freeform 528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7" name="Freeform 529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8" name="Freeform 530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lnTo>
                    <a:pt x="94" y="61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9" name="Freeform 531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0" name="Freeform 532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1" name="Freeform 533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2" name="Freeform 534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lnTo>
                    <a:pt x="75" y="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3" name="Freeform 535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4" name="Freeform 536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5" name="Freeform 537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6" name="Freeform 538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lnTo>
                    <a:pt x="76" y="28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7" name="Freeform 539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8" name="Freeform 540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9" name="Freeform 541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0" name="Freeform 542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lnTo>
                    <a:pt x="105" y="6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1" name="Freeform 543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2" name="Freeform 544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3" name="Freeform 545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4" name="Freeform 546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lnTo>
                    <a:pt x="82" y="4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5" name="Freeform 547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6" name="Freeform 548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7" name="Freeform 549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8" name="Freeform 550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lnTo>
                    <a:pt x="77" y="1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9" name="Freeform 551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0" name="Freeform 552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lnTo>
                    <a:pt x="15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1" name="Freeform 553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2" name="Freeform 554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  <a:cxn ang="0">
                  <a:pos x="86" y="24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lnTo>
                    <a:pt x="86" y="2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3" name="Freeform 555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4" name="Freeform 556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lnTo>
                    <a:pt x="4218" y="108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5" name="Freeform 557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6" name="Freeform 558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lnTo>
                    <a:pt x="1125" y="3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7" name="Freeform 559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8" name="Freeform 560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  <a:cxn ang="0">
                  <a:pos x="857" y="10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lnTo>
                    <a:pt x="857" y="1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9" name="Freeform 561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0" name="Freeform 562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lnTo>
                    <a:pt x="2376" y="7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1" name="Freeform 563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2" name="Freeform 564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3" name="Freeform 565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4" name="Freeform 566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5" name="Freeform 567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6" name="Freeform 568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7" name="Freeform 569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8" name="Freeform 570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9" name="Freeform 571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0" name="Freeform 572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1" name="Freeform 573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2" name="Freeform 574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3" name="Freeform 575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4" name="Freeform 576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lnTo>
                    <a:pt x="36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5" name="Freeform 577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6" name="Freeform 578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lnTo>
                    <a:pt x="36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7" name="Freeform 579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8" name="Freeform 580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9" name="Freeform 581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0" name="Freeform 582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1" name="Freeform 583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2" name="Freeform 584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3" name="Freeform 585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4" name="Freeform 586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5" name="Freeform 587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6" name="Freeform 588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7" name="Freeform 589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8" name="Freeform 590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9" name="Freeform 591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0" name="Freeform 592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1" name="Freeform 593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2" name="Freeform 594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3" name="Freeform 595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4" name="Freeform 596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5" name="Freeform 597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6" name="Freeform 598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7" name="Freeform 599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8" name="Freeform 600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9" name="Freeform 601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0" name="Freeform 602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1" name="Freeform 603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2" name="Freeform 604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3" name="Freeform 605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4" name="Freeform 606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5" name="Freeform 607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6" name="Freeform 608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7" name="Freeform 609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8" name="Freeform 610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9" name="Freeform 611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0" name="Freeform 612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1" name="Freeform 613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2" name="Freeform 614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3" name="Freeform 615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4" name="Freeform 616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5" name="Freeform 617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6" name="Freeform 618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7" name="Freeform 619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8" name="Freeform 620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9" name="Freeform 621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0" name="Freeform 622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1" name="Freeform 623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2" name="Freeform 624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3" name="Freeform 625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4" name="Freeform 626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5" name="Freeform 627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6" name="Freeform 628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7" name="Freeform 629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8" name="Freeform 630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9" name="Freeform 631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0" name="Freeform 632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1" name="Freeform 633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2" name="Freeform 634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3" name="Freeform 635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4" name="Freeform 636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lnTo>
                    <a:pt x="100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5" name="Freeform 637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6" name="Freeform 638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lnTo>
                    <a:pt x="98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7" name="Freeform 639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8" name="Freeform 640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9" name="Freeform 641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0" name="Freeform 642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1" name="Freeform 643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2" name="Freeform 644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lnTo>
                    <a:pt x="6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3" name="Freeform 645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4" name="Freeform 646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lnTo>
                    <a:pt x="5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5" name="Freeform 647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6" name="Freeform 648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lnTo>
                    <a:pt x="42" y="1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7" name="Freeform 649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8" name="Freeform 650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lnTo>
                    <a:pt x="110" y="9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9" name="Freeform 651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0" name="Freeform 652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lnTo>
                    <a:pt x="101" y="7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1" name="Freeform 653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2" name="Freeform 654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lnTo>
                    <a:pt x="98" y="8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3" name="Freeform 655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4" name="Freeform 656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lnTo>
                    <a:pt x="110" y="9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5" name="Freeform 657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6" name="Freeform 658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lnTo>
                    <a:pt x="94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7" name="Freeform 659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8" name="Freeform 660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9" name="Freeform 661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0" name="Freeform 662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lnTo>
                    <a:pt x="93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1" name="Freeform 663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2" name="Freeform 664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lnTo>
                    <a:pt x="93" y="6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3" name="Freeform 665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4" name="Freeform 666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lnTo>
                    <a:pt x="92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5" name="Freeform 667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6" name="Freeform 668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lnTo>
                    <a:pt x="95" y="5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7" name="Freeform 669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8" name="Freeform 670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lnTo>
                    <a:pt x="93" y="5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9" name="Freeform 671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0" name="Freeform 672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lnTo>
                    <a:pt x="93" y="4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1" name="Freeform 673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2" name="Freeform 674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lnTo>
                    <a:pt x="93" y="4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3" name="Freeform 675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4" name="Freeform 676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lnTo>
                    <a:pt x="92" y="3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5" name="Freeform 677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6" name="Freeform 678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lnTo>
                    <a:pt x="92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7" name="Freeform 679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8" name="Freeform 680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lnTo>
                    <a:pt x="91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9" name="Freeform 681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0" name="Freeform 682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lnTo>
                    <a:pt x="71" y="1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1" name="Freeform 683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2" name="Freeform 684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lnTo>
                    <a:pt x="92" y="5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3" name="Freeform 685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4" name="Freeform 686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lnTo>
                    <a:pt x="94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5" name="Freeform 687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6" name="Freeform 688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7" name="Freeform 689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8" name="Freeform 690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lnTo>
                    <a:pt x="71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9" name="Freeform 691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0" name="Freeform 692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lnTo>
                    <a:pt x="69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1" name="Freeform 693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2" name="Freeform 694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lnTo>
                    <a:pt x="53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3" name="Freeform 695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4" name="Freeform 696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lnTo>
                    <a:pt x="52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697" name="AutoShape 699"/>
          <p:cNvSpPr>
            <a:spLocks noChangeArrowheads="1"/>
          </p:cNvSpPr>
          <p:nvPr/>
        </p:nvSpPr>
        <p:spPr bwMode="auto">
          <a:xfrm>
            <a:off x="2819400" y="1143000"/>
            <a:ext cx="914400" cy="1524000"/>
          </a:xfrm>
          <a:prstGeom prst="cloudCallout">
            <a:avLst>
              <a:gd name="adj1" fmla="val -1389"/>
              <a:gd name="adj2" fmla="val 1073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7" name="AutoShape 701"/>
          <p:cNvSpPr>
            <a:spLocks noChangeArrowheads="1"/>
          </p:cNvSpPr>
          <p:nvPr/>
        </p:nvSpPr>
        <p:spPr bwMode="auto">
          <a:xfrm rot="328031">
            <a:off x="2821849" y="1375355"/>
            <a:ext cx="663640" cy="2438400"/>
          </a:xfrm>
          <a:prstGeom prst="cloudCallout">
            <a:avLst>
              <a:gd name="adj1" fmla="val -2565"/>
              <a:gd name="adj2" fmla="val 31704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8" name="AutoShape 702"/>
          <p:cNvSpPr>
            <a:spLocks noChangeArrowheads="1"/>
          </p:cNvSpPr>
          <p:nvPr/>
        </p:nvSpPr>
        <p:spPr bwMode="auto">
          <a:xfrm rot="21509716">
            <a:off x="2688160" y="2524353"/>
            <a:ext cx="628402" cy="2833688"/>
          </a:xfrm>
          <a:prstGeom prst="cloudCallout">
            <a:avLst>
              <a:gd name="adj1" fmla="val 5528"/>
              <a:gd name="adj2" fmla="val -1211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699" name="AutoShape 703"/>
          <p:cNvSpPr>
            <a:spLocks noChangeArrowheads="1"/>
          </p:cNvSpPr>
          <p:nvPr/>
        </p:nvSpPr>
        <p:spPr bwMode="auto">
          <a:xfrm flipH="1">
            <a:off x="5257800" y="1219200"/>
            <a:ext cx="914400" cy="1524000"/>
          </a:xfrm>
          <a:prstGeom prst="cloudCallout">
            <a:avLst>
              <a:gd name="adj1" fmla="val -1389"/>
              <a:gd name="adj2" fmla="val 10519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700" name="Group 704"/>
          <p:cNvGrpSpPr>
            <a:grpSpLocks/>
          </p:cNvGrpSpPr>
          <p:nvPr/>
        </p:nvGrpSpPr>
        <p:grpSpPr bwMode="auto">
          <a:xfrm flipH="1" flipV="1">
            <a:off x="5486400" y="1293813"/>
            <a:ext cx="685800" cy="4116388"/>
            <a:chOff x="1532" y="792"/>
            <a:chExt cx="569" cy="2514"/>
          </a:xfrm>
        </p:grpSpPr>
        <p:sp>
          <p:nvSpPr>
            <p:cNvPr id="735" name="AutoShape 705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36" name="AutoShape 706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02" name="Group 738"/>
          <p:cNvGrpSpPr>
            <a:grpSpLocks/>
          </p:cNvGrpSpPr>
          <p:nvPr/>
        </p:nvGrpSpPr>
        <p:grpSpPr bwMode="auto">
          <a:xfrm rot="18142925" flipH="1" flipV="1">
            <a:off x="4016375" y="5173663"/>
            <a:ext cx="457200" cy="1068388"/>
            <a:chOff x="1532" y="792"/>
            <a:chExt cx="569" cy="2514"/>
          </a:xfrm>
        </p:grpSpPr>
        <p:sp>
          <p:nvSpPr>
            <p:cNvPr id="703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04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39" name="Group 738"/>
          <p:cNvGrpSpPr>
            <a:grpSpLocks/>
          </p:cNvGrpSpPr>
          <p:nvPr/>
        </p:nvGrpSpPr>
        <p:grpSpPr bwMode="auto">
          <a:xfrm rot="20212649" flipH="1" flipV="1">
            <a:off x="2885680" y="5158186"/>
            <a:ext cx="910349" cy="1068388"/>
            <a:chOff x="1532" y="792"/>
            <a:chExt cx="569" cy="2514"/>
          </a:xfrm>
        </p:grpSpPr>
        <p:sp>
          <p:nvSpPr>
            <p:cNvPr id="740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41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742" name="Line 741"/>
          <p:cNvSpPr>
            <a:spLocks noChangeShapeType="1"/>
          </p:cNvSpPr>
          <p:nvPr/>
        </p:nvSpPr>
        <p:spPr bwMode="auto">
          <a:xfrm flipV="1">
            <a:off x="1828800" y="3886200"/>
            <a:ext cx="762000" cy="152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43" name="Line 742"/>
          <p:cNvSpPr>
            <a:spLocks noChangeShapeType="1"/>
          </p:cNvSpPr>
          <p:nvPr/>
        </p:nvSpPr>
        <p:spPr bwMode="auto">
          <a:xfrm>
            <a:off x="1828800" y="4114800"/>
            <a:ext cx="1066800" cy="152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44" name="Text Box 744"/>
          <p:cNvSpPr txBox="1">
            <a:spLocks noChangeArrowheads="1"/>
          </p:cNvSpPr>
          <p:nvPr/>
        </p:nvSpPr>
        <p:spPr bwMode="auto">
          <a:xfrm>
            <a:off x="1073150" y="3759200"/>
            <a:ext cx="787395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clay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"/>
          <p:cNvSpPr>
            <a:spLocks noChangeAspect="1" noChangeArrowheads="1"/>
          </p:cNvSpPr>
          <p:nvPr/>
        </p:nvSpPr>
        <p:spPr bwMode="auto">
          <a:xfrm>
            <a:off x="2669806" y="-34608"/>
            <a:ext cx="3583543" cy="693039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000000"/>
                </a:solidFill>
              </a:rPr>
              <a:t>z</a:t>
            </a:r>
          </a:p>
        </p:txBody>
      </p:sp>
      <p:sp>
        <p:nvSpPr>
          <p:cNvPr id="717" name="Freeform 67"/>
          <p:cNvSpPr>
            <a:spLocks noChangeAspect="1"/>
          </p:cNvSpPr>
          <p:nvPr/>
        </p:nvSpPr>
        <p:spPr bwMode="auto">
          <a:xfrm rot="16200000">
            <a:off x="3876693" y="2999657"/>
            <a:ext cx="385405" cy="201285"/>
          </a:xfrm>
          <a:custGeom>
            <a:avLst/>
            <a:gdLst>
              <a:gd name="connsiteX0" fmla="*/ 270 w 270"/>
              <a:gd name="connsiteY0" fmla="*/ 118 h 151"/>
              <a:gd name="connsiteX1" fmla="*/ 161 w 270"/>
              <a:gd name="connsiteY1" fmla="*/ 80 h 151"/>
              <a:gd name="connsiteX2" fmla="*/ 93 w 270"/>
              <a:gd name="connsiteY2" fmla="*/ 37 h 151"/>
              <a:gd name="connsiteX3" fmla="*/ 31 w 270"/>
              <a:gd name="connsiteY3" fmla="*/ 0 h 151"/>
              <a:gd name="connsiteX4" fmla="*/ 9 w 270"/>
              <a:gd name="connsiteY4" fmla="*/ 25 h 151"/>
              <a:gd name="connsiteX5" fmla="*/ 0 w 270"/>
              <a:gd name="connsiteY5" fmla="*/ 37 h 151"/>
              <a:gd name="connsiteX6" fmla="*/ 84 w 270"/>
              <a:gd name="connsiteY6" fmla="*/ 111 h 151"/>
              <a:gd name="connsiteX7" fmla="*/ 112 w 270"/>
              <a:gd name="connsiteY7" fmla="*/ 130 h 151"/>
              <a:gd name="connsiteX8" fmla="*/ 255 w 270"/>
              <a:gd name="connsiteY8" fmla="*/ 151 h 151"/>
              <a:gd name="connsiteX0" fmla="*/ 270 w 275"/>
              <a:gd name="connsiteY0" fmla="*/ 118 h 154"/>
              <a:gd name="connsiteX1" fmla="*/ 257 w 275"/>
              <a:gd name="connsiteY1" fmla="*/ 148 h 154"/>
              <a:gd name="connsiteX2" fmla="*/ 161 w 275"/>
              <a:gd name="connsiteY2" fmla="*/ 80 h 154"/>
              <a:gd name="connsiteX3" fmla="*/ 93 w 275"/>
              <a:gd name="connsiteY3" fmla="*/ 37 h 154"/>
              <a:gd name="connsiteX4" fmla="*/ 31 w 275"/>
              <a:gd name="connsiteY4" fmla="*/ 0 h 154"/>
              <a:gd name="connsiteX5" fmla="*/ 9 w 275"/>
              <a:gd name="connsiteY5" fmla="*/ 25 h 154"/>
              <a:gd name="connsiteX6" fmla="*/ 0 w 275"/>
              <a:gd name="connsiteY6" fmla="*/ 37 h 154"/>
              <a:gd name="connsiteX7" fmla="*/ 84 w 275"/>
              <a:gd name="connsiteY7" fmla="*/ 111 h 154"/>
              <a:gd name="connsiteX8" fmla="*/ 112 w 275"/>
              <a:gd name="connsiteY8" fmla="*/ 130 h 154"/>
              <a:gd name="connsiteX9" fmla="*/ 255 w 275"/>
              <a:gd name="connsiteY9" fmla="*/ 151 h 154"/>
              <a:gd name="connsiteX0" fmla="*/ 270 w 270"/>
              <a:gd name="connsiteY0" fmla="*/ 118 h 155"/>
              <a:gd name="connsiteX1" fmla="*/ 257 w 270"/>
              <a:gd name="connsiteY1" fmla="*/ 148 h 155"/>
              <a:gd name="connsiteX2" fmla="*/ 161 w 270"/>
              <a:gd name="connsiteY2" fmla="*/ 80 h 155"/>
              <a:gd name="connsiteX3" fmla="*/ 93 w 270"/>
              <a:gd name="connsiteY3" fmla="*/ 37 h 155"/>
              <a:gd name="connsiteX4" fmla="*/ 31 w 270"/>
              <a:gd name="connsiteY4" fmla="*/ 0 h 155"/>
              <a:gd name="connsiteX5" fmla="*/ 9 w 270"/>
              <a:gd name="connsiteY5" fmla="*/ 25 h 155"/>
              <a:gd name="connsiteX6" fmla="*/ 0 w 270"/>
              <a:gd name="connsiteY6" fmla="*/ 37 h 155"/>
              <a:gd name="connsiteX7" fmla="*/ 84 w 270"/>
              <a:gd name="connsiteY7" fmla="*/ 111 h 155"/>
              <a:gd name="connsiteX8" fmla="*/ 112 w 270"/>
              <a:gd name="connsiteY8" fmla="*/ 130 h 155"/>
              <a:gd name="connsiteX9" fmla="*/ 255 w 270"/>
              <a:gd name="connsiteY9" fmla="*/ 151 h 155"/>
              <a:gd name="connsiteX0" fmla="*/ 257 w 257"/>
              <a:gd name="connsiteY0" fmla="*/ 148 h 151"/>
              <a:gd name="connsiteX1" fmla="*/ 161 w 257"/>
              <a:gd name="connsiteY1" fmla="*/ 80 h 151"/>
              <a:gd name="connsiteX2" fmla="*/ 93 w 257"/>
              <a:gd name="connsiteY2" fmla="*/ 37 h 151"/>
              <a:gd name="connsiteX3" fmla="*/ 31 w 257"/>
              <a:gd name="connsiteY3" fmla="*/ 0 h 151"/>
              <a:gd name="connsiteX4" fmla="*/ 9 w 257"/>
              <a:gd name="connsiteY4" fmla="*/ 25 h 151"/>
              <a:gd name="connsiteX5" fmla="*/ 0 w 257"/>
              <a:gd name="connsiteY5" fmla="*/ 37 h 151"/>
              <a:gd name="connsiteX6" fmla="*/ 84 w 257"/>
              <a:gd name="connsiteY6" fmla="*/ 111 h 151"/>
              <a:gd name="connsiteX7" fmla="*/ 112 w 257"/>
              <a:gd name="connsiteY7" fmla="*/ 130 h 151"/>
              <a:gd name="connsiteX8" fmla="*/ 255 w 257"/>
              <a:gd name="connsiteY8" fmla="*/ 151 h 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7" h="151">
                <a:moveTo>
                  <a:pt x="257" y="148"/>
                </a:moveTo>
                <a:cubicBezTo>
                  <a:pt x="239" y="142"/>
                  <a:pt x="191" y="93"/>
                  <a:pt x="161" y="80"/>
                </a:cubicBezTo>
                <a:cubicBezTo>
                  <a:pt x="138" y="66"/>
                  <a:pt x="116" y="51"/>
                  <a:pt x="93" y="37"/>
                </a:cubicBezTo>
                <a:cubicBezTo>
                  <a:pt x="72" y="25"/>
                  <a:pt x="52" y="12"/>
                  <a:pt x="31" y="0"/>
                </a:cubicBezTo>
                <a:lnTo>
                  <a:pt x="9" y="25"/>
                </a:lnTo>
                <a:lnTo>
                  <a:pt x="0" y="37"/>
                </a:lnTo>
                <a:cubicBezTo>
                  <a:pt x="28" y="62"/>
                  <a:pt x="56" y="86"/>
                  <a:pt x="84" y="111"/>
                </a:cubicBezTo>
                <a:cubicBezTo>
                  <a:pt x="93" y="117"/>
                  <a:pt x="103" y="124"/>
                  <a:pt x="112" y="130"/>
                </a:cubicBezTo>
                <a:lnTo>
                  <a:pt x="255" y="15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2" name="Freeform 4"/>
          <p:cNvSpPr>
            <a:spLocks/>
          </p:cNvSpPr>
          <p:nvPr/>
        </p:nvSpPr>
        <p:spPr bwMode="auto">
          <a:xfrm>
            <a:off x="4108450" y="3048000"/>
            <a:ext cx="692150" cy="387350"/>
          </a:xfrm>
          <a:custGeom>
            <a:avLst/>
            <a:gdLst/>
            <a:ahLst/>
            <a:cxnLst>
              <a:cxn ang="0">
                <a:pos x="148" y="8"/>
              </a:cxn>
              <a:cxn ang="0">
                <a:pos x="120" y="56"/>
              </a:cxn>
              <a:cxn ang="0">
                <a:pos x="64" y="152"/>
              </a:cxn>
              <a:cxn ang="0">
                <a:pos x="36" y="200"/>
              </a:cxn>
              <a:cxn ang="0">
                <a:pos x="0" y="296"/>
              </a:cxn>
              <a:cxn ang="0">
                <a:pos x="96" y="300"/>
              </a:cxn>
              <a:cxn ang="0">
                <a:pos x="220" y="296"/>
              </a:cxn>
              <a:cxn ang="0">
                <a:pos x="352" y="300"/>
              </a:cxn>
              <a:cxn ang="0">
                <a:pos x="404" y="288"/>
              </a:cxn>
              <a:cxn ang="0">
                <a:pos x="404" y="252"/>
              </a:cxn>
              <a:cxn ang="0">
                <a:pos x="384" y="176"/>
              </a:cxn>
              <a:cxn ang="0">
                <a:pos x="312" y="84"/>
              </a:cxn>
              <a:cxn ang="0">
                <a:pos x="268" y="28"/>
              </a:cxn>
              <a:cxn ang="0">
                <a:pos x="228" y="0"/>
              </a:cxn>
              <a:cxn ang="0">
                <a:pos x="148" y="8"/>
              </a:cxn>
            </a:cxnLst>
            <a:rect l="0" t="0" r="r" b="b"/>
            <a:pathLst>
              <a:path w="404" h="300">
                <a:moveTo>
                  <a:pt x="148" y="8"/>
                </a:moveTo>
                <a:lnTo>
                  <a:pt x="120" y="56"/>
                </a:lnTo>
                <a:lnTo>
                  <a:pt x="64" y="152"/>
                </a:lnTo>
                <a:lnTo>
                  <a:pt x="36" y="200"/>
                </a:lnTo>
                <a:lnTo>
                  <a:pt x="0" y="296"/>
                </a:lnTo>
                <a:lnTo>
                  <a:pt x="96" y="300"/>
                </a:lnTo>
                <a:lnTo>
                  <a:pt x="220" y="296"/>
                </a:lnTo>
                <a:lnTo>
                  <a:pt x="352" y="300"/>
                </a:lnTo>
                <a:lnTo>
                  <a:pt x="404" y="288"/>
                </a:lnTo>
                <a:lnTo>
                  <a:pt x="404" y="252"/>
                </a:lnTo>
                <a:lnTo>
                  <a:pt x="384" y="176"/>
                </a:lnTo>
                <a:lnTo>
                  <a:pt x="312" y="84"/>
                </a:lnTo>
                <a:lnTo>
                  <a:pt x="268" y="28"/>
                </a:lnTo>
                <a:lnTo>
                  <a:pt x="228" y="0"/>
                </a:lnTo>
                <a:lnTo>
                  <a:pt x="148" y="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3" name="Line 5"/>
          <p:cNvSpPr>
            <a:spLocks noChangeAspect="1" noChangeShapeType="1"/>
          </p:cNvSpPr>
          <p:nvPr/>
        </p:nvSpPr>
        <p:spPr bwMode="auto">
          <a:xfrm>
            <a:off x="4603750" y="3282950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4" name="Line 6"/>
          <p:cNvSpPr>
            <a:spLocks noChangeAspect="1" noChangeShapeType="1"/>
          </p:cNvSpPr>
          <p:nvPr/>
        </p:nvSpPr>
        <p:spPr bwMode="auto">
          <a:xfrm rot="-2875499">
            <a:off x="4190207" y="3286919"/>
            <a:ext cx="112712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5" name="Freeform 7"/>
          <p:cNvSpPr>
            <a:spLocks noChangeAspect="1"/>
          </p:cNvSpPr>
          <p:nvPr/>
        </p:nvSpPr>
        <p:spPr bwMode="auto">
          <a:xfrm>
            <a:off x="4037013" y="3348038"/>
            <a:ext cx="755650" cy="334962"/>
          </a:xfrm>
          <a:custGeom>
            <a:avLst/>
            <a:gdLst/>
            <a:ahLst/>
            <a:cxnLst>
              <a:cxn ang="0">
                <a:pos x="24" y="17"/>
              </a:cxn>
              <a:cxn ang="0">
                <a:pos x="11" y="96"/>
              </a:cxn>
              <a:cxn ang="0">
                <a:pos x="0" y="136"/>
              </a:cxn>
              <a:cxn ang="0">
                <a:pos x="27" y="184"/>
              </a:cxn>
              <a:cxn ang="0">
                <a:pos x="88" y="201"/>
              </a:cxn>
              <a:cxn ang="0">
                <a:pos x="283" y="204"/>
              </a:cxn>
              <a:cxn ang="0">
                <a:pos x="363" y="211"/>
              </a:cxn>
              <a:cxn ang="0">
                <a:pos x="459" y="204"/>
              </a:cxn>
              <a:cxn ang="0">
                <a:pos x="493" y="189"/>
              </a:cxn>
              <a:cxn ang="0">
                <a:pos x="523" y="177"/>
              </a:cxn>
              <a:cxn ang="0">
                <a:pos x="535" y="153"/>
              </a:cxn>
              <a:cxn ang="0">
                <a:pos x="529" y="111"/>
              </a:cxn>
              <a:cxn ang="0">
                <a:pos x="523" y="69"/>
              </a:cxn>
              <a:cxn ang="0">
                <a:pos x="499" y="15"/>
              </a:cxn>
              <a:cxn ang="0">
                <a:pos x="440" y="31"/>
              </a:cxn>
              <a:cxn ang="0">
                <a:pos x="348" y="31"/>
              </a:cxn>
              <a:cxn ang="0">
                <a:pos x="172" y="34"/>
              </a:cxn>
              <a:cxn ang="0">
                <a:pos x="103" y="31"/>
              </a:cxn>
              <a:cxn ang="0">
                <a:pos x="34" y="0"/>
              </a:cxn>
              <a:cxn ang="0">
                <a:pos x="8" y="51"/>
              </a:cxn>
              <a:cxn ang="0">
                <a:pos x="15" y="75"/>
              </a:cxn>
            </a:cxnLst>
            <a:rect l="0" t="0" r="r" b="b"/>
            <a:pathLst>
              <a:path w="535" h="211">
                <a:moveTo>
                  <a:pt x="24" y="17"/>
                </a:moveTo>
                <a:lnTo>
                  <a:pt x="11" y="96"/>
                </a:lnTo>
                <a:lnTo>
                  <a:pt x="0" y="136"/>
                </a:lnTo>
                <a:lnTo>
                  <a:pt x="27" y="184"/>
                </a:lnTo>
                <a:lnTo>
                  <a:pt x="88" y="201"/>
                </a:lnTo>
                <a:lnTo>
                  <a:pt x="283" y="204"/>
                </a:lnTo>
                <a:lnTo>
                  <a:pt x="363" y="211"/>
                </a:lnTo>
                <a:lnTo>
                  <a:pt x="459" y="204"/>
                </a:lnTo>
                <a:lnTo>
                  <a:pt x="493" y="189"/>
                </a:lnTo>
                <a:lnTo>
                  <a:pt x="523" y="177"/>
                </a:lnTo>
                <a:lnTo>
                  <a:pt x="535" y="153"/>
                </a:lnTo>
                <a:lnTo>
                  <a:pt x="529" y="111"/>
                </a:lnTo>
                <a:lnTo>
                  <a:pt x="523" y="69"/>
                </a:lnTo>
                <a:lnTo>
                  <a:pt x="499" y="15"/>
                </a:lnTo>
                <a:lnTo>
                  <a:pt x="440" y="31"/>
                </a:lnTo>
                <a:lnTo>
                  <a:pt x="348" y="31"/>
                </a:lnTo>
                <a:lnTo>
                  <a:pt x="172" y="34"/>
                </a:lnTo>
                <a:lnTo>
                  <a:pt x="103" y="31"/>
                </a:lnTo>
                <a:lnTo>
                  <a:pt x="34" y="0"/>
                </a:lnTo>
                <a:lnTo>
                  <a:pt x="8" y="51"/>
                </a:lnTo>
                <a:lnTo>
                  <a:pt x="15" y="75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3" name="Group 9"/>
          <p:cNvGrpSpPr>
            <a:grpSpLocks noChangeAspect="1"/>
          </p:cNvGrpSpPr>
          <p:nvPr/>
        </p:nvGrpSpPr>
        <p:grpSpPr bwMode="auto">
          <a:xfrm rot="5667814">
            <a:off x="2964832" y="4623073"/>
            <a:ext cx="1694209" cy="1769171"/>
            <a:chOff x="3744" y="1884"/>
            <a:chExt cx="1272" cy="1328"/>
          </a:xfrm>
          <a:solidFill>
            <a:schemeClr val="bg1">
              <a:lumMod val="65000"/>
            </a:schemeClr>
          </a:solidFill>
        </p:grpSpPr>
        <p:grpSp>
          <p:nvGrpSpPr>
            <p:cNvPr id="4" name="Group 10"/>
            <p:cNvGrpSpPr>
              <a:grpSpLocks noChangeAspect="1"/>
            </p:cNvGrpSpPr>
            <p:nvPr/>
          </p:nvGrpSpPr>
          <p:grpSpPr bwMode="auto">
            <a:xfrm>
              <a:off x="4202" y="1884"/>
              <a:ext cx="814" cy="1328"/>
              <a:chOff x="4178" y="2016"/>
              <a:chExt cx="814" cy="1328"/>
            </a:xfrm>
            <a:grpFill/>
          </p:grpSpPr>
          <p:sp>
            <p:nvSpPr>
              <p:cNvPr id="872459" name="Freeform 11"/>
              <p:cNvSpPr>
                <a:spLocks noChangeAspect="1"/>
              </p:cNvSpPr>
              <p:nvPr/>
            </p:nvSpPr>
            <p:spPr bwMode="auto">
              <a:xfrm rot="13265476" flipH="1">
                <a:off x="4560" y="2544"/>
                <a:ext cx="222" cy="800"/>
              </a:xfrm>
              <a:custGeom>
                <a:avLst/>
                <a:gdLst/>
                <a:ahLst/>
                <a:cxnLst>
                  <a:cxn ang="0">
                    <a:pos x="160" y="560"/>
                  </a:cxn>
                  <a:cxn ang="0">
                    <a:pos x="224" y="504"/>
                  </a:cxn>
                  <a:cxn ang="0">
                    <a:pos x="256" y="384"/>
                  </a:cxn>
                  <a:cxn ang="0">
                    <a:pos x="312" y="248"/>
                  </a:cxn>
                  <a:cxn ang="0">
                    <a:pos x="320" y="152"/>
                  </a:cxn>
                  <a:cxn ang="0">
                    <a:pos x="304" y="72"/>
                  </a:cxn>
                  <a:cxn ang="0">
                    <a:pos x="280" y="8"/>
                  </a:cxn>
                  <a:cxn ang="0">
                    <a:pos x="176" y="0"/>
                  </a:cxn>
                  <a:cxn ang="0">
                    <a:pos x="112" y="72"/>
                  </a:cxn>
                  <a:cxn ang="0">
                    <a:pos x="48" y="144"/>
                  </a:cxn>
                  <a:cxn ang="0">
                    <a:pos x="8" y="272"/>
                  </a:cxn>
                  <a:cxn ang="0">
                    <a:pos x="0" y="352"/>
                  </a:cxn>
                  <a:cxn ang="0">
                    <a:pos x="32" y="408"/>
                  </a:cxn>
                  <a:cxn ang="0">
                    <a:pos x="48" y="480"/>
                  </a:cxn>
                  <a:cxn ang="0">
                    <a:pos x="96" y="504"/>
                  </a:cxn>
                  <a:cxn ang="0">
                    <a:pos x="160" y="560"/>
                  </a:cxn>
                </a:cxnLst>
                <a:rect l="0" t="0" r="r" b="b"/>
                <a:pathLst>
                  <a:path w="320" h="560">
                    <a:moveTo>
                      <a:pt x="160" y="560"/>
                    </a:moveTo>
                    <a:lnTo>
                      <a:pt x="224" y="504"/>
                    </a:lnTo>
                    <a:lnTo>
                      <a:pt x="256" y="384"/>
                    </a:lnTo>
                    <a:lnTo>
                      <a:pt x="312" y="248"/>
                    </a:lnTo>
                    <a:lnTo>
                      <a:pt x="320" y="152"/>
                    </a:lnTo>
                    <a:lnTo>
                      <a:pt x="304" y="72"/>
                    </a:lnTo>
                    <a:lnTo>
                      <a:pt x="280" y="8"/>
                    </a:lnTo>
                    <a:lnTo>
                      <a:pt x="176" y="0"/>
                    </a:lnTo>
                    <a:lnTo>
                      <a:pt x="112" y="72"/>
                    </a:lnTo>
                    <a:lnTo>
                      <a:pt x="48" y="144"/>
                    </a:lnTo>
                    <a:lnTo>
                      <a:pt x="8" y="272"/>
                    </a:lnTo>
                    <a:lnTo>
                      <a:pt x="0" y="352"/>
                    </a:lnTo>
                    <a:lnTo>
                      <a:pt x="32" y="408"/>
                    </a:lnTo>
                    <a:lnTo>
                      <a:pt x="48" y="480"/>
                    </a:lnTo>
                    <a:lnTo>
                      <a:pt x="96" y="504"/>
                    </a:lnTo>
                    <a:lnTo>
                      <a:pt x="160" y="560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0" name="Freeform 12"/>
              <p:cNvSpPr>
                <a:spLocks noChangeAspect="1"/>
              </p:cNvSpPr>
              <p:nvPr/>
            </p:nvSpPr>
            <p:spPr bwMode="auto">
              <a:xfrm rot="13028497" flipH="1">
                <a:off x="4416" y="2400"/>
                <a:ext cx="576" cy="224"/>
              </a:xfrm>
              <a:custGeom>
                <a:avLst/>
                <a:gdLst/>
                <a:ahLst/>
                <a:cxnLst>
                  <a:cxn ang="0">
                    <a:pos x="8" y="280"/>
                  </a:cxn>
                  <a:cxn ang="0">
                    <a:pos x="136" y="320"/>
                  </a:cxn>
                  <a:cxn ang="0">
                    <a:pos x="272" y="304"/>
                  </a:cxn>
                  <a:cxn ang="0">
                    <a:pos x="368" y="280"/>
                  </a:cxn>
                  <a:cxn ang="0">
                    <a:pos x="448" y="256"/>
                  </a:cxn>
                  <a:cxn ang="0">
                    <a:pos x="520" y="224"/>
                  </a:cxn>
                  <a:cxn ang="0">
                    <a:pos x="544" y="160"/>
                  </a:cxn>
                  <a:cxn ang="0">
                    <a:pos x="528" y="112"/>
                  </a:cxn>
                  <a:cxn ang="0">
                    <a:pos x="400" y="40"/>
                  </a:cxn>
                  <a:cxn ang="0">
                    <a:pos x="328" y="0"/>
                  </a:cxn>
                  <a:cxn ang="0">
                    <a:pos x="232" y="16"/>
                  </a:cxn>
                  <a:cxn ang="0">
                    <a:pos x="128" y="64"/>
                  </a:cxn>
                  <a:cxn ang="0">
                    <a:pos x="88" y="104"/>
                  </a:cxn>
                  <a:cxn ang="0">
                    <a:pos x="24" y="152"/>
                  </a:cxn>
                  <a:cxn ang="0">
                    <a:pos x="0" y="208"/>
                  </a:cxn>
                  <a:cxn ang="0">
                    <a:pos x="8" y="280"/>
                  </a:cxn>
                </a:cxnLst>
                <a:rect l="0" t="0" r="r" b="b"/>
                <a:pathLst>
                  <a:path w="544" h="320">
                    <a:moveTo>
                      <a:pt x="8" y="280"/>
                    </a:moveTo>
                    <a:lnTo>
                      <a:pt x="136" y="320"/>
                    </a:lnTo>
                    <a:lnTo>
                      <a:pt x="272" y="304"/>
                    </a:lnTo>
                    <a:lnTo>
                      <a:pt x="368" y="280"/>
                    </a:lnTo>
                    <a:lnTo>
                      <a:pt x="448" y="256"/>
                    </a:lnTo>
                    <a:lnTo>
                      <a:pt x="520" y="224"/>
                    </a:lnTo>
                    <a:lnTo>
                      <a:pt x="544" y="160"/>
                    </a:lnTo>
                    <a:lnTo>
                      <a:pt x="528" y="112"/>
                    </a:lnTo>
                    <a:lnTo>
                      <a:pt x="400" y="40"/>
                    </a:lnTo>
                    <a:lnTo>
                      <a:pt x="328" y="0"/>
                    </a:lnTo>
                    <a:lnTo>
                      <a:pt x="232" y="16"/>
                    </a:lnTo>
                    <a:lnTo>
                      <a:pt x="128" y="64"/>
                    </a:lnTo>
                    <a:lnTo>
                      <a:pt x="88" y="104"/>
                    </a:lnTo>
                    <a:lnTo>
                      <a:pt x="24" y="152"/>
                    </a:lnTo>
                    <a:lnTo>
                      <a:pt x="0" y="208"/>
                    </a:lnTo>
                    <a:lnTo>
                      <a:pt x="8" y="280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1" name="Freeform 13"/>
              <p:cNvSpPr>
                <a:spLocks noChangeAspect="1"/>
              </p:cNvSpPr>
              <p:nvPr/>
            </p:nvSpPr>
            <p:spPr bwMode="auto">
              <a:xfrm rot="13509144" flipH="1">
                <a:off x="4134" y="2106"/>
                <a:ext cx="459" cy="279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40" y="192"/>
                  </a:cxn>
                  <a:cxn ang="0">
                    <a:pos x="160" y="264"/>
                  </a:cxn>
                  <a:cxn ang="0">
                    <a:pos x="280" y="336"/>
                  </a:cxn>
                  <a:cxn ang="0">
                    <a:pos x="344" y="368"/>
                  </a:cxn>
                  <a:cxn ang="0">
                    <a:pos x="392" y="320"/>
                  </a:cxn>
                  <a:cxn ang="0">
                    <a:pos x="400" y="256"/>
                  </a:cxn>
                  <a:cxn ang="0">
                    <a:pos x="432" y="168"/>
                  </a:cxn>
                  <a:cxn ang="0">
                    <a:pos x="416" y="120"/>
                  </a:cxn>
                  <a:cxn ang="0">
                    <a:pos x="400" y="64"/>
                  </a:cxn>
                  <a:cxn ang="0">
                    <a:pos x="304" y="16"/>
                  </a:cxn>
                  <a:cxn ang="0">
                    <a:pos x="224" y="0"/>
                  </a:cxn>
                  <a:cxn ang="0">
                    <a:pos x="120" y="16"/>
                  </a:cxn>
                  <a:cxn ang="0">
                    <a:pos x="64" y="16"/>
                  </a:cxn>
                  <a:cxn ang="0">
                    <a:pos x="0" y="104"/>
                  </a:cxn>
                </a:cxnLst>
                <a:rect l="0" t="0" r="r" b="b"/>
                <a:pathLst>
                  <a:path w="432" h="368">
                    <a:moveTo>
                      <a:pt x="0" y="104"/>
                    </a:moveTo>
                    <a:lnTo>
                      <a:pt x="40" y="192"/>
                    </a:lnTo>
                    <a:lnTo>
                      <a:pt x="160" y="264"/>
                    </a:lnTo>
                    <a:lnTo>
                      <a:pt x="280" y="336"/>
                    </a:lnTo>
                    <a:lnTo>
                      <a:pt x="344" y="368"/>
                    </a:lnTo>
                    <a:lnTo>
                      <a:pt x="392" y="320"/>
                    </a:lnTo>
                    <a:lnTo>
                      <a:pt x="400" y="256"/>
                    </a:lnTo>
                    <a:lnTo>
                      <a:pt x="432" y="168"/>
                    </a:lnTo>
                    <a:lnTo>
                      <a:pt x="416" y="120"/>
                    </a:lnTo>
                    <a:lnTo>
                      <a:pt x="400" y="64"/>
                    </a:lnTo>
                    <a:lnTo>
                      <a:pt x="304" y="16"/>
                    </a:lnTo>
                    <a:lnTo>
                      <a:pt x="224" y="0"/>
                    </a:lnTo>
                    <a:lnTo>
                      <a:pt x="120" y="16"/>
                    </a:lnTo>
                    <a:lnTo>
                      <a:pt x="64" y="16"/>
                    </a:lnTo>
                    <a:lnTo>
                      <a:pt x="0" y="10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2" name="Freeform 14"/>
              <p:cNvSpPr>
                <a:spLocks noChangeAspect="1"/>
              </p:cNvSpPr>
              <p:nvPr/>
            </p:nvSpPr>
            <p:spPr bwMode="auto">
              <a:xfrm rot="14829144" flipH="1">
                <a:off x="4010" y="2933"/>
                <a:ext cx="577" cy="241"/>
              </a:xfrm>
              <a:custGeom>
                <a:avLst/>
                <a:gdLst/>
                <a:ahLst/>
                <a:cxnLst>
                  <a:cxn ang="0">
                    <a:pos x="456" y="216"/>
                  </a:cxn>
                  <a:cxn ang="0">
                    <a:pos x="336" y="224"/>
                  </a:cxn>
                  <a:cxn ang="0">
                    <a:pos x="248" y="224"/>
                  </a:cxn>
                  <a:cxn ang="0">
                    <a:pos x="144" y="200"/>
                  </a:cxn>
                  <a:cxn ang="0">
                    <a:pos x="56" y="160"/>
                  </a:cxn>
                  <a:cxn ang="0">
                    <a:pos x="16" y="80"/>
                  </a:cxn>
                  <a:cxn ang="0">
                    <a:pos x="0" y="8"/>
                  </a:cxn>
                  <a:cxn ang="0">
                    <a:pos x="44" y="72"/>
                  </a:cxn>
                  <a:cxn ang="0">
                    <a:pos x="104" y="144"/>
                  </a:cxn>
                  <a:cxn ang="0">
                    <a:pos x="208" y="160"/>
                  </a:cxn>
                  <a:cxn ang="0">
                    <a:pos x="216" y="112"/>
                  </a:cxn>
                  <a:cxn ang="0">
                    <a:pos x="248" y="56"/>
                  </a:cxn>
                  <a:cxn ang="0">
                    <a:pos x="368" y="0"/>
                  </a:cxn>
                  <a:cxn ang="0">
                    <a:pos x="480" y="32"/>
                  </a:cxn>
                  <a:cxn ang="0">
                    <a:pos x="544" y="160"/>
                  </a:cxn>
                  <a:cxn ang="0">
                    <a:pos x="544" y="216"/>
                  </a:cxn>
                  <a:cxn ang="0">
                    <a:pos x="500" y="216"/>
                  </a:cxn>
                  <a:cxn ang="0">
                    <a:pos x="456" y="216"/>
                  </a:cxn>
                </a:cxnLst>
                <a:rect l="0" t="0" r="r" b="b"/>
                <a:pathLst>
                  <a:path w="544" h="224">
                    <a:moveTo>
                      <a:pt x="456" y="216"/>
                    </a:moveTo>
                    <a:lnTo>
                      <a:pt x="336" y="224"/>
                    </a:lnTo>
                    <a:lnTo>
                      <a:pt x="248" y="224"/>
                    </a:lnTo>
                    <a:lnTo>
                      <a:pt x="144" y="200"/>
                    </a:lnTo>
                    <a:lnTo>
                      <a:pt x="56" y="160"/>
                    </a:lnTo>
                    <a:lnTo>
                      <a:pt x="16" y="80"/>
                    </a:lnTo>
                    <a:lnTo>
                      <a:pt x="0" y="8"/>
                    </a:lnTo>
                    <a:lnTo>
                      <a:pt x="44" y="72"/>
                    </a:lnTo>
                    <a:lnTo>
                      <a:pt x="104" y="144"/>
                    </a:lnTo>
                    <a:lnTo>
                      <a:pt x="208" y="160"/>
                    </a:lnTo>
                    <a:lnTo>
                      <a:pt x="216" y="112"/>
                    </a:lnTo>
                    <a:lnTo>
                      <a:pt x="248" y="56"/>
                    </a:lnTo>
                    <a:lnTo>
                      <a:pt x="368" y="0"/>
                    </a:lnTo>
                    <a:lnTo>
                      <a:pt x="480" y="32"/>
                    </a:lnTo>
                    <a:lnTo>
                      <a:pt x="544" y="160"/>
                    </a:lnTo>
                    <a:lnTo>
                      <a:pt x="544" y="216"/>
                    </a:lnTo>
                    <a:lnTo>
                      <a:pt x="500" y="216"/>
                    </a:lnTo>
                    <a:lnTo>
                      <a:pt x="456" y="2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63" name="Freeform 15"/>
            <p:cNvSpPr>
              <a:spLocks noChangeAspect="1"/>
            </p:cNvSpPr>
            <p:nvPr/>
          </p:nvSpPr>
          <p:spPr bwMode="auto">
            <a:xfrm rot="14829144" flipH="1">
              <a:off x="3917" y="1795"/>
              <a:ext cx="233" cy="57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128"/>
                </a:cxn>
                <a:cxn ang="0">
                  <a:pos x="96" y="296"/>
                </a:cxn>
                <a:cxn ang="0">
                  <a:pos x="176" y="424"/>
                </a:cxn>
                <a:cxn ang="0">
                  <a:pos x="256" y="392"/>
                </a:cxn>
                <a:cxn ang="0">
                  <a:pos x="296" y="320"/>
                </a:cxn>
                <a:cxn ang="0">
                  <a:pos x="368" y="296"/>
                </a:cxn>
                <a:cxn ang="0">
                  <a:pos x="352" y="168"/>
                </a:cxn>
                <a:cxn ang="0">
                  <a:pos x="304" y="112"/>
                </a:cxn>
                <a:cxn ang="0">
                  <a:pos x="224" y="40"/>
                </a:cxn>
                <a:cxn ang="0">
                  <a:pos x="192" y="0"/>
                </a:cxn>
                <a:cxn ang="0">
                  <a:pos x="80" y="16"/>
                </a:cxn>
                <a:cxn ang="0">
                  <a:pos x="0" y="16"/>
                </a:cxn>
              </a:cxnLst>
              <a:rect l="0" t="0" r="r" b="b"/>
              <a:pathLst>
                <a:path w="368" h="424">
                  <a:moveTo>
                    <a:pt x="0" y="16"/>
                  </a:moveTo>
                  <a:lnTo>
                    <a:pt x="16" y="128"/>
                  </a:lnTo>
                  <a:lnTo>
                    <a:pt x="96" y="296"/>
                  </a:lnTo>
                  <a:lnTo>
                    <a:pt x="176" y="424"/>
                  </a:lnTo>
                  <a:lnTo>
                    <a:pt x="256" y="392"/>
                  </a:lnTo>
                  <a:lnTo>
                    <a:pt x="296" y="320"/>
                  </a:lnTo>
                  <a:lnTo>
                    <a:pt x="368" y="296"/>
                  </a:lnTo>
                  <a:lnTo>
                    <a:pt x="352" y="168"/>
                  </a:lnTo>
                  <a:lnTo>
                    <a:pt x="304" y="112"/>
                  </a:lnTo>
                  <a:lnTo>
                    <a:pt x="224" y="40"/>
                  </a:lnTo>
                  <a:lnTo>
                    <a:pt x="192" y="0"/>
                  </a:lnTo>
                  <a:lnTo>
                    <a:pt x="8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64" name="Freeform 16"/>
          <p:cNvSpPr>
            <a:spLocks noChangeAspect="1"/>
          </p:cNvSpPr>
          <p:nvPr/>
        </p:nvSpPr>
        <p:spPr bwMode="auto">
          <a:xfrm>
            <a:off x="4147652" y="4079834"/>
            <a:ext cx="627470" cy="352960"/>
          </a:xfrm>
          <a:custGeom>
            <a:avLst/>
            <a:gdLst/>
            <a:ahLst/>
            <a:cxnLst>
              <a:cxn ang="0">
                <a:pos x="14" y="88"/>
              </a:cxn>
              <a:cxn ang="0">
                <a:pos x="30" y="128"/>
              </a:cxn>
              <a:cxn ang="0">
                <a:pos x="48" y="176"/>
              </a:cxn>
              <a:cxn ang="0">
                <a:pos x="77" y="194"/>
              </a:cxn>
              <a:cxn ang="0">
                <a:pos x="154" y="186"/>
              </a:cxn>
              <a:cxn ang="0">
                <a:pos x="216" y="190"/>
              </a:cxn>
              <a:cxn ang="0">
                <a:pos x="256" y="196"/>
              </a:cxn>
              <a:cxn ang="0">
                <a:pos x="286" y="182"/>
              </a:cxn>
              <a:cxn ang="0">
                <a:pos x="298" y="172"/>
              </a:cxn>
              <a:cxn ang="0">
                <a:pos x="305" y="151"/>
              </a:cxn>
              <a:cxn ang="0">
                <a:pos x="326" y="104"/>
              </a:cxn>
              <a:cxn ang="0">
                <a:pos x="354" y="40"/>
              </a:cxn>
              <a:cxn ang="0">
                <a:pos x="344" y="14"/>
              </a:cxn>
              <a:cxn ang="0">
                <a:pos x="296" y="0"/>
              </a:cxn>
              <a:cxn ang="0">
                <a:pos x="246" y="15"/>
              </a:cxn>
              <a:cxn ang="0">
                <a:pos x="203" y="15"/>
              </a:cxn>
              <a:cxn ang="0">
                <a:pos x="118" y="19"/>
              </a:cxn>
              <a:cxn ang="0">
                <a:pos x="85" y="15"/>
              </a:cxn>
              <a:cxn ang="0">
                <a:pos x="18" y="2"/>
              </a:cxn>
              <a:cxn ang="0">
                <a:pos x="2" y="22"/>
              </a:cxn>
              <a:cxn ang="0">
                <a:pos x="0" y="58"/>
              </a:cxn>
            </a:cxnLst>
            <a:rect l="0" t="0" r="r" b="b"/>
            <a:pathLst>
              <a:path w="354" h="196">
                <a:moveTo>
                  <a:pt x="14" y="88"/>
                </a:moveTo>
                <a:lnTo>
                  <a:pt x="30" y="128"/>
                </a:lnTo>
                <a:lnTo>
                  <a:pt x="48" y="176"/>
                </a:lnTo>
                <a:lnTo>
                  <a:pt x="77" y="194"/>
                </a:lnTo>
                <a:lnTo>
                  <a:pt x="154" y="186"/>
                </a:lnTo>
                <a:lnTo>
                  <a:pt x="216" y="190"/>
                </a:lnTo>
                <a:lnTo>
                  <a:pt x="256" y="196"/>
                </a:lnTo>
                <a:lnTo>
                  <a:pt x="286" y="182"/>
                </a:lnTo>
                <a:lnTo>
                  <a:pt x="298" y="172"/>
                </a:lnTo>
                <a:lnTo>
                  <a:pt x="305" y="151"/>
                </a:lnTo>
                <a:lnTo>
                  <a:pt x="326" y="104"/>
                </a:lnTo>
                <a:lnTo>
                  <a:pt x="354" y="40"/>
                </a:lnTo>
                <a:lnTo>
                  <a:pt x="344" y="14"/>
                </a:lnTo>
                <a:lnTo>
                  <a:pt x="296" y="0"/>
                </a:lnTo>
                <a:lnTo>
                  <a:pt x="246" y="15"/>
                </a:lnTo>
                <a:lnTo>
                  <a:pt x="203" y="15"/>
                </a:lnTo>
                <a:lnTo>
                  <a:pt x="118" y="19"/>
                </a:lnTo>
                <a:lnTo>
                  <a:pt x="85" y="15"/>
                </a:lnTo>
                <a:lnTo>
                  <a:pt x="18" y="2"/>
                </a:lnTo>
                <a:lnTo>
                  <a:pt x="2" y="22"/>
                </a:lnTo>
                <a:lnTo>
                  <a:pt x="0" y="5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5" name="Freeform 17"/>
          <p:cNvSpPr>
            <a:spLocks noChangeAspect="1"/>
          </p:cNvSpPr>
          <p:nvPr/>
        </p:nvSpPr>
        <p:spPr bwMode="auto">
          <a:xfrm>
            <a:off x="4046405" y="3832096"/>
            <a:ext cx="778009" cy="319662"/>
          </a:xfrm>
          <a:custGeom>
            <a:avLst/>
            <a:gdLst/>
            <a:ahLst/>
            <a:cxnLst>
              <a:cxn ang="0">
                <a:pos x="1" y="86"/>
              </a:cxn>
              <a:cxn ang="0">
                <a:pos x="0" y="116"/>
              </a:cxn>
              <a:cxn ang="0">
                <a:pos x="21" y="156"/>
              </a:cxn>
              <a:cxn ang="0">
                <a:pos x="69" y="170"/>
              </a:cxn>
              <a:cxn ang="0">
                <a:pos x="222" y="172"/>
              </a:cxn>
              <a:cxn ang="0">
                <a:pos x="285" y="178"/>
              </a:cxn>
              <a:cxn ang="0">
                <a:pos x="360" y="172"/>
              </a:cxn>
              <a:cxn ang="0">
                <a:pos x="411" y="161"/>
              </a:cxn>
              <a:cxn ang="0">
                <a:pos x="429" y="153"/>
              </a:cxn>
              <a:cxn ang="0">
                <a:pos x="441" y="136"/>
              </a:cxn>
              <a:cxn ang="0">
                <a:pos x="447" y="102"/>
              </a:cxn>
              <a:cxn ang="0">
                <a:pos x="449" y="48"/>
              </a:cxn>
              <a:cxn ang="0">
                <a:pos x="435" y="0"/>
              </a:cxn>
              <a:cxn ang="0">
                <a:pos x="345" y="29"/>
              </a:cxn>
              <a:cxn ang="0">
                <a:pos x="273" y="29"/>
              </a:cxn>
              <a:cxn ang="0">
                <a:pos x="135" y="32"/>
              </a:cxn>
              <a:cxn ang="0">
                <a:pos x="81" y="29"/>
              </a:cxn>
              <a:cxn ang="0">
                <a:pos x="13" y="2"/>
              </a:cxn>
              <a:cxn ang="0">
                <a:pos x="6" y="46"/>
              </a:cxn>
              <a:cxn ang="0">
                <a:pos x="1" y="60"/>
              </a:cxn>
            </a:cxnLst>
            <a:rect l="0" t="0" r="r" b="b"/>
            <a:pathLst>
              <a:path w="449" h="178">
                <a:moveTo>
                  <a:pt x="1" y="86"/>
                </a:moveTo>
                <a:lnTo>
                  <a:pt x="0" y="116"/>
                </a:lnTo>
                <a:lnTo>
                  <a:pt x="21" y="156"/>
                </a:lnTo>
                <a:lnTo>
                  <a:pt x="69" y="170"/>
                </a:lnTo>
                <a:lnTo>
                  <a:pt x="222" y="172"/>
                </a:lnTo>
                <a:lnTo>
                  <a:pt x="285" y="178"/>
                </a:lnTo>
                <a:lnTo>
                  <a:pt x="360" y="172"/>
                </a:lnTo>
                <a:lnTo>
                  <a:pt x="411" y="161"/>
                </a:lnTo>
                <a:lnTo>
                  <a:pt x="429" y="153"/>
                </a:lnTo>
                <a:lnTo>
                  <a:pt x="441" y="136"/>
                </a:lnTo>
                <a:lnTo>
                  <a:pt x="447" y="102"/>
                </a:lnTo>
                <a:lnTo>
                  <a:pt x="449" y="48"/>
                </a:lnTo>
                <a:lnTo>
                  <a:pt x="435" y="0"/>
                </a:lnTo>
                <a:lnTo>
                  <a:pt x="345" y="29"/>
                </a:lnTo>
                <a:lnTo>
                  <a:pt x="273" y="29"/>
                </a:lnTo>
                <a:lnTo>
                  <a:pt x="135" y="32"/>
                </a:lnTo>
                <a:lnTo>
                  <a:pt x="81" y="29"/>
                </a:lnTo>
                <a:lnTo>
                  <a:pt x="13" y="2"/>
                </a:lnTo>
                <a:lnTo>
                  <a:pt x="6" y="46"/>
                </a:lnTo>
                <a:lnTo>
                  <a:pt x="1" y="6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6" name="Freeform 18"/>
          <p:cNvSpPr>
            <a:spLocks noChangeAspect="1"/>
          </p:cNvSpPr>
          <p:nvPr/>
        </p:nvSpPr>
        <p:spPr bwMode="auto">
          <a:xfrm>
            <a:off x="4012433" y="3615659"/>
            <a:ext cx="795328" cy="319662"/>
          </a:xfrm>
          <a:custGeom>
            <a:avLst/>
            <a:gdLst/>
            <a:ahLst/>
            <a:cxnLst>
              <a:cxn ang="0">
                <a:pos x="1" y="86"/>
              </a:cxn>
              <a:cxn ang="0">
                <a:pos x="0" y="116"/>
              </a:cxn>
              <a:cxn ang="0">
                <a:pos x="21" y="156"/>
              </a:cxn>
              <a:cxn ang="0">
                <a:pos x="69" y="170"/>
              </a:cxn>
              <a:cxn ang="0">
                <a:pos x="222" y="172"/>
              </a:cxn>
              <a:cxn ang="0">
                <a:pos x="285" y="178"/>
              </a:cxn>
              <a:cxn ang="0">
                <a:pos x="360" y="172"/>
              </a:cxn>
              <a:cxn ang="0">
                <a:pos x="411" y="161"/>
              </a:cxn>
              <a:cxn ang="0">
                <a:pos x="429" y="153"/>
              </a:cxn>
              <a:cxn ang="0">
                <a:pos x="441" y="136"/>
              </a:cxn>
              <a:cxn ang="0">
                <a:pos x="447" y="102"/>
              </a:cxn>
              <a:cxn ang="0">
                <a:pos x="449" y="48"/>
              </a:cxn>
              <a:cxn ang="0">
                <a:pos x="435" y="0"/>
              </a:cxn>
              <a:cxn ang="0">
                <a:pos x="345" y="29"/>
              </a:cxn>
              <a:cxn ang="0">
                <a:pos x="273" y="29"/>
              </a:cxn>
              <a:cxn ang="0">
                <a:pos x="135" y="32"/>
              </a:cxn>
              <a:cxn ang="0">
                <a:pos x="81" y="29"/>
              </a:cxn>
              <a:cxn ang="0">
                <a:pos x="13" y="2"/>
              </a:cxn>
              <a:cxn ang="0">
                <a:pos x="6" y="46"/>
              </a:cxn>
              <a:cxn ang="0">
                <a:pos x="1" y="60"/>
              </a:cxn>
            </a:cxnLst>
            <a:rect l="0" t="0" r="r" b="b"/>
            <a:pathLst>
              <a:path w="449" h="178">
                <a:moveTo>
                  <a:pt x="1" y="86"/>
                </a:moveTo>
                <a:lnTo>
                  <a:pt x="0" y="116"/>
                </a:lnTo>
                <a:lnTo>
                  <a:pt x="21" y="156"/>
                </a:lnTo>
                <a:lnTo>
                  <a:pt x="69" y="170"/>
                </a:lnTo>
                <a:lnTo>
                  <a:pt x="222" y="172"/>
                </a:lnTo>
                <a:lnTo>
                  <a:pt x="285" y="178"/>
                </a:lnTo>
                <a:lnTo>
                  <a:pt x="360" y="172"/>
                </a:lnTo>
                <a:lnTo>
                  <a:pt x="411" y="161"/>
                </a:lnTo>
                <a:lnTo>
                  <a:pt x="429" y="153"/>
                </a:lnTo>
                <a:lnTo>
                  <a:pt x="441" y="136"/>
                </a:lnTo>
                <a:lnTo>
                  <a:pt x="447" y="102"/>
                </a:lnTo>
                <a:lnTo>
                  <a:pt x="449" y="48"/>
                </a:lnTo>
                <a:lnTo>
                  <a:pt x="435" y="0"/>
                </a:lnTo>
                <a:lnTo>
                  <a:pt x="345" y="29"/>
                </a:lnTo>
                <a:lnTo>
                  <a:pt x="273" y="29"/>
                </a:lnTo>
                <a:lnTo>
                  <a:pt x="135" y="32"/>
                </a:lnTo>
                <a:lnTo>
                  <a:pt x="81" y="29"/>
                </a:lnTo>
                <a:lnTo>
                  <a:pt x="13" y="2"/>
                </a:lnTo>
                <a:lnTo>
                  <a:pt x="6" y="46"/>
                </a:lnTo>
                <a:lnTo>
                  <a:pt x="1" y="6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8" name="Line 20"/>
          <p:cNvSpPr>
            <a:spLocks noChangeAspect="1" noChangeShapeType="1"/>
          </p:cNvSpPr>
          <p:nvPr/>
        </p:nvSpPr>
        <p:spPr bwMode="auto">
          <a:xfrm>
            <a:off x="4645025" y="3509963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9" name="Line 21"/>
          <p:cNvSpPr>
            <a:spLocks noChangeAspect="1" noChangeShapeType="1"/>
          </p:cNvSpPr>
          <p:nvPr/>
        </p:nvSpPr>
        <p:spPr bwMode="auto">
          <a:xfrm>
            <a:off x="4679950" y="3768725"/>
            <a:ext cx="112713" cy="492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0" name="Line 22"/>
          <p:cNvSpPr>
            <a:spLocks noChangeAspect="1" noChangeShapeType="1"/>
          </p:cNvSpPr>
          <p:nvPr/>
        </p:nvSpPr>
        <p:spPr bwMode="auto">
          <a:xfrm>
            <a:off x="4683125" y="4000500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1" name="Line 23"/>
          <p:cNvSpPr>
            <a:spLocks noChangeAspect="1" noChangeShapeType="1"/>
          </p:cNvSpPr>
          <p:nvPr/>
        </p:nvSpPr>
        <p:spPr bwMode="auto">
          <a:xfrm flipH="1">
            <a:off x="4070350" y="3503613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2" name="Line 24"/>
          <p:cNvSpPr>
            <a:spLocks noChangeAspect="1" noChangeShapeType="1"/>
          </p:cNvSpPr>
          <p:nvPr/>
        </p:nvSpPr>
        <p:spPr bwMode="auto">
          <a:xfrm flipH="1">
            <a:off x="4100513" y="3762375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3" name="Line 25"/>
          <p:cNvSpPr>
            <a:spLocks noChangeAspect="1" noChangeShapeType="1"/>
          </p:cNvSpPr>
          <p:nvPr/>
        </p:nvSpPr>
        <p:spPr bwMode="auto">
          <a:xfrm flipH="1">
            <a:off x="4106863" y="3994150"/>
            <a:ext cx="112712" cy="523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5" name="Group 26"/>
          <p:cNvGrpSpPr>
            <a:grpSpLocks noChangeAspect="1"/>
          </p:cNvGrpSpPr>
          <p:nvPr/>
        </p:nvGrpSpPr>
        <p:grpSpPr bwMode="auto">
          <a:xfrm rot="-5400000">
            <a:off x="4295775" y="1198563"/>
            <a:ext cx="1965325" cy="1400175"/>
            <a:chOff x="3607" y="2431"/>
            <a:chExt cx="1311" cy="1052"/>
          </a:xfrm>
          <a:solidFill>
            <a:schemeClr val="bg1">
              <a:lumMod val="65000"/>
            </a:schemeClr>
          </a:solidFill>
        </p:grpSpPr>
        <p:grpSp>
          <p:nvGrpSpPr>
            <p:cNvPr id="6" name="Group 27"/>
            <p:cNvGrpSpPr>
              <a:grpSpLocks noChangeAspect="1"/>
            </p:cNvGrpSpPr>
            <p:nvPr/>
          </p:nvGrpSpPr>
          <p:grpSpPr bwMode="auto">
            <a:xfrm>
              <a:off x="3867" y="3107"/>
              <a:ext cx="1051" cy="376"/>
              <a:chOff x="3867" y="3107"/>
              <a:chExt cx="1051" cy="376"/>
            </a:xfrm>
            <a:grpFill/>
          </p:grpSpPr>
          <p:sp>
            <p:nvSpPr>
              <p:cNvPr id="872476" name="Freeform 28"/>
              <p:cNvSpPr>
                <a:spLocks noChangeAspect="1"/>
              </p:cNvSpPr>
              <p:nvPr/>
            </p:nvSpPr>
            <p:spPr bwMode="auto">
              <a:xfrm>
                <a:off x="4449" y="3107"/>
                <a:ext cx="401" cy="204"/>
              </a:xfrm>
              <a:custGeom>
                <a:avLst/>
                <a:gdLst/>
                <a:ahLst/>
                <a:cxnLst>
                  <a:cxn ang="0">
                    <a:pos x="0" y="166"/>
                  </a:cxn>
                  <a:cxn ang="0">
                    <a:pos x="127" y="141"/>
                  </a:cxn>
                  <a:cxn ang="0">
                    <a:pos x="235" y="86"/>
                  </a:cxn>
                  <a:cxn ang="0">
                    <a:pos x="337" y="43"/>
                  </a:cxn>
                  <a:cxn ang="0">
                    <a:pos x="400" y="0"/>
                  </a:cxn>
                  <a:cxn ang="0">
                    <a:pos x="356" y="68"/>
                  </a:cxn>
                  <a:cxn ang="0">
                    <a:pos x="292" y="129"/>
                  </a:cxn>
                  <a:cxn ang="0">
                    <a:pos x="203" y="172"/>
                  </a:cxn>
                  <a:cxn ang="0">
                    <a:pos x="76" y="203"/>
                  </a:cxn>
                  <a:cxn ang="0">
                    <a:pos x="0" y="166"/>
                  </a:cxn>
                </a:cxnLst>
                <a:rect l="0" t="0" r="r" b="b"/>
                <a:pathLst>
                  <a:path w="401" h="204">
                    <a:moveTo>
                      <a:pt x="0" y="166"/>
                    </a:moveTo>
                    <a:lnTo>
                      <a:pt x="127" y="141"/>
                    </a:lnTo>
                    <a:lnTo>
                      <a:pt x="235" y="86"/>
                    </a:lnTo>
                    <a:lnTo>
                      <a:pt x="337" y="43"/>
                    </a:lnTo>
                    <a:lnTo>
                      <a:pt x="400" y="0"/>
                    </a:lnTo>
                    <a:lnTo>
                      <a:pt x="356" y="68"/>
                    </a:lnTo>
                    <a:lnTo>
                      <a:pt x="292" y="129"/>
                    </a:lnTo>
                    <a:lnTo>
                      <a:pt x="203" y="172"/>
                    </a:lnTo>
                    <a:lnTo>
                      <a:pt x="76" y="203"/>
                    </a:lnTo>
                    <a:lnTo>
                      <a:pt x="0" y="1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77" name="Freeform 29"/>
              <p:cNvSpPr>
                <a:spLocks noChangeAspect="1"/>
              </p:cNvSpPr>
              <p:nvPr/>
            </p:nvSpPr>
            <p:spPr bwMode="auto">
              <a:xfrm>
                <a:off x="3867" y="3170"/>
                <a:ext cx="1051" cy="313"/>
              </a:xfrm>
              <a:custGeom>
                <a:avLst/>
                <a:gdLst/>
                <a:ahLst/>
                <a:cxnLst>
                  <a:cxn ang="0">
                    <a:pos x="28" y="123"/>
                  </a:cxn>
                  <a:cxn ang="0">
                    <a:pos x="180" y="95"/>
                  </a:cxn>
                  <a:cxn ang="0">
                    <a:pos x="236" y="28"/>
                  </a:cxn>
                  <a:cxn ang="0">
                    <a:pos x="322" y="28"/>
                  </a:cxn>
                  <a:cxn ang="0">
                    <a:pos x="435" y="66"/>
                  </a:cxn>
                  <a:cxn ang="0">
                    <a:pos x="492" y="104"/>
                  </a:cxn>
                  <a:cxn ang="0">
                    <a:pos x="719" y="104"/>
                  </a:cxn>
                  <a:cxn ang="0">
                    <a:pos x="870" y="76"/>
                  </a:cxn>
                  <a:cxn ang="0">
                    <a:pos x="955" y="47"/>
                  </a:cxn>
                  <a:cxn ang="0">
                    <a:pos x="1050" y="0"/>
                  </a:cxn>
                  <a:cxn ang="0">
                    <a:pos x="993" y="76"/>
                  </a:cxn>
                  <a:cxn ang="0">
                    <a:pos x="823" y="161"/>
                  </a:cxn>
                  <a:cxn ang="0">
                    <a:pos x="684" y="195"/>
                  </a:cxn>
                  <a:cxn ang="0">
                    <a:pos x="530" y="236"/>
                  </a:cxn>
                  <a:cxn ang="0">
                    <a:pos x="359" y="284"/>
                  </a:cxn>
                  <a:cxn ang="0">
                    <a:pos x="227" y="312"/>
                  </a:cxn>
                  <a:cxn ang="0">
                    <a:pos x="104" y="274"/>
                  </a:cxn>
                  <a:cxn ang="0">
                    <a:pos x="0" y="208"/>
                  </a:cxn>
                  <a:cxn ang="0">
                    <a:pos x="28" y="123"/>
                  </a:cxn>
                </a:cxnLst>
                <a:rect l="0" t="0" r="r" b="b"/>
                <a:pathLst>
                  <a:path w="1051" h="313">
                    <a:moveTo>
                      <a:pt x="28" y="123"/>
                    </a:moveTo>
                    <a:lnTo>
                      <a:pt x="180" y="95"/>
                    </a:lnTo>
                    <a:lnTo>
                      <a:pt x="236" y="28"/>
                    </a:lnTo>
                    <a:lnTo>
                      <a:pt x="322" y="28"/>
                    </a:lnTo>
                    <a:lnTo>
                      <a:pt x="435" y="66"/>
                    </a:lnTo>
                    <a:lnTo>
                      <a:pt x="492" y="104"/>
                    </a:lnTo>
                    <a:lnTo>
                      <a:pt x="719" y="104"/>
                    </a:lnTo>
                    <a:lnTo>
                      <a:pt x="870" y="76"/>
                    </a:lnTo>
                    <a:lnTo>
                      <a:pt x="955" y="47"/>
                    </a:lnTo>
                    <a:lnTo>
                      <a:pt x="1050" y="0"/>
                    </a:lnTo>
                    <a:lnTo>
                      <a:pt x="993" y="76"/>
                    </a:lnTo>
                    <a:lnTo>
                      <a:pt x="823" y="161"/>
                    </a:lnTo>
                    <a:lnTo>
                      <a:pt x="684" y="195"/>
                    </a:lnTo>
                    <a:lnTo>
                      <a:pt x="530" y="236"/>
                    </a:lnTo>
                    <a:lnTo>
                      <a:pt x="359" y="284"/>
                    </a:lnTo>
                    <a:lnTo>
                      <a:pt x="227" y="312"/>
                    </a:lnTo>
                    <a:lnTo>
                      <a:pt x="104" y="274"/>
                    </a:lnTo>
                    <a:lnTo>
                      <a:pt x="0" y="208"/>
                    </a:lnTo>
                    <a:lnTo>
                      <a:pt x="28" y="123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78" name="Freeform 30"/>
            <p:cNvSpPr>
              <a:spLocks noChangeAspect="1"/>
            </p:cNvSpPr>
            <p:nvPr/>
          </p:nvSpPr>
          <p:spPr bwMode="auto">
            <a:xfrm>
              <a:off x="3825" y="2431"/>
              <a:ext cx="157" cy="14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6" y="32"/>
                </a:cxn>
                <a:cxn ang="0">
                  <a:pos x="137" y="76"/>
                </a:cxn>
                <a:cxn ang="0">
                  <a:pos x="156" y="108"/>
                </a:cxn>
                <a:cxn ang="0">
                  <a:pos x="156" y="146"/>
                </a:cxn>
                <a:cxn ang="0">
                  <a:pos x="87" y="146"/>
                </a:cxn>
                <a:cxn ang="0">
                  <a:pos x="31" y="140"/>
                </a:cxn>
                <a:cxn ang="0">
                  <a:pos x="6" y="140"/>
                </a:cxn>
                <a:cxn ang="0">
                  <a:pos x="0" y="70"/>
                </a:cxn>
                <a:cxn ang="0">
                  <a:pos x="0" y="44"/>
                </a:cxn>
                <a:cxn ang="0">
                  <a:pos x="19" y="0"/>
                </a:cxn>
              </a:cxnLst>
              <a:rect l="0" t="0" r="r" b="b"/>
              <a:pathLst>
                <a:path w="157" h="147">
                  <a:moveTo>
                    <a:pt x="19" y="0"/>
                  </a:moveTo>
                  <a:lnTo>
                    <a:pt x="106" y="32"/>
                  </a:lnTo>
                  <a:lnTo>
                    <a:pt x="137" y="76"/>
                  </a:lnTo>
                  <a:lnTo>
                    <a:pt x="156" y="108"/>
                  </a:lnTo>
                  <a:lnTo>
                    <a:pt x="156" y="146"/>
                  </a:lnTo>
                  <a:lnTo>
                    <a:pt x="87" y="146"/>
                  </a:lnTo>
                  <a:lnTo>
                    <a:pt x="31" y="140"/>
                  </a:lnTo>
                  <a:lnTo>
                    <a:pt x="6" y="140"/>
                  </a:lnTo>
                  <a:lnTo>
                    <a:pt x="0" y="70"/>
                  </a:lnTo>
                  <a:lnTo>
                    <a:pt x="0" y="44"/>
                  </a:lnTo>
                  <a:lnTo>
                    <a:pt x="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79" name="Freeform 31"/>
            <p:cNvSpPr>
              <a:spLocks noChangeAspect="1"/>
            </p:cNvSpPr>
            <p:nvPr/>
          </p:nvSpPr>
          <p:spPr bwMode="auto">
            <a:xfrm>
              <a:off x="3607" y="2598"/>
              <a:ext cx="370" cy="375"/>
            </a:xfrm>
            <a:custGeom>
              <a:avLst/>
              <a:gdLst/>
              <a:ahLst/>
              <a:cxnLst>
                <a:cxn ang="0">
                  <a:pos x="369" y="0"/>
                </a:cxn>
                <a:cxn ang="0">
                  <a:pos x="318" y="75"/>
                </a:cxn>
                <a:cxn ang="0">
                  <a:pos x="242" y="150"/>
                </a:cxn>
                <a:cxn ang="0">
                  <a:pos x="210" y="193"/>
                </a:cxn>
                <a:cxn ang="0">
                  <a:pos x="146" y="274"/>
                </a:cxn>
                <a:cxn ang="0">
                  <a:pos x="140" y="337"/>
                </a:cxn>
                <a:cxn ang="0">
                  <a:pos x="134" y="374"/>
                </a:cxn>
                <a:cxn ang="0">
                  <a:pos x="70" y="374"/>
                </a:cxn>
                <a:cxn ang="0">
                  <a:pos x="19" y="355"/>
                </a:cxn>
                <a:cxn ang="0">
                  <a:pos x="0" y="299"/>
                </a:cxn>
                <a:cxn ang="0">
                  <a:pos x="25" y="256"/>
                </a:cxn>
                <a:cxn ang="0">
                  <a:pos x="115" y="181"/>
                </a:cxn>
                <a:cxn ang="0">
                  <a:pos x="159" y="131"/>
                </a:cxn>
                <a:cxn ang="0">
                  <a:pos x="210" y="75"/>
                </a:cxn>
                <a:cxn ang="0">
                  <a:pos x="248" y="31"/>
                </a:cxn>
                <a:cxn ang="0">
                  <a:pos x="248" y="6"/>
                </a:cxn>
                <a:cxn ang="0">
                  <a:pos x="369" y="0"/>
                </a:cxn>
              </a:cxnLst>
              <a:rect l="0" t="0" r="r" b="b"/>
              <a:pathLst>
                <a:path w="370" h="375">
                  <a:moveTo>
                    <a:pt x="369" y="0"/>
                  </a:moveTo>
                  <a:lnTo>
                    <a:pt x="318" y="75"/>
                  </a:lnTo>
                  <a:lnTo>
                    <a:pt x="242" y="150"/>
                  </a:lnTo>
                  <a:lnTo>
                    <a:pt x="210" y="193"/>
                  </a:lnTo>
                  <a:lnTo>
                    <a:pt x="146" y="274"/>
                  </a:lnTo>
                  <a:lnTo>
                    <a:pt x="140" y="337"/>
                  </a:lnTo>
                  <a:lnTo>
                    <a:pt x="134" y="374"/>
                  </a:lnTo>
                  <a:lnTo>
                    <a:pt x="70" y="374"/>
                  </a:lnTo>
                  <a:lnTo>
                    <a:pt x="19" y="355"/>
                  </a:lnTo>
                  <a:lnTo>
                    <a:pt x="0" y="299"/>
                  </a:lnTo>
                  <a:lnTo>
                    <a:pt x="25" y="256"/>
                  </a:lnTo>
                  <a:lnTo>
                    <a:pt x="115" y="181"/>
                  </a:lnTo>
                  <a:lnTo>
                    <a:pt x="159" y="131"/>
                  </a:lnTo>
                  <a:lnTo>
                    <a:pt x="210" y="75"/>
                  </a:lnTo>
                  <a:lnTo>
                    <a:pt x="248" y="31"/>
                  </a:lnTo>
                  <a:lnTo>
                    <a:pt x="248" y="6"/>
                  </a:lnTo>
                  <a:lnTo>
                    <a:pt x="36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0" name="Freeform 32"/>
            <p:cNvSpPr>
              <a:spLocks noChangeAspect="1"/>
            </p:cNvSpPr>
            <p:nvPr/>
          </p:nvSpPr>
          <p:spPr bwMode="auto">
            <a:xfrm>
              <a:off x="3627" y="2951"/>
              <a:ext cx="246" cy="412"/>
            </a:xfrm>
            <a:custGeom>
              <a:avLst/>
              <a:gdLst/>
              <a:ahLst/>
              <a:cxnLst>
                <a:cxn ang="0">
                  <a:pos x="94" y="32"/>
                </a:cxn>
                <a:cxn ang="0">
                  <a:pos x="119" y="89"/>
                </a:cxn>
                <a:cxn ang="0">
                  <a:pos x="157" y="120"/>
                </a:cxn>
                <a:cxn ang="0">
                  <a:pos x="176" y="164"/>
                </a:cxn>
                <a:cxn ang="0">
                  <a:pos x="176" y="234"/>
                </a:cxn>
                <a:cxn ang="0">
                  <a:pos x="176" y="285"/>
                </a:cxn>
                <a:cxn ang="0">
                  <a:pos x="232" y="354"/>
                </a:cxn>
                <a:cxn ang="0">
                  <a:pos x="245" y="360"/>
                </a:cxn>
                <a:cxn ang="0">
                  <a:pos x="239" y="411"/>
                </a:cxn>
                <a:cxn ang="0">
                  <a:pos x="176" y="411"/>
                </a:cxn>
                <a:cxn ang="0">
                  <a:pos x="119" y="354"/>
                </a:cxn>
                <a:cxn ang="0">
                  <a:pos x="63" y="297"/>
                </a:cxn>
                <a:cxn ang="0">
                  <a:pos x="25" y="228"/>
                </a:cxn>
                <a:cxn ang="0">
                  <a:pos x="6" y="158"/>
                </a:cxn>
                <a:cxn ang="0">
                  <a:pos x="0" y="51"/>
                </a:cxn>
                <a:cxn ang="0">
                  <a:pos x="13" y="0"/>
                </a:cxn>
                <a:cxn ang="0">
                  <a:pos x="94" y="32"/>
                </a:cxn>
              </a:cxnLst>
              <a:rect l="0" t="0" r="r" b="b"/>
              <a:pathLst>
                <a:path w="246" h="412">
                  <a:moveTo>
                    <a:pt x="94" y="32"/>
                  </a:moveTo>
                  <a:lnTo>
                    <a:pt x="119" y="89"/>
                  </a:lnTo>
                  <a:lnTo>
                    <a:pt x="157" y="120"/>
                  </a:lnTo>
                  <a:lnTo>
                    <a:pt x="176" y="164"/>
                  </a:lnTo>
                  <a:lnTo>
                    <a:pt x="176" y="234"/>
                  </a:lnTo>
                  <a:lnTo>
                    <a:pt x="176" y="285"/>
                  </a:lnTo>
                  <a:lnTo>
                    <a:pt x="232" y="354"/>
                  </a:lnTo>
                  <a:lnTo>
                    <a:pt x="245" y="360"/>
                  </a:lnTo>
                  <a:lnTo>
                    <a:pt x="239" y="411"/>
                  </a:lnTo>
                  <a:lnTo>
                    <a:pt x="176" y="411"/>
                  </a:lnTo>
                  <a:lnTo>
                    <a:pt x="119" y="354"/>
                  </a:lnTo>
                  <a:lnTo>
                    <a:pt x="63" y="297"/>
                  </a:lnTo>
                  <a:lnTo>
                    <a:pt x="25" y="228"/>
                  </a:lnTo>
                  <a:lnTo>
                    <a:pt x="6" y="158"/>
                  </a:lnTo>
                  <a:lnTo>
                    <a:pt x="0" y="51"/>
                  </a:lnTo>
                  <a:lnTo>
                    <a:pt x="13" y="0"/>
                  </a:lnTo>
                  <a:lnTo>
                    <a:pt x="94" y="3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" name="Group 33"/>
          <p:cNvGrpSpPr>
            <a:grpSpLocks noChangeAspect="1"/>
          </p:cNvGrpSpPr>
          <p:nvPr/>
        </p:nvGrpSpPr>
        <p:grpSpPr bwMode="auto">
          <a:xfrm rot="-5400000">
            <a:off x="2599532" y="1207294"/>
            <a:ext cx="2190750" cy="1296987"/>
            <a:chOff x="3560" y="1282"/>
            <a:chExt cx="1462" cy="973"/>
          </a:xfrm>
          <a:solidFill>
            <a:schemeClr val="bg1">
              <a:lumMod val="65000"/>
            </a:schemeClr>
          </a:solidFill>
        </p:grpSpPr>
        <p:sp>
          <p:nvSpPr>
            <p:cNvPr id="872482" name="Freeform 34"/>
            <p:cNvSpPr>
              <a:spLocks noChangeAspect="1"/>
            </p:cNvSpPr>
            <p:nvPr/>
          </p:nvSpPr>
          <p:spPr bwMode="auto">
            <a:xfrm>
              <a:off x="3913" y="1282"/>
              <a:ext cx="1109" cy="282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70" y="28"/>
                </a:cxn>
                <a:cxn ang="0">
                  <a:pos x="256" y="9"/>
                </a:cxn>
                <a:cxn ang="0">
                  <a:pos x="350" y="9"/>
                </a:cxn>
                <a:cxn ang="0">
                  <a:pos x="549" y="0"/>
                </a:cxn>
                <a:cxn ang="0">
                  <a:pos x="616" y="19"/>
                </a:cxn>
                <a:cxn ang="0">
                  <a:pos x="777" y="56"/>
                </a:cxn>
                <a:cxn ang="0">
                  <a:pos x="900" y="75"/>
                </a:cxn>
                <a:cxn ang="0">
                  <a:pos x="1004" y="122"/>
                </a:cxn>
                <a:cxn ang="0">
                  <a:pos x="1070" y="169"/>
                </a:cxn>
                <a:cxn ang="0">
                  <a:pos x="1108" y="178"/>
                </a:cxn>
                <a:cxn ang="0">
                  <a:pos x="1004" y="169"/>
                </a:cxn>
                <a:cxn ang="0">
                  <a:pos x="824" y="122"/>
                </a:cxn>
                <a:cxn ang="0">
                  <a:pos x="653" y="112"/>
                </a:cxn>
                <a:cxn ang="0">
                  <a:pos x="521" y="150"/>
                </a:cxn>
                <a:cxn ang="0">
                  <a:pos x="455" y="197"/>
                </a:cxn>
                <a:cxn ang="0">
                  <a:pos x="379" y="272"/>
                </a:cxn>
                <a:cxn ang="0">
                  <a:pos x="256" y="281"/>
                </a:cxn>
                <a:cxn ang="0">
                  <a:pos x="142" y="262"/>
                </a:cxn>
                <a:cxn ang="0">
                  <a:pos x="0" y="206"/>
                </a:cxn>
                <a:cxn ang="0">
                  <a:pos x="0" y="75"/>
                </a:cxn>
              </a:cxnLst>
              <a:rect l="0" t="0" r="r" b="b"/>
              <a:pathLst>
                <a:path w="1109" h="282">
                  <a:moveTo>
                    <a:pt x="0" y="75"/>
                  </a:moveTo>
                  <a:lnTo>
                    <a:pt x="170" y="28"/>
                  </a:lnTo>
                  <a:lnTo>
                    <a:pt x="256" y="9"/>
                  </a:lnTo>
                  <a:lnTo>
                    <a:pt x="350" y="9"/>
                  </a:lnTo>
                  <a:lnTo>
                    <a:pt x="549" y="0"/>
                  </a:lnTo>
                  <a:lnTo>
                    <a:pt x="616" y="19"/>
                  </a:lnTo>
                  <a:lnTo>
                    <a:pt x="777" y="56"/>
                  </a:lnTo>
                  <a:lnTo>
                    <a:pt x="900" y="75"/>
                  </a:lnTo>
                  <a:lnTo>
                    <a:pt x="1004" y="122"/>
                  </a:lnTo>
                  <a:lnTo>
                    <a:pt x="1070" y="169"/>
                  </a:lnTo>
                  <a:lnTo>
                    <a:pt x="1108" y="178"/>
                  </a:lnTo>
                  <a:lnTo>
                    <a:pt x="1004" y="169"/>
                  </a:lnTo>
                  <a:lnTo>
                    <a:pt x="824" y="122"/>
                  </a:lnTo>
                  <a:lnTo>
                    <a:pt x="653" y="112"/>
                  </a:lnTo>
                  <a:lnTo>
                    <a:pt x="521" y="150"/>
                  </a:lnTo>
                  <a:lnTo>
                    <a:pt x="455" y="197"/>
                  </a:lnTo>
                  <a:lnTo>
                    <a:pt x="379" y="272"/>
                  </a:lnTo>
                  <a:lnTo>
                    <a:pt x="256" y="281"/>
                  </a:lnTo>
                  <a:lnTo>
                    <a:pt x="142" y="262"/>
                  </a:lnTo>
                  <a:lnTo>
                    <a:pt x="0" y="206"/>
                  </a:lnTo>
                  <a:lnTo>
                    <a:pt x="0" y="75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3" name="Freeform 35"/>
            <p:cNvSpPr>
              <a:spLocks noChangeAspect="1"/>
            </p:cNvSpPr>
            <p:nvPr/>
          </p:nvSpPr>
          <p:spPr bwMode="auto">
            <a:xfrm>
              <a:off x="3560" y="1370"/>
              <a:ext cx="349" cy="40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259" y="45"/>
                </a:cxn>
                <a:cxn ang="0">
                  <a:pos x="171" y="95"/>
                </a:cxn>
                <a:cxn ang="0">
                  <a:pos x="95" y="185"/>
                </a:cxn>
                <a:cxn ang="0">
                  <a:pos x="57" y="223"/>
                </a:cxn>
                <a:cxn ang="0">
                  <a:pos x="13" y="312"/>
                </a:cxn>
                <a:cxn ang="0">
                  <a:pos x="0" y="388"/>
                </a:cxn>
                <a:cxn ang="0">
                  <a:pos x="25" y="401"/>
                </a:cxn>
                <a:cxn ang="0">
                  <a:pos x="127" y="356"/>
                </a:cxn>
                <a:cxn ang="0">
                  <a:pos x="177" y="337"/>
                </a:cxn>
                <a:cxn ang="0">
                  <a:pos x="247" y="299"/>
                </a:cxn>
                <a:cxn ang="0">
                  <a:pos x="291" y="236"/>
                </a:cxn>
                <a:cxn ang="0">
                  <a:pos x="323" y="172"/>
                </a:cxn>
                <a:cxn ang="0">
                  <a:pos x="348" y="121"/>
                </a:cxn>
                <a:cxn ang="0">
                  <a:pos x="348" y="0"/>
                </a:cxn>
              </a:cxnLst>
              <a:rect l="0" t="0" r="r" b="b"/>
              <a:pathLst>
                <a:path w="349" h="402">
                  <a:moveTo>
                    <a:pt x="348" y="0"/>
                  </a:moveTo>
                  <a:lnTo>
                    <a:pt x="259" y="45"/>
                  </a:lnTo>
                  <a:lnTo>
                    <a:pt x="171" y="95"/>
                  </a:lnTo>
                  <a:lnTo>
                    <a:pt x="95" y="185"/>
                  </a:lnTo>
                  <a:lnTo>
                    <a:pt x="57" y="223"/>
                  </a:lnTo>
                  <a:lnTo>
                    <a:pt x="13" y="312"/>
                  </a:lnTo>
                  <a:lnTo>
                    <a:pt x="0" y="388"/>
                  </a:lnTo>
                  <a:lnTo>
                    <a:pt x="25" y="401"/>
                  </a:lnTo>
                  <a:lnTo>
                    <a:pt x="127" y="356"/>
                  </a:lnTo>
                  <a:lnTo>
                    <a:pt x="177" y="337"/>
                  </a:lnTo>
                  <a:lnTo>
                    <a:pt x="247" y="299"/>
                  </a:lnTo>
                  <a:lnTo>
                    <a:pt x="291" y="236"/>
                  </a:lnTo>
                  <a:lnTo>
                    <a:pt x="323" y="172"/>
                  </a:lnTo>
                  <a:lnTo>
                    <a:pt x="348" y="121"/>
                  </a:lnTo>
                  <a:lnTo>
                    <a:pt x="34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4" name="Freeform 36"/>
            <p:cNvSpPr>
              <a:spLocks noChangeAspect="1"/>
            </p:cNvSpPr>
            <p:nvPr/>
          </p:nvSpPr>
          <p:spPr bwMode="auto">
            <a:xfrm>
              <a:off x="3820" y="2078"/>
              <a:ext cx="183" cy="17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44" y="6"/>
                </a:cxn>
                <a:cxn ang="0">
                  <a:pos x="182" y="50"/>
                </a:cxn>
                <a:cxn ang="0">
                  <a:pos x="176" y="101"/>
                </a:cxn>
                <a:cxn ang="0">
                  <a:pos x="126" y="145"/>
                </a:cxn>
                <a:cxn ang="0">
                  <a:pos x="63" y="176"/>
                </a:cxn>
                <a:cxn ang="0">
                  <a:pos x="25" y="170"/>
                </a:cxn>
                <a:cxn ang="0">
                  <a:pos x="0" y="132"/>
                </a:cxn>
                <a:cxn ang="0">
                  <a:pos x="0" y="94"/>
                </a:cxn>
                <a:cxn ang="0">
                  <a:pos x="63" y="38"/>
                </a:cxn>
                <a:cxn ang="0">
                  <a:pos x="119" y="0"/>
                </a:cxn>
              </a:cxnLst>
              <a:rect l="0" t="0" r="r" b="b"/>
              <a:pathLst>
                <a:path w="183" h="177">
                  <a:moveTo>
                    <a:pt x="119" y="0"/>
                  </a:moveTo>
                  <a:lnTo>
                    <a:pt x="144" y="6"/>
                  </a:lnTo>
                  <a:lnTo>
                    <a:pt x="182" y="50"/>
                  </a:lnTo>
                  <a:lnTo>
                    <a:pt x="176" y="101"/>
                  </a:lnTo>
                  <a:lnTo>
                    <a:pt x="126" y="145"/>
                  </a:lnTo>
                  <a:lnTo>
                    <a:pt x="63" y="176"/>
                  </a:lnTo>
                  <a:lnTo>
                    <a:pt x="25" y="170"/>
                  </a:lnTo>
                  <a:lnTo>
                    <a:pt x="0" y="132"/>
                  </a:lnTo>
                  <a:lnTo>
                    <a:pt x="0" y="94"/>
                  </a:lnTo>
                  <a:lnTo>
                    <a:pt x="63" y="38"/>
                  </a:lnTo>
                  <a:lnTo>
                    <a:pt x="1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5" name="Freeform 37"/>
            <p:cNvSpPr>
              <a:spLocks noChangeAspect="1"/>
            </p:cNvSpPr>
            <p:nvPr/>
          </p:nvSpPr>
          <p:spPr bwMode="auto">
            <a:xfrm>
              <a:off x="3622" y="1750"/>
              <a:ext cx="298" cy="38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5" y="0"/>
                </a:cxn>
                <a:cxn ang="0">
                  <a:pos x="0" y="13"/>
                </a:cxn>
                <a:cxn ang="0">
                  <a:pos x="0" y="57"/>
                </a:cxn>
                <a:cxn ang="0">
                  <a:pos x="37" y="107"/>
                </a:cxn>
                <a:cxn ang="0">
                  <a:pos x="93" y="215"/>
                </a:cxn>
                <a:cxn ang="0">
                  <a:pos x="149" y="265"/>
                </a:cxn>
                <a:cxn ang="0">
                  <a:pos x="192" y="328"/>
                </a:cxn>
                <a:cxn ang="0">
                  <a:pos x="235" y="347"/>
                </a:cxn>
                <a:cxn ang="0">
                  <a:pos x="248" y="385"/>
                </a:cxn>
                <a:cxn ang="0">
                  <a:pos x="291" y="353"/>
                </a:cxn>
                <a:cxn ang="0">
                  <a:pos x="297" y="341"/>
                </a:cxn>
                <a:cxn ang="0">
                  <a:pos x="248" y="246"/>
                </a:cxn>
                <a:cxn ang="0">
                  <a:pos x="173" y="177"/>
                </a:cxn>
                <a:cxn ang="0">
                  <a:pos x="105" y="95"/>
                </a:cxn>
                <a:cxn ang="0">
                  <a:pos x="68" y="0"/>
                </a:cxn>
              </a:cxnLst>
              <a:rect l="0" t="0" r="r" b="b"/>
              <a:pathLst>
                <a:path w="298" h="386">
                  <a:moveTo>
                    <a:pt x="68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0" y="57"/>
                  </a:lnTo>
                  <a:lnTo>
                    <a:pt x="37" y="107"/>
                  </a:lnTo>
                  <a:lnTo>
                    <a:pt x="93" y="215"/>
                  </a:lnTo>
                  <a:lnTo>
                    <a:pt x="149" y="265"/>
                  </a:lnTo>
                  <a:lnTo>
                    <a:pt x="192" y="328"/>
                  </a:lnTo>
                  <a:lnTo>
                    <a:pt x="235" y="347"/>
                  </a:lnTo>
                  <a:lnTo>
                    <a:pt x="248" y="385"/>
                  </a:lnTo>
                  <a:lnTo>
                    <a:pt x="291" y="353"/>
                  </a:lnTo>
                  <a:lnTo>
                    <a:pt x="297" y="341"/>
                  </a:lnTo>
                  <a:lnTo>
                    <a:pt x="248" y="246"/>
                  </a:lnTo>
                  <a:lnTo>
                    <a:pt x="173" y="177"/>
                  </a:lnTo>
                  <a:lnTo>
                    <a:pt x="105" y="95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38"/>
          <p:cNvGrpSpPr>
            <a:grpSpLocks noChangeAspect="1"/>
          </p:cNvGrpSpPr>
          <p:nvPr/>
        </p:nvGrpSpPr>
        <p:grpSpPr bwMode="auto">
          <a:xfrm rot="-5400000">
            <a:off x="4572000" y="1898650"/>
            <a:ext cx="984250" cy="755650"/>
            <a:chOff x="3653" y="2520"/>
            <a:chExt cx="657" cy="568"/>
          </a:xfrm>
          <a:solidFill>
            <a:schemeClr val="bg1">
              <a:lumMod val="65000"/>
            </a:schemeClr>
          </a:solidFill>
        </p:grpSpPr>
        <p:sp>
          <p:nvSpPr>
            <p:cNvPr id="872487" name="Freeform 39"/>
            <p:cNvSpPr>
              <a:spLocks noChangeAspect="1"/>
            </p:cNvSpPr>
            <p:nvPr/>
          </p:nvSpPr>
          <p:spPr bwMode="auto">
            <a:xfrm>
              <a:off x="3664" y="2520"/>
              <a:ext cx="94" cy="30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3" y="97"/>
                </a:cxn>
                <a:cxn ang="0">
                  <a:pos x="77" y="179"/>
                </a:cxn>
                <a:cxn ang="0">
                  <a:pos x="67" y="223"/>
                </a:cxn>
                <a:cxn ang="0">
                  <a:pos x="51" y="273"/>
                </a:cxn>
                <a:cxn ang="0">
                  <a:pos x="35" y="276"/>
                </a:cxn>
                <a:cxn ang="0">
                  <a:pos x="0" y="301"/>
                </a:cxn>
                <a:cxn ang="0">
                  <a:pos x="3" y="235"/>
                </a:cxn>
                <a:cxn ang="0">
                  <a:pos x="3" y="138"/>
                </a:cxn>
                <a:cxn ang="0">
                  <a:pos x="10" y="63"/>
                </a:cxn>
                <a:cxn ang="0">
                  <a:pos x="16" y="0"/>
                </a:cxn>
                <a:cxn ang="0">
                  <a:pos x="93" y="0"/>
                </a:cxn>
              </a:cxnLst>
              <a:rect l="0" t="0" r="r" b="b"/>
              <a:pathLst>
                <a:path w="94" h="302">
                  <a:moveTo>
                    <a:pt x="93" y="0"/>
                  </a:moveTo>
                  <a:lnTo>
                    <a:pt x="93" y="97"/>
                  </a:lnTo>
                  <a:lnTo>
                    <a:pt x="77" y="179"/>
                  </a:lnTo>
                  <a:lnTo>
                    <a:pt x="67" y="223"/>
                  </a:lnTo>
                  <a:lnTo>
                    <a:pt x="51" y="273"/>
                  </a:lnTo>
                  <a:lnTo>
                    <a:pt x="35" y="276"/>
                  </a:lnTo>
                  <a:lnTo>
                    <a:pt x="0" y="301"/>
                  </a:lnTo>
                  <a:lnTo>
                    <a:pt x="3" y="235"/>
                  </a:lnTo>
                  <a:lnTo>
                    <a:pt x="3" y="138"/>
                  </a:lnTo>
                  <a:lnTo>
                    <a:pt x="10" y="63"/>
                  </a:lnTo>
                  <a:lnTo>
                    <a:pt x="16" y="0"/>
                  </a:lnTo>
                  <a:lnTo>
                    <a:pt x="9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8" name="Freeform 40"/>
            <p:cNvSpPr>
              <a:spLocks noChangeAspect="1"/>
            </p:cNvSpPr>
            <p:nvPr/>
          </p:nvSpPr>
          <p:spPr bwMode="auto">
            <a:xfrm>
              <a:off x="3653" y="2785"/>
              <a:ext cx="189" cy="23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" y="75"/>
                </a:cxn>
                <a:cxn ang="0">
                  <a:pos x="20" y="121"/>
                </a:cxn>
                <a:cxn ang="0">
                  <a:pos x="52" y="181"/>
                </a:cxn>
                <a:cxn ang="0">
                  <a:pos x="116" y="234"/>
                </a:cxn>
                <a:cxn ang="0">
                  <a:pos x="188" y="234"/>
                </a:cxn>
                <a:cxn ang="0">
                  <a:pos x="188" y="196"/>
                </a:cxn>
                <a:cxn ang="0">
                  <a:pos x="161" y="143"/>
                </a:cxn>
                <a:cxn ang="0">
                  <a:pos x="120" y="128"/>
                </a:cxn>
                <a:cxn ang="0">
                  <a:pos x="93" y="83"/>
                </a:cxn>
                <a:cxn ang="0">
                  <a:pos x="75" y="45"/>
                </a:cxn>
                <a:cxn ang="0">
                  <a:pos x="29" y="0"/>
                </a:cxn>
                <a:cxn ang="0">
                  <a:pos x="0" y="19"/>
                </a:cxn>
              </a:cxnLst>
              <a:rect l="0" t="0" r="r" b="b"/>
              <a:pathLst>
                <a:path w="189" h="235">
                  <a:moveTo>
                    <a:pt x="0" y="19"/>
                  </a:moveTo>
                  <a:lnTo>
                    <a:pt x="2" y="75"/>
                  </a:lnTo>
                  <a:lnTo>
                    <a:pt x="20" y="121"/>
                  </a:lnTo>
                  <a:lnTo>
                    <a:pt x="52" y="181"/>
                  </a:lnTo>
                  <a:lnTo>
                    <a:pt x="116" y="234"/>
                  </a:lnTo>
                  <a:lnTo>
                    <a:pt x="188" y="234"/>
                  </a:lnTo>
                  <a:lnTo>
                    <a:pt x="188" y="196"/>
                  </a:lnTo>
                  <a:lnTo>
                    <a:pt x="161" y="143"/>
                  </a:lnTo>
                  <a:lnTo>
                    <a:pt x="120" y="128"/>
                  </a:lnTo>
                  <a:lnTo>
                    <a:pt x="93" y="83"/>
                  </a:lnTo>
                  <a:lnTo>
                    <a:pt x="75" y="45"/>
                  </a:lnTo>
                  <a:lnTo>
                    <a:pt x="29" y="0"/>
                  </a:lnTo>
                  <a:lnTo>
                    <a:pt x="0" y="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9" name="Freeform 41"/>
            <p:cNvSpPr>
              <a:spLocks noChangeAspect="1"/>
            </p:cNvSpPr>
            <p:nvPr/>
          </p:nvSpPr>
          <p:spPr bwMode="auto">
            <a:xfrm>
              <a:off x="3820" y="2998"/>
              <a:ext cx="302" cy="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96" y="6"/>
                </a:cxn>
                <a:cxn ang="0">
                  <a:pos x="160" y="13"/>
                </a:cxn>
                <a:cxn ang="0">
                  <a:pos x="205" y="32"/>
                </a:cxn>
                <a:cxn ang="0">
                  <a:pos x="237" y="64"/>
                </a:cxn>
                <a:cxn ang="0">
                  <a:pos x="301" y="83"/>
                </a:cxn>
                <a:cxn ang="0">
                  <a:pos x="256" y="89"/>
                </a:cxn>
                <a:cxn ang="0">
                  <a:pos x="147" y="83"/>
                </a:cxn>
                <a:cxn ang="0">
                  <a:pos x="51" y="89"/>
                </a:cxn>
                <a:cxn ang="0">
                  <a:pos x="6" y="57"/>
                </a:cxn>
                <a:cxn ang="0">
                  <a:pos x="0" y="38"/>
                </a:cxn>
                <a:cxn ang="0">
                  <a:pos x="32" y="0"/>
                </a:cxn>
              </a:cxnLst>
              <a:rect l="0" t="0" r="r" b="b"/>
              <a:pathLst>
                <a:path w="302" h="90">
                  <a:moveTo>
                    <a:pt x="32" y="0"/>
                  </a:moveTo>
                  <a:lnTo>
                    <a:pt x="96" y="6"/>
                  </a:lnTo>
                  <a:lnTo>
                    <a:pt x="160" y="13"/>
                  </a:lnTo>
                  <a:lnTo>
                    <a:pt x="205" y="32"/>
                  </a:lnTo>
                  <a:lnTo>
                    <a:pt x="237" y="64"/>
                  </a:lnTo>
                  <a:lnTo>
                    <a:pt x="301" y="83"/>
                  </a:lnTo>
                  <a:lnTo>
                    <a:pt x="256" y="89"/>
                  </a:lnTo>
                  <a:lnTo>
                    <a:pt x="147" y="83"/>
                  </a:lnTo>
                  <a:lnTo>
                    <a:pt x="51" y="89"/>
                  </a:lnTo>
                  <a:lnTo>
                    <a:pt x="6" y="57"/>
                  </a:lnTo>
                  <a:lnTo>
                    <a:pt x="0" y="38"/>
                  </a:lnTo>
                  <a:lnTo>
                    <a:pt x="3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0" name="Freeform 42"/>
            <p:cNvSpPr>
              <a:spLocks noChangeAspect="1"/>
            </p:cNvSpPr>
            <p:nvPr/>
          </p:nvSpPr>
          <p:spPr bwMode="auto">
            <a:xfrm>
              <a:off x="4090" y="2998"/>
              <a:ext cx="142" cy="74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77" y="6"/>
                </a:cxn>
                <a:cxn ang="0">
                  <a:pos x="32" y="30"/>
                </a:cxn>
                <a:cxn ang="0">
                  <a:pos x="0" y="49"/>
                </a:cxn>
                <a:cxn ang="0">
                  <a:pos x="45" y="73"/>
                </a:cxn>
                <a:cxn ang="0">
                  <a:pos x="115" y="61"/>
                </a:cxn>
                <a:cxn ang="0">
                  <a:pos x="141" y="43"/>
                </a:cxn>
                <a:cxn ang="0">
                  <a:pos x="135" y="0"/>
                </a:cxn>
              </a:cxnLst>
              <a:rect l="0" t="0" r="r" b="b"/>
              <a:pathLst>
                <a:path w="142" h="74">
                  <a:moveTo>
                    <a:pt x="135" y="0"/>
                  </a:moveTo>
                  <a:lnTo>
                    <a:pt x="77" y="6"/>
                  </a:lnTo>
                  <a:lnTo>
                    <a:pt x="32" y="30"/>
                  </a:lnTo>
                  <a:lnTo>
                    <a:pt x="0" y="49"/>
                  </a:lnTo>
                  <a:lnTo>
                    <a:pt x="45" y="73"/>
                  </a:lnTo>
                  <a:lnTo>
                    <a:pt x="115" y="61"/>
                  </a:lnTo>
                  <a:lnTo>
                    <a:pt x="141" y="43"/>
                  </a:lnTo>
                  <a:lnTo>
                    <a:pt x="135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1" name="Freeform 43"/>
            <p:cNvSpPr>
              <a:spLocks noChangeAspect="1"/>
            </p:cNvSpPr>
            <p:nvPr/>
          </p:nvSpPr>
          <p:spPr bwMode="auto">
            <a:xfrm>
              <a:off x="4241" y="2983"/>
              <a:ext cx="69" cy="5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0" y="44"/>
                </a:cxn>
                <a:cxn ang="0">
                  <a:pos x="7" y="57"/>
                </a:cxn>
                <a:cxn ang="0">
                  <a:pos x="54" y="44"/>
                </a:cxn>
                <a:cxn ang="0">
                  <a:pos x="68" y="0"/>
                </a:cxn>
              </a:cxnLst>
              <a:rect l="0" t="0" r="r" b="b"/>
              <a:pathLst>
                <a:path w="69" h="58">
                  <a:moveTo>
                    <a:pt x="68" y="0"/>
                  </a:moveTo>
                  <a:lnTo>
                    <a:pt x="27" y="0"/>
                  </a:lnTo>
                  <a:lnTo>
                    <a:pt x="0" y="19"/>
                  </a:lnTo>
                  <a:lnTo>
                    <a:pt x="0" y="44"/>
                  </a:lnTo>
                  <a:lnTo>
                    <a:pt x="7" y="57"/>
                  </a:lnTo>
                  <a:lnTo>
                    <a:pt x="54" y="44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Group 44"/>
          <p:cNvGrpSpPr>
            <a:grpSpLocks noChangeAspect="1"/>
          </p:cNvGrpSpPr>
          <p:nvPr/>
        </p:nvGrpSpPr>
        <p:grpSpPr bwMode="auto">
          <a:xfrm rot="-5400000">
            <a:off x="3318669" y="1832769"/>
            <a:ext cx="1147763" cy="638175"/>
            <a:chOff x="3711" y="1677"/>
            <a:chExt cx="765" cy="480"/>
          </a:xfrm>
          <a:solidFill>
            <a:schemeClr val="bg1">
              <a:lumMod val="65000"/>
            </a:schemeClr>
          </a:solidFill>
        </p:grpSpPr>
        <p:grpSp>
          <p:nvGrpSpPr>
            <p:cNvPr id="10" name="Group 45"/>
            <p:cNvGrpSpPr>
              <a:grpSpLocks noChangeAspect="1"/>
            </p:cNvGrpSpPr>
            <p:nvPr/>
          </p:nvGrpSpPr>
          <p:grpSpPr bwMode="auto">
            <a:xfrm>
              <a:off x="3711" y="1714"/>
              <a:ext cx="307" cy="443"/>
              <a:chOff x="3711" y="1714"/>
              <a:chExt cx="307" cy="443"/>
            </a:xfrm>
            <a:grpFill/>
          </p:grpSpPr>
          <p:sp>
            <p:nvSpPr>
              <p:cNvPr id="872494" name="Freeform 46"/>
              <p:cNvSpPr>
                <a:spLocks noChangeAspect="1"/>
              </p:cNvSpPr>
              <p:nvPr/>
            </p:nvSpPr>
            <p:spPr bwMode="auto">
              <a:xfrm>
                <a:off x="3711" y="1890"/>
                <a:ext cx="84" cy="267"/>
              </a:xfrm>
              <a:custGeom>
                <a:avLst/>
                <a:gdLst/>
                <a:ahLst/>
                <a:cxnLst>
                  <a:cxn ang="0">
                    <a:pos x="64" y="266"/>
                  </a:cxn>
                  <a:cxn ang="0">
                    <a:pos x="83" y="184"/>
                  </a:cxn>
                  <a:cxn ang="0">
                    <a:pos x="83" y="114"/>
                  </a:cxn>
                  <a:cxn ang="0">
                    <a:pos x="83" y="76"/>
                  </a:cxn>
                  <a:cxn ang="0">
                    <a:pos x="77" y="32"/>
                  </a:cxn>
                  <a:cxn ang="0">
                    <a:pos x="64" y="25"/>
                  </a:cxn>
                  <a:cxn ang="0">
                    <a:pos x="32" y="0"/>
                  </a:cxn>
                  <a:cxn ang="0">
                    <a:pos x="19" y="57"/>
                  </a:cxn>
                  <a:cxn ang="0">
                    <a:pos x="0" y="139"/>
                  </a:cxn>
                  <a:cxn ang="0">
                    <a:pos x="0" y="196"/>
                  </a:cxn>
                  <a:cxn ang="0">
                    <a:pos x="0" y="260"/>
                  </a:cxn>
                  <a:cxn ang="0">
                    <a:pos x="64" y="266"/>
                  </a:cxn>
                </a:cxnLst>
                <a:rect l="0" t="0" r="r" b="b"/>
                <a:pathLst>
                  <a:path w="84" h="267">
                    <a:moveTo>
                      <a:pt x="64" y="266"/>
                    </a:moveTo>
                    <a:lnTo>
                      <a:pt x="83" y="184"/>
                    </a:lnTo>
                    <a:lnTo>
                      <a:pt x="83" y="114"/>
                    </a:lnTo>
                    <a:lnTo>
                      <a:pt x="83" y="76"/>
                    </a:lnTo>
                    <a:lnTo>
                      <a:pt x="77" y="32"/>
                    </a:lnTo>
                    <a:lnTo>
                      <a:pt x="64" y="25"/>
                    </a:lnTo>
                    <a:lnTo>
                      <a:pt x="32" y="0"/>
                    </a:lnTo>
                    <a:lnTo>
                      <a:pt x="19" y="57"/>
                    </a:lnTo>
                    <a:lnTo>
                      <a:pt x="0" y="139"/>
                    </a:lnTo>
                    <a:lnTo>
                      <a:pt x="0" y="196"/>
                    </a:lnTo>
                    <a:lnTo>
                      <a:pt x="0" y="260"/>
                    </a:lnTo>
                    <a:lnTo>
                      <a:pt x="64" y="2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95" name="Freeform 47"/>
              <p:cNvSpPr>
                <a:spLocks noChangeAspect="1"/>
              </p:cNvSpPr>
              <p:nvPr/>
            </p:nvSpPr>
            <p:spPr bwMode="auto">
              <a:xfrm>
                <a:off x="3757" y="1714"/>
                <a:ext cx="261" cy="188"/>
              </a:xfrm>
              <a:custGeom>
                <a:avLst/>
                <a:gdLst/>
                <a:ahLst/>
                <a:cxnLst>
                  <a:cxn ang="0">
                    <a:pos x="0" y="155"/>
                  </a:cxn>
                  <a:cxn ang="0">
                    <a:pos x="0" y="135"/>
                  </a:cxn>
                  <a:cxn ang="0">
                    <a:pos x="25" y="97"/>
                  </a:cxn>
                  <a:cxn ang="0">
                    <a:pos x="70" y="45"/>
                  </a:cxn>
                  <a:cxn ang="0">
                    <a:pos x="159" y="0"/>
                  </a:cxn>
                  <a:cxn ang="0">
                    <a:pos x="260" y="0"/>
                  </a:cxn>
                  <a:cxn ang="0">
                    <a:pos x="260" y="32"/>
                  </a:cxn>
                  <a:cxn ang="0">
                    <a:pos x="222" y="77"/>
                  </a:cxn>
                  <a:cxn ang="0">
                    <a:pos x="165" y="90"/>
                  </a:cxn>
                  <a:cxn ang="0">
                    <a:pos x="127" y="129"/>
                  </a:cxn>
                  <a:cxn ang="0">
                    <a:pos x="101" y="161"/>
                  </a:cxn>
                  <a:cxn ang="0">
                    <a:pos x="51" y="187"/>
                  </a:cxn>
                  <a:cxn ang="0">
                    <a:pos x="0" y="155"/>
                  </a:cxn>
                </a:cxnLst>
                <a:rect l="0" t="0" r="r" b="b"/>
                <a:pathLst>
                  <a:path w="261" h="188">
                    <a:moveTo>
                      <a:pt x="0" y="155"/>
                    </a:moveTo>
                    <a:lnTo>
                      <a:pt x="0" y="135"/>
                    </a:lnTo>
                    <a:lnTo>
                      <a:pt x="25" y="97"/>
                    </a:lnTo>
                    <a:lnTo>
                      <a:pt x="70" y="45"/>
                    </a:lnTo>
                    <a:lnTo>
                      <a:pt x="159" y="0"/>
                    </a:lnTo>
                    <a:lnTo>
                      <a:pt x="260" y="0"/>
                    </a:lnTo>
                    <a:lnTo>
                      <a:pt x="260" y="32"/>
                    </a:lnTo>
                    <a:lnTo>
                      <a:pt x="222" y="77"/>
                    </a:lnTo>
                    <a:lnTo>
                      <a:pt x="165" y="90"/>
                    </a:lnTo>
                    <a:lnTo>
                      <a:pt x="127" y="129"/>
                    </a:lnTo>
                    <a:lnTo>
                      <a:pt x="101" y="161"/>
                    </a:lnTo>
                    <a:lnTo>
                      <a:pt x="51" y="187"/>
                    </a:lnTo>
                    <a:lnTo>
                      <a:pt x="0" y="155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96" name="Freeform 48"/>
            <p:cNvSpPr>
              <a:spLocks noChangeAspect="1"/>
            </p:cNvSpPr>
            <p:nvPr/>
          </p:nvSpPr>
          <p:spPr bwMode="auto">
            <a:xfrm>
              <a:off x="3997" y="1677"/>
              <a:ext cx="250" cy="7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87" y="0"/>
                </a:cxn>
                <a:cxn ang="0">
                  <a:pos x="168" y="6"/>
                </a:cxn>
                <a:cxn ang="0">
                  <a:pos x="218" y="18"/>
                </a:cxn>
                <a:cxn ang="0">
                  <a:pos x="249" y="37"/>
                </a:cxn>
                <a:cxn ang="0">
                  <a:pos x="230" y="73"/>
                </a:cxn>
                <a:cxn ang="0">
                  <a:pos x="156" y="73"/>
                </a:cxn>
                <a:cxn ang="0">
                  <a:pos x="68" y="49"/>
                </a:cxn>
                <a:cxn ang="0">
                  <a:pos x="0" y="24"/>
                </a:cxn>
              </a:cxnLst>
              <a:rect l="0" t="0" r="r" b="b"/>
              <a:pathLst>
                <a:path w="250" h="74">
                  <a:moveTo>
                    <a:pt x="0" y="24"/>
                  </a:moveTo>
                  <a:lnTo>
                    <a:pt x="87" y="0"/>
                  </a:lnTo>
                  <a:lnTo>
                    <a:pt x="168" y="6"/>
                  </a:lnTo>
                  <a:lnTo>
                    <a:pt x="218" y="18"/>
                  </a:lnTo>
                  <a:lnTo>
                    <a:pt x="249" y="37"/>
                  </a:lnTo>
                  <a:lnTo>
                    <a:pt x="230" y="73"/>
                  </a:lnTo>
                  <a:lnTo>
                    <a:pt x="156" y="73"/>
                  </a:lnTo>
                  <a:lnTo>
                    <a:pt x="68" y="49"/>
                  </a:lnTo>
                  <a:lnTo>
                    <a:pt x="0" y="24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7" name="Freeform 49"/>
            <p:cNvSpPr>
              <a:spLocks noChangeAspect="1"/>
            </p:cNvSpPr>
            <p:nvPr/>
          </p:nvSpPr>
          <p:spPr bwMode="auto">
            <a:xfrm>
              <a:off x="4262" y="1693"/>
              <a:ext cx="152" cy="58"/>
            </a:xfrm>
            <a:custGeom>
              <a:avLst/>
              <a:gdLst/>
              <a:ahLst/>
              <a:cxnLst>
                <a:cxn ang="0">
                  <a:pos x="126" y="13"/>
                </a:cxn>
                <a:cxn ang="0">
                  <a:pos x="63" y="0"/>
                </a:cxn>
                <a:cxn ang="0">
                  <a:pos x="19" y="13"/>
                </a:cxn>
                <a:cxn ang="0">
                  <a:pos x="0" y="38"/>
                </a:cxn>
                <a:cxn ang="0">
                  <a:pos x="13" y="57"/>
                </a:cxn>
                <a:cxn ang="0">
                  <a:pos x="88" y="57"/>
                </a:cxn>
                <a:cxn ang="0">
                  <a:pos x="126" y="57"/>
                </a:cxn>
                <a:cxn ang="0">
                  <a:pos x="151" y="51"/>
                </a:cxn>
                <a:cxn ang="0">
                  <a:pos x="145" y="25"/>
                </a:cxn>
                <a:cxn ang="0">
                  <a:pos x="126" y="13"/>
                </a:cxn>
              </a:cxnLst>
              <a:rect l="0" t="0" r="r" b="b"/>
              <a:pathLst>
                <a:path w="152" h="58">
                  <a:moveTo>
                    <a:pt x="126" y="13"/>
                  </a:moveTo>
                  <a:lnTo>
                    <a:pt x="63" y="0"/>
                  </a:lnTo>
                  <a:lnTo>
                    <a:pt x="19" y="13"/>
                  </a:lnTo>
                  <a:lnTo>
                    <a:pt x="0" y="38"/>
                  </a:lnTo>
                  <a:lnTo>
                    <a:pt x="13" y="57"/>
                  </a:lnTo>
                  <a:lnTo>
                    <a:pt x="88" y="57"/>
                  </a:lnTo>
                  <a:lnTo>
                    <a:pt x="126" y="57"/>
                  </a:lnTo>
                  <a:lnTo>
                    <a:pt x="151" y="51"/>
                  </a:lnTo>
                  <a:lnTo>
                    <a:pt x="145" y="25"/>
                  </a:lnTo>
                  <a:lnTo>
                    <a:pt x="126" y="1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8" name="Freeform 50"/>
            <p:cNvSpPr>
              <a:spLocks noChangeAspect="1"/>
            </p:cNvSpPr>
            <p:nvPr/>
          </p:nvSpPr>
          <p:spPr bwMode="auto">
            <a:xfrm>
              <a:off x="4433" y="1734"/>
              <a:ext cx="43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42" y="26"/>
                </a:cxn>
                <a:cxn ang="0">
                  <a:pos x="0" y="0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lnTo>
                    <a:pt x="18" y="0"/>
                  </a:lnTo>
                  <a:lnTo>
                    <a:pt x="42" y="26"/>
                  </a:lnTo>
                  <a:lnTo>
                    <a:pt x="0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99" name="Freeform 51"/>
          <p:cNvSpPr>
            <a:spLocks noChangeAspect="1"/>
          </p:cNvSpPr>
          <p:nvPr/>
        </p:nvSpPr>
        <p:spPr bwMode="auto">
          <a:xfrm rot="-4309286">
            <a:off x="3436938" y="3375025"/>
            <a:ext cx="96838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0" name="Freeform 52"/>
          <p:cNvSpPr>
            <a:spLocks noChangeAspect="1"/>
          </p:cNvSpPr>
          <p:nvPr/>
        </p:nvSpPr>
        <p:spPr bwMode="auto">
          <a:xfrm rot="-4309286">
            <a:off x="2770187" y="2722563"/>
            <a:ext cx="98425" cy="139700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1" name="Freeform 53"/>
          <p:cNvSpPr>
            <a:spLocks noChangeAspect="1"/>
          </p:cNvSpPr>
          <p:nvPr/>
        </p:nvSpPr>
        <p:spPr bwMode="auto">
          <a:xfrm rot="5400000">
            <a:off x="3990182" y="2766219"/>
            <a:ext cx="209550" cy="242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" y="83"/>
              </a:cxn>
              <a:cxn ang="0">
                <a:pos x="76" y="136"/>
              </a:cxn>
              <a:cxn ang="0">
                <a:pos x="121" y="183"/>
              </a:cxn>
              <a:cxn ang="0">
                <a:pos x="147" y="170"/>
              </a:cxn>
              <a:cxn ang="0">
                <a:pos x="158" y="163"/>
              </a:cxn>
              <a:cxn ang="0">
                <a:pos x="103" y="80"/>
              </a:cxn>
              <a:cxn ang="0">
                <a:pos x="66" y="18"/>
              </a:cxn>
              <a:cxn ang="0">
                <a:pos x="18" y="6"/>
              </a:cxn>
            </a:cxnLst>
            <a:rect l="0" t="0" r="r" b="b"/>
            <a:pathLst>
              <a:path w="158" h="183">
                <a:moveTo>
                  <a:pt x="0" y="0"/>
                </a:moveTo>
                <a:lnTo>
                  <a:pt x="27" y="83"/>
                </a:lnTo>
                <a:lnTo>
                  <a:pt x="76" y="136"/>
                </a:lnTo>
                <a:lnTo>
                  <a:pt x="121" y="183"/>
                </a:lnTo>
                <a:lnTo>
                  <a:pt x="147" y="170"/>
                </a:lnTo>
                <a:lnTo>
                  <a:pt x="158" y="163"/>
                </a:lnTo>
                <a:lnTo>
                  <a:pt x="103" y="80"/>
                </a:lnTo>
                <a:lnTo>
                  <a:pt x="66" y="18"/>
                </a:lnTo>
                <a:lnTo>
                  <a:pt x="18" y="6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2" name="Freeform 54"/>
          <p:cNvSpPr>
            <a:spLocks noChangeAspect="1"/>
          </p:cNvSpPr>
          <p:nvPr/>
        </p:nvSpPr>
        <p:spPr bwMode="auto">
          <a:xfrm rot="-4309286">
            <a:off x="3470275" y="2994026"/>
            <a:ext cx="566737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3" name="Freeform 55"/>
          <p:cNvSpPr>
            <a:spLocks noChangeAspect="1"/>
          </p:cNvSpPr>
          <p:nvPr/>
        </p:nvSpPr>
        <p:spPr bwMode="auto">
          <a:xfrm rot="-4309286">
            <a:off x="2767013" y="2906713"/>
            <a:ext cx="212725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4" name="Freeform 56"/>
          <p:cNvSpPr>
            <a:spLocks noChangeAspect="1"/>
          </p:cNvSpPr>
          <p:nvPr/>
        </p:nvSpPr>
        <p:spPr bwMode="auto">
          <a:xfrm rot="-4309286">
            <a:off x="2812256" y="3053557"/>
            <a:ext cx="263525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5" name="Freeform 57"/>
          <p:cNvSpPr>
            <a:spLocks noChangeAspect="1"/>
          </p:cNvSpPr>
          <p:nvPr/>
        </p:nvSpPr>
        <p:spPr bwMode="auto">
          <a:xfrm rot="-4309286">
            <a:off x="3122612" y="3108326"/>
            <a:ext cx="174625" cy="508000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6" name="Freeform 58"/>
          <p:cNvSpPr>
            <a:spLocks noChangeAspect="1"/>
          </p:cNvSpPr>
          <p:nvPr/>
        </p:nvSpPr>
        <p:spPr bwMode="auto">
          <a:xfrm rot="15109286" flipV="1">
            <a:off x="5316538" y="3354388"/>
            <a:ext cx="96837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7" name="Freeform 59"/>
          <p:cNvSpPr>
            <a:spLocks noChangeAspect="1"/>
          </p:cNvSpPr>
          <p:nvPr/>
        </p:nvSpPr>
        <p:spPr bwMode="auto">
          <a:xfrm rot="15109286" flipV="1">
            <a:off x="5982494" y="2701131"/>
            <a:ext cx="98425" cy="138113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8" name="Freeform 60"/>
          <p:cNvSpPr>
            <a:spLocks noChangeAspect="1"/>
          </p:cNvSpPr>
          <p:nvPr/>
        </p:nvSpPr>
        <p:spPr bwMode="auto">
          <a:xfrm rot="5400000">
            <a:off x="4679950" y="2776538"/>
            <a:ext cx="190500" cy="203200"/>
          </a:xfrm>
          <a:custGeom>
            <a:avLst/>
            <a:gdLst/>
            <a:ahLst/>
            <a:cxnLst>
              <a:cxn ang="0">
                <a:pos x="0" y="140"/>
              </a:cxn>
              <a:cxn ang="0">
                <a:pos x="0" y="122"/>
              </a:cxn>
              <a:cxn ang="0">
                <a:pos x="12" y="100"/>
              </a:cxn>
              <a:cxn ang="0">
                <a:pos x="61" y="47"/>
              </a:cxn>
              <a:cxn ang="0">
                <a:pos x="106" y="0"/>
              </a:cxn>
              <a:cxn ang="0">
                <a:pos x="132" y="13"/>
              </a:cxn>
              <a:cxn ang="0">
                <a:pos x="143" y="20"/>
              </a:cxn>
              <a:cxn ang="0">
                <a:pos x="88" y="103"/>
              </a:cxn>
              <a:cxn ang="0">
                <a:pos x="68" y="125"/>
              </a:cxn>
              <a:cxn ang="0">
                <a:pos x="0" y="152"/>
              </a:cxn>
            </a:cxnLst>
            <a:rect l="0" t="0" r="r" b="b"/>
            <a:pathLst>
              <a:path w="143" h="152">
                <a:moveTo>
                  <a:pt x="0" y="140"/>
                </a:moveTo>
                <a:lnTo>
                  <a:pt x="0" y="122"/>
                </a:lnTo>
                <a:lnTo>
                  <a:pt x="12" y="100"/>
                </a:lnTo>
                <a:lnTo>
                  <a:pt x="61" y="47"/>
                </a:lnTo>
                <a:lnTo>
                  <a:pt x="106" y="0"/>
                </a:lnTo>
                <a:lnTo>
                  <a:pt x="132" y="13"/>
                </a:lnTo>
                <a:lnTo>
                  <a:pt x="143" y="20"/>
                </a:lnTo>
                <a:lnTo>
                  <a:pt x="88" y="103"/>
                </a:lnTo>
                <a:lnTo>
                  <a:pt x="68" y="125"/>
                </a:lnTo>
                <a:lnTo>
                  <a:pt x="0" y="15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9" name="Freeform 61"/>
          <p:cNvSpPr>
            <a:spLocks noChangeAspect="1"/>
          </p:cNvSpPr>
          <p:nvPr/>
        </p:nvSpPr>
        <p:spPr bwMode="auto">
          <a:xfrm rot="15109286" flipV="1">
            <a:off x="4815681" y="2972595"/>
            <a:ext cx="568325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0" name="Freeform 62"/>
          <p:cNvSpPr>
            <a:spLocks noChangeAspect="1"/>
          </p:cNvSpPr>
          <p:nvPr/>
        </p:nvSpPr>
        <p:spPr bwMode="auto">
          <a:xfrm rot="15109286" flipV="1">
            <a:off x="5874544" y="2885281"/>
            <a:ext cx="211138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1" name="Freeform 63"/>
          <p:cNvSpPr>
            <a:spLocks noChangeAspect="1"/>
          </p:cNvSpPr>
          <p:nvPr/>
        </p:nvSpPr>
        <p:spPr bwMode="auto">
          <a:xfrm rot="15109286" flipV="1">
            <a:off x="5773738" y="3032125"/>
            <a:ext cx="265112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2" name="Freeform 64"/>
          <p:cNvSpPr>
            <a:spLocks noChangeAspect="1"/>
          </p:cNvSpPr>
          <p:nvPr/>
        </p:nvSpPr>
        <p:spPr bwMode="auto">
          <a:xfrm rot="15109286" flipV="1">
            <a:off x="5551488" y="3087688"/>
            <a:ext cx="173037" cy="509587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3" name="Freeform 65"/>
          <p:cNvSpPr>
            <a:spLocks noChangeAspect="1"/>
          </p:cNvSpPr>
          <p:nvPr/>
        </p:nvSpPr>
        <p:spPr bwMode="auto">
          <a:xfrm rot="-5400000">
            <a:off x="3553619" y="3893344"/>
            <a:ext cx="119062" cy="127000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4" name="Freeform 66"/>
          <p:cNvSpPr>
            <a:spLocks noChangeAspect="1"/>
          </p:cNvSpPr>
          <p:nvPr/>
        </p:nvSpPr>
        <p:spPr bwMode="auto">
          <a:xfrm rot="-5400000">
            <a:off x="2541587" y="3389313"/>
            <a:ext cx="119063" cy="166688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6" name="Freeform 68"/>
          <p:cNvSpPr>
            <a:spLocks noChangeAspect="1"/>
          </p:cNvSpPr>
          <p:nvPr/>
        </p:nvSpPr>
        <p:spPr bwMode="auto">
          <a:xfrm rot="-5400000">
            <a:off x="3478212" y="3344863"/>
            <a:ext cx="688975" cy="450850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7" name="Freeform 69"/>
          <p:cNvSpPr>
            <a:spLocks noChangeAspect="1"/>
          </p:cNvSpPr>
          <p:nvPr/>
        </p:nvSpPr>
        <p:spPr bwMode="auto">
          <a:xfrm rot="-5400000">
            <a:off x="2592387" y="3582988"/>
            <a:ext cx="257175" cy="107950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8" name="Freeform 70"/>
          <p:cNvSpPr>
            <a:spLocks noChangeAspect="1"/>
          </p:cNvSpPr>
          <p:nvPr/>
        </p:nvSpPr>
        <p:spPr bwMode="auto">
          <a:xfrm rot="-5400000">
            <a:off x="2714625" y="3722688"/>
            <a:ext cx="320675" cy="203200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9" name="Freeform 71"/>
          <p:cNvSpPr>
            <a:spLocks noChangeAspect="1"/>
          </p:cNvSpPr>
          <p:nvPr/>
        </p:nvSpPr>
        <p:spPr bwMode="auto">
          <a:xfrm rot="-5400000">
            <a:off x="3161507" y="3677444"/>
            <a:ext cx="211137" cy="619125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1" name="Group 72"/>
          <p:cNvGrpSpPr>
            <a:grpSpLocks noChangeAspect="1"/>
          </p:cNvGrpSpPr>
          <p:nvPr/>
        </p:nvGrpSpPr>
        <p:grpSpPr bwMode="auto">
          <a:xfrm rot="-5400000">
            <a:off x="4902200" y="2667000"/>
            <a:ext cx="1233488" cy="1690688"/>
            <a:chOff x="2707" y="2525"/>
            <a:chExt cx="823" cy="1270"/>
          </a:xfrm>
          <a:solidFill>
            <a:schemeClr val="bg1">
              <a:lumMod val="65000"/>
            </a:schemeClr>
          </a:solidFill>
        </p:grpSpPr>
        <p:sp>
          <p:nvSpPr>
            <p:cNvPr id="872521" name="Freeform 73"/>
            <p:cNvSpPr>
              <a:spLocks noChangeAspect="1"/>
            </p:cNvSpPr>
            <p:nvPr/>
          </p:nvSpPr>
          <p:spPr bwMode="auto">
            <a:xfrm>
              <a:off x="3347" y="2525"/>
              <a:ext cx="183" cy="147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144" y="48"/>
                </a:cxn>
                <a:cxn ang="0">
                  <a:pos x="99" y="108"/>
                </a:cxn>
                <a:cxn ang="0">
                  <a:pos x="70" y="133"/>
                </a:cxn>
                <a:cxn ang="0">
                  <a:pos x="32" y="146"/>
                </a:cxn>
                <a:cxn ang="0">
                  <a:pos x="13" y="136"/>
                </a:cxn>
                <a:cxn ang="0">
                  <a:pos x="0" y="124"/>
                </a:cxn>
                <a:cxn ang="0">
                  <a:pos x="3" y="89"/>
                </a:cxn>
                <a:cxn ang="0">
                  <a:pos x="48" y="41"/>
                </a:cxn>
                <a:cxn ang="0">
                  <a:pos x="70" y="13"/>
                </a:cxn>
                <a:cxn ang="0">
                  <a:pos x="128" y="10"/>
                </a:cxn>
                <a:cxn ang="0">
                  <a:pos x="182" y="0"/>
                </a:cxn>
              </a:cxnLst>
              <a:rect l="0" t="0" r="r" b="b"/>
              <a:pathLst>
                <a:path w="183" h="147">
                  <a:moveTo>
                    <a:pt x="182" y="0"/>
                  </a:moveTo>
                  <a:lnTo>
                    <a:pt x="144" y="48"/>
                  </a:lnTo>
                  <a:lnTo>
                    <a:pt x="99" y="108"/>
                  </a:lnTo>
                  <a:lnTo>
                    <a:pt x="70" y="133"/>
                  </a:lnTo>
                  <a:lnTo>
                    <a:pt x="32" y="146"/>
                  </a:lnTo>
                  <a:lnTo>
                    <a:pt x="13" y="136"/>
                  </a:lnTo>
                  <a:lnTo>
                    <a:pt x="0" y="124"/>
                  </a:lnTo>
                  <a:lnTo>
                    <a:pt x="3" y="89"/>
                  </a:lnTo>
                  <a:lnTo>
                    <a:pt x="48" y="41"/>
                  </a:lnTo>
                  <a:lnTo>
                    <a:pt x="70" y="13"/>
                  </a:lnTo>
                  <a:lnTo>
                    <a:pt x="128" y="10"/>
                  </a:lnTo>
                  <a:lnTo>
                    <a:pt x="18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2" name="Freeform 74"/>
            <p:cNvSpPr>
              <a:spLocks noChangeAspect="1"/>
            </p:cNvSpPr>
            <p:nvPr/>
          </p:nvSpPr>
          <p:spPr bwMode="auto">
            <a:xfrm>
              <a:off x="2868" y="2660"/>
              <a:ext cx="516" cy="266"/>
            </a:xfrm>
            <a:custGeom>
              <a:avLst/>
              <a:gdLst/>
              <a:ahLst/>
              <a:cxnLst>
                <a:cxn ang="0">
                  <a:pos x="515" y="9"/>
                </a:cxn>
                <a:cxn ang="0">
                  <a:pos x="446" y="79"/>
                </a:cxn>
                <a:cxn ang="0">
                  <a:pos x="390" y="98"/>
                </a:cxn>
                <a:cxn ang="0">
                  <a:pos x="315" y="155"/>
                </a:cxn>
                <a:cxn ang="0">
                  <a:pos x="222" y="199"/>
                </a:cxn>
                <a:cxn ang="0">
                  <a:pos x="128" y="227"/>
                </a:cxn>
                <a:cxn ang="0">
                  <a:pos x="75" y="249"/>
                </a:cxn>
                <a:cxn ang="0">
                  <a:pos x="28" y="265"/>
                </a:cxn>
                <a:cxn ang="0">
                  <a:pos x="25" y="256"/>
                </a:cxn>
                <a:cxn ang="0">
                  <a:pos x="0" y="246"/>
                </a:cxn>
                <a:cxn ang="0">
                  <a:pos x="0" y="202"/>
                </a:cxn>
                <a:cxn ang="0">
                  <a:pos x="75" y="180"/>
                </a:cxn>
                <a:cxn ang="0">
                  <a:pos x="159" y="133"/>
                </a:cxn>
                <a:cxn ang="0">
                  <a:pos x="231" y="114"/>
                </a:cxn>
                <a:cxn ang="0">
                  <a:pos x="300" y="76"/>
                </a:cxn>
                <a:cxn ang="0">
                  <a:pos x="400" y="28"/>
                </a:cxn>
                <a:cxn ang="0">
                  <a:pos x="437" y="3"/>
                </a:cxn>
                <a:cxn ang="0">
                  <a:pos x="478" y="0"/>
                </a:cxn>
                <a:cxn ang="0">
                  <a:pos x="515" y="9"/>
                </a:cxn>
              </a:cxnLst>
              <a:rect l="0" t="0" r="r" b="b"/>
              <a:pathLst>
                <a:path w="516" h="266">
                  <a:moveTo>
                    <a:pt x="515" y="9"/>
                  </a:moveTo>
                  <a:lnTo>
                    <a:pt x="446" y="79"/>
                  </a:lnTo>
                  <a:lnTo>
                    <a:pt x="390" y="98"/>
                  </a:lnTo>
                  <a:lnTo>
                    <a:pt x="315" y="155"/>
                  </a:lnTo>
                  <a:lnTo>
                    <a:pt x="222" y="199"/>
                  </a:lnTo>
                  <a:lnTo>
                    <a:pt x="128" y="227"/>
                  </a:lnTo>
                  <a:lnTo>
                    <a:pt x="75" y="249"/>
                  </a:lnTo>
                  <a:lnTo>
                    <a:pt x="28" y="265"/>
                  </a:lnTo>
                  <a:lnTo>
                    <a:pt x="25" y="256"/>
                  </a:lnTo>
                  <a:lnTo>
                    <a:pt x="0" y="246"/>
                  </a:lnTo>
                  <a:lnTo>
                    <a:pt x="0" y="202"/>
                  </a:lnTo>
                  <a:lnTo>
                    <a:pt x="75" y="180"/>
                  </a:lnTo>
                  <a:lnTo>
                    <a:pt x="159" y="133"/>
                  </a:lnTo>
                  <a:lnTo>
                    <a:pt x="231" y="114"/>
                  </a:lnTo>
                  <a:lnTo>
                    <a:pt x="300" y="76"/>
                  </a:lnTo>
                  <a:lnTo>
                    <a:pt x="400" y="28"/>
                  </a:lnTo>
                  <a:lnTo>
                    <a:pt x="437" y="3"/>
                  </a:lnTo>
                  <a:lnTo>
                    <a:pt x="478" y="0"/>
                  </a:lnTo>
                  <a:lnTo>
                    <a:pt x="515" y="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3" name="Freeform 75"/>
            <p:cNvSpPr>
              <a:spLocks noChangeAspect="1"/>
            </p:cNvSpPr>
            <p:nvPr/>
          </p:nvSpPr>
          <p:spPr bwMode="auto">
            <a:xfrm>
              <a:off x="2790" y="2884"/>
              <a:ext cx="79" cy="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1" y="9"/>
                </a:cxn>
                <a:cxn ang="0">
                  <a:pos x="3" y="38"/>
                </a:cxn>
                <a:cxn ang="0">
                  <a:pos x="0" y="66"/>
                </a:cxn>
                <a:cxn ang="0">
                  <a:pos x="3" y="88"/>
                </a:cxn>
                <a:cxn ang="0">
                  <a:pos x="41" y="88"/>
                </a:cxn>
                <a:cxn ang="0">
                  <a:pos x="69" y="79"/>
                </a:cxn>
                <a:cxn ang="0">
                  <a:pos x="78" y="57"/>
                </a:cxn>
                <a:cxn ang="0">
                  <a:pos x="78" y="41"/>
                </a:cxn>
                <a:cxn ang="0">
                  <a:pos x="78" y="0"/>
                </a:cxn>
              </a:cxnLst>
              <a:rect l="0" t="0" r="r" b="b"/>
              <a:pathLst>
                <a:path w="79" h="89">
                  <a:moveTo>
                    <a:pt x="78" y="0"/>
                  </a:moveTo>
                  <a:lnTo>
                    <a:pt x="41" y="9"/>
                  </a:lnTo>
                  <a:lnTo>
                    <a:pt x="3" y="38"/>
                  </a:lnTo>
                  <a:lnTo>
                    <a:pt x="0" y="66"/>
                  </a:lnTo>
                  <a:lnTo>
                    <a:pt x="3" y="88"/>
                  </a:lnTo>
                  <a:lnTo>
                    <a:pt x="41" y="88"/>
                  </a:lnTo>
                  <a:lnTo>
                    <a:pt x="69" y="79"/>
                  </a:lnTo>
                  <a:lnTo>
                    <a:pt x="78" y="57"/>
                  </a:lnTo>
                  <a:lnTo>
                    <a:pt x="78" y="41"/>
                  </a:lnTo>
                  <a:lnTo>
                    <a:pt x="7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4" name="Freeform 76"/>
            <p:cNvSpPr>
              <a:spLocks noChangeAspect="1"/>
            </p:cNvSpPr>
            <p:nvPr/>
          </p:nvSpPr>
          <p:spPr bwMode="auto">
            <a:xfrm>
              <a:off x="2707" y="2972"/>
              <a:ext cx="141" cy="46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38" y="76"/>
                </a:cxn>
                <a:cxn ang="0">
                  <a:pos x="25" y="132"/>
                </a:cxn>
                <a:cxn ang="0">
                  <a:pos x="10" y="227"/>
                </a:cxn>
                <a:cxn ang="0">
                  <a:pos x="0" y="312"/>
                </a:cxn>
                <a:cxn ang="0">
                  <a:pos x="6" y="365"/>
                </a:cxn>
                <a:cxn ang="0">
                  <a:pos x="35" y="463"/>
                </a:cxn>
                <a:cxn ang="0">
                  <a:pos x="45" y="463"/>
                </a:cxn>
                <a:cxn ang="0">
                  <a:pos x="76" y="441"/>
                </a:cxn>
                <a:cxn ang="0">
                  <a:pos x="124" y="441"/>
                </a:cxn>
                <a:cxn ang="0">
                  <a:pos x="130" y="394"/>
                </a:cxn>
                <a:cxn ang="0">
                  <a:pos x="124" y="271"/>
                </a:cxn>
                <a:cxn ang="0">
                  <a:pos x="140" y="139"/>
                </a:cxn>
                <a:cxn ang="0">
                  <a:pos x="130" y="76"/>
                </a:cxn>
                <a:cxn ang="0">
                  <a:pos x="121" y="38"/>
                </a:cxn>
                <a:cxn ang="0">
                  <a:pos x="67" y="0"/>
                </a:cxn>
              </a:cxnLst>
              <a:rect l="0" t="0" r="r" b="b"/>
              <a:pathLst>
                <a:path w="141" h="464">
                  <a:moveTo>
                    <a:pt x="67" y="0"/>
                  </a:moveTo>
                  <a:lnTo>
                    <a:pt x="38" y="76"/>
                  </a:lnTo>
                  <a:lnTo>
                    <a:pt x="25" y="132"/>
                  </a:lnTo>
                  <a:lnTo>
                    <a:pt x="10" y="227"/>
                  </a:lnTo>
                  <a:lnTo>
                    <a:pt x="0" y="312"/>
                  </a:lnTo>
                  <a:lnTo>
                    <a:pt x="6" y="365"/>
                  </a:lnTo>
                  <a:lnTo>
                    <a:pt x="35" y="463"/>
                  </a:lnTo>
                  <a:lnTo>
                    <a:pt x="45" y="463"/>
                  </a:lnTo>
                  <a:lnTo>
                    <a:pt x="76" y="441"/>
                  </a:lnTo>
                  <a:lnTo>
                    <a:pt x="124" y="441"/>
                  </a:lnTo>
                  <a:lnTo>
                    <a:pt x="130" y="394"/>
                  </a:lnTo>
                  <a:lnTo>
                    <a:pt x="124" y="271"/>
                  </a:lnTo>
                  <a:lnTo>
                    <a:pt x="140" y="139"/>
                  </a:lnTo>
                  <a:lnTo>
                    <a:pt x="130" y="76"/>
                  </a:lnTo>
                  <a:lnTo>
                    <a:pt x="121" y="38"/>
                  </a:lnTo>
                  <a:lnTo>
                    <a:pt x="67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5" name="Freeform 77"/>
            <p:cNvSpPr>
              <a:spLocks noChangeAspect="1"/>
            </p:cNvSpPr>
            <p:nvPr/>
          </p:nvSpPr>
          <p:spPr bwMode="auto">
            <a:xfrm>
              <a:off x="2754" y="3425"/>
              <a:ext cx="178" cy="14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36"/>
                </a:cxn>
                <a:cxn ang="0">
                  <a:pos x="142" y="57"/>
                </a:cxn>
                <a:cxn ang="0">
                  <a:pos x="161" y="73"/>
                </a:cxn>
                <a:cxn ang="0">
                  <a:pos x="177" y="100"/>
                </a:cxn>
                <a:cxn ang="0">
                  <a:pos x="168" y="136"/>
                </a:cxn>
                <a:cxn ang="0">
                  <a:pos x="142" y="145"/>
                </a:cxn>
                <a:cxn ang="0">
                  <a:pos x="95" y="130"/>
                </a:cxn>
                <a:cxn ang="0">
                  <a:pos x="66" y="94"/>
                </a:cxn>
                <a:cxn ang="0">
                  <a:pos x="35" y="63"/>
                </a:cxn>
                <a:cxn ang="0">
                  <a:pos x="0" y="36"/>
                </a:cxn>
                <a:cxn ang="0">
                  <a:pos x="16" y="12"/>
                </a:cxn>
                <a:cxn ang="0">
                  <a:pos x="63" y="0"/>
                </a:cxn>
              </a:cxnLst>
              <a:rect l="0" t="0" r="r" b="b"/>
              <a:pathLst>
                <a:path w="178" h="146">
                  <a:moveTo>
                    <a:pt x="63" y="0"/>
                  </a:moveTo>
                  <a:lnTo>
                    <a:pt x="101" y="36"/>
                  </a:lnTo>
                  <a:lnTo>
                    <a:pt x="142" y="57"/>
                  </a:lnTo>
                  <a:lnTo>
                    <a:pt x="161" y="73"/>
                  </a:lnTo>
                  <a:lnTo>
                    <a:pt x="177" y="100"/>
                  </a:lnTo>
                  <a:lnTo>
                    <a:pt x="168" y="136"/>
                  </a:lnTo>
                  <a:lnTo>
                    <a:pt x="142" y="145"/>
                  </a:lnTo>
                  <a:lnTo>
                    <a:pt x="95" y="130"/>
                  </a:lnTo>
                  <a:lnTo>
                    <a:pt x="66" y="94"/>
                  </a:lnTo>
                  <a:lnTo>
                    <a:pt x="35" y="63"/>
                  </a:lnTo>
                  <a:lnTo>
                    <a:pt x="0" y="36"/>
                  </a:lnTo>
                  <a:lnTo>
                    <a:pt x="16" y="12"/>
                  </a:lnTo>
                  <a:lnTo>
                    <a:pt x="6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6" name="Freeform 78"/>
            <p:cNvSpPr>
              <a:spLocks noChangeAspect="1"/>
            </p:cNvSpPr>
            <p:nvPr/>
          </p:nvSpPr>
          <p:spPr bwMode="auto">
            <a:xfrm>
              <a:off x="2920" y="3555"/>
              <a:ext cx="116" cy="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3"/>
                </a:cxn>
                <a:cxn ang="0">
                  <a:pos x="67" y="31"/>
                </a:cxn>
                <a:cxn ang="0">
                  <a:pos x="86" y="50"/>
                </a:cxn>
                <a:cxn ang="0">
                  <a:pos x="115" y="84"/>
                </a:cxn>
                <a:cxn ang="0">
                  <a:pos x="93" y="93"/>
                </a:cxn>
                <a:cxn ang="0">
                  <a:pos x="64" y="93"/>
                </a:cxn>
                <a:cxn ang="0">
                  <a:pos x="35" y="74"/>
                </a:cxn>
                <a:cxn ang="0">
                  <a:pos x="16" y="47"/>
                </a:cxn>
                <a:cxn ang="0">
                  <a:pos x="0" y="28"/>
                </a:cxn>
                <a:cxn ang="0">
                  <a:pos x="16" y="0"/>
                </a:cxn>
              </a:cxnLst>
              <a:rect l="0" t="0" r="r" b="b"/>
              <a:pathLst>
                <a:path w="116" h="94">
                  <a:moveTo>
                    <a:pt x="16" y="0"/>
                  </a:moveTo>
                  <a:lnTo>
                    <a:pt x="38" y="3"/>
                  </a:lnTo>
                  <a:lnTo>
                    <a:pt x="67" y="31"/>
                  </a:lnTo>
                  <a:lnTo>
                    <a:pt x="86" y="50"/>
                  </a:lnTo>
                  <a:lnTo>
                    <a:pt x="115" y="84"/>
                  </a:lnTo>
                  <a:lnTo>
                    <a:pt x="93" y="93"/>
                  </a:lnTo>
                  <a:lnTo>
                    <a:pt x="64" y="93"/>
                  </a:lnTo>
                  <a:lnTo>
                    <a:pt x="35" y="74"/>
                  </a:lnTo>
                  <a:lnTo>
                    <a:pt x="16" y="47"/>
                  </a:lnTo>
                  <a:lnTo>
                    <a:pt x="0" y="28"/>
                  </a:lnTo>
                  <a:lnTo>
                    <a:pt x="16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7" name="Freeform 79"/>
            <p:cNvSpPr>
              <a:spLocks noChangeAspect="1"/>
            </p:cNvSpPr>
            <p:nvPr/>
          </p:nvSpPr>
          <p:spPr bwMode="auto">
            <a:xfrm>
              <a:off x="3024" y="3638"/>
              <a:ext cx="74" cy="1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5" y="27"/>
                </a:cxn>
                <a:cxn ang="0">
                  <a:pos x="58" y="60"/>
                </a:cxn>
                <a:cxn ang="0">
                  <a:pos x="73" y="96"/>
                </a:cxn>
                <a:cxn ang="0">
                  <a:pos x="73" y="156"/>
                </a:cxn>
                <a:cxn ang="0">
                  <a:pos x="55" y="136"/>
                </a:cxn>
                <a:cxn ang="0">
                  <a:pos x="49" y="96"/>
                </a:cxn>
                <a:cxn ang="0">
                  <a:pos x="49" y="70"/>
                </a:cxn>
                <a:cxn ang="0">
                  <a:pos x="18" y="56"/>
                </a:cxn>
                <a:cxn ang="0">
                  <a:pos x="0" y="30"/>
                </a:cxn>
                <a:cxn ang="0">
                  <a:pos x="18" y="0"/>
                </a:cxn>
              </a:cxnLst>
              <a:rect l="0" t="0" r="r" b="b"/>
              <a:pathLst>
                <a:path w="74" h="157">
                  <a:moveTo>
                    <a:pt x="18" y="0"/>
                  </a:moveTo>
                  <a:lnTo>
                    <a:pt x="55" y="27"/>
                  </a:lnTo>
                  <a:lnTo>
                    <a:pt x="58" y="60"/>
                  </a:lnTo>
                  <a:lnTo>
                    <a:pt x="73" y="96"/>
                  </a:lnTo>
                  <a:lnTo>
                    <a:pt x="73" y="156"/>
                  </a:lnTo>
                  <a:lnTo>
                    <a:pt x="55" y="136"/>
                  </a:lnTo>
                  <a:lnTo>
                    <a:pt x="49" y="96"/>
                  </a:lnTo>
                  <a:lnTo>
                    <a:pt x="49" y="70"/>
                  </a:lnTo>
                  <a:lnTo>
                    <a:pt x="18" y="56"/>
                  </a:lnTo>
                  <a:lnTo>
                    <a:pt x="0" y="30"/>
                  </a:lnTo>
                  <a:lnTo>
                    <a:pt x="1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0"/>
          <p:cNvGrpSpPr>
            <a:grpSpLocks noChangeAspect="1"/>
          </p:cNvGrpSpPr>
          <p:nvPr/>
        </p:nvGrpSpPr>
        <p:grpSpPr bwMode="auto">
          <a:xfrm rot="-5400000">
            <a:off x="2495551" y="3281362"/>
            <a:ext cx="1638300" cy="1685925"/>
            <a:chOff x="2177" y="850"/>
            <a:chExt cx="1093" cy="1265"/>
          </a:xfrm>
          <a:solidFill>
            <a:schemeClr val="bg1">
              <a:lumMod val="65000"/>
            </a:schemeClr>
          </a:solidFill>
        </p:grpSpPr>
        <p:sp>
          <p:nvSpPr>
            <p:cNvPr id="872529" name="Freeform 81"/>
            <p:cNvSpPr>
              <a:spLocks noChangeAspect="1"/>
            </p:cNvSpPr>
            <p:nvPr/>
          </p:nvSpPr>
          <p:spPr bwMode="auto">
            <a:xfrm>
              <a:off x="2879" y="1958"/>
              <a:ext cx="391" cy="157"/>
            </a:xfrm>
            <a:custGeom>
              <a:avLst/>
              <a:gdLst/>
              <a:ahLst/>
              <a:cxnLst>
                <a:cxn ang="0">
                  <a:pos x="353" y="128"/>
                </a:cxn>
                <a:cxn ang="0">
                  <a:pos x="243" y="64"/>
                </a:cxn>
                <a:cxn ang="0">
                  <a:pos x="147" y="28"/>
                </a:cxn>
                <a:cxn ang="0">
                  <a:pos x="81" y="15"/>
                </a:cxn>
                <a:cxn ang="0">
                  <a:pos x="28" y="0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72" y="92"/>
                </a:cxn>
                <a:cxn ang="0">
                  <a:pos x="128" y="119"/>
                </a:cxn>
                <a:cxn ang="0">
                  <a:pos x="175" y="144"/>
                </a:cxn>
                <a:cxn ang="0">
                  <a:pos x="203" y="153"/>
                </a:cxn>
                <a:cxn ang="0">
                  <a:pos x="374" y="156"/>
                </a:cxn>
                <a:cxn ang="0">
                  <a:pos x="390" y="156"/>
                </a:cxn>
                <a:cxn ang="0">
                  <a:pos x="353" y="128"/>
                </a:cxn>
              </a:cxnLst>
              <a:rect l="0" t="0" r="r" b="b"/>
              <a:pathLst>
                <a:path w="391" h="157">
                  <a:moveTo>
                    <a:pt x="353" y="128"/>
                  </a:moveTo>
                  <a:lnTo>
                    <a:pt x="243" y="64"/>
                  </a:lnTo>
                  <a:lnTo>
                    <a:pt x="147" y="28"/>
                  </a:lnTo>
                  <a:lnTo>
                    <a:pt x="81" y="15"/>
                  </a:lnTo>
                  <a:lnTo>
                    <a:pt x="28" y="0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72" y="92"/>
                  </a:lnTo>
                  <a:lnTo>
                    <a:pt x="128" y="119"/>
                  </a:lnTo>
                  <a:lnTo>
                    <a:pt x="175" y="144"/>
                  </a:lnTo>
                  <a:lnTo>
                    <a:pt x="203" y="153"/>
                  </a:lnTo>
                  <a:lnTo>
                    <a:pt x="374" y="156"/>
                  </a:lnTo>
                  <a:lnTo>
                    <a:pt x="390" y="156"/>
                  </a:lnTo>
                  <a:lnTo>
                    <a:pt x="353" y="128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0" name="Freeform 82"/>
            <p:cNvSpPr>
              <a:spLocks noChangeAspect="1"/>
            </p:cNvSpPr>
            <p:nvPr/>
          </p:nvSpPr>
          <p:spPr bwMode="auto">
            <a:xfrm>
              <a:off x="2296" y="1667"/>
              <a:ext cx="599" cy="349"/>
            </a:xfrm>
            <a:custGeom>
              <a:avLst/>
              <a:gdLst/>
              <a:ahLst/>
              <a:cxnLst>
                <a:cxn ang="0">
                  <a:pos x="598" y="291"/>
                </a:cxn>
                <a:cxn ang="0">
                  <a:pos x="494" y="247"/>
                </a:cxn>
                <a:cxn ang="0">
                  <a:pos x="377" y="177"/>
                </a:cxn>
                <a:cxn ang="0">
                  <a:pos x="237" y="111"/>
                </a:cxn>
                <a:cxn ang="0">
                  <a:pos x="82" y="28"/>
                </a:cxn>
                <a:cxn ang="0">
                  <a:pos x="19" y="0"/>
                </a:cxn>
                <a:cxn ang="0">
                  <a:pos x="9" y="6"/>
                </a:cxn>
                <a:cxn ang="0">
                  <a:pos x="9" y="47"/>
                </a:cxn>
                <a:cxn ang="0">
                  <a:pos x="0" y="85"/>
                </a:cxn>
                <a:cxn ang="0">
                  <a:pos x="85" y="114"/>
                </a:cxn>
                <a:cxn ang="0">
                  <a:pos x="158" y="161"/>
                </a:cxn>
                <a:cxn ang="0">
                  <a:pos x="304" y="225"/>
                </a:cxn>
                <a:cxn ang="0">
                  <a:pos x="443" y="301"/>
                </a:cxn>
                <a:cxn ang="0">
                  <a:pos x="570" y="348"/>
                </a:cxn>
                <a:cxn ang="0">
                  <a:pos x="598" y="291"/>
                </a:cxn>
              </a:cxnLst>
              <a:rect l="0" t="0" r="r" b="b"/>
              <a:pathLst>
                <a:path w="599" h="349">
                  <a:moveTo>
                    <a:pt x="598" y="291"/>
                  </a:moveTo>
                  <a:lnTo>
                    <a:pt x="494" y="247"/>
                  </a:lnTo>
                  <a:lnTo>
                    <a:pt x="377" y="177"/>
                  </a:lnTo>
                  <a:lnTo>
                    <a:pt x="237" y="111"/>
                  </a:lnTo>
                  <a:lnTo>
                    <a:pt x="82" y="28"/>
                  </a:lnTo>
                  <a:lnTo>
                    <a:pt x="19" y="0"/>
                  </a:lnTo>
                  <a:lnTo>
                    <a:pt x="9" y="6"/>
                  </a:lnTo>
                  <a:lnTo>
                    <a:pt x="9" y="47"/>
                  </a:lnTo>
                  <a:lnTo>
                    <a:pt x="0" y="85"/>
                  </a:lnTo>
                  <a:lnTo>
                    <a:pt x="85" y="114"/>
                  </a:lnTo>
                  <a:lnTo>
                    <a:pt x="158" y="161"/>
                  </a:lnTo>
                  <a:lnTo>
                    <a:pt x="304" y="225"/>
                  </a:lnTo>
                  <a:lnTo>
                    <a:pt x="443" y="301"/>
                  </a:lnTo>
                  <a:lnTo>
                    <a:pt x="570" y="348"/>
                  </a:lnTo>
                  <a:lnTo>
                    <a:pt x="598" y="291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1" name="Freeform 83"/>
            <p:cNvSpPr>
              <a:spLocks noChangeAspect="1"/>
            </p:cNvSpPr>
            <p:nvPr/>
          </p:nvSpPr>
          <p:spPr bwMode="auto">
            <a:xfrm>
              <a:off x="2218" y="1656"/>
              <a:ext cx="79" cy="95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9" y="0"/>
                </a:cxn>
                <a:cxn ang="0">
                  <a:pos x="0" y="30"/>
                </a:cxn>
                <a:cxn ang="0">
                  <a:pos x="9" y="55"/>
                </a:cxn>
                <a:cxn ang="0">
                  <a:pos x="41" y="91"/>
                </a:cxn>
                <a:cxn ang="0">
                  <a:pos x="75" y="94"/>
                </a:cxn>
                <a:cxn ang="0">
                  <a:pos x="78" y="3"/>
                </a:cxn>
              </a:cxnLst>
              <a:rect l="0" t="0" r="r" b="b"/>
              <a:pathLst>
                <a:path w="79" h="95">
                  <a:moveTo>
                    <a:pt x="78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9" y="55"/>
                  </a:lnTo>
                  <a:lnTo>
                    <a:pt x="41" y="91"/>
                  </a:lnTo>
                  <a:lnTo>
                    <a:pt x="75" y="94"/>
                  </a:lnTo>
                  <a:lnTo>
                    <a:pt x="78" y="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2" name="Freeform 84"/>
            <p:cNvSpPr>
              <a:spLocks noChangeAspect="1"/>
            </p:cNvSpPr>
            <p:nvPr/>
          </p:nvSpPr>
          <p:spPr bwMode="auto">
            <a:xfrm>
              <a:off x="2291" y="850"/>
              <a:ext cx="90" cy="147"/>
            </a:xfrm>
            <a:custGeom>
              <a:avLst/>
              <a:gdLst/>
              <a:ahLst/>
              <a:cxnLst>
                <a:cxn ang="0">
                  <a:pos x="45" y="146"/>
                </a:cxn>
                <a:cxn ang="0">
                  <a:pos x="71" y="95"/>
                </a:cxn>
                <a:cxn ang="0">
                  <a:pos x="89" y="57"/>
                </a:cxn>
                <a:cxn ang="0">
                  <a:pos x="89" y="29"/>
                </a:cxn>
                <a:cxn ang="0">
                  <a:pos x="89" y="3"/>
                </a:cxn>
                <a:cxn ang="0">
                  <a:pos x="68" y="0"/>
                </a:cxn>
                <a:cxn ang="0">
                  <a:pos x="33" y="10"/>
                </a:cxn>
                <a:cxn ang="0">
                  <a:pos x="27" y="60"/>
                </a:cxn>
                <a:cxn ang="0">
                  <a:pos x="0" y="98"/>
                </a:cxn>
                <a:cxn ang="0">
                  <a:pos x="0" y="136"/>
                </a:cxn>
                <a:cxn ang="0">
                  <a:pos x="45" y="146"/>
                </a:cxn>
              </a:cxnLst>
              <a:rect l="0" t="0" r="r" b="b"/>
              <a:pathLst>
                <a:path w="90" h="147">
                  <a:moveTo>
                    <a:pt x="45" y="146"/>
                  </a:moveTo>
                  <a:lnTo>
                    <a:pt x="71" y="95"/>
                  </a:lnTo>
                  <a:lnTo>
                    <a:pt x="89" y="57"/>
                  </a:lnTo>
                  <a:lnTo>
                    <a:pt x="89" y="29"/>
                  </a:lnTo>
                  <a:lnTo>
                    <a:pt x="89" y="3"/>
                  </a:lnTo>
                  <a:lnTo>
                    <a:pt x="68" y="0"/>
                  </a:lnTo>
                  <a:lnTo>
                    <a:pt x="33" y="10"/>
                  </a:lnTo>
                  <a:lnTo>
                    <a:pt x="27" y="60"/>
                  </a:lnTo>
                  <a:lnTo>
                    <a:pt x="0" y="98"/>
                  </a:lnTo>
                  <a:lnTo>
                    <a:pt x="0" y="136"/>
                  </a:lnTo>
                  <a:lnTo>
                    <a:pt x="45" y="146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3" name="Freeform 85"/>
            <p:cNvSpPr>
              <a:spLocks noChangeAspect="1"/>
            </p:cNvSpPr>
            <p:nvPr/>
          </p:nvSpPr>
          <p:spPr bwMode="auto">
            <a:xfrm>
              <a:off x="2229" y="996"/>
              <a:ext cx="105" cy="209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60" y="0"/>
                </a:cxn>
                <a:cxn ang="0">
                  <a:pos x="28" y="47"/>
                </a:cxn>
                <a:cxn ang="0">
                  <a:pos x="0" y="96"/>
                </a:cxn>
                <a:cxn ang="0">
                  <a:pos x="0" y="161"/>
                </a:cxn>
                <a:cxn ang="0">
                  <a:pos x="13" y="208"/>
                </a:cxn>
                <a:cxn ang="0">
                  <a:pos x="57" y="180"/>
                </a:cxn>
                <a:cxn ang="0">
                  <a:pos x="69" y="130"/>
                </a:cxn>
                <a:cxn ang="0">
                  <a:pos x="88" y="93"/>
                </a:cxn>
                <a:cxn ang="0">
                  <a:pos x="104" y="0"/>
                </a:cxn>
              </a:cxnLst>
              <a:rect l="0" t="0" r="r" b="b"/>
              <a:pathLst>
                <a:path w="105" h="209">
                  <a:moveTo>
                    <a:pt x="104" y="0"/>
                  </a:moveTo>
                  <a:lnTo>
                    <a:pt x="60" y="0"/>
                  </a:lnTo>
                  <a:lnTo>
                    <a:pt x="28" y="47"/>
                  </a:lnTo>
                  <a:lnTo>
                    <a:pt x="0" y="96"/>
                  </a:lnTo>
                  <a:lnTo>
                    <a:pt x="0" y="161"/>
                  </a:lnTo>
                  <a:lnTo>
                    <a:pt x="13" y="208"/>
                  </a:lnTo>
                  <a:lnTo>
                    <a:pt x="57" y="180"/>
                  </a:lnTo>
                  <a:lnTo>
                    <a:pt x="69" y="130"/>
                  </a:lnTo>
                  <a:lnTo>
                    <a:pt x="88" y="93"/>
                  </a:lnTo>
                  <a:lnTo>
                    <a:pt x="104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4" name="Freeform 86"/>
            <p:cNvSpPr>
              <a:spLocks noChangeAspect="1"/>
            </p:cNvSpPr>
            <p:nvPr/>
          </p:nvSpPr>
          <p:spPr bwMode="auto">
            <a:xfrm>
              <a:off x="2177" y="1199"/>
              <a:ext cx="126" cy="45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80"/>
                </a:cxn>
                <a:cxn ang="0">
                  <a:pos x="107" y="156"/>
                </a:cxn>
                <a:cxn ang="0">
                  <a:pos x="125" y="404"/>
                </a:cxn>
                <a:cxn ang="0">
                  <a:pos x="125" y="452"/>
                </a:cxn>
                <a:cxn ang="0">
                  <a:pos x="61" y="449"/>
                </a:cxn>
                <a:cxn ang="0">
                  <a:pos x="9" y="376"/>
                </a:cxn>
                <a:cxn ang="0">
                  <a:pos x="0" y="248"/>
                </a:cxn>
                <a:cxn ang="0">
                  <a:pos x="9" y="118"/>
                </a:cxn>
                <a:cxn ang="0">
                  <a:pos x="34" y="41"/>
                </a:cxn>
                <a:cxn ang="0">
                  <a:pos x="46" y="10"/>
                </a:cxn>
                <a:cxn ang="0">
                  <a:pos x="98" y="0"/>
                </a:cxn>
              </a:cxnLst>
              <a:rect l="0" t="0" r="r" b="b"/>
              <a:pathLst>
                <a:path w="126" h="453">
                  <a:moveTo>
                    <a:pt x="98" y="0"/>
                  </a:moveTo>
                  <a:lnTo>
                    <a:pt x="98" y="80"/>
                  </a:lnTo>
                  <a:lnTo>
                    <a:pt x="107" y="156"/>
                  </a:lnTo>
                  <a:lnTo>
                    <a:pt x="125" y="404"/>
                  </a:lnTo>
                  <a:lnTo>
                    <a:pt x="125" y="452"/>
                  </a:lnTo>
                  <a:lnTo>
                    <a:pt x="61" y="449"/>
                  </a:lnTo>
                  <a:lnTo>
                    <a:pt x="9" y="376"/>
                  </a:lnTo>
                  <a:lnTo>
                    <a:pt x="0" y="248"/>
                  </a:lnTo>
                  <a:lnTo>
                    <a:pt x="9" y="118"/>
                  </a:lnTo>
                  <a:lnTo>
                    <a:pt x="34" y="41"/>
                  </a:lnTo>
                  <a:lnTo>
                    <a:pt x="46" y="10"/>
                  </a:lnTo>
                  <a:lnTo>
                    <a:pt x="9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35" name="Freeform 87"/>
          <p:cNvSpPr>
            <a:spLocks noChangeAspect="1"/>
          </p:cNvSpPr>
          <p:nvPr/>
        </p:nvSpPr>
        <p:spPr bwMode="auto">
          <a:xfrm>
            <a:off x="4157663" y="2743200"/>
            <a:ext cx="293687" cy="150813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6" name="Freeform 88"/>
          <p:cNvSpPr>
            <a:spLocks noChangeAspect="1"/>
          </p:cNvSpPr>
          <p:nvPr/>
        </p:nvSpPr>
        <p:spPr bwMode="auto">
          <a:xfrm flipH="1">
            <a:off x="4467225" y="2743200"/>
            <a:ext cx="295275" cy="149225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7" name="Freeform 89"/>
          <p:cNvSpPr>
            <a:spLocks noChangeAspect="1"/>
          </p:cNvSpPr>
          <p:nvPr/>
        </p:nvSpPr>
        <p:spPr bwMode="auto">
          <a:xfrm rot="-350732">
            <a:off x="4083050" y="2846388"/>
            <a:ext cx="381000" cy="300037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8" name="Freeform 90"/>
          <p:cNvSpPr>
            <a:spLocks noChangeAspect="1"/>
          </p:cNvSpPr>
          <p:nvPr/>
        </p:nvSpPr>
        <p:spPr bwMode="auto">
          <a:xfrm rot="731548" flipH="1">
            <a:off x="4435475" y="2846388"/>
            <a:ext cx="382588" cy="301625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9" name="Freeform 91"/>
          <p:cNvSpPr>
            <a:spLocks noChangeAspect="1"/>
          </p:cNvSpPr>
          <p:nvPr/>
        </p:nvSpPr>
        <p:spPr bwMode="auto">
          <a:xfrm rot="254698" flipH="1">
            <a:off x="4470400" y="2870200"/>
            <a:ext cx="481013" cy="600075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0" name="Freeform 92"/>
          <p:cNvSpPr>
            <a:spLocks noChangeAspect="1"/>
          </p:cNvSpPr>
          <p:nvPr/>
        </p:nvSpPr>
        <p:spPr bwMode="auto">
          <a:xfrm>
            <a:off x="4337050" y="2519363"/>
            <a:ext cx="95250" cy="250825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1" name="Freeform 93"/>
          <p:cNvSpPr>
            <a:spLocks noChangeAspect="1"/>
          </p:cNvSpPr>
          <p:nvPr/>
        </p:nvSpPr>
        <p:spPr bwMode="auto">
          <a:xfrm flipH="1">
            <a:off x="4445000" y="2513013"/>
            <a:ext cx="95250" cy="252412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3" name="Group 94"/>
          <p:cNvGrpSpPr>
            <a:grpSpLocks noChangeAspect="1"/>
          </p:cNvGrpSpPr>
          <p:nvPr/>
        </p:nvGrpSpPr>
        <p:grpSpPr bwMode="auto">
          <a:xfrm>
            <a:off x="4140200" y="2462213"/>
            <a:ext cx="600075" cy="296862"/>
            <a:chOff x="3704" y="1224"/>
            <a:chExt cx="324" cy="160"/>
          </a:xfrm>
          <a:solidFill>
            <a:schemeClr val="bg1">
              <a:lumMod val="65000"/>
            </a:schemeClr>
          </a:solidFill>
        </p:grpSpPr>
        <p:sp>
          <p:nvSpPr>
            <p:cNvPr id="872543" name="Freeform 95"/>
            <p:cNvSpPr>
              <a:spLocks noChangeAspect="1"/>
            </p:cNvSpPr>
            <p:nvPr/>
          </p:nvSpPr>
          <p:spPr bwMode="auto">
            <a:xfrm>
              <a:off x="3704" y="1224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4" name="Freeform 96"/>
            <p:cNvSpPr>
              <a:spLocks noChangeAspect="1"/>
            </p:cNvSpPr>
            <p:nvPr/>
          </p:nvSpPr>
          <p:spPr bwMode="auto">
            <a:xfrm flipH="1">
              <a:off x="3876" y="1228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97"/>
          <p:cNvGrpSpPr>
            <a:grpSpLocks noChangeAspect="1"/>
          </p:cNvGrpSpPr>
          <p:nvPr/>
        </p:nvGrpSpPr>
        <p:grpSpPr bwMode="auto">
          <a:xfrm rot="5400000">
            <a:off x="4745831" y="3075782"/>
            <a:ext cx="1698625" cy="1776412"/>
            <a:chOff x="2513" y="708"/>
            <a:chExt cx="1275" cy="1333"/>
          </a:xfrm>
          <a:solidFill>
            <a:schemeClr val="bg1">
              <a:lumMod val="65000"/>
            </a:schemeClr>
          </a:solidFill>
        </p:grpSpPr>
        <p:sp>
          <p:nvSpPr>
            <p:cNvPr id="872546" name="Freeform 98"/>
            <p:cNvSpPr>
              <a:spLocks noChangeAspect="1"/>
            </p:cNvSpPr>
            <p:nvPr/>
          </p:nvSpPr>
          <p:spPr bwMode="auto">
            <a:xfrm rot="-10800000">
              <a:off x="2513" y="1863"/>
              <a:ext cx="416" cy="178"/>
            </a:xfrm>
            <a:custGeom>
              <a:avLst/>
              <a:gdLst/>
              <a:ahLst/>
              <a:cxnLst>
                <a:cxn ang="0">
                  <a:pos x="296" y="82"/>
                </a:cxn>
                <a:cxn ang="0">
                  <a:pos x="258" y="114"/>
                </a:cxn>
                <a:cxn ang="0">
                  <a:pos x="143" y="164"/>
                </a:cxn>
                <a:cxn ang="0">
                  <a:pos x="76" y="168"/>
                </a:cxn>
                <a:cxn ang="0">
                  <a:pos x="22" y="177"/>
                </a:cxn>
                <a:cxn ang="0">
                  <a:pos x="0" y="130"/>
                </a:cxn>
                <a:cxn ang="0">
                  <a:pos x="3" y="98"/>
                </a:cxn>
                <a:cxn ang="0">
                  <a:pos x="76" y="89"/>
                </a:cxn>
                <a:cxn ang="0">
                  <a:pos x="137" y="66"/>
                </a:cxn>
                <a:cxn ang="0">
                  <a:pos x="188" y="47"/>
                </a:cxn>
                <a:cxn ang="0">
                  <a:pos x="210" y="19"/>
                </a:cxn>
                <a:cxn ang="0">
                  <a:pos x="369" y="0"/>
                </a:cxn>
                <a:cxn ang="0">
                  <a:pos x="334" y="54"/>
                </a:cxn>
                <a:cxn ang="0">
                  <a:pos x="296" y="82"/>
                </a:cxn>
              </a:cxnLst>
              <a:rect l="0" t="0" r="r" b="b"/>
              <a:pathLst>
                <a:path w="370" h="178">
                  <a:moveTo>
                    <a:pt x="296" y="82"/>
                  </a:moveTo>
                  <a:lnTo>
                    <a:pt x="258" y="114"/>
                  </a:lnTo>
                  <a:lnTo>
                    <a:pt x="143" y="164"/>
                  </a:lnTo>
                  <a:lnTo>
                    <a:pt x="76" y="168"/>
                  </a:lnTo>
                  <a:lnTo>
                    <a:pt x="22" y="177"/>
                  </a:lnTo>
                  <a:lnTo>
                    <a:pt x="0" y="130"/>
                  </a:lnTo>
                  <a:lnTo>
                    <a:pt x="3" y="98"/>
                  </a:lnTo>
                  <a:lnTo>
                    <a:pt x="76" y="89"/>
                  </a:lnTo>
                  <a:lnTo>
                    <a:pt x="137" y="66"/>
                  </a:lnTo>
                  <a:lnTo>
                    <a:pt x="188" y="47"/>
                  </a:lnTo>
                  <a:lnTo>
                    <a:pt x="210" y="19"/>
                  </a:lnTo>
                  <a:lnTo>
                    <a:pt x="369" y="0"/>
                  </a:lnTo>
                  <a:lnTo>
                    <a:pt x="334" y="54"/>
                  </a:lnTo>
                  <a:lnTo>
                    <a:pt x="296" y="8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7" name="Freeform 99"/>
            <p:cNvSpPr>
              <a:spLocks noChangeAspect="1"/>
            </p:cNvSpPr>
            <p:nvPr/>
          </p:nvSpPr>
          <p:spPr bwMode="auto">
            <a:xfrm rot="-10800000">
              <a:off x="2911" y="1649"/>
              <a:ext cx="696" cy="277"/>
            </a:xfrm>
            <a:custGeom>
              <a:avLst/>
              <a:gdLst/>
              <a:ahLst/>
              <a:cxnLst>
                <a:cxn ang="0">
                  <a:pos x="618" y="63"/>
                </a:cxn>
                <a:cxn ang="0">
                  <a:pos x="511" y="94"/>
                </a:cxn>
                <a:cxn ang="0">
                  <a:pos x="385" y="147"/>
                </a:cxn>
                <a:cxn ang="0">
                  <a:pos x="236" y="198"/>
                </a:cxn>
                <a:cxn ang="0">
                  <a:pos x="76" y="260"/>
                </a:cxn>
                <a:cxn ang="0">
                  <a:pos x="9" y="276"/>
                </a:cxn>
                <a:cxn ang="0">
                  <a:pos x="0" y="270"/>
                </a:cxn>
                <a:cxn ang="0">
                  <a:pos x="6" y="232"/>
                </a:cxn>
                <a:cxn ang="0">
                  <a:pos x="0" y="194"/>
                </a:cxn>
                <a:cxn ang="0">
                  <a:pos x="88" y="176"/>
                </a:cxn>
                <a:cxn ang="0">
                  <a:pos x="167" y="138"/>
                </a:cxn>
                <a:cxn ang="0">
                  <a:pos x="318" y="91"/>
                </a:cxn>
                <a:cxn ang="0">
                  <a:pos x="467" y="35"/>
                </a:cxn>
                <a:cxn ang="0">
                  <a:pos x="596" y="0"/>
                </a:cxn>
                <a:cxn ang="0">
                  <a:pos x="618" y="63"/>
                </a:cxn>
              </a:cxnLst>
              <a:rect l="0" t="0" r="r" b="b"/>
              <a:pathLst>
                <a:path w="619" h="277">
                  <a:moveTo>
                    <a:pt x="618" y="63"/>
                  </a:moveTo>
                  <a:lnTo>
                    <a:pt x="511" y="94"/>
                  </a:lnTo>
                  <a:lnTo>
                    <a:pt x="385" y="147"/>
                  </a:lnTo>
                  <a:lnTo>
                    <a:pt x="236" y="198"/>
                  </a:lnTo>
                  <a:lnTo>
                    <a:pt x="76" y="260"/>
                  </a:lnTo>
                  <a:lnTo>
                    <a:pt x="9" y="276"/>
                  </a:lnTo>
                  <a:lnTo>
                    <a:pt x="0" y="270"/>
                  </a:lnTo>
                  <a:lnTo>
                    <a:pt x="6" y="232"/>
                  </a:lnTo>
                  <a:lnTo>
                    <a:pt x="0" y="194"/>
                  </a:lnTo>
                  <a:lnTo>
                    <a:pt x="88" y="176"/>
                  </a:lnTo>
                  <a:lnTo>
                    <a:pt x="167" y="138"/>
                  </a:lnTo>
                  <a:lnTo>
                    <a:pt x="318" y="91"/>
                  </a:lnTo>
                  <a:lnTo>
                    <a:pt x="467" y="35"/>
                  </a:lnTo>
                  <a:lnTo>
                    <a:pt x="596" y="0"/>
                  </a:lnTo>
                  <a:lnTo>
                    <a:pt x="618" y="6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8" name="Freeform 100"/>
            <p:cNvSpPr>
              <a:spLocks noChangeAspect="1"/>
            </p:cNvSpPr>
            <p:nvPr/>
          </p:nvSpPr>
          <p:spPr bwMode="auto">
            <a:xfrm rot="-10800000">
              <a:off x="3611" y="1640"/>
              <a:ext cx="89" cy="100"/>
            </a:xfrm>
            <a:custGeom>
              <a:avLst/>
              <a:gdLst/>
              <a:ahLst/>
              <a:cxnLst>
                <a:cxn ang="0">
                  <a:pos x="72" y="99"/>
                </a:cxn>
                <a:cxn ang="0">
                  <a:pos x="6" y="92"/>
                </a:cxn>
                <a:cxn ang="0">
                  <a:pos x="0" y="59"/>
                </a:cxn>
                <a:cxn ang="0">
                  <a:pos x="12" y="36"/>
                </a:cxn>
                <a:cxn ang="0">
                  <a:pos x="45" y="0"/>
                </a:cxn>
                <a:cxn ang="0">
                  <a:pos x="78" y="0"/>
                </a:cxn>
                <a:cxn ang="0">
                  <a:pos x="72" y="99"/>
                </a:cxn>
              </a:cxnLst>
              <a:rect l="0" t="0" r="r" b="b"/>
              <a:pathLst>
                <a:path w="79" h="100">
                  <a:moveTo>
                    <a:pt x="72" y="99"/>
                  </a:moveTo>
                  <a:lnTo>
                    <a:pt x="6" y="92"/>
                  </a:lnTo>
                  <a:lnTo>
                    <a:pt x="0" y="59"/>
                  </a:lnTo>
                  <a:lnTo>
                    <a:pt x="12" y="36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72" y="9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9" name="Freeform 101"/>
            <p:cNvSpPr>
              <a:spLocks noChangeAspect="1"/>
            </p:cNvSpPr>
            <p:nvPr/>
          </p:nvSpPr>
          <p:spPr bwMode="auto">
            <a:xfrm rot="-10800000">
              <a:off x="3624" y="834"/>
              <a:ext cx="100" cy="15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3" y="55"/>
                </a:cxn>
                <a:cxn ang="0">
                  <a:pos x="88" y="96"/>
                </a:cxn>
                <a:cxn ang="0">
                  <a:pos x="85" y="125"/>
                </a:cxn>
                <a:cxn ang="0">
                  <a:pos x="82" y="151"/>
                </a:cxn>
                <a:cxn ang="0">
                  <a:pos x="61" y="148"/>
                </a:cxn>
                <a:cxn ang="0">
                  <a:pos x="24" y="138"/>
                </a:cxn>
                <a:cxn ang="0">
                  <a:pos x="24" y="84"/>
                </a:cxn>
                <a:cxn ang="0">
                  <a:pos x="0" y="42"/>
                </a:cxn>
                <a:cxn ang="0">
                  <a:pos x="6" y="3"/>
                </a:cxn>
                <a:cxn ang="0">
                  <a:pos x="52" y="0"/>
                </a:cxn>
              </a:cxnLst>
              <a:rect l="0" t="0" r="r" b="b"/>
              <a:pathLst>
                <a:path w="89" h="152">
                  <a:moveTo>
                    <a:pt x="52" y="0"/>
                  </a:moveTo>
                  <a:lnTo>
                    <a:pt x="73" y="55"/>
                  </a:lnTo>
                  <a:lnTo>
                    <a:pt x="88" y="96"/>
                  </a:lnTo>
                  <a:lnTo>
                    <a:pt x="85" y="125"/>
                  </a:lnTo>
                  <a:lnTo>
                    <a:pt x="82" y="151"/>
                  </a:lnTo>
                  <a:lnTo>
                    <a:pt x="61" y="148"/>
                  </a:lnTo>
                  <a:lnTo>
                    <a:pt x="24" y="138"/>
                  </a:lnTo>
                  <a:lnTo>
                    <a:pt x="24" y="84"/>
                  </a:lnTo>
                  <a:lnTo>
                    <a:pt x="0" y="42"/>
                  </a:lnTo>
                  <a:lnTo>
                    <a:pt x="6" y="3"/>
                  </a:lnTo>
                  <a:lnTo>
                    <a:pt x="5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0" name="Freeform 102"/>
            <p:cNvSpPr>
              <a:spLocks noChangeAspect="1"/>
            </p:cNvSpPr>
            <p:nvPr/>
          </p:nvSpPr>
          <p:spPr bwMode="auto">
            <a:xfrm rot="-10800000">
              <a:off x="3665" y="979"/>
              <a:ext cx="106" cy="220"/>
            </a:xfrm>
            <a:custGeom>
              <a:avLst/>
              <a:gdLst/>
              <a:ahLst/>
              <a:cxnLst>
                <a:cxn ang="0">
                  <a:pos x="94" y="219"/>
                </a:cxn>
                <a:cxn ang="0">
                  <a:pos x="49" y="213"/>
                </a:cxn>
                <a:cxn ang="0">
                  <a:pos x="23" y="163"/>
                </a:cxn>
                <a:cxn ang="0">
                  <a:pos x="0" y="111"/>
                </a:cxn>
                <a:cxn ang="0">
                  <a:pos x="6" y="46"/>
                </a:cxn>
                <a:cxn ang="0">
                  <a:pos x="26" y="0"/>
                </a:cxn>
                <a:cxn ang="0">
                  <a:pos x="68" y="34"/>
                </a:cxn>
                <a:cxn ang="0">
                  <a:pos x="75" y="86"/>
                </a:cxn>
                <a:cxn ang="0">
                  <a:pos x="91" y="123"/>
                </a:cxn>
                <a:cxn ang="0">
                  <a:pos x="94" y="219"/>
                </a:cxn>
              </a:cxnLst>
              <a:rect l="0" t="0" r="r" b="b"/>
              <a:pathLst>
                <a:path w="95" h="220">
                  <a:moveTo>
                    <a:pt x="94" y="219"/>
                  </a:moveTo>
                  <a:lnTo>
                    <a:pt x="49" y="213"/>
                  </a:lnTo>
                  <a:lnTo>
                    <a:pt x="23" y="163"/>
                  </a:lnTo>
                  <a:lnTo>
                    <a:pt x="0" y="111"/>
                  </a:lnTo>
                  <a:lnTo>
                    <a:pt x="6" y="46"/>
                  </a:lnTo>
                  <a:lnTo>
                    <a:pt x="26" y="0"/>
                  </a:lnTo>
                  <a:lnTo>
                    <a:pt x="68" y="34"/>
                  </a:lnTo>
                  <a:lnTo>
                    <a:pt x="75" y="86"/>
                  </a:lnTo>
                  <a:lnTo>
                    <a:pt x="91" y="123"/>
                  </a:lnTo>
                  <a:lnTo>
                    <a:pt x="94" y="2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1" name="Freeform 103"/>
            <p:cNvSpPr>
              <a:spLocks noChangeAspect="1"/>
            </p:cNvSpPr>
            <p:nvPr/>
          </p:nvSpPr>
          <p:spPr bwMode="auto">
            <a:xfrm rot="-10800000">
              <a:off x="3612" y="1192"/>
              <a:ext cx="176" cy="443"/>
            </a:xfrm>
            <a:custGeom>
              <a:avLst/>
              <a:gdLst/>
              <a:ahLst/>
              <a:cxnLst>
                <a:cxn ang="0">
                  <a:pos x="75" y="442"/>
                </a:cxn>
                <a:cxn ang="0">
                  <a:pos x="84" y="367"/>
                </a:cxn>
                <a:cxn ang="0">
                  <a:pos x="103" y="293"/>
                </a:cxn>
                <a:cxn ang="0">
                  <a:pos x="153" y="53"/>
                </a:cxn>
                <a:cxn ang="0">
                  <a:pos x="156" y="6"/>
                </a:cxn>
                <a:cxn ang="0">
                  <a:pos x="90" y="0"/>
                </a:cxn>
                <a:cxn ang="0">
                  <a:pos x="28" y="65"/>
                </a:cxn>
                <a:cxn ang="0">
                  <a:pos x="6" y="190"/>
                </a:cxn>
                <a:cxn ang="0">
                  <a:pos x="0" y="317"/>
                </a:cxn>
                <a:cxn ang="0">
                  <a:pos x="16" y="392"/>
                </a:cxn>
                <a:cxn ang="0">
                  <a:pos x="22" y="426"/>
                </a:cxn>
                <a:cxn ang="0">
                  <a:pos x="75" y="442"/>
                </a:cxn>
              </a:cxnLst>
              <a:rect l="0" t="0" r="r" b="b"/>
              <a:pathLst>
                <a:path w="157" h="443">
                  <a:moveTo>
                    <a:pt x="75" y="442"/>
                  </a:moveTo>
                  <a:lnTo>
                    <a:pt x="84" y="367"/>
                  </a:lnTo>
                  <a:lnTo>
                    <a:pt x="103" y="293"/>
                  </a:lnTo>
                  <a:lnTo>
                    <a:pt x="153" y="53"/>
                  </a:lnTo>
                  <a:lnTo>
                    <a:pt x="156" y="6"/>
                  </a:lnTo>
                  <a:lnTo>
                    <a:pt x="90" y="0"/>
                  </a:lnTo>
                  <a:lnTo>
                    <a:pt x="28" y="65"/>
                  </a:lnTo>
                  <a:lnTo>
                    <a:pt x="6" y="190"/>
                  </a:lnTo>
                  <a:lnTo>
                    <a:pt x="0" y="317"/>
                  </a:lnTo>
                  <a:lnTo>
                    <a:pt x="16" y="392"/>
                  </a:lnTo>
                  <a:lnTo>
                    <a:pt x="22" y="426"/>
                  </a:lnTo>
                  <a:lnTo>
                    <a:pt x="75" y="44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2" name="Freeform 104"/>
            <p:cNvSpPr>
              <a:spLocks noChangeAspect="1"/>
            </p:cNvSpPr>
            <p:nvPr/>
          </p:nvSpPr>
          <p:spPr bwMode="auto">
            <a:xfrm rot="-10800000">
              <a:off x="3618" y="708"/>
              <a:ext cx="36" cy="12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8" y="49"/>
                </a:cxn>
                <a:cxn ang="0">
                  <a:pos x="28" y="88"/>
                </a:cxn>
                <a:cxn ang="0">
                  <a:pos x="31" y="120"/>
                </a:cxn>
                <a:cxn ang="0">
                  <a:pos x="9" y="107"/>
                </a:cxn>
                <a:cxn ang="0">
                  <a:pos x="3" y="71"/>
                </a:cxn>
                <a:cxn ang="0">
                  <a:pos x="0" y="52"/>
                </a:cxn>
                <a:cxn ang="0">
                  <a:pos x="9" y="0"/>
                </a:cxn>
              </a:cxnLst>
              <a:rect l="0" t="0" r="r" b="b"/>
              <a:pathLst>
                <a:path w="32" h="121">
                  <a:moveTo>
                    <a:pt x="9" y="0"/>
                  </a:moveTo>
                  <a:lnTo>
                    <a:pt x="28" y="49"/>
                  </a:lnTo>
                  <a:lnTo>
                    <a:pt x="28" y="88"/>
                  </a:lnTo>
                  <a:lnTo>
                    <a:pt x="31" y="120"/>
                  </a:lnTo>
                  <a:lnTo>
                    <a:pt x="9" y="107"/>
                  </a:lnTo>
                  <a:lnTo>
                    <a:pt x="3" y="71"/>
                  </a:lnTo>
                  <a:lnTo>
                    <a:pt x="0" y="52"/>
                  </a:lnTo>
                  <a:lnTo>
                    <a:pt x="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53" name="Freeform 105"/>
          <p:cNvSpPr>
            <a:spLocks noChangeAspect="1"/>
          </p:cNvSpPr>
          <p:nvPr/>
        </p:nvSpPr>
        <p:spPr bwMode="auto">
          <a:xfrm rot="-596050">
            <a:off x="3998913" y="2901950"/>
            <a:ext cx="481012" cy="601663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5" name="Group 106"/>
          <p:cNvGrpSpPr>
            <a:grpSpLocks noChangeAspect="1"/>
          </p:cNvGrpSpPr>
          <p:nvPr/>
        </p:nvGrpSpPr>
        <p:grpSpPr bwMode="auto">
          <a:xfrm>
            <a:off x="3665538" y="2854325"/>
            <a:ext cx="1543050" cy="438150"/>
            <a:chOff x="1056" y="1200"/>
            <a:chExt cx="4607" cy="1308"/>
          </a:xfrm>
          <a:solidFill>
            <a:schemeClr val="bg1">
              <a:lumMod val="65000"/>
            </a:schemeClr>
          </a:solidFill>
        </p:grpSpPr>
        <p:grpSp>
          <p:nvGrpSpPr>
            <p:cNvPr id="16" name="Group 107"/>
            <p:cNvGrpSpPr>
              <a:grpSpLocks noChangeAspect="1"/>
            </p:cNvGrpSpPr>
            <p:nvPr/>
          </p:nvGrpSpPr>
          <p:grpSpPr bwMode="auto">
            <a:xfrm>
              <a:off x="1056" y="1765"/>
              <a:ext cx="1979" cy="743"/>
              <a:chOff x="1043" y="540"/>
              <a:chExt cx="1605" cy="678"/>
            </a:xfrm>
            <a:grpFill/>
          </p:grpSpPr>
          <p:sp>
            <p:nvSpPr>
              <p:cNvPr id="872556" name="Freeform 108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7" name="Freeform 109"/>
              <p:cNvSpPr>
                <a:spLocks noChangeAspect="1"/>
              </p:cNvSpPr>
              <p:nvPr/>
            </p:nvSpPr>
            <p:spPr bwMode="auto">
              <a:xfrm>
                <a:off x="2470" y="905"/>
                <a:ext cx="55" cy="19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98" y="6"/>
                  </a:cxn>
                  <a:cxn ang="0">
                    <a:pos x="91" y="19"/>
                  </a:cxn>
                  <a:cxn ang="0">
                    <a:pos x="81" y="40"/>
                  </a:cxn>
                  <a:cxn ang="0">
                    <a:pos x="69" y="67"/>
                  </a:cxn>
                  <a:cxn ang="0">
                    <a:pos x="57" y="97"/>
                  </a:cxn>
                  <a:cxn ang="0">
                    <a:pos x="45" y="129"/>
                  </a:cxn>
                  <a:cxn ang="0">
                    <a:pos x="36" y="162"/>
                  </a:cxn>
                  <a:cxn ang="0">
                    <a:pos x="33" y="192"/>
                  </a:cxn>
                  <a:cxn ang="0">
                    <a:pos x="30" y="203"/>
                  </a:cxn>
                  <a:cxn ang="0">
                    <a:pos x="24" y="229"/>
                  </a:cxn>
                  <a:cxn ang="0">
                    <a:pos x="15" y="269"/>
                  </a:cxn>
                  <a:cxn ang="0">
                    <a:pos x="7" y="321"/>
                  </a:cxn>
                  <a:cxn ang="0">
                    <a:pos x="2" y="382"/>
                  </a:cxn>
                  <a:cxn ang="0">
                    <a:pos x="0" y="447"/>
                  </a:cxn>
                  <a:cxn ang="0">
                    <a:pos x="4" y="517"/>
                  </a:cxn>
                  <a:cxn ang="0">
                    <a:pos x="16" y="586"/>
                  </a:cxn>
                  <a:cxn ang="0">
                    <a:pos x="20" y="580"/>
                  </a:cxn>
                  <a:cxn ang="0">
                    <a:pos x="33" y="561"/>
                  </a:cxn>
                  <a:cxn ang="0">
                    <a:pos x="52" y="534"/>
                  </a:cxn>
                  <a:cxn ang="0">
                    <a:pos x="74" y="498"/>
                  </a:cxn>
                  <a:cxn ang="0">
                    <a:pos x="100" y="454"/>
                  </a:cxn>
                  <a:cxn ang="0">
                    <a:pos x="124" y="407"/>
                  </a:cxn>
                  <a:cxn ang="0">
                    <a:pos x="145" y="354"/>
                  </a:cxn>
                  <a:cxn ang="0">
                    <a:pos x="163" y="301"/>
                  </a:cxn>
                  <a:cxn ang="0">
                    <a:pos x="163" y="299"/>
                  </a:cxn>
                  <a:cxn ang="0">
                    <a:pos x="165" y="289"/>
                  </a:cxn>
                  <a:cxn ang="0">
                    <a:pos x="166" y="272"/>
                  </a:cxn>
                  <a:cxn ang="0">
                    <a:pos x="165" y="243"/>
                  </a:cxn>
                  <a:cxn ang="0">
                    <a:pos x="159" y="204"/>
                  </a:cxn>
                  <a:cxn ang="0">
                    <a:pos x="149" y="152"/>
                  </a:cxn>
                  <a:cxn ang="0">
                    <a:pos x="130" y="84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66" h="586">
                    <a:moveTo>
                      <a:pt x="102" y="0"/>
                    </a:moveTo>
                    <a:lnTo>
                      <a:pt x="98" y="6"/>
                    </a:lnTo>
                    <a:lnTo>
                      <a:pt x="91" y="19"/>
                    </a:lnTo>
                    <a:lnTo>
                      <a:pt x="81" y="40"/>
                    </a:lnTo>
                    <a:lnTo>
                      <a:pt x="69" y="67"/>
                    </a:lnTo>
                    <a:lnTo>
                      <a:pt x="57" y="97"/>
                    </a:lnTo>
                    <a:lnTo>
                      <a:pt x="45" y="129"/>
                    </a:lnTo>
                    <a:lnTo>
                      <a:pt x="36" y="162"/>
                    </a:lnTo>
                    <a:lnTo>
                      <a:pt x="33" y="192"/>
                    </a:lnTo>
                    <a:lnTo>
                      <a:pt x="30" y="203"/>
                    </a:lnTo>
                    <a:lnTo>
                      <a:pt x="24" y="229"/>
                    </a:lnTo>
                    <a:lnTo>
                      <a:pt x="15" y="269"/>
                    </a:lnTo>
                    <a:lnTo>
                      <a:pt x="7" y="321"/>
                    </a:lnTo>
                    <a:lnTo>
                      <a:pt x="2" y="382"/>
                    </a:lnTo>
                    <a:lnTo>
                      <a:pt x="0" y="447"/>
                    </a:lnTo>
                    <a:lnTo>
                      <a:pt x="4" y="517"/>
                    </a:lnTo>
                    <a:lnTo>
                      <a:pt x="16" y="586"/>
                    </a:lnTo>
                    <a:lnTo>
                      <a:pt x="20" y="580"/>
                    </a:lnTo>
                    <a:lnTo>
                      <a:pt x="33" y="561"/>
                    </a:lnTo>
                    <a:lnTo>
                      <a:pt x="52" y="534"/>
                    </a:lnTo>
                    <a:lnTo>
                      <a:pt x="74" y="498"/>
                    </a:lnTo>
                    <a:lnTo>
                      <a:pt x="100" y="454"/>
                    </a:lnTo>
                    <a:lnTo>
                      <a:pt x="124" y="407"/>
                    </a:lnTo>
                    <a:lnTo>
                      <a:pt x="145" y="354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89"/>
                    </a:lnTo>
                    <a:lnTo>
                      <a:pt x="166" y="272"/>
                    </a:lnTo>
                    <a:lnTo>
                      <a:pt x="165" y="243"/>
                    </a:lnTo>
                    <a:lnTo>
                      <a:pt x="159" y="204"/>
                    </a:lnTo>
                    <a:lnTo>
                      <a:pt x="149" y="152"/>
                    </a:lnTo>
                    <a:lnTo>
                      <a:pt x="130" y="84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8" name="Freeform 110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59" name="Freeform 111"/>
              <p:cNvSpPr>
                <a:spLocks noChangeAspect="1"/>
              </p:cNvSpPr>
              <p:nvPr/>
            </p:nvSpPr>
            <p:spPr bwMode="auto">
              <a:xfrm>
                <a:off x="2473" y="999"/>
                <a:ext cx="51" cy="104"/>
              </a:xfrm>
              <a:custGeom>
                <a:avLst/>
                <a:gdLst/>
                <a:ahLst/>
                <a:cxnLst>
                  <a:cxn ang="0">
                    <a:pos x="115" y="71"/>
                  </a:cxn>
                  <a:cxn ang="0">
                    <a:pos x="100" y="97"/>
                  </a:cxn>
                  <a:cxn ang="0">
                    <a:pos x="78" y="133"/>
                  </a:cxn>
                  <a:cxn ang="0">
                    <a:pos x="60" y="168"/>
                  </a:cxn>
                  <a:cxn ang="0">
                    <a:pos x="52" y="182"/>
                  </a:cxn>
                  <a:cxn ang="0">
                    <a:pos x="44" y="193"/>
                  </a:cxn>
                  <a:cxn ang="0">
                    <a:pos x="32" y="213"/>
                  </a:cxn>
                  <a:cxn ang="0">
                    <a:pos x="18" y="240"/>
                  </a:cxn>
                  <a:cxn ang="0">
                    <a:pos x="8" y="262"/>
                  </a:cxn>
                  <a:cxn ang="0">
                    <a:pos x="4" y="271"/>
                  </a:cxn>
                  <a:cxn ang="0">
                    <a:pos x="3" y="276"/>
                  </a:cxn>
                  <a:cxn ang="0">
                    <a:pos x="3" y="279"/>
                  </a:cxn>
                  <a:cxn ang="0">
                    <a:pos x="0" y="285"/>
                  </a:cxn>
                  <a:cxn ang="0">
                    <a:pos x="0" y="295"/>
                  </a:cxn>
                  <a:cxn ang="0">
                    <a:pos x="5" y="307"/>
                  </a:cxn>
                  <a:cxn ang="0">
                    <a:pos x="24" y="310"/>
                  </a:cxn>
                  <a:cxn ang="0">
                    <a:pos x="33" y="303"/>
                  </a:cxn>
                  <a:cxn ang="0">
                    <a:pos x="46" y="288"/>
                  </a:cxn>
                  <a:cxn ang="0">
                    <a:pos x="62" y="265"/>
                  </a:cxn>
                  <a:cxn ang="0">
                    <a:pos x="73" y="246"/>
                  </a:cxn>
                  <a:cxn ang="0">
                    <a:pos x="86" y="223"/>
                  </a:cxn>
                  <a:cxn ang="0">
                    <a:pos x="104" y="185"/>
                  </a:cxn>
                  <a:cxn ang="0">
                    <a:pos x="121" y="142"/>
                  </a:cxn>
                  <a:cxn ang="0">
                    <a:pos x="129" y="119"/>
                  </a:cxn>
                  <a:cxn ang="0">
                    <a:pos x="135" y="100"/>
                  </a:cxn>
                  <a:cxn ang="0">
                    <a:pos x="144" y="71"/>
                  </a:cxn>
                  <a:cxn ang="0">
                    <a:pos x="150" y="39"/>
                  </a:cxn>
                  <a:cxn ang="0">
                    <a:pos x="153" y="23"/>
                  </a:cxn>
                  <a:cxn ang="0">
                    <a:pos x="153" y="10"/>
                  </a:cxn>
                  <a:cxn ang="0">
                    <a:pos x="152" y="0"/>
                  </a:cxn>
                  <a:cxn ang="0">
                    <a:pos x="145" y="6"/>
                  </a:cxn>
                  <a:cxn ang="0">
                    <a:pos x="139" y="22"/>
                  </a:cxn>
                  <a:cxn ang="0">
                    <a:pos x="135" y="30"/>
                  </a:cxn>
                  <a:cxn ang="0">
                    <a:pos x="129" y="45"/>
                  </a:cxn>
                  <a:cxn ang="0">
                    <a:pos x="121" y="59"/>
                  </a:cxn>
                  <a:cxn ang="0">
                    <a:pos x="118" y="67"/>
                  </a:cxn>
                </a:cxnLst>
                <a:rect l="0" t="0" r="r" b="b"/>
                <a:pathLst>
                  <a:path w="153" h="310">
                    <a:moveTo>
                      <a:pt x="118" y="67"/>
                    </a:moveTo>
                    <a:lnTo>
                      <a:pt x="115" y="71"/>
                    </a:lnTo>
                    <a:lnTo>
                      <a:pt x="109" y="81"/>
                    </a:lnTo>
                    <a:lnTo>
                      <a:pt x="100" y="97"/>
                    </a:lnTo>
                    <a:lnTo>
                      <a:pt x="90" y="114"/>
                    </a:lnTo>
                    <a:lnTo>
                      <a:pt x="78" y="133"/>
                    </a:lnTo>
                    <a:lnTo>
                      <a:pt x="68" y="152"/>
                    </a:lnTo>
                    <a:lnTo>
                      <a:pt x="60" y="168"/>
                    </a:lnTo>
                    <a:lnTo>
                      <a:pt x="53" y="180"/>
                    </a:lnTo>
                    <a:lnTo>
                      <a:pt x="52" y="182"/>
                    </a:lnTo>
                    <a:lnTo>
                      <a:pt x="48" y="185"/>
                    </a:lnTo>
                    <a:lnTo>
                      <a:pt x="44" y="193"/>
                    </a:lnTo>
                    <a:lnTo>
                      <a:pt x="39" y="201"/>
                    </a:lnTo>
                    <a:lnTo>
                      <a:pt x="32" y="213"/>
                    </a:lnTo>
                    <a:lnTo>
                      <a:pt x="25" y="226"/>
                    </a:lnTo>
                    <a:lnTo>
                      <a:pt x="18" y="240"/>
                    </a:lnTo>
                    <a:lnTo>
                      <a:pt x="10" y="256"/>
                    </a:lnTo>
                    <a:lnTo>
                      <a:pt x="8" y="262"/>
                    </a:lnTo>
                    <a:lnTo>
                      <a:pt x="5" y="266"/>
                    </a:lnTo>
                    <a:lnTo>
                      <a:pt x="4" y="271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78"/>
                    </a:lnTo>
                    <a:lnTo>
                      <a:pt x="3" y="279"/>
                    </a:lnTo>
                    <a:lnTo>
                      <a:pt x="2" y="281"/>
                    </a:lnTo>
                    <a:lnTo>
                      <a:pt x="0" y="285"/>
                    </a:lnTo>
                    <a:lnTo>
                      <a:pt x="0" y="289"/>
                    </a:lnTo>
                    <a:lnTo>
                      <a:pt x="0" y="295"/>
                    </a:lnTo>
                    <a:lnTo>
                      <a:pt x="2" y="301"/>
                    </a:lnTo>
                    <a:lnTo>
                      <a:pt x="5" y="307"/>
                    </a:lnTo>
                    <a:lnTo>
                      <a:pt x="13" y="310"/>
                    </a:lnTo>
                    <a:lnTo>
                      <a:pt x="24" y="310"/>
                    </a:lnTo>
                    <a:lnTo>
                      <a:pt x="28" y="307"/>
                    </a:lnTo>
                    <a:lnTo>
                      <a:pt x="33" y="303"/>
                    </a:lnTo>
                    <a:lnTo>
                      <a:pt x="38" y="297"/>
                    </a:lnTo>
                    <a:lnTo>
                      <a:pt x="46" y="288"/>
                    </a:lnTo>
                    <a:lnTo>
                      <a:pt x="55" y="278"/>
                    </a:lnTo>
                    <a:lnTo>
                      <a:pt x="62" y="265"/>
                    </a:lnTo>
                    <a:lnTo>
                      <a:pt x="72" y="249"/>
                    </a:lnTo>
                    <a:lnTo>
                      <a:pt x="73" y="246"/>
                    </a:lnTo>
                    <a:lnTo>
                      <a:pt x="78" y="237"/>
                    </a:lnTo>
                    <a:lnTo>
                      <a:pt x="86" y="223"/>
                    </a:lnTo>
                    <a:lnTo>
                      <a:pt x="95" y="206"/>
                    </a:lnTo>
                    <a:lnTo>
                      <a:pt x="104" y="185"/>
                    </a:lnTo>
                    <a:lnTo>
                      <a:pt x="113" y="164"/>
                    </a:lnTo>
                    <a:lnTo>
                      <a:pt x="121" y="142"/>
                    </a:lnTo>
                    <a:lnTo>
                      <a:pt x="129" y="120"/>
                    </a:lnTo>
                    <a:lnTo>
                      <a:pt x="129" y="119"/>
                    </a:lnTo>
                    <a:lnTo>
                      <a:pt x="131" y="112"/>
                    </a:lnTo>
                    <a:lnTo>
                      <a:pt x="135" y="100"/>
                    </a:lnTo>
                    <a:lnTo>
                      <a:pt x="139" y="85"/>
                    </a:lnTo>
                    <a:lnTo>
                      <a:pt x="144" y="71"/>
                    </a:lnTo>
                    <a:lnTo>
                      <a:pt x="148" y="55"/>
                    </a:lnTo>
                    <a:lnTo>
                      <a:pt x="150" y="39"/>
                    </a:lnTo>
                    <a:lnTo>
                      <a:pt x="153" y="25"/>
                    </a:lnTo>
                    <a:lnTo>
                      <a:pt x="153" y="23"/>
                    </a:lnTo>
                    <a:lnTo>
                      <a:pt x="153" y="17"/>
                    </a:lnTo>
                    <a:lnTo>
                      <a:pt x="153" y="10"/>
                    </a:lnTo>
                    <a:lnTo>
                      <a:pt x="153" y="3"/>
                    </a:lnTo>
                    <a:lnTo>
                      <a:pt x="152" y="0"/>
                    </a:lnTo>
                    <a:lnTo>
                      <a:pt x="149" y="0"/>
                    </a:lnTo>
                    <a:lnTo>
                      <a:pt x="145" y="6"/>
                    </a:lnTo>
                    <a:lnTo>
                      <a:pt x="140" y="20"/>
                    </a:lnTo>
                    <a:lnTo>
                      <a:pt x="139" y="22"/>
                    </a:lnTo>
                    <a:lnTo>
                      <a:pt x="138" y="26"/>
                    </a:lnTo>
                    <a:lnTo>
                      <a:pt x="135" y="30"/>
                    </a:lnTo>
                    <a:lnTo>
                      <a:pt x="133" y="38"/>
                    </a:lnTo>
                    <a:lnTo>
                      <a:pt x="129" y="45"/>
                    </a:lnTo>
                    <a:lnTo>
                      <a:pt x="125" y="52"/>
                    </a:lnTo>
                    <a:lnTo>
                      <a:pt x="121" y="59"/>
                    </a:lnTo>
                    <a:lnTo>
                      <a:pt x="118" y="67"/>
                    </a:lnTo>
                    <a:lnTo>
                      <a:pt x="118" y="6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0" name="Freeform 112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1" name="Freeform 113"/>
              <p:cNvSpPr>
                <a:spLocks noChangeAspect="1"/>
              </p:cNvSpPr>
              <p:nvPr/>
            </p:nvSpPr>
            <p:spPr bwMode="auto">
              <a:xfrm>
                <a:off x="2419" y="933"/>
                <a:ext cx="73" cy="196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0" y="6"/>
                  </a:cxn>
                  <a:cxn ang="0">
                    <a:pos x="113" y="19"/>
                  </a:cxn>
                  <a:cxn ang="0">
                    <a:pos x="102" y="39"/>
                  </a:cxn>
                  <a:cxn ang="0">
                    <a:pos x="90" y="65"/>
                  </a:cxn>
                  <a:cxn ang="0">
                    <a:pos x="77" y="95"/>
                  </a:cxn>
                  <a:cxn ang="0">
                    <a:pos x="66" y="127"/>
                  </a:cxn>
                  <a:cxn ang="0">
                    <a:pos x="57" y="160"/>
                  </a:cxn>
                  <a:cxn ang="0">
                    <a:pos x="53" y="191"/>
                  </a:cxn>
                  <a:cxn ang="0">
                    <a:pos x="48" y="204"/>
                  </a:cxn>
                  <a:cxn ang="0">
                    <a:pos x="37" y="237"/>
                  </a:cxn>
                  <a:cxn ang="0">
                    <a:pos x="23" y="288"/>
                  </a:cxn>
                  <a:cxn ang="0">
                    <a:pos x="9" y="347"/>
                  </a:cxn>
                  <a:cxn ang="0">
                    <a:pos x="0" y="412"/>
                  </a:cxn>
                  <a:cxn ang="0">
                    <a:pos x="0" y="477"/>
                  </a:cxn>
                  <a:cxn ang="0">
                    <a:pos x="12" y="538"/>
                  </a:cxn>
                  <a:cxn ang="0">
                    <a:pos x="41" y="586"/>
                  </a:cxn>
                  <a:cxn ang="0">
                    <a:pos x="46" y="577"/>
                  </a:cxn>
                  <a:cxn ang="0">
                    <a:pos x="62" y="550"/>
                  </a:cxn>
                  <a:cxn ang="0">
                    <a:pos x="87" y="508"/>
                  </a:cxn>
                  <a:cxn ang="0">
                    <a:pos x="115" y="457"/>
                  </a:cxn>
                  <a:cxn ang="0">
                    <a:pos x="145" y="399"/>
                  </a:cxn>
                  <a:cxn ang="0">
                    <a:pos x="176" y="338"/>
                  </a:cxn>
                  <a:cxn ang="0">
                    <a:pos x="201" y="278"/>
                  </a:cxn>
                  <a:cxn ang="0">
                    <a:pos x="220" y="221"/>
                  </a:cxn>
                  <a:cxn ang="0">
                    <a:pos x="220" y="220"/>
                  </a:cxn>
                  <a:cxn ang="0">
                    <a:pos x="220" y="210"/>
                  </a:cxn>
                  <a:cxn ang="0">
                    <a:pos x="219" y="195"/>
                  </a:cxn>
                  <a:cxn ang="0">
                    <a:pos x="213" y="172"/>
                  </a:cxn>
                  <a:cxn ang="0">
                    <a:pos x="203" y="142"/>
                  </a:cxn>
                  <a:cxn ang="0">
                    <a:pos x="186" y="104"/>
                  </a:cxn>
                  <a:cxn ang="0">
                    <a:pos x="160" y="56"/>
                  </a:cxn>
                  <a:cxn ang="0">
                    <a:pos x="124" y="0"/>
                  </a:cxn>
                  <a:cxn ang="0">
                    <a:pos x="124" y="0"/>
                  </a:cxn>
                </a:cxnLst>
                <a:rect l="0" t="0" r="r" b="b"/>
                <a:pathLst>
                  <a:path w="220" h="586">
                    <a:moveTo>
                      <a:pt x="124" y="0"/>
                    </a:moveTo>
                    <a:lnTo>
                      <a:pt x="120" y="6"/>
                    </a:lnTo>
                    <a:lnTo>
                      <a:pt x="113" y="19"/>
                    </a:lnTo>
                    <a:lnTo>
                      <a:pt x="102" y="39"/>
                    </a:lnTo>
                    <a:lnTo>
                      <a:pt x="90" y="65"/>
                    </a:lnTo>
                    <a:lnTo>
                      <a:pt x="77" y="95"/>
                    </a:lnTo>
                    <a:lnTo>
                      <a:pt x="66" y="127"/>
                    </a:lnTo>
                    <a:lnTo>
                      <a:pt x="57" y="160"/>
                    </a:lnTo>
                    <a:lnTo>
                      <a:pt x="53" y="191"/>
                    </a:lnTo>
                    <a:lnTo>
                      <a:pt x="48" y="204"/>
                    </a:lnTo>
                    <a:lnTo>
                      <a:pt x="37" y="237"/>
                    </a:lnTo>
                    <a:lnTo>
                      <a:pt x="23" y="288"/>
                    </a:lnTo>
                    <a:lnTo>
                      <a:pt x="9" y="347"/>
                    </a:lnTo>
                    <a:lnTo>
                      <a:pt x="0" y="412"/>
                    </a:lnTo>
                    <a:lnTo>
                      <a:pt x="0" y="477"/>
                    </a:lnTo>
                    <a:lnTo>
                      <a:pt x="12" y="538"/>
                    </a:lnTo>
                    <a:lnTo>
                      <a:pt x="41" y="586"/>
                    </a:lnTo>
                    <a:lnTo>
                      <a:pt x="46" y="577"/>
                    </a:lnTo>
                    <a:lnTo>
                      <a:pt x="62" y="550"/>
                    </a:lnTo>
                    <a:lnTo>
                      <a:pt x="87" y="508"/>
                    </a:lnTo>
                    <a:lnTo>
                      <a:pt x="115" y="457"/>
                    </a:lnTo>
                    <a:lnTo>
                      <a:pt x="145" y="399"/>
                    </a:lnTo>
                    <a:lnTo>
                      <a:pt x="176" y="338"/>
                    </a:lnTo>
                    <a:lnTo>
                      <a:pt x="201" y="278"/>
                    </a:lnTo>
                    <a:lnTo>
                      <a:pt x="220" y="221"/>
                    </a:lnTo>
                    <a:lnTo>
                      <a:pt x="220" y="220"/>
                    </a:lnTo>
                    <a:lnTo>
                      <a:pt x="220" y="210"/>
                    </a:lnTo>
                    <a:lnTo>
                      <a:pt x="219" y="195"/>
                    </a:lnTo>
                    <a:lnTo>
                      <a:pt x="213" y="172"/>
                    </a:lnTo>
                    <a:lnTo>
                      <a:pt x="203" y="142"/>
                    </a:lnTo>
                    <a:lnTo>
                      <a:pt x="186" y="104"/>
                    </a:lnTo>
                    <a:lnTo>
                      <a:pt x="160" y="56"/>
                    </a:lnTo>
                    <a:lnTo>
                      <a:pt x="124" y="0"/>
                    </a:lnTo>
                    <a:lnTo>
                      <a:pt x="12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2" name="Freeform 114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3" name="Freeform 115"/>
              <p:cNvSpPr>
                <a:spLocks noChangeAspect="1"/>
              </p:cNvSpPr>
              <p:nvPr/>
            </p:nvSpPr>
            <p:spPr bwMode="auto">
              <a:xfrm>
                <a:off x="2429" y="1005"/>
                <a:ext cx="63" cy="123"/>
              </a:xfrm>
              <a:custGeom>
                <a:avLst/>
                <a:gdLst/>
                <a:ahLst/>
                <a:cxnLst>
                  <a:cxn ang="0">
                    <a:pos x="117" y="93"/>
                  </a:cxn>
                  <a:cxn ang="0">
                    <a:pos x="103" y="121"/>
                  </a:cxn>
                  <a:cxn ang="0">
                    <a:pos x="82" y="158"/>
                  </a:cxn>
                  <a:cxn ang="0">
                    <a:pos x="63" y="194"/>
                  </a:cxn>
                  <a:cxn ang="0">
                    <a:pos x="55" y="207"/>
                  </a:cxn>
                  <a:cxn ang="0">
                    <a:pos x="51" y="216"/>
                  </a:cxn>
                  <a:cxn ang="0">
                    <a:pos x="44" y="232"/>
                  </a:cxn>
                  <a:cxn ang="0">
                    <a:pos x="33" y="257"/>
                  </a:cxn>
                  <a:cxn ang="0">
                    <a:pos x="22" y="280"/>
                  </a:cxn>
                  <a:cxn ang="0">
                    <a:pos x="15" y="300"/>
                  </a:cxn>
                  <a:cxn ang="0">
                    <a:pos x="7" y="322"/>
                  </a:cxn>
                  <a:cxn ang="0">
                    <a:pos x="2" y="336"/>
                  </a:cxn>
                  <a:cxn ang="0">
                    <a:pos x="1" y="340"/>
                  </a:cxn>
                  <a:cxn ang="0">
                    <a:pos x="0" y="349"/>
                  </a:cxn>
                  <a:cxn ang="0">
                    <a:pos x="2" y="362"/>
                  </a:cxn>
                  <a:cxn ang="0">
                    <a:pos x="15" y="368"/>
                  </a:cxn>
                  <a:cxn ang="0">
                    <a:pos x="29" y="365"/>
                  </a:cxn>
                  <a:cxn ang="0">
                    <a:pos x="40" y="354"/>
                  </a:cxn>
                  <a:cxn ang="0">
                    <a:pos x="59" y="332"/>
                  </a:cxn>
                  <a:cxn ang="0">
                    <a:pos x="81" y="303"/>
                  </a:cxn>
                  <a:cxn ang="0">
                    <a:pos x="92" y="283"/>
                  </a:cxn>
                  <a:cxn ang="0">
                    <a:pos x="106" y="259"/>
                  </a:cxn>
                  <a:cxn ang="0">
                    <a:pos x="125" y="222"/>
                  </a:cxn>
                  <a:cxn ang="0">
                    <a:pos x="144" y="180"/>
                  </a:cxn>
                  <a:cxn ang="0">
                    <a:pos x="151" y="157"/>
                  </a:cxn>
                  <a:cxn ang="0">
                    <a:pos x="160" y="134"/>
                  </a:cxn>
                  <a:cxn ang="0">
                    <a:pos x="171" y="97"/>
                  </a:cxn>
                  <a:cxn ang="0">
                    <a:pos x="181" y="61"/>
                  </a:cxn>
                  <a:cxn ang="0">
                    <a:pos x="185" y="44"/>
                  </a:cxn>
                  <a:cxn ang="0">
                    <a:pos x="188" y="22"/>
                  </a:cxn>
                  <a:cxn ang="0">
                    <a:pos x="187" y="2"/>
                  </a:cxn>
                  <a:cxn ang="0">
                    <a:pos x="173" y="8"/>
                  </a:cxn>
                  <a:cxn ang="0">
                    <a:pos x="157" y="29"/>
                  </a:cxn>
                  <a:cxn ang="0">
                    <a:pos x="149" y="42"/>
                  </a:cxn>
                  <a:cxn ang="0">
                    <a:pos x="137" y="61"/>
                  </a:cxn>
                  <a:cxn ang="0">
                    <a:pos x="125" y="81"/>
                  </a:cxn>
                  <a:cxn ang="0">
                    <a:pos x="120" y="89"/>
                  </a:cxn>
                </a:cxnLst>
                <a:rect l="0" t="0" r="r" b="b"/>
                <a:pathLst>
                  <a:path w="189" h="368">
                    <a:moveTo>
                      <a:pt x="120" y="89"/>
                    </a:moveTo>
                    <a:lnTo>
                      <a:pt x="117" y="93"/>
                    </a:lnTo>
                    <a:lnTo>
                      <a:pt x="111" y="105"/>
                    </a:lnTo>
                    <a:lnTo>
                      <a:pt x="103" y="121"/>
                    </a:lnTo>
                    <a:lnTo>
                      <a:pt x="93" y="139"/>
                    </a:lnTo>
                    <a:lnTo>
                      <a:pt x="82" y="158"/>
                    </a:lnTo>
                    <a:lnTo>
                      <a:pt x="72" y="178"/>
                    </a:lnTo>
                    <a:lnTo>
                      <a:pt x="63" y="194"/>
                    </a:lnTo>
                    <a:lnTo>
                      <a:pt x="57" y="206"/>
                    </a:lnTo>
                    <a:lnTo>
                      <a:pt x="55" y="207"/>
                    </a:lnTo>
                    <a:lnTo>
                      <a:pt x="54" y="210"/>
                    </a:lnTo>
                    <a:lnTo>
                      <a:pt x="51" y="216"/>
                    </a:lnTo>
                    <a:lnTo>
                      <a:pt x="49" y="222"/>
                    </a:lnTo>
                    <a:lnTo>
                      <a:pt x="44" y="232"/>
                    </a:lnTo>
                    <a:lnTo>
                      <a:pt x="39" y="242"/>
                    </a:lnTo>
                    <a:lnTo>
                      <a:pt x="33" y="257"/>
                    </a:lnTo>
                    <a:lnTo>
                      <a:pt x="26" y="271"/>
                    </a:lnTo>
                    <a:lnTo>
                      <a:pt x="22" y="280"/>
                    </a:lnTo>
                    <a:lnTo>
                      <a:pt x="19" y="288"/>
                    </a:lnTo>
                    <a:lnTo>
                      <a:pt x="15" y="300"/>
                    </a:lnTo>
                    <a:lnTo>
                      <a:pt x="11" y="312"/>
                    </a:lnTo>
                    <a:lnTo>
                      <a:pt x="7" y="322"/>
                    </a:lnTo>
                    <a:lnTo>
                      <a:pt x="5" y="330"/>
                    </a:lnTo>
                    <a:lnTo>
                      <a:pt x="2" y="336"/>
                    </a:lnTo>
                    <a:lnTo>
                      <a:pt x="2" y="338"/>
                    </a:lnTo>
                    <a:lnTo>
                      <a:pt x="1" y="340"/>
                    </a:lnTo>
                    <a:lnTo>
                      <a:pt x="0" y="343"/>
                    </a:lnTo>
                    <a:lnTo>
                      <a:pt x="0" y="349"/>
                    </a:lnTo>
                    <a:lnTo>
                      <a:pt x="0" y="356"/>
                    </a:lnTo>
                    <a:lnTo>
                      <a:pt x="2" y="362"/>
                    </a:lnTo>
                    <a:lnTo>
                      <a:pt x="6" y="367"/>
                    </a:lnTo>
                    <a:lnTo>
                      <a:pt x="15" y="368"/>
                    </a:lnTo>
                    <a:lnTo>
                      <a:pt x="28" y="367"/>
                    </a:lnTo>
                    <a:lnTo>
                      <a:pt x="29" y="365"/>
                    </a:lnTo>
                    <a:lnTo>
                      <a:pt x="34" y="361"/>
                    </a:lnTo>
                    <a:lnTo>
                      <a:pt x="40" y="354"/>
                    </a:lnTo>
                    <a:lnTo>
                      <a:pt x="49" y="343"/>
                    </a:lnTo>
                    <a:lnTo>
                      <a:pt x="59" y="332"/>
                    </a:lnTo>
                    <a:lnTo>
                      <a:pt x="70" y="317"/>
                    </a:lnTo>
                    <a:lnTo>
                      <a:pt x="81" y="303"/>
                    </a:lnTo>
                    <a:lnTo>
                      <a:pt x="91" y="286"/>
                    </a:lnTo>
                    <a:lnTo>
                      <a:pt x="92" y="283"/>
                    </a:lnTo>
                    <a:lnTo>
                      <a:pt x="97" y="274"/>
                    </a:lnTo>
                    <a:lnTo>
                      <a:pt x="106" y="259"/>
                    </a:lnTo>
                    <a:lnTo>
                      <a:pt x="115" y="241"/>
                    </a:lnTo>
                    <a:lnTo>
                      <a:pt x="125" y="222"/>
                    </a:lnTo>
                    <a:lnTo>
                      <a:pt x="135" y="200"/>
                    </a:lnTo>
                    <a:lnTo>
                      <a:pt x="144" y="180"/>
                    </a:lnTo>
                    <a:lnTo>
                      <a:pt x="150" y="160"/>
                    </a:lnTo>
                    <a:lnTo>
                      <a:pt x="151" y="157"/>
                    </a:lnTo>
                    <a:lnTo>
                      <a:pt x="154" y="148"/>
                    </a:lnTo>
                    <a:lnTo>
                      <a:pt x="160" y="134"/>
                    </a:lnTo>
                    <a:lnTo>
                      <a:pt x="165" y="116"/>
                    </a:lnTo>
                    <a:lnTo>
                      <a:pt x="171" y="97"/>
                    </a:lnTo>
                    <a:lnTo>
                      <a:pt x="178" y="79"/>
                    </a:lnTo>
                    <a:lnTo>
                      <a:pt x="181" y="61"/>
                    </a:lnTo>
                    <a:lnTo>
                      <a:pt x="185" y="47"/>
                    </a:lnTo>
                    <a:lnTo>
                      <a:pt x="185" y="44"/>
                    </a:lnTo>
                    <a:lnTo>
                      <a:pt x="187" y="34"/>
                    </a:lnTo>
                    <a:lnTo>
                      <a:pt x="188" y="22"/>
                    </a:lnTo>
                    <a:lnTo>
                      <a:pt x="189" y="11"/>
                    </a:lnTo>
                    <a:lnTo>
                      <a:pt x="187" y="2"/>
                    </a:lnTo>
                    <a:lnTo>
                      <a:pt x="181" y="0"/>
                    </a:lnTo>
                    <a:lnTo>
                      <a:pt x="173" y="8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4" y="34"/>
                    </a:lnTo>
                    <a:lnTo>
                      <a:pt x="149" y="42"/>
                    </a:lnTo>
                    <a:lnTo>
                      <a:pt x="144" y="51"/>
                    </a:lnTo>
                    <a:lnTo>
                      <a:pt x="137" y="61"/>
                    </a:lnTo>
                    <a:lnTo>
                      <a:pt x="131" y="71"/>
                    </a:lnTo>
                    <a:lnTo>
                      <a:pt x="125" y="81"/>
                    </a:lnTo>
                    <a:lnTo>
                      <a:pt x="120" y="89"/>
                    </a:lnTo>
                    <a:lnTo>
                      <a:pt x="120" y="8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4" name="Freeform 116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5" name="Freeform 117"/>
              <p:cNvSpPr>
                <a:spLocks noChangeAspect="1"/>
              </p:cNvSpPr>
              <p:nvPr/>
            </p:nvSpPr>
            <p:spPr bwMode="auto">
              <a:xfrm>
                <a:off x="2348" y="937"/>
                <a:ext cx="98" cy="214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28" y="5"/>
                  </a:cxn>
                  <a:cxn ang="0">
                    <a:pos x="217" y="16"/>
                  </a:cxn>
                  <a:cxn ang="0">
                    <a:pos x="199" y="35"/>
                  </a:cxn>
                  <a:cxn ang="0">
                    <a:pos x="179" y="57"/>
                  </a:cxn>
                  <a:cxn ang="0">
                    <a:pos x="156" y="84"/>
                  </a:cxn>
                  <a:cxn ang="0">
                    <a:pos x="135" y="115"/>
                  </a:cxn>
                  <a:cxn ang="0">
                    <a:pos x="116" y="145"/>
                  </a:cxn>
                  <a:cxn ang="0">
                    <a:pos x="102" y="177"/>
                  </a:cxn>
                  <a:cxn ang="0">
                    <a:pos x="95" y="191"/>
                  </a:cxn>
                  <a:cxn ang="0">
                    <a:pos x="77" y="228"/>
                  </a:cxn>
                  <a:cxn ang="0">
                    <a:pos x="53" y="281"/>
                  </a:cxn>
                  <a:cxn ang="0">
                    <a:pos x="30" y="349"/>
                  </a:cxn>
                  <a:cxn ang="0">
                    <a:pos x="10" y="424"/>
                  </a:cxn>
                  <a:cxn ang="0">
                    <a:pos x="0" y="501"/>
                  </a:cxn>
                  <a:cxn ang="0">
                    <a:pos x="5" y="576"/>
                  </a:cxn>
                  <a:cxn ang="0">
                    <a:pos x="30" y="643"/>
                  </a:cxn>
                  <a:cxn ang="0">
                    <a:pos x="39" y="633"/>
                  </a:cxn>
                  <a:cxn ang="0">
                    <a:pos x="64" y="601"/>
                  </a:cxn>
                  <a:cxn ang="0">
                    <a:pos x="100" y="555"/>
                  </a:cxn>
                  <a:cxn ang="0">
                    <a:pos x="143" y="498"/>
                  </a:cxn>
                  <a:cxn ang="0">
                    <a:pos x="185" y="435"/>
                  </a:cxn>
                  <a:cxn ang="0">
                    <a:pos x="227" y="368"/>
                  </a:cxn>
                  <a:cxn ang="0">
                    <a:pos x="261" y="303"/>
                  </a:cxn>
                  <a:cxn ang="0">
                    <a:pos x="283" y="245"/>
                  </a:cxn>
                  <a:cxn ang="0">
                    <a:pos x="284" y="245"/>
                  </a:cxn>
                  <a:cxn ang="0">
                    <a:pos x="289" y="239"/>
                  </a:cxn>
                  <a:cxn ang="0">
                    <a:pos x="294" y="229"/>
                  </a:cxn>
                  <a:cxn ang="0">
                    <a:pos x="296" y="209"/>
                  </a:cxn>
                  <a:cxn ang="0">
                    <a:pos x="294" y="178"/>
                  </a:cxn>
                  <a:cxn ang="0">
                    <a:pos x="284" y="136"/>
                  </a:cxn>
                  <a:cxn ang="0">
                    <a:pos x="265" y="77"/>
                  </a:cxn>
                  <a:cxn ang="0">
                    <a:pos x="233" y="0"/>
                  </a:cxn>
                  <a:cxn ang="0">
                    <a:pos x="233" y="0"/>
                  </a:cxn>
                </a:cxnLst>
                <a:rect l="0" t="0" r="r" b="b"/>
                <a:pathLst>
                  <a:path w="296" h="643">
                    <a:moveTo>
                      <a:pt x="233" y="0"/>
                    </a:moveTo>
                    <a:lnTo>
                      <a:pt x="228" y="5"/>
                    </a:lnTo>
                    <a:lnTo>
                      <a:pt x="217" y="16"/>
                    </a:lnTo>
                    <a:lnTo>
                      <a:pt x="199" y="35"/>
                    </a:lnTo>
                    <a:lnTo>
                      <a:pt x="179" y="57"/>
                    </a:lnTo>
                    <a:lnTo>
                      <a:pt x="156" y="84"/>
                    </a:lnTo>
                    <a:lnTo>
                      <a:pt x="135" y="115"/>
                    </a:lnTo>
                    <a:lnTo>
                      <a:pt x="116" y="145"/>
                    </a:lnTo>
                    <a:lnTo>
                      <a:pt x="102" y="177"/>
                    </a:lnTo>
                    <a:lnTo>
                      <a:pt x="95" y="191"/>
                    </a:lnTo>
                    <a:lnTo>
                      <a:pt x="77" y="228"/>
                    </a:lnTo>
                    <a:lnTo>
                      <a:pt x="53" y="281"/>
                    </a:lnTo>
                    <a:lnTo>
                      <a:pt x="30" y="349"/>
                    </a:lnTo>
                    <a:lnTo>
                      <a:pt x="10" y="424"/>
                    </a:lnTo>
                    <a:lnTo>
                      <a:pt x="0" y="501"/>
                    </a:lnTo>
                    <a:lnTo>
                      <a:pt x="5" y="576"/>
                    </a:lnTo>
                    <a:lnTo>
                      <a:pt x="30" y="643"/>
                    </a:lnTo>
                    <a:lnTo>
                      <a:pt x="39" y="633"/>
                    </a:lnTo>
                    <a:lnTo>
                      <a:pt x="64" y="601"/>
                    </a:lnTo>
                    <a:lnTo>
                      <a:pt x="100" y="555"/>
                    </a:lnTo>
                    <a:lnTo>
                      <a:pt x="143" y="498"/>
                    </a:lnTo>
                    <a:lnTo>
                      <a:pt x="185" y="435"/>
                    </a:lnTo>
                    <a:lnTo>
                      <a:pt x="227" y="368"/>
                    </a:lnTo>
                    <a:lnTo>
                      <a:pt x="261" y="303"/>
                    </a:lnTo>
                    <a:lnTo>
                      <a:pt x="283" y="245"/>
                    </a:lnTo>
                    <a:lnTo>
                      <a:pt x="284" y="245"/>
                    </a:lnTo>
                    <a:lnTo>
                      <a:pt x="289" y="239"/>
                    </a:lnTo>
                    <a:lnTo>
                      <a:pt x="294" y="229"/>
                    </a:lnTo>
                    <a:lnTo>
                      <a:pt x="296" y="209"/>
                    </a:lnTo>
                    <a:lnTo>
                      <a:pt x="294" y="178"/>
                    </a:lnTo>
                    <a:lnTo>
                      <a:pt x="284" y="136"/>
                    </a:lnTo>
                    <a:lnTo>
                      <a:pt x="265" y="77"/>
                    </a:lnTo>
                    <a:lnTo>
                      <a:pt x="233" y="0"/>
                    </a:lnTo>
                    <a:lnTo>
                      <a:pt x="23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6" name="Freeform 118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7" name="Freeform 119"/>
              <p:cNvSpPr>
                <a:spLocks noChangeAspect="1"/>
              </p:cNvSpPr>
              <p:nvPr/>
            </p:nvSpPr>
            <p:spPr bwMode="auto">
              <a:xfrm>
                <a:off x="2359" y="1013"/>
                <a:ext cx="87" cy="142"/>
              </a:xfrm>
              <a:custGeom>
                <a:avLst/>
                <a:gdLst/>
                <a:ahLst/>
                <a:cxnLst>
                  <a:cxn ang="0">
                    <a:pos x="164" y="117"/>
                  </a:cxn>
                  <a:cxn ang="0">
                    <a:pos x="151" y="139"/>
                  </a:cxn>
                  <a:cxn ang="0">
                    <a:pos x="132" y="172"/>
                  </a:cxn>
                  <a:cxn ang="0">
                    <a:pos x="115" y="204"/>
                  </a:cxn>
                  <a:cxn ang="0">
                    <a:pos x="107" y="217"/>
                  </a:cxn>
                  <a:cxn ang="0">
                    <a:pos x="101" y="228"/>
                  </a:cxn>
                  <a:cxn ang="0">
                    <a:pos x="89" y="250"/>
                  </a:cxn>
                  <a:cxn ang="0">
                    <a:pos x="74" y="279"/>
                  </a:cxn>
                  <a:cxn ang="0">
                    <a:pos x="60" y="303"/>
                  </a:cxn>
                  <a:cxn ang="0">
                    <a:pos x="44" y="331"/>
                  </a:cxn>
                  <a:cxn ang="0">
                    <a:pos x="25" y="364"/>
                  </a:cxn>
                  <a:cxn ang="0">
                    <a:pos x="11" y="386"/>
                  </a:cxn>
                  <a:cxn ang="0">
                    <a:pos x="7" y="392"/>
                  </a:cxn>
                  <a:cxn ang="0">
                    <a:pos x="1" y="406"/>
                  </a:cxn>
                  <a:cxn ang="0">
                    <a:pos x="0" y="421"/>
                  </a:cxn>
                  <a:cxn ang="0">
                    <a:pos x="15" y="425"/>
                  </a:cxn>
                  <a:cxn ang="0">
                    <a:pos x="36" y="416"/>
                  </a:cxn>
                  <a:cxn ang="0">
                    <a:pos x="62" y="393"/>
                  </a:cxn>
                  <a:cxn ang="0">
                    <a:pos x="98" y="356"/>
                  </a:cxn>
                  <a:cxn ang="0">
                    <a:pos x="132" y="316"/>
                  </a:cxn>
                  <a:cxn ang="0">
                    <a:pos x="146" y="296"/>
                  </a:cxn>
                  <a:cxn ang="0">
                    <a:pos x="156" y="280"/>
                  </a:cxn>
                  <a:cxn ang="0">
                    <a:pos x="174" y="251"/>
                  </a:cxn>
                  <a:cxn ang="0">
                    <a:pos x="194" y="214"/>
                  </a:cxn>
                  <a:cxn ang="0">
                    <a:pos x="205" y="189"/>
                  </a:cxn>
                  <a:cxn ang="0">
                    <a:pos x="214" y="169"/>
                  </a:cxn>
                  <a:cxn ang="0">
                    <a:pos x="229" y="134"/>
                  </a:cxn>
                  <a:cxn ang="0">
                    <a:pos x="246" y="92"/>
                  </a:cxn>
                  <a:cxn ang="0">
                    <a:pos x="255" y="66"/>
                  </a:cxn>
                  <a:cxn ang="0">
                    <a:pos x="260" y="34"/>
                  </a:cxn>
                  <a:cxn ang="0">
                    <a:pos x="258" y="4"/>
                  </a:cxn>
                  <a:cxn ang="0">
                    <a:pos x="238" y="10"/>
                  </a:cxn>
                  <a:cxn ang="0">
                    <a:pos x="216" y="39"/>
                  </a:cxn>
                  <a:cxn ang="0">
                    <a:pos x="204" y="56"/>
                  </a:cxn>
                  <a:cxn ang="0">
                    <a:pos x="188" y="81"/>
                  </a:cxn>
                  <a:cxn ang="0">
                    <a:pos x="171" y="104"/>
                  </a:cxn>
                  <a:cxn ang="0">
                    <a:pos x="166" y="112"/>
                  </a:cxn>
                </a:cxnLst>
                <a:rect l="0" t="0" r="r" b="b"/>
                <a:pathLst>
                  <a:path w="261" h="425">
                    <a:moveTo>
                      <a:pt x="166" y="112"/>
                    </a:moveTo>
                    <a:lnTo>
                      <a:pt x="164" y="117"/>
                    </a:lnTo>
                    <a:lnTo>
                      <a:pt x="159" y="125"/>
                    </a:lnTo>
                    <a:lnTo>
                      <a:pt x="151" y="139"/>
                    </a:lnTo>
                    <a:lnTo>
                      <a:pt x="142" y="154"/>
                    </a:lnTo>
                    <a:lnTo>
                      <a:pt x="132" y="172"/>
                    </a:lnTo>
                    <a:lnTo>
                      <a:pt x="122" y="189"/>
                    </a:lnTo>
                    <a:lnTo>
                      <a:pt x="115" y="204"/>
                    </a:lnTo>
                    <a:lnTo>
                      <a:pt x="108" y="214"/>
                    </a:lnTo>
                    <a:lnTo>
                      <a:pt x="107" y="217"/>
                    </a:lnTo>
                    <a:lnTo>
                      <a:pt x="104" y="221"/>
                    </a:lnTo>
                    <a:lnTo>
                      <a:pt x="101" y="228"/>
                    </a:lnTo>
                    <a:lnTo>
                      <a:pt x="96" y="238"/>
                    </a:lnTo>
                    <a:lnTo>
                      <a:pt x="89" y="250"/>
                    </a:lnTo>
                    <a:lnTo>
                      <a:pt x="82" y="264"/>
                    </a:lnTo>
                    <a:lnTo>
                      <a:pt x="74" y="279"/>
                    </a:lnTo>
                    <a:lnTo>
                      <a:pt x="65" y="295"/>
                    </a:lnTo>
                    <a:lnTo>
                      <a:pt x="60" y="303"/>
                    </a:lnTo>
                    <a:lnTo>
                      <a:pt x="53" y="316"/>
                    </a:lnTo>
                    <a:lnTo>
                      <a:pt x="44" y="331"/>
                    </a:lnTo>
                    <a:lnTo>
                      <a:pt x="34" y="348"/>
                    </a:lnTo>
                    <a:lnTo>
                      <a:pt x="25" y="364"/>
                    </a:lnTo>
                    <a:lnTo>
                      <a:pt x="16" y="377"/>
                    </a:lnTo>
                    <a:lnTo>
                      <a:pt x="11" y="386"/>
                    </a:lnTo>
                    <a:lnTo>
                      <a:pt x="10" y="389"/>
                    </a:lnTo>
                    <a:lnTo>
                      <a:pt x="7" y="392"/>
                    </a:lnTo>
                    <a:lnTo>
                      <a:pt x="5" y="398"/>
                    </a:lnTo>
                    <a:lnTo>
                      <a:pt x="1" y="406"/>
                    </a:lnTo>
                    <a:lnTo>
                      <a:pt x="0" y="413"/>
                    </a:lnTo>
                    <a:lnTo>
                      <a:pt x="0" y="421"/>
                    </a:lnTo>
                    <a:lnTo>
                      <a:pt x="5" y="425"/>
                    </a:lnTo>
                    <a:lnTo>
                      <a:pt x="15" y="425"/>
                    </a:lnTo>
                    <a:lnTo>
                      <a:pt x="33" y="419"/>
                    </a:lnTo>
                    <a:lnTo>
                      <a:pt x="36" y="416"/>
                    </a:lnTo>
                    <a:lnTo>
                      <a:pt x="46" y="408"/>
                    </a:lnTo>
                    <a:lnTo>
                      <a:pt x="62" y="393"/>
                    </a:lnTo>
                    <a:lnTo>
                      <a:pt x="79" y="376"/>
                    </a:lnTo>
                    <a:lnTo>
                      <a:pt x="98" y="356"/>
                    </a:lnTo>
                    <a:lnTo>
                      <a:pt x="117" y="335"/>
                    </a:lnTo>
                    <a:lnTo>
                      <a:pt x="132" y="316"/>
                    </a:lnTo>
                    <a:lnTo>
                      <a:pt x="145" y="298"/>
                    </a:lnTo>
                    <a:lnTo>
                      <a:pt x="146" y="296"/>
                    </a:lnTo>
                    <a:lnTo>
                      <a:pt x="150" y="290"/>
                    </a:lnTo>
                    <a:lnTo>
                      <a:pt x="156" y="280"/>
                    </a:lnTo>
                    <a:lnTo>
                      <a:pt x="165" y="267"/>
                    </a:lnTo>
                    <a:lnTo>
                      <a:pt x="174" y="251"/>
                    </a:lnTo>
                    <a:lnTo>
                      <a:pt x="184" y="234"/>
                    </a:lnTo>
                    <a:lnTo>
                      <a:pt x="194" y="214"/>
                    </a:lnTo>
                    <a:lnTo>
                      <a:pt x="204" y="192"/>
                    </a:lnTo>
                    <a:lnTo>
                      <a:pt x="205" y="189"/>
                    </a:lnTo>
                    <a:lnTo>
                      <a:pt x="209" y="182"/>
                    </a:lnTo>
                    <a:lnTo>
                      <a:pt x="214" y="169"/>
                    </a:lnTo>
                    <a:lnTo>
                      <a:pt x="222" y="153"/>
                    </a:lnTo>
                    <a:lnTo>
                      <a:pt x="229" y="134"/>
                    </a:lnTo>
                    <a:lnTo>
                      <a:pt x="238" y="114"/>
                    </a:lnTo>
                    <a:lnTo>
                      <a:pt x="246" y="92"/>
                    </a:lnTo>
                    <a:lnTo>
                      <a:pt x="255" y="71"/>
                    </a:lnTo>
                    <a:lnTo>
                      <a:pt x="255" y="66"/>
                    </a:lnTo>
                    <a:lnTo>
                      <a:pt x="257" y="52"/>
                    </a:lnTo>
                    <a:lnTo>
                      <a:pt x="260" y="34"/>
                    </a:lnTo>
                    <a:lnTo>
                      <a:pt x="261" y="17"/>
                    </a:lnTo>
                    <a:lnTo>
                      <a:pt x="258" y="4"/>
                    </a:lnTo>
                    <a:lnTo>
                      <a:pt x="251" y="0"/>
                    </a:lnTo>
                    <a:lnTo>
                      <a:pt x="238" y="10"/>
                    </a:lnTo>
                    <a:lnTo>
                      <a:pt x="218" y="36"/>
                    </a:lnTo>
                    <a:lnTo>
                      <a:pt x="216" y="39"/>
                    </a:lnTo>
                    <a:lnTo>
                      <a:pt x="212" y="46"/>
                    </a:lnTo>
                    <a:lnTo>
                      <a:pt x="204" y="56"/>
                    </a:lnTo>
                    <a:lnTo>
                      <a:pt x="197" y="68"/>
                    </a:lnTo>
                    <a:lnTo>
                      <a:pt x="188" y="81"/>
                    </a:lnTo>
                    <a:lnTo>
                      <a:pt x="179" y="92"/>
                    </a:lnTo>
                    <a:lnTo>
                      <a:pt x="171" y="104"/>
                    </a:lnTo>
                    <a:lnTo>
                      <a:pt x="166" y="112"/>
                    </a:lnTo>
                    <a:lnTo>
                      <a:pt x="166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8" name="Freeform 120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69" name="Freeform 121"/>
              <p:cNvSpPr>
                <a:spLocks noChangeAspect="1"/>
              </p:cNvSpPr>
              <p:nvPr/>
            </p:nvSpPr>
            <p:spPr bwMode="auto">
              <a:xfrm>
                <a:off x="2311" y="932"/>
                <a:ext cx="95" cy="224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1" y="7"/>
                  </a:cxn>
                  <a:cxn ang="0">
                    <a:pos x="210" y="23"/>
                  </a:cxn>
                  <a:cxn ang="0">
                    <a:pos x="192" y="48"/>
                  </a:cxn>
                  <a:cxn ang="0">
                    <a:pos x="171" y="78"/>
                  </a:cxn>
                  <a:cxn ang="0">
                    <a:pos x="149" y="113"/>
                  </a:cxn>
                  <a:cxn ang="0">
                    <a:pos x="127" y="150"/>
                  </a:cxn>
                  <a:cxn ang="0">
                    <a:pos x="108" y="187"/>
                  </a:cxn>
                  <a:cxn ang="0">
                    <a:pos x="94" y="220"/>
                  </a:cxn>
                  <a:cxn ang="0">
                    <a:pos x="86" y="233"/>
                  </a:cxn>
                  <a:cxn ang="0">
                    <a:pos x="70" y="268"/>
                  </a:cxn>
                  <a:cxn ang="0">
                    <a:pos x="48" y="320"/>
                  </a:cxn>
                  <a:cxn ang="0">
                    <a:pos x="26" y="385"/>
                  </a:cxn>
                  <a:cxn ang="0">
                    <a:pos x="8" y="457"/>
                  </a:cxn>
                  <a:cxn ang="0">
                    <a:pos x="0" y="532"/>
                  </a:cxn>
                  <a:cxn ang="0">
                    <a:pos x="5" y="605"/>
                  </a:cxn>
                  <a:cxn ang="0">
                    <a:pos x="32" y="671"/>
                  </a:cxn>
                  <a:cxn ang="0">
                    <a:pos x="40" y="660"/>
                  </a:cxn>
                  <a:cxn ang="0">
                    <a:pos x="64" y="625"/>
                  </a:cxn>
                  <a:cxn ang="0">
                    <a:pos x="98" y="573"/>
                  </a:cxn>
                  <a:cxn ang="0">
                    <a:pos x="138" y="511"/>
                  </a:cxn>
                  <a:cxn ang="0">
                    <a:pos x="180" y="441"/>
                  </a:cxn>
                  <a:cxn ang="0">
                    <a:pos x="219" y="369"/>
                  </a:cxn>
                  <a:cxn ang="0">
                    <a:pos x="252" y="301"/>
                  </a:cxn>
                  <a:cxn ang="0">
                    <a:pos x="273" y="242"/>
                  </a:cxn>
                  <a:cxn ang="0">
                    <a:pos x="274" y="240"/>
                  </a:cxn>
                  <a:cxn ang="0">
                    <a:pos x="278" y="233"/>
                  </a:cxn>
                  <a:cxn ang="0">
                    <a:pos x="282" y="220"/>
                  </a:cxn>
                  <a:cxn ang="0">
                    <a:pos x="283" y="198"/>
                  </a:cxn>
                  <a:cxn ang="0">
                    <a:pos x="281" y="166"/>
                  </a:cxn>
                  <a:cxn ang="0">
                    <a:pos x="272" y="124"/>
                  </a:cxn>
                  <a:cxn ang="0">
                    <a:pos x="254" y="69"/>
                  </a:cxn>
                  <a:cxn ang="0">
                    <a:pos x="226" y="0"/>
                  </a:cxn>
                  <a:cxn ang="0">
                    <a:pos x="226" y="0"/>
                  </a:cxn>
                </a:cxnLst>
                <a:rect l="0" t="0" r="r" b="b"/>
                <a:pathLst>
                  <a:path w="283" h="671">
                    <a:moveTo>
                      <a:pt x="226" y="0"/>
                    </a:moveTo>
                    <a:lnTo>
                      <a:pt x="221" y="7"/>
                    </a:lnTo>
                    <a:lnTo>
                      <a:pt x="210" y="23"/>
                    </a:lnTo>
                    <a:lnTo>
                      <a:pt x="192" y="48"/>
                    </a:lnTo>
                    <a:lnTo>
                      <a:pt x="171" y="78"/>
                    </a:lnTo>
                    <a:lnTo>
                      <a:pt x="149" y="113"/>
                    </a:lnTo>
                    <a:lnTo>
                      <a:pt x="127" y="150"/>
                    </a:lnTo>
                    <a:lnTo>
                      <a:pt x="108" y="187"/>
                    </a:lnTo>
                    <a:lnTo>
                      <a:pt x="94" y="220"/>
                    </a:lnTo>
                    <a:lnTo>
                      <a:pt x="86" y="233"/>
                    </a:lnTo>
                    <a:lnTo>
                      <a:pt x="70" y="268"/>
                    </a:lnTo>
                    <a:lnTo>
                      <a:pt x="48" y="320"/>
                    </a:lnTo>
                    <a:lnTo>
                      <a:pt x="26" y="385"/>
                    </a:lnTo>
                    <a:lnTo>
                      <a:pt x="8" y="457"/>
                    </a:lnTo>
                    <a:lnTo>
                      <a:pt x="0" y="532"/>
                    </a:lnTo>
                    <a:lnTo>
                      <a:pt x="5" y="605"/>
                    </a:lnTo>
                    <a:lnTo>
                      <a:pt x="32" y="671"/>
                    </a:lnTo>
                    <a:lnTo>
                      <a:pt x="40" y="660"/>
                    </a:lnTo>
                    <a:lnTo>
                      <a:pt x="64" y="625"/>
                    </a:lnTo>
                    <a:lnTo>
                      <a:pt x="98" y="573"/>
                    </a:lnTo>
                    <a:lnTo>
                      <a:pt x="138" y="511"/>
                    </a:lnTo>
                    <a:lnTo>
                      <a:pt x="180" y="441"/>
                    </a:lnTo>
                    <a:lnTo>
                      <a:pt x="219" y="369"/>
                    </a:lnTo>
                    <a:lnTo>
                      <a:pt x="252" y="301"/>
                    </a:lnTo>
                    <a:lnTo>
                      <a:pt x="273" y="242"/>
                    </a:lnTo>
                    <a:lnTo>
                      <a:pt x="274" y="240"/>
                    </a:lnTo>
                    <a:lnTo>
                      <a:pt x="278" y="233"/>
                    </a:lnTo>
                    <a:lnTo>
                      <a:pt x="282" y="220"/>
                    </a:lnTo>
                    <a:lnTo>
                      <a:pt x="283" y="198"/>
                    </a:lnTo>
                    <a:lnTo>
                      <a:pt x="281" y="166"/>
                    </a:lnTo>
                    <a:lnTo>
                      <a:pt x="272" y="124"/>
                    </a:lnTo>
                    <a:lnTo>
                      <a:pt x="254" y="69"/>
                    </a:lnTo>
                    <a:lnTo>
                      <a:pt x="226" y="0"/>
                    </a:lnTo>
                    <a:lnTo>
                      <a:pt x="22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0" name="Freeform 122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1" name="Freeform 123"/>
              <p:cNvSpPr>
                <a:spLocks noChangeAspect="1"/>
              </p:cNvSpPr>
              <p:nvPr/>
            </p:nvSpPr>
            <p:spPr bwMode="auto">
              <a:xfrm>
                <a:off x="2321" y="1008"/>
                <a:ext cx="86" cy="152"/>
              </a:xfrm>
              <a:custGeom>
                <a:avLst/>
                <a:gdLst/>
                <a:ahLst/>
                <a:cxnLst>
                  <a:cxn ang="0">
                    <a:pos x="164" y="127"/>
                  </a:cxn>
                  <a:cxn ang="0">
                    <a:pos x="152" y="147"/>
                  </a:cxn>
                  <a:cxn ang="0">
                    <a:pos x="131" y="176"/>
                  </a:cxn>
                  <a:cxn ang="0">
                    <a:pos x="114" y="207"/>
                  </a:cxn>
                  <a:cxn ang="0">
                    <a:pos x="107" y="220"/>
                  </a:cxn>
                  <a:cxn ang="0">
                    <a:pos x="101" y="231"/>
                  </a:cxn>
                  <a:cxn ang="0">
                    <a:pos x="90" y="251"/>
                  </a:cxn>
                  <a:cxn ang="0">
                    <a:pos x="73" y="280"/>
                  </a:cxn>
                  <a:cxn ang="0">
                    <a:pos x="59" y="305"/>
                  </a:cxn>
                  <a:cxn ang="0">
                    <a:pos x="43" y="335"/>
                  </a:cxn>
                  <a:cxn ang="0">
                    <a:pos x="25" y="370"/>
                  </a:cxn>
                  <a:cxn ang="0">
                    <a:pos x="12" y="396"/>
                  </a:cxn>
                  <a:cxn ang="0">
                    <a:pos x="8" y="403"/>
                  </a:cxn>
                  <a:cxn ang="0">
                    <a:pos x="1" y="425"/>
                  </a:cxn>
                  <a:cxn ang="0">
                    <a:pos x="1" y="450"/>
                  </a:cxn>
                  <a:cxn ang="0">
                    <a:pos x="17" y="458"/>
                  </a:cxn>
                  <a:cxn ang="0">
                    <a:pos x="37" y="450"/>
                  </a:cxn>
                  <a:cxn ang="0">
                    <a:pos x="53" y="440"/>
                  </a:cxn>
                  <a:cxn ang="0">
                    <a:pos x="83" y="411"/>
                  </a:cxn>
                  <a:cxn ang="0">
                    <a:pos x="123" y="351"/>
                  </a:cxn>
                  <a:cxn ang="0">
                    <a:pos x="147" y="306"/>
                  </a:cxn>
                  <a:cxn ang="0">
                    <a:pos x="157" y="291"/>
                  </a:cxn>
                  <a:cxn ang="0">
                    <a:pos x="174" y="262"/>
                  </a:cxn>
                  <a:cxn ang="0">
                    <a:pos x="195" y="223"/>
                  </a:cxn>
                  <a:cxn ang="0">
                    <a:pos x="206" y="198"/>
                  </a:cxn>
                  <a:cxn ang="0">
                    <a:pos x="215" y="176"/>
                  </a:cxn>
                  <a:cxn ang="0">
                    <a:pos x="231" y="139"/>
                  </a:cxn>
                  <a:cxn ang="0">
                    <a:pos x="248" y="95"/>
                  </a:cxn>
                  <a:cxn ang="0">
                    <a:pos x="255" y="66"/>
                  </a:cxn>
                  <a:cxn ang="0">
                    <a:pos x="259" y="33"/>
                  </a:cxn>
                  <a:cxn ang="0">
                    <a:pos x="255" y="1"/>
                  </a:cxn>
                  <a:cxn ang="0">
                    <a:pos x="236" y="13"/>
                  </a:cxn>
                  <a:cxn ang="0">
                    <a:pos x="216" y="49"/>
                  </a:cxn>
                  <a:cxn ang="0">
                    <a:pos x="205" y="66"/>
                  </a:cxn>
                  <a:cxn ang="0">
                    <a:pos x="188" y="91"/>
                  </a:cxn>
                  <a:cxn ang="0">
                    <a:pos x="172" y="114"/>
                  </a:cxn>
                  <a:cxn ang="0">
                    <a:pos x="167" y="123"/>
                  </a:cxn>
                </a:cxnLst>
                <a:rect l="0" t="0" r="r" b="b"/>
                <a:pathLst>
                  <a:path w="259" h="458">
                    <a:moveTo>
                      <a:pt x="167" y="123"/>
                    </a:moveTo>
                    <a:lnTo>
                      <a:pt x="164" y="127"/>
                    </a:lnTo>
                    <a:lnTo>
                      <a:pt x="159" y="134"/>
                    </a:lnTo>
                    <a:lnTo>
                      <a:pt x="152" y="147"/>
                    </a:lnTo>
                    <a:lnTo>
                      <a:pt x="142" y="162"/>
                    </a:lnTo>
                    <a:lnTo>
                      <a:pt x="131" y="176"/>
                    </a:lnTo>
                    <a:lnTo>
                      <a:pt x="123" y="192"/>
                    </a:lnTo>
                    <a:lnTo>
                      <a:pt x="114" y="207"/>
                    </a:lnTo>
                    <a:lnTo>
                      <a:pt x="109" y="217"/>
                    </a:lnTo>
                    <a:lnTo>
                      <a:pt x="107" y="220"/>
                    </a:lnTo>
                    <a:lnTo>
                      <a:pt x="105" y="224"/>
                    </a:lnTo>
                    <a:lnTo>
                      <a:pt x="101" y="231"/>
                    </a:lnTo>
                    <a:lnTo>
                      <a:pt x="96" y="240"/>
                    </a:lnTo>
                    <a:lnTo>
                      <a:pt x="90" y="251"/>
                    </a:lnTo>
                    <a:lnTo>
                      <a:pt x="82" y="266"/>
                    </a:lnTo>
                    <a:lnTo>
                      <a:pt x="73" y="280"/>
                    </a:lnTo>
                    <a:lnTo>
                      <a:pt x="65" y="296"/>
                    </a:lnTo>
                    <a:lnTo>
                      <a:pt x="59" y="305"/>
                    </a:lnTo>
                    <a:lnTo>
                      <a:pt x="52" y="318"/>
                    </a:lnTo>
                    <a:lnTo>
                      <a:pt x="43" y="335"/>
                    </a:lnTo>
                    <a:lnTo>
                      <a:pt x="34" y="353"/>
                    </a:lnTo>
                    <a:lnTo>
                      <a:pt x="25" y="370"/>
                    </a:lnTo>
                    <a:lnTo>
                      <a:pt x="17" y="386"/>
                    </a:lnTo>
                    <a:lnTo>
                      <a:pt x="12" y="396"/>
                    </a:lnTo>
                    <a:lnTo>
                      <a:pt x="10" y="399"/>
                    </a:lnTo>
                    <a:lnTo>
                      <a:pt x="8" y="403"/>
                    </a:lnTo>
                    <a:lnTo>
                      <a:pt x="5" y="412"/>
                    </a:lnTo>
                    <a:lnTo>
                      <a:pt x="1" y="425"/>
                    </a:lnTo>
                    <a:lnTo>
                      <a:pt x="0" y="438"/>
                    </a:lnTo>
                    <a:lnTo>
                      <a:pt x="1" y="450"/>
                    </a:lnTo>
                    <a:lnTo>
                      <a:pt x="6" y="457"/>
                    </a:lnTo>
                    <a:lnTo>
                      <a:pt x="17" y="458"/>
                    </a:lnTo>
                    <a:lnTo>
                      <a:pt x="36" y="450"/>
                    </a:lnTo>
                    <a:lnTo>
                      <a:pt x="37" y="450"/>
                    </a:lnTo>
                    <a:lnTo>
                      <a:pt x="43" y="447"/>
                    </a:lnTo>
                    <a:lnTo>
                      <a:pt x="53" y="440"/>
                    </a:lnTo>
                    <a:lnTo>
                      <a:pt x="67" y="428"/>
                    </a:lnTo>
                    <a:lnTo>
                      <a:pt x="83" y="411"/>
                    </a:lnTo>
                    <a:lnTo>
                      <a:pt x="102" y="385"/>
                    </a:lnTo>
                    <a:lnTo>
                      <a:pt x="123" y="351"/>
                    </a:lnTo>
                    <a:lnTo>
                      <a:pt x="145" y="308"/>
                    </a:lnTo>
                    <a:lnTo>
                      <a:pt x="147" y="306"/>
                    </a:lnTo>
                    <a:lnTo>
                      <a:pt x="150" y="301"/>
                    </a:lnTo>
                    <a:lnTo>
                      <a:pt x="157" y="291"/>
                    </a:lnTo>
                    <a:lnTo>
                      <a:pt x="165" y="278"/>
                    </a:lnTo>
                    <a:lnTo>
                      <a:pt x="174" y="262"/>
                    </a:lnTo>
                    <a:lnTo>
                      <a:pt x="184" y="243"/>
                    </a:lnTo>
                    <a:lnTo>
                      <a:pt x="195" y="223"/>
                    </a:lnTo>
                    <a:lnTo>
                      <a:pt x="205" y="201"/>
                    </a:lnTo>
                    <a:lnTo>
                      <a:pt x="206" y="198"/>
                    </a:lnTo>
                    <a:lnTo>
                      <a:pt x="210" y="189"/>
                    </a:lnTo>
                    <a:lnTo>
                      <a:pt x="215" y="176"/>
                    </a:lnTo>
                    <a:lnTo>
                      <a:pt x="222" y="159"/>
                    </a:lnTo>
                    <a:lnTo>
                      <a:pt x="231" y="139"/>
                    </a:lnTo>
                    <a:lnTo>
                      <a:pt x="239" y="117"/>
                    </a:lnTo>
                    <a:lnTo>
                      <a:pt x="248" y="95"/>
                    </a:lnTo>
                    <a:lnTo>
                      <a:pt x="255" y="72"/>
                    </a:lnTo>
                    <a:lnTo>
                      <a:pt x="255" y="66"/>
                    </a:lnTo>
                    <a:lnTo>
                      <a:pt x="258" y="52"/>
                    </a:lnTo>
                    <a:lnTo>
                      <a:pt x="259" y="33"/>
                    </a:lnTo>
                    <a:lnTo>
                      <a:pt x="259" y="14"/>
                    </a:lnTo>
                    <a:lnTo>
                      <a:pt x="255" y="1"/>
                    </a:lnTo>
                    <a:lnTo>
                      <a:pt x="249" y="0"/>
                    </a:lnTo>
                    <a:lnTo>
                      <a:pt x="236" y="13"/>
                    </a:lnTo>
                    <a:lnTo>
                      <a:pt x="218" y="46"/>
                    </a:lnTo>
                    <a:lnTo>
                      <a:pt x="216" y="49"/>
                    </a:lnTo>
                    <a:lnTo>
                      <a:pt x="212" y="56"/>
                    </a:lnTo>
                    <a:lnTo>
                      <a:pt x="205" y="66"/>
                    </a:lnTo>
                    <a:lnTo>
                      <a:pt x="197" y="78"/>
                    </a:lnTo>
                    <a:lnTo>
                      <a:pt x="188" y="91"/>
                    </a:lnTo>
                    <a:lnTo>
                      <a:pt x="179" y="102"/>
                    </a:lnTo>
                    <a:lnTo>
                      <a:pt x="172" y="114"/>
                    </a:lnTo>
                    <a:lnTo>
                      <a:pt x="167" y="123"/>
                    </a:lnTo>
                    <a:lnTo>
                      <a:pt x="167" y="12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2" name="Freeform 124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3" name="Freeform 125"/>
              <p:cNvSpPr>
                <a:spLocks noChangeAspect="1"/>
              </p:cNvSpPr>
              <p:nvPr/>
            </p:nvSpPr>
            <p:spPr bwMode="auto">
              <a:xfrm>
                <a:off x="2274" y="941"/>
                <a:ext cx="92" cy="229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234" y="7"/>
                  </a:cxn>
                  <a:cxn ang="0">
                    <a:pos x="220" y="26"/>
                  </a:cxn>
                  <a:cxn ang="0">
                    <a:pos x="201" y="52"/>
                  </a:cxn>
                  <a:cxn ang="0">
                    <a:pos x="177" y="85"/>
                  </a:cxn>
                  <a:cxn ang="0">
                    <a:pos x="153" y="124"/>
                  </a:cxn>
                  <a:cxn ang="0">
                    <a:pos x="129" y="164"/>
                  </a:cxn>
                  <a:cxn ang="0">
                    <a:pos x="109" y="201"/>
                  </a:cxn>
                  <a:cxn ang="0">
                    <a:pos x="94" y="236"/>
                  </a:cxn>
                  <a:cxn ang="0">
                    <a:pos x="86" y="249"/>
                  </a:cxn>
                  <a:cxn ang="0">
                    <a:pos x="70" y="284"/>
                  </a:cxn>
                  <a:cxn ang="0">
                    <a:pos x="48" y="336"/>
                  </a:cxn>
                  <a:cxn ang="0">
                    <a:pos x="26" y="401"/>
                  </a:cxn>
                  <a:cxn ang="0">
                    <a:pos x="8" y="472"/>
                  </a:cxn>
                  <a:cxn ang="0">
                    <a:pos x="0" y="547"/>
                  </a:cxn>
                  <a:cxn ang="0">
                    <a:pos x="5" y="621"/>
                  </a:cxn>
                  <a:cxn ang="0">
                    <a:pos x="32" y="686"/>
                  </a:cxn>
                  <a:cxn ang="0">
                    <a:pos x="39" y="674"/>
                  </a:cxn>
                  <a:cxn ang="0">
                    <a:pos x="63" y="640"/>
                  </a:cxn>
                  <a:cxn ang="0">
                    <a:pos x="98" y="587"/>
                  </a:cxn>
                  <a:cxn ang="0">
                    <a:pos x="138" y="525"/>
                  </a:cxn>
                  <a:cxn ang="0">
                    <a:pos x="180" y="456"/>
                  </a:cxn>
                  <a:cxn ang="0">
                    <a:pos x="219" y="383"/>
                  </a:cxn>
                  <a:cxn ang="0">
                    <a:pos x="251" y="315"/>
                  </a:cxn>
                  <a:cxn ang="0">
                    <a:pos x="273" y="256"/>
                  </a:cxn>
                  <a:cxn ang="0">
                    <a:pos x="273" y="255"/>
                  </a:cxn>
                  <a:cxn ang="0">
                    <a:pos x="274" y="246"/>
                  </a:cxn>
                  <a:cxn ang="0">
                    <a:pos x="275" y="230"/>
                  </a:cxn>
                  <a:cxn ang="0">
                    <a:pos x="275" y="207"/>
                  </a:cxn>
                  <a:cxn ang="0">
                    <a:pos x="273" y="172"/>
                  </a:cxn>
                  <a:cxn ang="0">
                    <a:pos x="265" y="127"/>
                  </a:cxn>
                  <a:cxn ang="0">
                    <a:pos x="255" y="71"/>
                  </a:cxn>
                  <a:cxn ang="0">
                    <a:pos x="239" y="0"/>
                  </a:cxn>
                  <a:cxn ang="0">
                    <a:pos x="239" y="0"/>
                  </a:cxn>
                </a:cxnLst>
                <a:rect l="0" t="0" r="r" b="b"/>
                <a:pathLst>
                  <a:path w="275" h="686">
                    <a:moveTo>
                      <a:pt x="239" y="0"/>
                    </a:moveTo>
                    <a:lnTo>
                      <a:pt x="234" y="7"/>
                    </a:lnTo>
                    <a:lnTo>
                      <a:pt x="220" y="26"/>
                    </a:lnTo>
                    <a:lnTo>
                      <a:pt x="201" y="52"/>
                    </a:lnTo>
                    <a:lnTo>
                      <a:pt x="177" y="85"/>
                    </a:lnTo>
                    <a:lnTo>
                      <a:pt x="153" y="124"/>
                    </a:lnTo>
                    <a:lnTo>
                      <a:pt x="129" y="164"/>
                    </a:lnTo>
                    <a:lnTo>
                      <a:pt x="109" y="201"/>
                    </a:lnTo>
                    <a:lnTo>
                      <a:pt x="94" y="236"/>
                    </a:lnTo>
                    <a:lnTo>
                      <a:pt x="86" y="249"/>
                    </a:lnTo>
                    <a:lnTo>
                      <a:pt x="70" y="284"/>
                    </a:lnTo>
                    <a:lnTo>
                      <a:pt x="48" y="336"/>
                    </a:lnTo>
                    <a:lnTo>
                      <a:pt x="26" y="401"/>
                    </a:lnTo>
                    <a:lnTo>
                      <a:pt x="8" y="472"/>
                    </a:lnTo>
                    <a:lnTo>
                      <a:pt x="0" y="547"/>
                    </a:lnTo>
                    <a:lnTo>
                      <a:pt x="5" y="621"/>
                    </a:lnTo>
                    <a:lnTo>
                      <a:pt x="32" y="686"/>
                    </a:lnTo>
                    <a:lnTo>
                      <a:pt x="39" y="674"/>
                    </a:lnTo>
                    <a:lnTo>
                      <a:pt x="63" y="640"/>
                    </a:lnTo>
                    <a:lnTo>
                      <a:pt x="98" y="587"/>
                    </a:lnTo>
                    <a:lnTo>
                      <a:pt x="138" y="525"/>
                    </a:lnTo>
                    <a:lnTo>
                      <a:pt x="180" y="456"/>
                    </a:lnTo>
                    <a:lnTo>
                      <a:pt x="219" y="383"/>
                    </a:lnTo>
                    <a:lnTo>
                      <a:pt x="251" y="315"/>
                    </a:lnTo>
                    <a:lnTo>
                      <a:pt x="273" y="256"/>
                    </a:lnTo>
                    <a:lnTo>
                      <a:pt x="273" y="255"/>
                    </a:lnTo>
                    <a:lnTo>
                      <a:pt x="274" y="246"/>
                    </a:lnTo>
                    <a:lnTo>
                      <a:pt x="275" y="230"/>
                    </a:lnTo>
                    <a:lnTo>
                      <a:pt x="275" y="207"/>
                    </a:lnTo>
                    <a:lnTo>
                      <a:pt x="273" y="172"/>
                    </a:lnTo>
                    <a:lnTo>
                      <a:pt x="265" y="127"/>
                    </a:lnTo>
                    <a:lnTo>
                      <a:pt x="255" y="71"/>
                    </a:lnTo>
                    <a:lnTo>
                      <a:pt x="239" y="0"/>
                    </a:lnTo>
                    <a:lnTo>
                      <a:pt x="23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4" name="Freeform 126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5" name="Freeform 127"/>
              <p:cNvSpPr>
                <a:spLocks noChangeAspect="1"/>
              </p:cNvSpPr>
              <p:nvPr/>
            </p:nvSpPr>
            <p:spPr bwMode="auto">
              <a:xfrm>
                <a:off x="2282" y="1027"/>
                <a:ext cx="83" cy="144"/>
              </a:xfrm>
              <a:custGeom>
                <a:avLst/>
                <a:gdLst/>
                <a:ahLst/>
                <a:cxnLst>
                  <a:cxn ang="0">
                    <a:pos x="148" y="138"/>
                  </a:cxn>
                  <a:cxn ang="0">
                    <a:pos x="139" y="153"/>
                  </a:cxn>
                  <a:cxn ang="0">
                    <a:pos x="124" y="178"/>
                  </a:cxn>
                  <a:cxn ang="0">
                    <a:pos x="108" y="206"/>
                  </a:cxn>
                  <a:cxn ang="0">
                    <a:pos x="99" y="222"/>
                  </a:cxn>
                  <a:cxn ang="0">
                    <a:pos x="92" y="233"/>
                  </a:cxn>
                  <a:cxn ang="0">
                    <a:pos x="81" y="251"/>
                  </a:cxn>
                  <a:cxn ang="0">
                    <a:pos x="65" y="277"/>
                  </a:cxn>
                  <a:cxn ang="0">
                    <a:pos x="45" y="312"/>
                  </a:cxn>
                  <a:cxn ang="0">
                    <a:pos x="26" y="350"/>
                  </a:cxn>
                  <a:cxn ang="0">
                    <a:pos x="12" y="383"/>
                  </a:cxn>
                  <a:cxn ang="0">
                    <a:pos x="4" y="403"/>
                  </a:cxn>
                  <a:cxn ang="0">
                    <a:pos x="3" y="408"/>
                  </a:cxn>
                  <a:cxn ang="0">
                    <a:pos x="0" y="418"/>
                  </a:cxn>
                  <a:cxn ang="0">
                    <a:pos x="5" y="429"/>
                  </a:cxn>
                  <a:cxn ang="0">
                    <a:pos x="26" y="428"/>
                  </a:cxn>
                  <a:cxn ang="0">
                    <a:pos x="46" y="419"/>
                  </a:cxn>
                  <a:cxn ang="0">
                    <a:pos x="57" y="409"/>
                  </a:cxn>
                  <a:cxn ang="0">
                    <a:pos x="81" y="380"/>
                  </a:cxn>
                  <a:cxn ang="0">
                    <a:pos x="114" y="325"/>
                  </a:cxn>
                  <a:cxn ang="0">
                    <a:pos x="135" y="283"/>
                  </a:cxn>
                  <a:cxn ang="0">
                    <a:pos x="145" y="270"/>
                  </a:cxn>
                  <a:cxn ang="0">
                    <a:pos x="162" y="244"/>
                  </a:cxn>
                  <a:cxn ang="0">
                    <a:pos x="182" y="209"/>
                  </a:cxn>
                  <a:cxn ang="0">
                    <a:pos x="195" y="186"/>
                  </a:cxn>
                  <a:cxn ang="0">
                    <a:pos x="204" y="166"/>
                  </a:cxn>
                  <a:cxn ang="0">
                    <a:pos x="217" y="133"/>
                  </a:cxn>
                  <a:cxn ang="0">
                    <a:pos x="233" y="92"/>
                  </a:cxn>
                  <a:cxn ang="0">
                    <a:pos x="241" y="63"/>
                  </a:cxn>
                  <a:cxn ang="0">
                    <a:pos x="248" y="30"/>
                  </a:cxn>
                  <a:cxn ang="0">
                    <a:pos x="248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7" y="68"/>
                  </a:cxn>
                  <a:cxn ang="0">
                    <a:pos x="180" y="92"/>
                  </a:cxn>
                  <a:cxn ang="0">
                    <a:pos x="159" y="121"/>
                  </a:cxn>
                  <a:cxn ang="0">
                    <a:pos x="151" y="136"/>
                  </a:cxn>
                </a:cxnLst>
                <a:rect l="0" t="0" r="r" b="b"/>
                <a:pathLst>
                  <a:path w="249" h="431">
                    <a:moveTo>
                      <a:pt x="151" y="136"/>
                    </a:moveTo>
                    <a:lnTo>
                      <a:pt x="148" y="138"/>
                    </a:lnTo>
                    <a:lnTo>
                      <a:pt x="144" y="144"/>
                    </a:lnTo>
                    <a:lnTo>
                      <a:pt x="139" y="153"/>
                    </a:lnTo>
                    <a:lnTo>
                      <a:pt x="132" y="163"/>
                    </a:lnTo>
                    <a:lnTo>
                      <a:pt x="124" y="178"/>
                    </a:lnTo>
                    <a:lnTo>
                      <a:pt x="115" y="191"/>
                    </a:lnTo>
                    <a:lnTo>
                      <a:pt x="108" y="206"/>
                    </a:lnTo>
                    <a:lnTo>
                      <a:pt x="100" y="221"/>
                    </a:lnTo>
                    <a:lnTo>
                      <a:pt x="99" y="222"/>
                    </a:lnTo>
                    <a:lnTo>
                      <a:pt x="96" y="227"/>
                    </a:lnTo>
                    <a:lnTo>
                      <a:pt x="92" y="233"/>
                    </a:lnTo>
                    <a:lnTo>
                      <a:pt x="87" y="241"/>
                    </a:lnTo>
                    <a:lnTo>
                      <a:pt x="81" y="251"/>
                    </a:lnTo>
                    <a:lnTo>
                      <a:pt x="74" y="263"/>
                    </a:lnTo>
                    <a:lnTo>
                      <a:pt x="65" y="277"/>
                    </a:lnTo>
                    <a:lnTo>
                      <a:pt x="56" y="292"/>
                    </a:lnTo>
                    <a:lnTo>
                      <a:pt x="45" y="312"/>
                    </a:lnTo>
                    <a:lnTo>
                      <a:pt x="34" y="331"/>
                    </a:lnTo>
                    <a:lnTo>
                      <a:pt x="26" y="350"/>
                    </a:lnTo>
                    <a:lnTo>
                      <a:pt x="18" y="367"/>
                    </a:lnTo>
                    <a:lnTo>
                      <a:pt x="12" y="383"/>
                    </a:lnTo>
                    <a:lnTo>
                      <a:pt x="7" y="395"/>
                    </a:lnTo>
                    <a:lnTo>
                      <a:pt x="4" y="403"/>
                    </a:lnTo>
                    <a:lnTo>
                      <a:pt x="4" y="405"/>
                    </a:lnTo>
                    <a:lnTo>
                      <a:pt x="3" y="408"/>
                    </a:lnTo>
                    <a:lnTo>
                      <a:pt x="2" y="412"/>
                    </a:lnTo>
                    <a:lnTo>
                      <a:pt x="0" y="418"/>
                    </a:lnTo>
                    <a:lnTo>
                      <a:pt x="2" y="425"/>
                    </a:lnTo>
                    <a:lnTo>
                      <a:pt x="5" y="429"/>
                    </a:lnTo>
                    <a:lnTo>
                      <a:pt x="13" y="431"/>
                    </a:lnTo>
                    <a:lnTo>
                      <a:pt x="26" y="428"/>
                    </a:lnTo>
                    <a:lnTo>
                      <a:pt x="45" y="419"/>
                    </a:lnTo>
                    <a:lnTo>
                      <a:pt x="46" y="419"/>
                    </a:lnTo>
                    <a:lnTo>
                      <a:pt x="50" y="415"/>
                    </a:lnTo>
                    <a:lnTo>
                      <a:pt x="57" y="409"/>
                    </a:lnTo>
                    <a:lnTo>
                      <a:pt x="68" y="397"/>
                    </a:lnTo>
                    <a:lnTo>
                      <a:pt x="81" y="380"/>
                    </a:lnTo>
                    <a:lnTo>
                      <a:pt x="96" y="357"/>
                    </a:lnTo>
                    <a:lnTo>
                      <a:pt x="114" y="325"/>
                    </a:lnTo>
                    <a:lnTo>
                      <a:pt x="134" y="285"/>
                    </a:lnTo>
                    <a:lnTo>
                      <a:pt x="135" y="283"/>
                    </a:lnTo>
                    <a:lnTo>
                      <a:pt x="139" y="279"/>
                    </a:lnTo>
                    <a:lnTo>
                      <a:pt x="145" y="270"/>
                    </a:lnTo>
                    <a:lnTo>
                      <a:pt x="153" y="259"/>
                    </a:lnTo>
                    <a:lnTo>
                      <a:pt x="162" y="244"/>
                    </a:lnTo>
                    <a:lnTo>
                      <a:pt x="172" y="228"/>
                    </a:lnTo>
                    <a:lnTo>
                      <a:pt x="182" y="209"/>
                    </a:lnTo>
                    <a:lnTo>
                      <a:pt x="193" y="188"/>
                    </a:lnTo>
                    <a:lnTo>
                      <a:pt x="195" y="186"/>
                    </a:lnTo>
                    <a:lnTo>
                      <a:pt x="197" y="178"/>
                    </a:lnTo>
                    <a:lnTo>
                      <a:pt x="204" y="166"/>
                    </a:lnTo>
                    <a:lnTo>
                      <a:pt x="210" y="150"/>
                    </a:lnTo>
                    <a:lnTo>
                      <a:pt x="217" y="133"/>
                    </a:lnTo>
                    <a:lnTo>
                      <a:pt x="225" y="112"/>
                    </a:lnTo>
                    <a:lnTo>
                      <a:pt x="233" y="92"/>
                    </a:lnTo>
                    <a:lnTo>
                      <a:pt x="240" y="69"/>
                    </a:lnTo>
                    <a:lnTo>
                      <a:pt x="241" y="63"/>
                    </a:lnTo>
                    <a:lnTo>
                      <a:pt x="244" y="49"/>
                    </a:lnTo>
                    <a:lnTo>
                      <a:pt x="248" y="30"/>
                    </a:lnTo>
                    <a:lnTo>
                      <a:pt x="249" y="11"/>
                    </a:lnTo>
                    <a:lnTo>
                      <a:pt x="248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0"/>
                    </a:lnTo>
                    <a:lnTo>
                      <a:pt x="207" y="53"/>
                    </a:lnTo>
                    <a:lnTo>
                      <a:pt x="204" y="59"/>
                    </a:lnTo>
                    <a:lnTo>
                      <a:pt x="197" y="68"/>
                    </a:lnTo>
                    <a:lnTo>
                      <a:pt x="190" y="79"/>
                    </a:lnTo>
                    <a:lnTo>
                      <a:pt x="180" y="92"/>
                    </a:lnTo>
                    <a:lnTo>
                      <a:pt x="169" y="107"/>
                    </a:lnTo>
                    <a:lnTo>
                      <a:pt x="159" y="121"/>
                    </a:lnTo>
                    <a:lnTo>
                      <a:pt x="151" y="136"/>
                    </a:lnTo>
                    <a:lnTo>
                      <a:pt x="15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6" name="Freeform 128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7" name="Freeform 129"/>
              <p:cNvSpPr>
                <a:spLocks noChangeAspect="1"/>
              </p:cNvSpPr>
              <p:nvPr/>
            </p:nvSpPr>
            <p:spPr bwMode="auto">
              <a:xfrm>
                <a:off x="2237" y="958"/>
                <a:ext cx="94" cy="225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217" y="7"/>
                  </a:cxn>
                  <a:cxn ang="0">
                    <a:pos x="207" y="23"/>
                  </a:cxn>
                  <a:cxn ang="0">
                    <a:pos x="192" y="47"/>
                  </a:cxn>
                  <a:cxn ang="0">
                    <a:pos x="173" y="78"/>
                  </a:cxn>
                  <a:cxn ang="0">
                    <a:pos x="153" y="114"/>
                  </a:cxn>
                  <a:cxn ang="0">
                    <a:pos x="133" y="150"/>
                  </a:cxn>
                  <a:cxn ang="0">
                    <a:pos x="115" y="188"/>
                  </a:cxn>
                  <a:cxn ang="0">
                    <a:pos x="101" y="221"/>
                  </a:cxn>
                  <a:cxn ang="0">
                    <a:pos x="94" y="234"/>
                  </a:cxn>
                  <a:cxn ang="0">
                    <a:pos x="76" y="270"/>
                  </a:cxn>
                  <a:cxn ang="0">
                    <a:pos x="53" y="322"/>
                  </a:cxn>
                  <a:cxn ang="0">
                    <a:pos x="29" y="387"/>
                  </a:cxn>
                  <a:cxn ang="0">
                    <a:pos x="10" y="460"/>
                  </a:cxn>
                  <a:cxn ang="0">
                    <a:pos x="0" y="535"/>
                  </a:cxn>
                  <a:cxn ang="0">
                    <a:pos x="5" y="609"/>
                  </a:cxn>
                  <a:cxn ang="0">
                    <a:pos x="32" y="674"/>
                  </a:cxn>
                  <a:cxn ang="0">
                    <a:pos x="41" y="664"/>
                  </a:cxn>
                  <a:cxn ang="0">
                    <a:pos x="65" y="632"/>
                  </a:cxn>
                  <a:cxn ang="0">
                    <a:pos x="100" y="584"/>
                  </a:cxn>
                  <a:cxn ang="0">
                    <a:pos x="142" y="526"/>
                  </a:cxn>
                  <a:cxn ang="0">
                    <a:pos x="185" y="461"/>
                  </a:cxn>
                  <a:cxn ang="0">
                    <a:pos x="225" y="393"/>
                  </a:cxn>
                  <a:cxn ang="0">
                    <a:pos x="259" y="330"/>
                  </a:cxn>
                  <a:cxn ang="0">
                    <a:pos x="280" y="270"/>
                  </a:cxn>
                  <a:cxn ang="0">
                    <a:pos x="279" y="267"/>
                  </a:cxn>
                  <a:cxn ang="0">
                    <a:pos x="278" y="257"/>
                  </a:cxn>
                  <a:cxn ang="0">
                    <a:pos x="275" y="240"/>
                  </a:cxn>
                  <a:cxn ang="0">
                    <a:pos x="270" y="214"/>
                  </a:cxn>
                  <a:cxn ang="0">
                    <a:pos x="264" y="178"/>
                  </a:cxn>
                  <a:cxn ang="0">
                    <a:pos x="253" y="130"/>
                  </a:cxn>
                  <a:cxn ang="0">
                    <a:pos x="240" y="72"/>
                  </a:cxn>
                  <a:cxn ang="0">
                    <a:pos x="222" y="0"/>
                  </a:cxn>
                  <a:cxn ang="0">
                    <a:pos x="222" y="0"/>
                  </a:cxn>
                </a:cxnLst>
                <a:rect l="0" t="0" r="r" b="b"/>
                <a:pathLst>
                  <a:path w="280" h="674">
                    <a:moveTo>
                      <a:pt x="222" y="0"/>
                    </a:moveTo>
                    <a:lnTo>
                      <a:pt x="217" y="7"/>
                    </a:lnTo>
                    <a:lnTo>
                      <a:pt x="207" y="23"/>
                    </a:lnTo>
                    <a:lnTo>
                      <a:pt x="192" y="47"/>
                    </a:lnTo>
                    <a:lnTo>
                      <a:pt x="173" y="78"/>
                    </a:lnTo>
                    <a:lnTo>
                      <a:pt x="153" y="114"/>
                    </a:lnTo>
                    <a:lnTo>
                      <a:pt x="133" y="150"/>
                    </a:lnTo>
                    <a:lnTo>
                      <a:pt x="115" y="188"/>
                    </a:lnTo>
                    <a:lnTo>
                      <a:pt x="101" y="221"/>
                    </a:lnTo>
                    <a:lnTo>
                      <a:pt x="94" y="234"/>
                    </a:lnTo>
                    <a:lnTo>
                      <a:pt x="76" y="270"/>
                    </a:lnTo>
                    <a:lnTo>
                      <a:pt x="53" y="322"/>
                    </a:lnTo>
                    <a:lnTo>
                      <a:pt x="29" y="387"/>
                    </a:lnTo>
                    <a:lnTo>
                      <a:pt x="10" y="460"/>
                    </a:lnTo>
                    <a:lnTo>
                      <a:pt x="0" y="535"/>
                    </a:lnTo>
                    <a:lnTo>
                      <a:pt x="5" y="609"/>
                    </a:lnTo>
                    <a:lnTo>
                      <a:pt x="32" y="674"/>
                    </a:lnTo>
                    <a:lnTo>
                      <a:pt x="41" y="664"/>
                    </a:lnTo>
                    <a:lnTo>
                      <a:pt x="65" y="632"/>
                    </a:lnTo>
                    <a:lnTo>
                      <a:pt x="100" y="584"/>
                    </a:lnTo>
                    <a:lnTo>
                      <a:pt x="142" y="526"/>
                    </a:lnTo>
                    <a:lnTo>
                      <a:pt x="185" y="461"/>
                    </a:lnTo>
                    <a:lnTo>
                      <a:pt x="225" y="393"/>
                    </a:lnTo>
                    <a:lnTo>
                      <a:pt x="259" y="330"/>
                    </a:lnTo>
                    <a:lnTo>
                      <a:pt x="280" y="270"/>
                    </a:lnTo>
                    <a:lnTo>
                      <a:pt x="279" y="267"/>
                    </a:lnTo>
                    <a:lnTo>
                      <a:pt x="278" y="257"/>
                    </a:lnTo>
                    <a:lnTo>
                      <a:pt x="275" y="240"/>
                    </a:lnTo>
                    <a:lnTo>
                      <a:pt x="270" y="214"/>
                    </a:lnTo>
                    <a:lnTo>
                      <a:pt x="264" y="178"/>
                    </a:lnTo>
                    <a:lnTo>
                      <a:pt x="253" y="130"/>
                    </a:lnTo>
                    <a:lnTo>
                      <a:pt x="240" y="72"/>
                    </a:lnTo>
                    <a:lnTo>
                      <a:pt x="222" y="0"/>
                    </a:lnTo>
                    <a:lnTo>
                      <a:pt x="22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8" name="Freeform 130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79" name="Freeform 131"/>
              <p:cNvSpPr>
                <a:spLocks noChangeAspect="1"/>
              </p:cNvSpPr>
              <p:nvPr/>
            </p:nvSpPr>
            <p:spPr bwMode="auto">
              <a:xfrm>
                <a:off x="2247" y="1046"/>
                <a:ext cx="84" cy="139"/>
              </a:xfrm>
              <a:custGeom>
                <a:avLst/>
                <a:gdLst/>
                <a:ahLst/>
                <a:cxnLst>
                  <a:cxn ang="0">
                    <a:pos x="148" y="145"/>
                  </a:cxn>
                  <a:cxn ang="0">
                    <a:pos x="137" y="162"/>
                  </a:cxn>
                  <a:cxn ang="0">
                    <a:pos x="119" y="188"/>
                  </a:cxn>
                  <a:cxn ang="0">
                    <a:pos x="100" y="220"/>
                  </a:cxn>
                  <a:cxn ang="0">
                    <a:pos x="91" y="236"/>
                  </a:cxn>
                  <a:cxn ang="0">
                    <a:pos x="85" y="245"/>
                  </a:cxn>
                  <a:cxn ang="0">
                    <a:pos x="75" y="262"/>
                  </a:cxn>
                  <a:cxn ang="0">
                    <a:pos x="60" y="284"/>
                  </a:cxn>
                  <a:cxn ang="0">
                    <a:pos x="38" y="313"/>
                  </a:cxn>
                  <a:cxn ang="0">
                    <a:pos x="22" y="344"/>
                  </a:cxn>
                  <a:cxn ang="0">
                    <a:pos x="10" y="369"/>
                  </a:cxn>
                  <a:cxn ang="0">
                    <a:pos x="7" y="383"/>
                  </a:cxn>
                  <a:cxn ang="0">
                    <a:pos x="5" y="388"/>
                  </a:cxn>
                  <a:cxn ang="0">
                    <a:pos x="0" y="401"/>
                  </a:cxn>
                  <a:cxn ang="0">
                    <a:pos x="3" y="415"/>
                  </a:cxn>
                  <a:cxn ang="0">
                    <a:pos x="21" y="417"/>
                  </a:cxn>
                  <a:cxn ang="0">
                    <a:pos x="41" y="408"/>
                  </a:cxn>
                  <a:cxn ang="0">
                    <a:pos x="51" y="398"/>
                  </a:cxn>
                  <a:cxn ang="0">
                    <a:pos x="74" y="370"/>
                  </a:cxn>
                  <a:cxn ang="0">
                    <a:pos x="109" y="317"/>
                  </a:cxn>
                  <a:cxn ang="0">
                    <a:pos x="133" y="275"/>
                  </a:cxn>
                  <a:cxn ang="0">
                    <a:pos x="142" y="260"/>
                  </a:cxn>
                  <a:cxn ang="0">
                    <a:pos x="158" y="233"/>
                  </a:cxn>
                  <a:cxn ang="0">
                    <a:pos x="178" y="195"/>
                  </a:cxn>
                  <a:cxn ang="0">
                    <a:pos x="188" y="172"/>
                  </a:cxn>
                  <a:cxn ang="0">
                    <a:pos x="197" y="156"/>
                  </a:cxn>
                  <a:cxn ang="0">
                    <a:pos x="211" y="127"/>
                  </a:cxn>
                  <a:cxn ang="0">
                    <a:pos x="231" y="91"/>
                  </a:cxn>
                  <a:cxn ang="0">
                    <a:pos x="244" y="64"/>
                  </a:cxn>
                  <a:cxn ang="0">
                    <a:pos x="250" y="30"/>
                  </a:cxn>
                  <a:cxn ang="0">
                    <a:pos x="250" y="0"/>
                  </a:cxn>
                  <a:cxn ang="0">
                    <a:pos x="233" y="14"/>
                  </a:cxn>
                  <a:cxn ang="0">
                    <a:pos x="210" y="54"/>
                  </a:cxn>
                  <a:cxn ang="0">
                    <a:pos x="198" y="69"/>
                  </a:cxn>
                  <a:cxn ang="0">
                    <a:pos x="181" y="97"/>
                  </a:cxn>
                  <a:cxn ang="0">
                    <a:pos x="159" y="127"/>
                  </a:cxn>
                  <a:cxn ang="0">
                    <a:pos x="151" y="142"/>
                  </a:cxn>
                </a:cxnLst>
                <a:rect l="0" t="0" r="r" b="b"/>
                <a:pathLst>
                  <a:path w="251" h="418">
                    <a:moveTo>
                      <a:pt x="151" y="142"/>
                    </a:moveTo>
                    <a:lnTo>
                      <a:pt x="148" y="145"/>
                    </a:lnTo>
                    <a:lnTo>
                      <a:pt x="143" y="152"/>
                    </a:lnTo>
                    <a:lnTo>
                      <a:pt x="137" y="162"/>
                    </a:lnTo>
                    <a:lnTo>
                      <a:pt x="128" y="174"/>
                    </a:lnTo>
                    <a:lnTo>
                      <a:pt x="119" y="188"/>
                    </a:lnTo>
                    <a:lnTo>
                      <a:pt x="109" y="204"/>
                    </a:lnTo>
                    <a:lnTo>
                      <a:pt x="100" y="220"/>
                    </a:lnTo>
                    <a:lnTo>
                      <a:pt x="92" y="234"/>
                    </a:lnTo>
                    <a:lnTo>
                      <a:pt x="91" y="236"/>
                    </a:lnTo>
                    <a:lnTo>
                      <a:pt x="89" y="240"/>
                    </a:lnTo>
                    <a:lnTo>
                      <a:pt x="85" y="245"/>
                    </a:lnTo>
                    <a:lnTo>
                      <a:pt x="81" y="252"/>
                    </a:lnTo>
                    <a:lnTo>
                      <a:pt x="75" y="262"/>
                    </a:lnTo>
                    <a:lnTo>
                      <a:pt x="67" y="272"/>
                    </a:lnTo>
                    <a:lnTo>
                      <a:pt x="60" y="284"/>
                    </a:lnTo>
                    <a:lnTo>
                      <a:pt x="51" y="295"/>
                    </a:lnTo>
                    <a:lnTo>
                      <a:pt x="38" y="313"/>
                    </a:lnTo>
                    <a:lnTo>
                      <a:pt x="29" y="330"/>
                    </a:lnTo>
                    <a:lnTo>
                      <a:pt x="22" y="344"/>
                    </a:lnTo>
                    <a:lnTo>
                      <a:pt x="16" y="357"/>
                    </a:lnTo>
                    <a:lnTo>
                      <a:pt x="10" y="369"/>
                    </a:lnTo>
                    <a:lnTo>
                      <a:pt x="8" y="378"/>
                    </a:lnTo>
                    <a:lnTo>
                      <a:pt x="7" y="383"/>
                    </a:lnTo>
                    <a:lnTo>
                      <a:pt x="7" y="385"/>
                    </a:lnTo>
                    <a:lnTo>
                      <a:pt x="5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0" y="409"/>
                    </a:lnTo>
                    <a:lnTo>
                      <a:pt x="3" y="415"/>
                    </a:lnTo>
                    <a:lnTo>
                      <a:pt x="9" y="418"/>
                    </a:lnTo>
                    <a:lnTo>
                      <a:pt x="21" y="417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45" y="405"/>
                    </a:lnTo>
                    <a:lnTo>
                      <a:pt x="51" y="398"/>
                    </a:lnTo>
                    <a:lnTo>
                      <a:pt x="61" y="386"/>
                    </a:lnTo>
                    <a:lnTo>
                      <a:pt x="74" y="370"/>
                    </a:lnTo>
                    <a:lnTo>
                      <a:pt x="90" y="347"/>
                    </a:lnTo>
                    <a:lnTo>
                      <a:pt x="109" y="317"/>
                    </a:lnTo>
                    <a:lnTo>
                      <a:pt x="132" y="276"/>
                    </a:lnTo>
                    <a:lnTo>
                      <a:pt x="133" y="275"/>
                    </a:lnTo>
                    <a:lnTo>
                      <a:pt x="137" y="269"/>
                    </a:lnTo>
                    <a:lnTo>
                      <a:pt x="142" y="260"/>
                    </a:lnTo>
                    <a:lnTo>
                      <a:pt x="151" y="247"/>
                    </a:lnTo>
                    <a:lnTo>
                      <a:pt x="158" y="233"/>
                    </a:lnTo>
                    <a:lnTo>
                      <a:pt x="168" y="214"/>
                    </a:lnTo>
                    <a:lnTo>
                      <a:pt x="178" y="195"/>
                    </a:lnTo>
                    <a:lnTo>
                      <a:pt x="188" y="174"/>
                    </a:lnTo>
                    <a:lnTo>
                      <a:pt x="188" y="172"/>
                    </a:lnTo>
                    <a:lnTo>
                      <a:pt x="192" y="166"/>
                    </a:lnTo>
                    <a:lnTo>
                      <a:pt x="197" y="156"/>
                    </a:lnTo>
                    <a:lnTo>
                      <a:pt x="204" y="143"/>
                    </a:lnTo>
                    <a:lnTo>
                      <a:pt x="211" y="127"/>
                    </a:lnTo>
                    <a:lnTo>
                      <a:pt x="221" y="110"/>
                    </a:lnTo>
                    <a:lnTo>
                      <a:pt x="231" y="91"/>
                    </a:lnTo>
                    <a:lnTo>
                      <a:pt x="243" y="69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50" y="30"/>
                    </a:lnTo>
                    <a:lnTo>
                      <a:pt x="251" y="12"/>
                    </a:lnTo>
                    <a:lnTo>
                      <a:pt x="250" y="0"/>
                    </a:lnTo>
                    <a:lnTo>
                      <a:pt x="245" y="0"/>
                    </a:lnTo>
                    <a:lnTo>
                      <a:pt x="233" y="14"/>
                    </a:lnTo>
                    <a:lnTo>
                      <a:pt x="212" y="51"/>
                    </a:lnTo>
                    <a:lnTo>
                      <a:pt x="210" y="54"/>
                    </a:lnTo>
                    <a:lnTo>
                      <a:pt x="206" y="61"/>
                    </a:lnTo>
                    <a:lnTo>
                      <a:pt x="198" y="69"/>
                    </a:lnTo>
                    <a:lnTo>
                      <a:pt x="191" y="82"/>
                    </a:lnTo>
                    <a:lnTo>
                      <a:pt x="181" y="97"/>
                    </a:lnTo>
                    <a:lnTo>
                      <a:pt x="171" y="111"/>
                    </a:lnTo>
                    <a:lnTo>
                      <a:pt x="159" y="127"/>
                    </a:lnTo>
                    <a:lnTo>
                      <a:pt x="151" y="142"/>
                    </a:lnTo>
                    <a:lnTo>
                      <a:pt x="151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0" name="Freeform 132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1" name="Freeform 133"/>
              <p:cNvSpPr>
                <a:spLocks noChangeAspect="1"/>
              </p:cNvSpPr>
              <p:nvPr/>
            </p:nvSpPr>
            <p:spPr bwMode="auto">
              <a:xfrm>
                <a:off x="2202" y="965"/>
                <a:ext cx="89" cy="218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07" y="7"/>
                  </a:cxn>
                  <a:cxn ang="0">
                    <a:pos x="197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4"/>
                  </a:cxn>
                  <a:cxn ang="0">
                    <a:pos x="121" y="150"/>
                  </a:cxn>
                  <a:cxn ang="0">
                    <a:pos x="104" y="188"/>
                  </a:cxn>
                  <a:cxn ang="0">
                    <a:pos x="90" y="221"/>
                  </a:cxn>
                  <a:cxn ang="0">
                    <a:pos x="82" y="234"/>
                  </a:cxn>
                  <a:cxn ang="0">
                    <a:pos x="67" y="266"/>
                  </a:cxn>
                  <a:cxn ang="0">
                    <a:pos x="46" y="315"/>
                  </a:cxn>
                  <a:cxn ang="0">
                    <a:pos x="24" y="378"/>
                  </a:cxn>
                  <a:cxn ang="0">
                    <a:pos x="8" y="446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4" y="615"/>
                  </a:cxn>
                  <a:cxn ang="0">
                    <a:pos x="97" y="571"/>
                  </a:cxn>
                  <a:cxn ang="0">
                    <a:pos x="136" y="516"/>
                  </a:cxn>
                  <a:cxn ang="0">
                    <a:pos x="177" y="456"/>
                  </a:cxn>
                  <a:cxn ang="0">
                    <a:pos x="216" y="392"/>
                  </a:cxn>
                  <a:cxn ang="0">
                    <a:pos x="247" y="330"/>
                  </a:cxn>
                  <a:cxn ang="0">
                    <a:pos x="269" y="272"/>
                  </a:cxn>
                  <a:cxn ang="0">
                    <a:pos x="268" y="269"/>
                  </a:cxn>
                  <a:cxn ang="0">
                    <a:pos x="266" y="259"/>
                  </a:cxn>
                  <a:cxn ang="0">
                    <a:pos x="264" y="242"/>
                  </a:cxn>
                  <a:cxn ang="0">
                    <a:pos x="259" y="214"/>
                  </a:cxn>
                  <a:cxn ang="0">
                    <a:pos x="252" y="178"/>
                  </a:cxn>
                  <a:cxn ang="0">
                    <a:pos x="242" y="132"/>
                  </a:cxn>
                  <a:cxn ang="0">
                    <a:pos x="228" y="72"/>
                  </a:cxn>
                  <a:cxn ang="0">
                    <a:pos x="212" y="0"/>
                  </a:cxn>
                  <a:cxn ang="0">
                    <a:pos x="212" y="0"/>
                  </a:cxn>
                </a:cxnLst>
                <a:rect l="0" t="0" r="r" b="b"/>
                <a:pathLst>
                  <a:path w="269" h="654">
                    <a:moveTo>
                      <a:pt x="212" y="0"/>
                    </a:moveTo>
                    <a:lnTo>
                      <a:pt x="207" y="7"/>
                    </a:lnTo>
                    <a:lnTo>
                      <a:pt x="197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4"/>
                    </a:lnTo>
                    <a:lnTo>
                      <a:pt x="121" y="150"/>
                    </a:lnTo>
                    <a:lnTo>
                      <a:pt x="104" y="188"/>
                    </a:lnTo>
                    <a:lnTo>
                      <a:pt x="90" y="221"/>
                    </a:lnTo>
                    <a:lnTo>
                      <a:pt x="82" y="234"/>
                    </a:lnTo>
                    <a:lnTo>
                      <a:pt x="67" y="266"/>
                    </a:lnTo>
                    <a:lnTo>
                      <a:pt x="46" y="315"/>
                    </a:lnTo>
                    <a:lnTo>
                      <a:pt x="24" y="378"/>
                    </a:lnTo>
                    <a:lnTo>
                      <a:pt x="8" y="446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4" y="615"/>
                    </a:lnTo>
                    <a:lnTo>
                      <a:pt x="97" y="571"/>
                    </a:lnTo>
                    <a:lnTo>
                      <a:pt x="136" y="516"/>
                    </a:lnTo>
                    <a:lnTo>
                      <a:pt x="177" y="456"/>
                    </a:lnTo>
                    <a:lnTo>
                      <a:pt x="216" y="392"/>
                    </a:lnTo>
                    <a:lnTo>
                      <a:pt x="247" y="330"/>
                    </a:lnTo>
                    <a:lnTo>
                      <a:pt x="269" y="272"/>
                    </a:lnTo>
                    <a:lnTo>
                      <a:pt x="268" y="269"/>
                    </a:lnTo>
                    <a:lnTo>
                      <a:pt x="266" y="259"/>
                    </a:lnTo>
                    <a:lnTo>
                      <a:pt x="264" y="242"/>
                    </a:lnTo>
                    <a:lnTo>
                      <a:pt x="259" y="214"/>
                    </a:lnTo>
                    <a:lnTo>
                      <a:pt x="252" y="178"/>
                    </a:lnTo>
                    <a:lnTo>
                      <a:pt x="242" y="132"/>
                    </a:lnTo>
                    <a:lnTo>
                      <a:pt x="228" y="72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2" name="Freeform 134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3" name="Freeform 135"/>
              <p:cNvSpPr>
                <a:spLocks noChangeAspect="1"/>
              </p:cNvSpPr>
              <p:nvPr/>
            </p:nvSpPr>
            <p:spPr bwMode="auto">
              <a:xfrm>
                <a:off x="2210" y="1042"/>
                <a:ext cx="83" cy="143"/>
              </a:xfrm>
              <a:custGeom>
                <a:avLst/>
                <a:gdLst/>
                <a:ahLst/>
                <a:cxnLst>
                  <a:cxn ang="0">
                    <a:pos x="145" y="146"/>
                  </a:cxn>
                  <a:cxn ang="0">
                    <a:pos x="134" y="163"/>
                  </a:cxn>
                  <a:cxn ang="0">
                    <a:pos x="115" y="191"/>
                  </a:cxn>
                  <a:cxn ang="0">
                    <a:pos x="96" y="223"/>
                  </a:cxn>
                  <a:cxn ang="0">
                    <a:pos x="89" y="239"/>
                  </a:cxn>
                  <a:cxn ang="0">
                    <a:pos x="82" y="249"/>
                  </a:cxn>
                  <a:cxn ang="0">
                    <a:pos x="72" y="266"/>
                  </a:cxn>
                  <a:cxn ang="0">
                    <a:pos x="57" y="289"/>
                  </a:cxn>
                  <a:cxn ang="0">
                    <a:pos x="36" y="320"/>
                  </a:cxn>
                  <a:cxn ang="0">
                    <a:pos x="19" y="350"/>
                  </a:cxn>
                  <a:cxn ang="0">
                    <a:pos x="8" y="373"/>
                  </a:cxn>
                  <a:cxn ang="0">
                    <a:pos x="4" y="385"/>
                  </a:cxn>
                  <a:cxn ang="0">
                    <a:pos x="3" y="389"/>
                  </a:cxn>
                  <a:cxn ang="0">
                    <a:pos x="0" y="405"/>
                  </a:cxn>
                  <a:cxn ang="0">
                    <a:pos x="3" y="422"/>
                  </a:cxn>
                  <a:cxn ang="0">
                    <a:pos x="23" y="427"/>
                  </a:cxn>
                  <a:cxn ang="0">
                    <a:pos x="43" y="418"/>
                  </a:cxn>
                  <a:cxn ang="0">
                    <a:pos x="55" y="408"/>
                  </a:cxn>
                  <a:cxn ang="0">
                    <a:pos x="79" y="380"/>
                  </a:cxn>
                  <a:cxn ang="0">
                    <a:pos x="114" y="327"/>
                  </a:cxn>
                  <a:cxn ang="0">
                    <a:pos x="138" y="286"/>
                  </a:cxn>
                  <a:cxn ang="0">
                    <a:pos x="147" y="275"/>
                  </a:cxn>
                  <a:cxn ang="0">
                    <a:pos x="162" y="252"/>
                  </a:cxn>
                  <a:cxn ang="0">
                    <a:pos x="180" y="220"/>
                  </a:cxn>
                  <a:cxn ang="0">
                    <a:pos x="190" y="195"/>
                  </a:cxn>
                  <a:cxn ang="0">
                    <a:pos x="197" y="174"/>
                  </a:cxn>
                  <a:cxn ang="0">
                    <a:pos x="211" y="136"/>
                  </a:cxn>
                  <a:cxn ang="0">
                    <a:pos x="230" y="92"/>
                  </a:cxn>
                  <a:cxn ang="0">
                    <a:pos x="243" y="65"/>
                  </a:cxn>
                  <a:cxn ang="0">
                    <a:pos x="249" y="30"/>
                  </a:cxn>
                  <a:cxn ang="0">
                    <a:pos x="249" y="0"/>
                  </a:cxn>
                  <a:cxn ang="0">
                    <a:pos x="230" y="14"/>
                  </a:cxn>
                  <a:cxn ang="0">
                    <a:pos x="207" y="53"/>
                  </a:cxn>
                  <a:cxn ang="0">
                    <a:pos x="196" y="71"/>
                  </a:cxn>
                  <a:cxn ang="0">
                    <a:pos x="178" y="97"/>
                  </a:cxn>
                  <a:cxn ang="0">
                    <a:pos x="157" y="129"/>
                  </a:cxn>
                  <a:cxn ang="0">
                    <a:pos x="148" y="143"/>
                  </a:cxn>
                </a:cxnLst>
                <a:rect l="0" t="0" r="r" b="b"/>
                <a:pathLst>
                  <a:path w="250" h="427">
                    <a:moveTo>
                      <a:pt x="148" y="143"/>
                    </a:moveTo>
                    <a:lnTo>
                      <a:pt x="145" y="146"/>
                    </a:lnTo>
                    <a:lnTo>
                      <a:pt x="140" y="153"/>
                    </a:lnTo>
                    <a:lnTo>
                      <a:pt x="134" y="163"/>
                    </a:lnTo>
                    <a:lnTo>
                      <a:pt x="125" y="175"/>
                    </a:lnTo>
                    <a:lnTo>
                      <a:pt x="115" y="191"/>
                    </a:lnTo>
                    <a:lnTo>
                      <a:pt x="106" y="207"/>
                    </a:lnTo>
                    <a:lnTo>
                      <a:pt x="96" y="223"/>
                    </a:lnTo>
                    <a:lnTo>
                      <a:pt x="90" y="237"/>
                    </a:lnTo>
                    <a:lnTo>
                      <a:pt x="89" y="239"/>
                    </a:lnTo>
                    <a:lnTo>
                      <a:pt x="86" y="243"/>
                    </a:lnTo>
                    <a:lnTo>
                      <a:pt x="82" y="249"/>
                    </a:lnTo>
                    <a:lnTo>
                      <a:pt x="79" y="256"/>
                    </a:lnTo>
                    <a:lnTo>
                      <a:pt x="72" y="266"/>
                    </a:lnTo>
                    <a:lnTo>
                      <a:pt x="65" y="276"/>
                    </a:lnTo>
                    <a:lnTo>
                      <a:pt x="57" y="289"/>
                    </a:lnTo>
                    <a:lnTo>
                      <a:pt x="48" y="301"/>
                    </a:lnTo>
                    <a:lnTo>
                      <a:pt x="36" y="320"/>
                    </a:lnTo>
                    <a:lnTo>
                      <a:pt x="27" y="336"/>
                    </a:lnTo>
                    <a:lnTo>
                      <a:pt x="19" y="350"/>
                    </a:lnTo>
                    <a:lnTo>
                      <a:pt x="13" y="362"/>
                    </a:lnTo>
                    <a:lnTo>
                      <a:pt x="8" y="373"/>
                    </a:lnTo>
                    <a:lnTo>
                      <a:pt x="5" y="380"/>
                    </a:lnTo>
                    <a:lnTo>
                      <a:pt x="4" y="385"/>
                    </a:lnTo>
                    <a:lnTo>
                      <a:pt x="4" y="386"/>
                    </a:lnTo>
                    <a:lnTo>
                      <a:pt x="3" y="389"/>
                    </a:lnTo>
                    <a:lnTo>
                      <a:pt x="2" y="396"/>
                    </a:lnTo>
                    <a:lnTo>
                      <a:pt x="0" y="405"/>
                    </a:lnTo>
                    <a:lnTo>
                      <a:pt x="0" y="415"/>
                    </a:lnTo>
                    <a:lnTo>
                      <a:pt x="3" y="422"/>
                    </a:lnTo>
                    <a:lnTo>
                      <a:pt x="10" y="427"/>
                    </a:lnTo>
                    <a:lnTo>
                      <a:pt x="23" y="427"/>
                    </a:lnTo>
                    <a:lnTo>
                      <a:pt x="42" y="418"/>
                    </a:lnTo>
                    <a:lnTo>
                      <a:pt x="43" y="418"/>
                    </a:lnTo>
                    <a:lnTo>
                      <a:pt x="47" y="415"/>
                    </a:lnTo>
                    <a:lnTo>
                      <a:pt x="55" y="408"/>
                    </a:lnTo>
                    <a:lnTo>
                      <a:pt x="65" y="396"/>
                    </a:lnTo>
                    <a:lnTo>
                      <a:pt x="79" y="380"/>
                    </a:lnTo>
                    <a:lnTo>
                      <a:pt x="95" y="357"/>
                    </a:lnTo>
                    <a:lnTo>
                      <a:pt x="114" y="327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40" y="282"/>
                    </a:lnTo>
                    <a:lnTo>
                      <a:pt x="147" y="275"/>
                    </a:lnTo>
                    <a:lnTo>
                      <a:pt x="153" y="265"/>
                    </a:lnTo>
                    <a:lnTo>
                      <a:pt x="162" y="252"/>
                    </a:lnTo>
                    <a:lnTo>
                      <a:pt x="171" y="237"/>
                    </a:lnTo>
                    <a:lnTo>
                      <a:pt x="180" y="220"/>
                    </a:lnTo>
                    <a:lnTo>
                      <a:pt x="190" y="198"/>
                    </a:lnTo>
                    <a:lnTo>
                      <a:pt x="190" y="195"/>
                    </a:lnTo>
                    <a:lnTo>
                      <a:pt x="192" y="187"/>
                    </a:lnTo>
                    <a:lnTo>
                      <a:pt x="197" y="174"/>
                    </a:lnTo>
                    <a:lnTo>
                      <a:pt x="203" y="156"/>
                    </a:lnTo>
                    <a:lnTo>
                      <a:pt x="211" y="136"/>
                    </a:lnTo>
                    <a:lnTo>
                      <a:pt x="220" y="114"/>
                    </a:lnTo>
                    <a:lnTo>
                      <a:pt x="230" y="92"/>
                    </a:lnTo>
                    <a:lnTo>
                      <a:pt x="241" y="71"/>
                    </a:lnTo>
                    <a:lnTo>
                      <a:pt x="243" y="65"/>
                    </a:lnTo>
                    <a:lnTo>
                      <a:pt x="245" y="51"/>
                    </a:lnTo>
                    <a:lnTo>
                      <a:pt x="249" y="30"/>
                    </a:lnTo>
                    <a:lnTo>
                      <a:pt x="250" y="13"/>
                    </a:lnTo>
                    <a:lnTo>
                      <a:pt x="249" y="0"/>
                    </a:lnTo>
                    <a:lnTo>
                      <a:pt x="243" y="0"/>
                    </a:lnTo>
                    <a:lnTo>
                      <a:pt x="230" y="14"/>
                    </a:lnTo>
                    <a:lnTo>
                      <a:pt x="210" y="51"/>
                    </a:lnTo>
                    <a:lnTo>
                      <a:pt x="207" y="53"/>
                    </a:lnTo>
                    <a:lnTo>
                      <a:pt x="203" y="61"/>
                    </a:lnTo>
                    <a:lnTo>
                      <a:pt x="196" y="71"/>
                    </a:lnTo>
                    <a:lnTo>
                      <a:pt x="188" y="82"/>
                    </a:lnTo>
                    <a:lnTo>
                      <a:pt x="178" y="97"/>
                    </a:lnTo>
                    <a:lnTo>
                      <a:pt x="168" y="113"/>
                    </a:lnTo>
                    <a:lnTo>
                      <a:pt x="157" y="129"/>
                    </a:lnTo>
                    <a:lnTo>
                      <a:pt x="148" y="143"/>
                    </a:lnTo>
                    <a:lnTo>
                      <a:pt x="148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4" name="Freeform 136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5" name="Freeform 137"/>
              <p:cNvSpPr>
                <a:spLocks noChangeAspect="1"/>
              </p:cNvSpPr>
              <p:nvPr/>
            </p:nvSpPr>
            <p:spPr bwMode="auto">
              <a:xfrm>
                <a:off x="2166" y="968"/>
                <a:ext cx="88" cy="21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06" y="7"/>
                  </a:cxn>
                  <a:cxn ang="0">
                    <a:pos x="196" y="23"/>
                  </a:cxn>
                  <a:cxn ang="0">
                    <a:pos x="181" y="48"/>
                  </a:cxn>
                  <a:cxn ang="0">
                    <a:pos x="162" y="78"/>
                  </a:cxn>
                  <a:cxn ang="0">
                    <a:pos x="141" y="113"/>
                  </a:cxn>
                  <a:cxn ang="0">
                    <a:pos x="121" y="151"/>
                  </a:cxn>
                  <a:cxn ang="0">
                    <a:pos x="104" y="187"/>
                  </a:cxn>
                  <a:cxn ang="0">
                    <a:pos x="90" y="220"/>
                  </a:cxn>
                  <a:cxn ang="0">
                    <a:pos x="82" y="233"/>
                  </a:cxn>
                  <a:cxn ang="0">
                    <a:pos x="67" y="265"/>
                  </a:cxn>
                  <a:cxn ang="0">
                    <a:pos x="46" y="314"/>
                  </a:cxn>
                  <a:cxn ang="0">
                    <a:pos x="24" y="376"/>
                  </a:cxn>
                  <a:cxn ang="0">
                    <a:pos x="8" y="444"/>
                  </a:cxn>
                  <a:cxn ang="0">
                    <a:pos x="0" y="518"/>
                  </a:cxn>
                  <a:cxn ang="0">
                    <a:pos x="6" y="589"/>
                  </a:cxn>
                  <a:cxn ang="0">
                    <a:pos x="33" y="654"/>
                  </a:cxn>
                  <a:cxn ang="0">
                    <a:pos x="40" y="644"/>
                  </a:cxn>
                  <a:cxn ang="0">
                    <a:pos x="63" y="615"/>
                  </a:cxn>
                  <a:cxn ang="0">
                    <a:pos x="95" y="572"/>
                  </a:cxn>
                  <a:cxn ang="0">
                    <a:pos x="134" y="518"/>
                  </a:cxn>
                  <a:cxn ang="0">
                    <a:pos x="173" y="457"/>
                  </a:cxn>
                  <a:cxn ang="0">
                    <a:pos x="211" y="394"/>
                  </a:cxn>
                  <a:cxn ang="0">
                    <a:pos x="242" y="331"/>
                  </a:cxn>
                  <a:cxn ang="0">
                    <a:pos x="264" y="274"/>
                  </a:cxn>
                  <a:cxn ang="0">
                    <a:pos x="263" y="271"/>
                  </a:cxn>
                  <a:cxn ang="0">
                    <a:pos x="263" y="260"/>
                  </a:cxn>
                  <a:cxn ang="0">
                    <a:pos x="260" y="242"/>
                  </a:cxn>
                  <a:cxn ang="0">
                    <a:pos x="256" y="216"/>
                  </a:cxn>
                  <a:cxn ang="0">
                    <a:pos x="250" y="178"/>
                  </a:cxn>
                  <a:cxn ang="0">
                    <a:pos x="241" y="130"/>
                  </a:cxn>
                  <a:cxn ang="0">
                    <a:pos x="227" y="72"/>
                  </a:cxn>
                  <a:cxn ang="0">
                    <a:pos x="211" y="0"/>
                  </a:cxn>
                  <a:cxn ang="0">
                    <a:pos x="211" y="0"/>
                  </a:cxn>
                </a:cxnLst>
                <a:rect l="0" t="0" r="r" b="b"/>
                <a:pathLst>
                  <a:path w="264" h="654">
                    <a:moveTo>
                      <a:pt x="211" y="0"/>
                    </a:moveTo>
                    <a:lnTo>
                      <a:pt x="206" y="7"/>
                    </a:lnTo>
                    <a:lnTo>
                      <a:pt x="196" y="23"/>
                    </a:lnTo>
                    <a:lnTo>
                      <a:pt x="181" y="48"/>
                    </a:lnTo>
                    <a:lnTo>
                      <a:pt x="162" y="78"/>
                    </a:lnTo>
                    <a:lnTo>
                      <a:pt x="141" y="113"/>
                    </a:lnTo>
                    <a:lnTo>
                      <a:pt x="121" y="151"/>
                    </a:lnTo>
                    <a:lnTo>
                      <a:pt x="104" y="187"/>
                    </a:lnTo>
                    <a:lnTo>
                      <a:pt x="90" y="220"/>
                    </a:lnTo>
                    <a:lnTo>
                      <a:pt x="82" y="233"/>
                    </a:lnTo>
                    <a:lnTo>
                      <a:pt x="67" y="265"/>
                    </a:lnTo>
                    <a:lnTo>
                      <a:pt x="46" y="314"/>
                    </a:lnTo>
                    <a:lnTo>
                      <a:pt x="24" y="376"/>
                    </a:lnTo>
                    <a:lnTo>
                      <a:pt x="8" y="444"/>
                    </a:lnTo>
                    <a:lnTo>
                      <a:pt x="0" y="518"/>
                    </a:lnTo>
                    <a:lnTo>
                      <a:pt x="6" y="589"/>
                    </a:lnTo>
                    <a:lnTo>
                      <a:pt x="33" y="654"/>
                    </a:lnTo>
                    <a:lnTo>
                      <a:pt x="40" y="644"/>
                    </a:lnTo>
                    <a:lnTo>
                      <a:pt x="63" y="615"/>
                    </a:lnTo>
                    <a:lnTo>
                      <a:pt x="95" y="572"/>
                    </a:lnTo>
                    <a:lnTo>
                      <a:pt x="134" y="518"/>
                    </a:lnTo>
                    <a:lnTo>
                      <a:pt x="173" y="457"/>
                    </a:lnTo>
                    <a:lnTo>
                      <a:pt x="211" y="394"/>
                    </a:lnTo>
                    <a:lnTo>
                      <a:pt x="242" y="331"/>
                    </a:lnTo>
                    <a:lnTo>
                      <a:pt x="264" y="274"/>
                    </a:lnTo>
                    <a:lnTo>
                      <a:pt x="263" y="271"/>
                    </a:lnTo>
                    <a:lnTo>
                      <a:pt x="263" y="260"/>
                    </a:lnTo>
                    <a:lnTo>
                      <a:pt x="260" y="242"/>
                    </a:lnTo>
                    <a:lnTo>
                      <a:pt x="256" y="216"/>
                    </a:lnTo>
                    <a:lnTo>
                      <a:pt x="250" y="178"/>
                    </a:lnTo>
                    <a:lnTo>
                      <a:pt x="241" y="130"/>
                    </a:lnTo>
                    <a:lnTo>
                      <a:pt x="227" y="72"/>
                    </a:lnTo>
                    <a:lnTo>
                      <a:pt x="211" y="0"/>
                    </a:lnTo>
                    <a:lnTo>
                      <a:pt x="21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6" name="Freeform 138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7" name="Freeform 139"/>
              <p:cNvSpPr>
                <a:spLocks noChangeAspect="1"/>
              </p:cNvSpPr>
              <p:nvPr/>
            </p:nvSpPr>
            <p:spPr bwMode="auto">
              <a:xfrm>
                <a:off x="2176" y="1049"/>
                <a:ext cx="79" cy="138"/>
              </a:xfrm>
              <a:custGeom>
                <a:avLst/>
                <a:gdLst/>
                <a:ahLst/>
                <a:cxnLst>
                  <a:cxn ang="0">
                    <a:pos x="145" y="132"/>
                  </a:cxn>
                  <a:cxn ang="0">
                    <a:pos x="134" y="149"/>
                  </a:cxn>
                  <a:cxn ang="0">
                    <a:pos x="115" y="177"/>
                  </a:cxn>
                  <a:cxn ang="0">
                    <a:pos x="96" y="208"/>
                  </a:cxn>
                  <a:cxn ang="0">
                    <a:pos x="88" y="224"/>
                  </a:cxn>
                  <a:cxn ang="0">
                    <a:pos x="82" y="235"/>
                  </a:cxn>
                  <a:cxn ang="0">
                    <a:pos x="72" y="253"/>
                  </a:cxn>
                  <a:cxn ang="0">
                    <a:pos x="57" y="277"/>
                  </a:cxn>
                  <a:cxn ang="0">
                    <a:pos x="35" y="305"/>
                  </a:cxn>
                  <a:cxn ang="0">
                    <a:pos x="19" y="336"/>
                  </a:cxn>
                  <a:cxn ang="0">
                    <a:pos x="7" y="359"/>
                  </a:cxn>
                  <a:cxn ang="0">
                    <a:pos x="4" y="371"/>
                  </a:cxn>
                  <a:cxn ang="0">
                    <a:pos x="2" y="375"/>
                  </a:cxn>
                  <a:cxn ang="0">
                    <a:pos x="0" y="391"/>
                  </a:cxn>
                  <a:cxn ang="0">
                    <a:pos x="2" y="408"/>
                  </a:cxn>
                  <a:cxn ang="0">
                    <a:pos x="23" y="413"/>
                  </a:cxn>
                  <a:cxn ang="0">
                    <a:pos x="43" y="404"/>
                  </a:cxn>
                  <a:cxn ang="0">
                    <a:pos x="53" y="394"/>
                  </a:cxn>
                  <a:cxn ang="0">
                    <a:pos x="76" y="365"/>
                  </a:cxn>
                  <a:cxn ang="0">
                    <a:pos x="112" y="311"/>
                  </a:cxn>
                  <a:cxn ang="0">
                    <a:pos x="140" y="268"/>
                  </a:cxn>
                  <a:cxn ang="0">
                    <a:pos x="150" y="253"/>
                  </a:cxn>
                  <a:cxn ang="0">
                    <a:pos x="166" y="227"/>
                  </a:cxn>
                  <a:cxn ang="0">
                    <a:pos x="185" y="190"/>
                  </a:cxn>
                  <a:cxn ang="0">
                    <a:pos x="188" y="178"/>
                  </a:cxn>
                  <a:cxn ang="0">
                    <a:pos x="198" y="148"/>
                  </a:cxn>
                  <a:cxn ang="0">
                    <a:pos x="212" y="106"/>
                  </a:cxn>
                  <a:cxn ang="0">
                    <a:pos x="231" y="59"/>
                  </a:cxn>
                  <a:cxn ang="0">
                    <a:pos x="235" y="42"/>
                  </a:cxn>
                  <a:cxn ang="0">
                    <a:pos x="238" y="9"/>
                  </a:cxn>
                  <a:cxn ang="0">
                    <a:pos x="228" y="0"/>
                  </a:cxn>
                  <a:cxn ang="0">
                    <a:pos x="194" y="48"/>
                  </a:cxn>
                  <a:cxn ang="0">
                    <a:pos x="190" y="55"/>
                  </a:cxn>
                  <a:cxn ang="0">
                    <a:pos x="180" y="74"/>
                  </a:cxn>
                  <a:cxn ang="0">
                    <a:pos x="165" y="100"/>
                  </a:cxn>
                  <a:cxn ang="0">
                    <a:pos x="147" y="129"/>
                  </a:cxn>
                </a:cxnLst>
                <a:rect l="0" t="0" r="r" b="b"/>
                <a:pathLst>
                  <a:path w="238" h="413">
                    <a:moveTo>
                      <a:pt x="147" y="129"/>
                    </a:moveTo>
                    <a:lnTo>
                      <a:pt x="145" y="132"/>
                    </a:lnTo>
                    <a:lnTo>
                      <a:pt x="140" y="139"/>
                    </a:lnTo>
                    <a:lnTo>
                      <a:pt x="134" y="149"/>
                    </a:lnTo>
                    <a:lnTo>
                      <a:pt x="125" y="161"/>
                    </a:lnTo>
                    <a:lnTo>
                      <a:pt x="115" y="177"/>
                    </a:lnTo>
                    <a:lnTo>
                      <a:pt x="106" y="193"/>
                    </a:lnTo>
                    <a:lnTo>
                      <a:pt x="96" y="208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9"/>
                    </a:lnTo>
                    <a:lnTo>
                      <a:pt x="82" y="235"/>
                    </a:lnTo>
                    <a:lnTo>
                      <a:pt x="78" y="243"/>
                    </a:lnTo>
                    <a:lnTo>
                      <a:pt x="72" y="253"/>
                    </a:lnTo>
                    <a:lnTo>
                      <a:pt x="64" y="263"/>
                    </a:lnTo>
                    <a:lnTo>
                      <a:pt x="57" y="277"/>
                    </a:lnTo>
                    <a:lnTo>
                      <a:pt x="48" y="288"/>
                    </a:lnTo>
                    <a:lnTo>
                      <a:pt x="35" y="305"/>
                    </a:lnTo>
                    <a:lnTo>
                      <a:pt x="26" y="321"/>
                    </a:lnTo>
                    <a:lnTo>
                      <a:pt x="19" y="336"/>
                    </a:lnTo>
                    <a:lnTo>
                      <a:pt x="12" y="349"/>
                    </a:lnTo>
                    <a:lnTo>
                      <a:pt x="7" y="359"/>
                    </a:lnTo>
                    <a:lnTo>
                      <a:pt x="5" y="366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2" y="375"/>
                    </a:lnTo>
                    <a:lnTo>
                      <a:pt x="1" y="382"/>
                    </a:lnTo>
                    <a:lnTo>
                      <a:pt x="0" y="391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10" y="413"/>
                    </a:lnTo>
                    <a:lnTo>
                      <a:pt x="23" y="413"/>
                    </a:lnTo>
                    <a:lnTo>
                      <a:pt x="41" y="404"/>
                    </a:lnTo>
                    <a:lnTo>
                      <a:pt x="43" y="404"/>
                    </a:lnTo>
                    <a:lnTo>
                      <a:pt x="47" y="399"/>
                    </a:lnTo>
                    <a:lnTo>
                      <a:pt x="53" y="394"/>
                    </a:lnTo>
                    <a:lnTo>
                      <a:pt x="63" y="382"/>
                    </a:lnTo>
                    <a:lnTo>
                      <a:pt x="76" y="365"/>
                    </a:lnTo>
                    <a:lnTo>
                      <a:pt x="92" y="342"/>
                    </a:lnTo>
                    <a:lnTo>
                      <a:pt x="112" y="311"/>
                    </a:lnTo>
                    <a:lnTo>
                      <a:pt x="136" y="272"/>
                    </a:lnTo>
                    <a:lnTo>
                      <a:pt x="140" y="268"/>
                    </a:lnTo>
                    <a:lnTo>
                      <a:pt x="144" y="262"/>
                    </a:lnTo>
                    <a:lnTo>
                      <a:pt x="150" y="253"/>
                    </a:lnTo>
                    <a:lnTo>
                      <a:pt x="158" y="242"/>
                    </a:lnTo>
                    <a:lnTo>
                      <a:pt x="166" y="227"/>
                    </a:lnTo>
                    <a:lnTo>
                      <a:pt x="175" y="210"/>
                    </a:lnTo>
                    <a:lnTo>
                      <a:pt x="185" y="190"/>
                    </a:lnTo>
                    <a:lnTo>
                      <a:pt x="185" y="187"/>
                    </a:lnTo>
                    <a:lnTo>
                      <a:pt x="188" y="178"/>
                    </a:lnTo>
                    <a:lnTo>
                      <a:pt x="192" y="165"/>
                    </a:lnTo>
                    <a:lnTo>
                      <a:pt x="198" y="148"/>
                    </a:lnTo>
                    <a:lnTo>
                      <a:pt x="204" y="127"/>
                    </a:lnTo>
                    <a:lnTo>
                      <a:pt x="212" y="106"/>
                    </a:lnTo>
                    <a:lnTo>
                      <a:pt x="221" y="83"/>
                    </a:lnTo>
                    <a:lnTo>
                      <a:pt x="231" y="59"/>
                    </a:lnTo>
                    <a:lnTo>
                      <a:pt x="232" y="55"/>
                    </a:lnTo>
                    <a:lnTo>
                      <a:pt x="235" y="42"/>
                    </a:lnTo>
                    <a:lnTo>
                      <a:pt x="237" y="25"/>
                    </a:lnTo>
                    <a:lnTo>
                      <a:pt x="238" y="9"/>
                    </a:lnTo>
                    <a:lnTo>
                      <a:pt x="236" y="0"/>
                    </a:lnTo>
                    <a:lnTo>
                      <a:pt x="228" y="0"/>
                    </a:lnTo>
                    <a:lnTo>
                      <a:pt x="216" y="15"/>
                    </a:lnTo>
                    <a:lnTo>
                      <a:pt x="194" y="48"/>
                    </a:lnTo>
                    <a:lnTo>
                      <a:pt x="193" y="51"/>
                    </a:lnTo>
                    <a:lnTo>
                      <a:pt x="190" y="55"/>
                    </a:lnTo>
                    <a:lnTo>
                      <a:pt x="185" y="64"/>
                    </a:lnTo>
                    <a:lnTo>
                      <a:pt x="180" y="74"/>
                    </a:lnTo>
                    <a:lnTo>
                      <a:pt x="173" y="87"/>
                    </a:lnTo>
                    <a:lnTo>
                      <a:pt x="165" y="100"/>
                    </a:lnTo>
                    <a:lnTo>
                      <a:pt x="156" y="114"/>
                    </a:lnTo>
                    <a:lnTo>
                      <a:pt x="147" y="129"/>
                    </a:lnTo>
                    <a:lnTo>
                      <a:pt x="147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8" name="Freeform 140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89" name="Freeform 141"/>
              <p:cNvSpPr>
                <a:spLocks noChangeAspect="1"/>
              </p:cNvSpPr>
              <p:nvPr/>
            </p:nvSpPr>
            <p:spPr bwMode="auto">
              <a:xfrm>
                <a:off x="2130" y="974"/>
                <a:ext cx="86" cy="216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200" y="8"/>
                  </a:cxn>
                  <a:cxn ang="0">
                    <a:pos x="190" y="24"/>
                  </a:cxn>
                  <a:cxn ang="0">
                    <a:pos x="175" y="48"/>
                  </a:cxn>
                  <a:cxn ang="0">
                    <a:pos x="156" y="79"/>
                  </a:cxn>
                  <a:cxn ang="0">
                    <a:pos x="136" y="113"/>
                  </a:cxn>
                  <a:cxn ang="0">
                    <a:pos x="116" y="151"/>
                  </a:cxn>
                  <a:cxn ang="0">
                    <a:pos x="98" y="187"/>
                  </a:cxn>
                  <a:cxn ang="0">
                    <a:pos x="84" y="220"/>
                  </a:cxn>
                  <a:cxn ang="0">
                    <a:pos x="78" y="233"/>
                  </a:cxn>
                  <a:cxn ang="0">
                    <a:pos x="61" y="265"/>
                  </a:cxn>
                  <a:cxn ang="0">
                    <a:pos x="41" y="314"/>
                  </a:cxn>
                  <a:cxn ang="0">
                    <a:pos x="22" y="375"/>
                  </a:cxn>
                  <a:cxn ang="0">
                    <a:pos x="6" y="445"/>
                  </a:cxn>
                  <a:cxn ang="0">
                    <a:pos x="0" y="516"/>
                  </a:cxn>
                  <a:cxn ang="0">
                    <a:pos x="6" y="586"/>
                  </a:cxn>
                  <a:cxn ang="0">
                    <a:pos x="32" y="650"/>
                  </a:cxn>
                  <a:cxn ang="0">
                    <a:pos x="40" y="640"/>
                  </a:cxn>
                  <a:cxn ang="0">
                    <a:pos x="61" y="612"/>
                  </a:cxn>
                  <a:cxn ang="0">
                    <a:pos x="93" y="569"/>
                  </a:cxn>
                  <a:cxn ang="0">
                    <a:pos x="131" y="516"/>
                  </a:cxn>
                  <a:cxn ang="0">
                    <a:pos x="170" y="456"/>
                  </a:cxn>
                  <a:cxn ang="0">
                    <a:pos x="207" y="393"/>
                  </a:cxn>
                  <a:cxn ang="0">
                    <a:pos x="237" y="332"/>
                  </a:cxn>
                  <a:cxn ang="0">
                    <a:pos x="258" y="274"/>
                  </a:cxn>
                  <a:cxn ang="0">
                    <a:pos x="257" y="271"/>
                  </a:cxn>
                  <a:cxn ang="0">
                    <a:pos x="257" y="261"/>
                  </a:cxn>
                  <a:cxn ang="0">
                    <a:pos x="254" y="242"/>
                  </a:cxn>
                  <a:cxn ang="0">
                    <a:pos x="251" y="216"/>
                  </a:cxn>
                  <a:cxn ang="0">
                    <a:pos x="244" y="178"/>
                  </a:cxn>
                  <a:cxn ang="0">
                    <a:pos x="236" y="131"/>
                  </a:cxn>
                  <a:cxn ang="0">
                    <a:pos x="222" y="73"/>
                  </a:cxn>
                  <a:cxn ang="0">
                    <a:pos x="205" y="0"/>
                  </a:cxn>
                  <a:cxn ang="0">
                    <a:pos x="205" y="0"/>
                  </a:cxn>
                </a:cxnLst>
                <a:rect l="0" t="0" r="r" b="b"/>
                <a:pathLst>
                  <a:path w="258" h="650">
                    <a:moveTo>
                      <a:pt x="205" y="0"/>
                    </a:moveTo>
                    <a:lnTo>
                      <a:pt x="200" y="8"/>
                    </a:lnTo>
                    <a:lnTo>
                      <a:pt x="190" y="24"/>
                    </a:lnTo>
                    <a:lnTo>
                      <a:pt x="175" y="48"/>
                    </a:lnTo>
                    <a:lnTo>
                      <a:pt x="156" y="79"/>
                    </a:lnTo>
                    <a:lnTo>
                      <a:pt x="136" y="113"/>
                    </a:lnTo>
                    <a:lnTo>
                      <a:pt x="116" y="151"/>
                    </a:lnTo>
                    <a:lnTo>
                      <a:pt x="98" y="187"/>
                    </a:lnTo>
                    <a:lnTo>
                      <a:pt x="84" y="220"/>
                    </a:lnTo>
                    <a:lnTo>
                      <a:pt x="78" y="233"/>
                    </a:lnTo>
                    <a:lnTo>
                      <a:pt x="61" y="265"/>
                    </a:lnTo>
                    <a:lnTo>
                      <a:pt x="41" y="314"/>
                    </a:lnTo>
                    <a:lnTo>
                      <a:pt x="22" y="375"/>
                    </a:lnTo>
                    <a:lnTo>
                      <a:pt x="6" y="445"/>
                    </a:lnTo>
                    <a:lnTo>
                      <a:pt x="0" y="516"/>
                    </a:lnTo>
                    <a:lnTo>
                      <a:pt x="6" y="586"/>
                    </a:lnTo>
                    <a:lnTo>
                      <a:pt x="32" y="650"/>
                    </a:lnTo>
                    <a:lnTo>
                      <a:pt x="40" y="640"/>
                    </a:lnTo>
                    <a:lnTo>
                      <a:pt x="61" y="612"/>
                    </a:lnTo>
                    <a:lnTo>
                      <a:pt x="93" y="569"/>
                    </a:lnTo>
                    <a:lnTo>
                      <a:pt x="131" y="516"/>
                    </a:lnTo>
                    <a:lnTo>
                      <a:pt x="170" y="456"/>
                    </a:lnTo>
                    <a:lnTo>
                      <a:pt x="207" y="393"/>
                    </a:lnTo>
                    <a:lnTo>
                      <a:pt x="237" y="332"/>
                    </a:lnTo>
                    <a:lnTo>
                      <a:pt x="258" y="274"/>
                    </a:lnTo>
                    <a:lnTo>
                      <a:pt x="257" y="271"/>
                    </a:lnTo>
                    <a:lnTo>
                      <a:pt x="257" y="261"/>
                    </a:lnTo>
                    <a:lnTo>
                      <a:pt x="254" y="242"/>
                    </a:lnTo>
                    <a:lnTo>
                      <a:pt x="251" y="216"/>
                    </a:lnTo>
                    <a:lnTo>
                      <a:pt x="244" y="178"/>
                    </a:lnTo>
                    <a:lnTo>
                      <a:pt x="236" y="131"/>
                    </a:lnTo>
                    <a:lnTo>
                      <a:pt x="222" y="73"/>
                    </a:lnTo>
                    <a:lnTo>
                      <a:pt x="205" y="0"/>
                    </a:lnTo>
                    <a:lnTo>
                      <a:pt x="20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0" name="Freeform 142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1" name="Freeform 143"/>
              <p:cNvSpPr>
                <a:spLocks noChangeAspect="1"/>
              </p:cNvSpPr>
              <p:nvPr/>
            </p:nvSpPr>
            <p:spPr bwMode="auto">
              <a:xfrm>
                <a:off x="2139" y="1056"/>
                <a:ext cx="79" cy="136"/>
              </a:xfrm>
              <a:custGeom>
                <a:avLst/>
                <a:gdLst/>
                <a:ahLst/>
                <a:cxnLst>
                  <a:cxn ang="0">
                    <a:pos x="145" y="127"/>
                  </a:cxn>
                  <a:cxn ang="0">
                    <a:pos x="134" y="145"/>
                  </a:cxn>
                  <a:cxn ang="0">
                    <a:pos x="115" y="172"/>
                  </a:cxn>
                  <a:cxn ang="0">
                    <a:pos x="96" y="204"/>
                  </a:cxn>
                  <a:cxn ang="0">
                    <a:pos x="89" y="220"/>
                  </a:cxn>
                  <a:cxn ang="0">
                    <a:pos x="82" y="230"/>
                  </a:cxn>
                  <a:cxn ang="0">
                    <a:pos x="72" y="249"/>
                  </a:cxn>
                  <a:cxn ang="0">
                    <a:pos x="57" y="272"/>
                  </a:cxn>
                  <a:cxn ang="0">
                    <a:pos x="36" y="301"/>
                  </a:cxn>
                  <a:cxn ang="0">
                    <a:pos x="19" y="331"/>
                  </a:cxn>
                  <a:cxn ang="0">
                    <a:pos x="8" y="354"/>
                  </a:cxn>
                  <a:cxn ang="0">
                    <a:pos x="4" y="366"/>
                  </a:cxn>
                  <a:cxn ang="0">
                    <a:pos x="3" y="370"/>
                  </a:cxn>
                  <a:cxn ang="0">
                    <a:pos x="0" y="386"/>
                  </a:cxn>
                  <a:cxn ang="0">
                    <a:pos x="3" y="404"/>
                  </a:cxn>
                  <a:cxn ang="0">
                    <a:pos x="23" y="408"/>
                  </a:cxn>
                  <a:cxn ang="0">
                    <a:pos x="43" y="399"/>
                  </a:cxn>
                  <a:cxn ang="0">
                    <a:pos x="53" y="389"/>
                  </a:cxn>
                  <a:cxn ang="0">
                    <a:pos x="76" y="362"/>
                  </a:cxn>
                  <a:cxn ang="0">
                    <a:pos x="113" y="308"/>
                  </a:cxn>
                  <a:cxn ang="0">
                    <a:pos x="140" y="265"/>
                  </a:cxn>
                  <a:cxn ang="0">
                    <a:pos x="152" y="250"/>
                  </a:cxn>
                  <a:cxn ang="0">
                    <a:pos x="167" y="224"/>
                  </a:cxn>
                  <a:cxn ang="0">
                    <a:pos x="186" y="186"/>
                  </a:cxn>
                  <a:cxn ang="0">
                    <a:pos x="188" y="175"/>
                  </a:cxn>
                  <a:cxn ang="0">
                    <a:pos x="198" y="145"/>
                  </a:cxn>
                  <a:cxn ang="0">
                    <a:pos x="212" y="101"/>
                  </a:cxn>
                  <a:cxn ang="0">
                    <a:pos x="230" y="55"/>
                  </a:cxn>
                  <a:cxn ang="0">
                    <a:pos x="233" y="39"/>
                  </a:cxn>
                  <a:cxn ang="0">
                    <a:pos x="235" y="9"/>
                  </a:cxn>
                  <a:cxn ang="0">
                    <a:pos x="226" y="1"/>
                  </a:cxn>
                  <a:cxn ang="0">
                    <a:pos x="195" y="45"/>
                  </a:cxn>
                  <a:cxn ang="0">
                    <a:pos x="191" y="52"/>
                  </a:cxn>
                  <a:cxn ang="0">
                    <a:pos x="181" y="71"/>
                  </a:cxn>
                  <a:cxn ang="0">
                    <a:pos x="166" y="97"/>
                  </a:cxn>
                  <a:cxn ang="0">
                    <a:pos x="148" y="124"/>
                  </a:cxn>
                </a:cxnLst>
                <a:rect l="0" t="0" r="r" b="b"/>
                <a:pathLst>
                  <a:path w="235" h="408">
                    <a:moveTo>
                      <a:pt x="148" y="124"/>
                    </a:moveTo>
                    <a:lnTo>
                      <a:pt x="145" y="127"/>
                    </a:lnTo>
                    <a:lnTo>
                      <a:pt x="140" y="134"/>
                    </a:lnTo>
                    <a:lnTo>
                      <a:pt x="134" y="145"/>
                    </a:lnTo>
                    <a:lnTo>
                      <a:pt x="125" y="158"/>
                    </a:lnTo>
                    <a:lnTo>
                      <a:pt x="115" y="172"/>
                    </a:lnTo>
                    <a:lnTo>
                      <a:pt x="106" y="188"/>
                    </a:lnTo>
                    <a:lnTo>
                      <a:pt x="96" y="204"/>
                    </a:lnTo>
                    <a:lnTo>
                      <a:pt x="90" y="218"/>
                    </a:lnTo>
                    <a:lnTo>
                      <a:pt x="89" y="220"/>
                    </a:lnTo>
                    <a:lnTo>
                      <a:pt x="86" y="224"/>
                    </a:lnTo>
                    <a:lnTo>
                      <a:pt x="82" y="230"/>
                    </a:lnTo>
                    <a:lnTo>
                      <a:pt x="79" y="239"/>
                    </a:lnTo>
                    <a:lnTo>
                      <a:pt x="72" y="249"/>
                    </a:lnTo>
                    <a:lnTo>
                      <a:pt x="65" y="259"/>
                    </a:lnTo>
                    <a:lnTo>
                      <a:pt x="57" y="272"/>
                    </a:lnTo>
                    <a:lnTo>
                      <a:pt x="48" y="283"/>
                    </a:lnTo>
                    <a:lnTo>
                      <a:pt x="36" y="301"/>
                    </a:lnTo>
                    <a:lnTo>
                      <a:pt x="27" y="317"/>
                    </a:lnTo>
                    <a:lnTo>
                      <a:pt x="19" y="331"/>
                    </a:lnTo>
                    <a:lnTo>
                      <a:pt x="13" y="344"/>
                    </a:lnTo>
                    <a:lnTo>
                      <a:pt x="8" y="354"/>
                    </a:lnTo>
                    <a:lnTo>
                      <a:pt x="5" y="362"/>
                    </a:lnTo>
                    <a:lnTo>
                      <a:pt x="4" y="366"/>
                    </a:lnTo>
                    <a:lnTo>
                      <a:pt x="4" y="367"/>
                    </a:lnTo>
                    <a:lnTo>
                      <a:pt x="3" y="370"/>
                    </a:lnTo>
                    <a:lnTo>
                      <a:pt x="2" y="377"/>
                    </a:lnTo>
                    <a:lnTo>
                      <a:pt x="0" y="386"/>
                    </a:lnTo>
                    <a:lnTo>
                      <a:pt x="0" y="396"/>
                    </a:lnTo>
                    <a:lnTo>
                      <a:pt x="3" y="404"/>
                    </a:lnTo>
                    <a:lnTo>
                      <a:pt x="10" y="408"/>
                    </a:lnTo>
                    <a:lnTo>
                      <a:pt x="23" y="408"/>
                    </a:lnTo>
                    <a:lnTo>
                      <a:pt x="42" y="399"/>
                    </a:lnTo>
                    <a:lnTo>
                      <a:pt x="43" y="399"/>
                    </a:lnTo>
                    <a:lnTo>
                      <a:pt x="47" y="396"/>
                    </a:lnTo>
                    <a:lnTo>
                      <a:pt x="53" y="389"/>
                    </a:lnTo>
                    <a:lnTo>
                      <a:pt x="63" y="377"/>
                    </a:lnTo>
                    <a:lnTo>
                      <a:pt x="76" y="362"/>
                    </a:lnTo>
                    <a:lnTo>
                      <a:pt x="92" y="338"/>
                    </a:lnTo>
                    <a:lnTo>
                      <a:pt x="113" y="308"/>
                    </a:lnTo>
                    <a:lnTo>
                      <a:pt x="137" y="269"/>
                    </a:lnTo>
                    <a:lnTo>
                      <a:pt x="140" y="265"/>
                    </a:lnTo>
                    <a:lnTo>
                      <a:pt x="145" y="259"/>
                    </a:lnTo>
                    <a:lnTo>
                      <a:pt x="152" y="250"/>
                    </a:lnTo>
                    <a:lnTo>
                      <a:pt x="158" y="239"/>
                    </a:lnTo>
                    <a:lnTo>
                      <a:pt x="167" y="224"/>
                    </a:lnTo>
                    <a:lnTo>
                      <a:pt x="176" y="207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8" y="175"/>
                    </a:lnTo>
                    <a:lnTo>
                      <a:pt x="192" y="162"/>
                    </a:lnTo>
                    <a:lnTo>
                      <a:pt x="198" y="145"/>
                    </a:lnTo>
                    <a:lnTo>
                      <a:pt x="205" y="124"/>
                    </a:lnTo>
                    <a:lnTo>
                      <a:pt x="212" y="101"/>
                    </a:lnTo>
                    <a:lnTo>
                      <a:pt x="220" y="78"/>
                    </a:lnTo>
                    <a:lnTo>
                      <a:pt x="230" y="55"/>
                    </a:lnTo>
                    <a:lnTo>
                      <a:pt x="230" y="50"/>
                    </a:lnTo>
                    <a:lnTo>
                      <a:pt x="233" y="39"/>
                    </a:lnTo>
                    <a:lnTo>
                      <a:pt x="235" y="23"/>
                    </a:lnTo>
                    <a:lnTo>
                      <a:pt x="235" y="9"/>
                    </a:lnTo>
                    <a:lnTo>
                      <a:pt x="233" y="0"/>
                    </a:lnTo>
                    <a:lnTo>
                      <a:pt x="226" y="1"/>
                    </a:lnTo>
                    <a:lnTo>
                      <a:pt x="214" y="14"/>
                    </a:lnTo>
                    <a:lnTo>
                      <a:pt x="195" y="45"/>
                    </a:lnTo>
                    <a:lnTo>
                      <a:pt x="193" y="48"/>
                    </a:lnTo>
                    <a:lnTo>
                      <a:pt x="191" y="52"/>
                    </a:lnTo>
                    <a:lnTo>
                      <a:pt x="186" y="61"/>
                    </a:lnTo>
                    <a:lnTo>
                      <a:pt x="181" y="71"/>
                    </a:lnTo>
                    <a:lnTo>
                      <a:pt x="173" y="82"/>
                    </a:lnTo>
                    <a:lnTo>
                      <a:pt x="166" y="97"/>
                    </a:lnTo>
                    <a:lnTo>
                      <a:pt x="157" y="110"/>
                    </a:lnTo>
                    <a:lnTo>
                      <a:pt x="148" y="124"/>
                    </a:lnTo>
                    <a:lnTo>
                      <a:pt x="148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2" name="Freeform 144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3" name="Freeform 145"/>
              <p:cNvSpPr>
                <a:spLocks noChangeAspect="1"/>
              </p:cNvSpPr>
              <p:nvPr/>
            </p:nvSpPr>
            <p:spPr bwMode="auto">
              <a:xfrm>
                <a:off x="2090" y="982"/>
                <a:ext cx="87" cy="215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8"/>
                  </a:cxn>
                  <a:cxn ang="0">
                    <a:pos x="191" y="24"/>
                  </a:cxn>
                  <a:cxn ang="0">
                    <a:pos x="176" y="48"/>
                  </a:cxn>
                  <a:cxn ang="0">
                    <a:pos x="157" y="80"/>
                  </a:cxn>
                  <a:cxn ang="0">
                    <a:pos x="137" y="115"/>
                  </a:cxn>
                  <a:cxn ang="0">
                    <a:pos x="117" y="152"/>
                  </a:cxn>
                  <a:cxn ang="0">
                    <a:pos x="99" y="189"/>
                  </a:cxn>
                  <a:cxn ang="0">
                    <a:pos x="85" y="222"/>
                  </a:cxn>
                  <a:cxn ang="0">
                    <a:pos x="79" y="233"/>
                  </a:cxn>
                  <a:cxn ang="0">
                    <a:pos x="63" y="265"/>
                  </a:cxn>
                  <a:cxn ang="0">
                    <a:pos x="43" y="313"/>
                  </a:cxn>
                  <a:cxn ang="0">
                    <a:pos x="22" y="372"/>
                  </a:cxn>
                  <a:cxn ang="0">
                    <a:pos x="6" y="439"/>
                  </a:cxn>
                  <a:cxn ang="0">
                    <a:pos x="0" y="508"/>
                  </a:cxn>
                  <a:cxn ang="0">
                    <a:pos x="6" y="579"/>
                  </a:cxn>
                  <a:cxn ang="0">
                    <a:pos x="32" y="643"/>
                  </a:cxn>
                  <a:cxn ang="0">
                    <a:pos x="40" y="634"/>
                  </a:cxn>
                  <a:cxn ang="0">
                    <a:pos x="62" y="607"/>
                  </a:cxn>
                  <a:cxn ang="0">
                    <a:pos x="94" y="565"/>
                  </a:cxn>
                  <a:cxn ang="0">
                    <a:pos x="131" y="513"/>
                  </a:cxn>
                  <a:cxn ang="0">
                    <a:pos x="170" y="455"/>
                  </a:cxn>
                  <a:cxn ang="0">
                    <a:pos x="208" y="394"/>
                  </a:cxn>
                  <a:cxn ang="0">
                    <a:pos x="238" y="333"/>
                  </a:cxn>
                  <a:cxn ang="0">
                    <a:pos x="260" y="275"/>
                  </a:cxn>
                  <a:cxn ang="0">
                    <a:pos x="258" y="272"/>
                  </a:cxn>
                  <a:cxn ang="0">
                    <a:pos x="258" y="262"/>
                  </a:cxn>
                  <a:cxn ang="0">
                    <a:pos x="256" y="244"/>
                  </a:cxn>
                  <a:cxn ang="0">
                    <a:pos x="252" y="216"/>
                  </a:cxn>
                  <a:cxn ang="0">
                    <a:pos x="246" y="178"/>
                  </a:cxn>
                  <a:cxn ang="0">
                    <a:pos x="237" y="132"/>
                  </a:cxn>
                  <a:cxn ang="0">
                    <a:pos x="223" y="73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0" h="643">
                    <a:moveTo>
                      <a:pt x="207" y="0"/>
                    </a:moveTo>
                    <a:lnTo>
                      <a:pt x="202" y="8"/>
                    </a:lnTo>
                    <a:lnTo>
                      <a:pt x="191" y="24"/>
                    </a:lnTo>
                    <a:lnTo>
                      <a:pt x="176" y="48"/>
                    </a:lnTo>
                    <a:lnTo>
                      <a:pt x="157" y="80"/>
                    </a:lnTo>
                    <a:lnTo>
                      <a:pt x="137" y="115"/>
                    </a:lnTo>
                    <a:lnTo>
                      <a:pt x="117" y="152"/>
                    </a:lnTo>
                    <a:lnTo>
                      <a:pt x="99" y="189"/>
                    </a:lnTo>
                    <a:lnTo>
                      <a:pt x="85" y="222"/>
                    </a:lnTo>
                    <a:lnTo>
                      <a:pt x="79" y="233"/>
                    </a:lnTo>
                    <a:lnTo>
                      <a:pt x="63" y="265"/>
                    </a:lnTo>
                    <a:lnTo>
                      <a:pt x="43" y="313"/>
                    </a:lnTo>
                    <a:lnTo>
                      <a:pt x="22" y="372"/>
                    </a:lnTo>
                    <a:lnTo>
                      <a:pt x="6" y="439"/>
                    </a:lnTo>
                    <a:lnTo>
                      <a:pt x="0" y="508"/>
                    </a:lnTo>
                    <a:lnTo>
                      <a:pt x="6" y="579"/>
                    </a:lnTo>
                    <a:lnTo>
                      <a:pt x="32" y="643"/>
                    </a:lnTo>
                    <a:lnTo>
                      <a:pt x="40" y="634"/>
                    </a:lnTo>
                    <a:lnTo>
                      <a:pt x="62" y="607"/>
                    </a:lnTo>
                    <a:lnTo>
                      <a:pt x="94" y="565"/>
                    </a:lnTo>
                    <a:lnTo>
                      <a:pt x="131" y="513"/>
                    </a:lnTo>
                    <a:lnTo>
                      <a:pt x="170" y="455"/>
                    </a:lnTo>
                    <a:lnTo>
                      <a:pt x="208" y="394"/>
                    </a:lnTo>
                    <a:lnTo>
                      <a:pt x="238" y="333"/>
                    </a:lnTo>
                    <a:lnTo>
                      <a:pt x="260" y="275"/>
                    </a:lnTo>
                    <a:lnTo>
                      <a:pt x="258" y="272"/>
                    </a:lnTo>
                    <a:lnTo>
                      <a:pt x="258" y="262"/>
                    </a:lnTo>
                    <a:lnTo>
                      <a:pt x="256" y="244"/>
                    </a:lnTo>
                    <a:lnTo>
                      <a:pt x="252" y="216"/>
                    </a:lnTo>
                    <a:lnTo>
                      <a:pt x="246" y="178"/>
                    </a:lnTo>
                    <a:lnTo>
                      <a:pt x="237" y="132"/>
                    </a:lnTo>
                    <a:lnTo>
                      <a:pt x="223" y="73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4" name="Freeform 146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5" name="Freeform 147"/>
              <p:cNvSpPr>
                <a:spLocks noChangeAspect="1"/>
              </p:cNvSpPr>
              <p:nvPr/>
            </p:nvSpPr>
            <p:spPr bwMode="auto">
              <a:xfrm>
                <a:off x="2101" y="1065"/>
                <a:ext cx="77" cy="135"/>
              </a:xfrm>
              <a:custGeom>
                <a:avLst/>
                <a:gdLst/>
                <a:ahLst/>
                <a:cxnLst>
                  <a:cxn ang="0">
                    <a:pos x="145" y="120"/>
                  </a:cxn>
                  <a:cxn ang="0">
                    <a:pos x="134" y="138"/>
                  </a:cxn>
                  <a:cxn ang="0">
                    <a:pos x="115" y="165"/>
                  </a:cxn>
                  <a:cxn ang="0">
                    <a:pos x="96" y="197"/>
                  </a:cxn>
                  <a:cxn ang="0">
                    <a:pos x="89" y="213"/>
                  </a:cxn>
                  <a:cxn ang="0">
                    <a:pos x="82" y="223"/>
                  </a:cxn>
                  <a:cxn ang="0">
                    <a:pos x="72" y="242"/>
                  </a:cxn>
                  <a:cxn ang="0">
                    <a:pos x="57" y="265"/>
                  </a:cxn>
                  <a:cxn ang="0">
                    <a:pos x="36" y="296"/>
                  </a:cxn>
                  <a:cxn ang="0">
                    <a:pos x="19" y="326"/>
                  </a:cxn>
                  <a:cxn ang="0">
                    <a:pos x="8" y="349"/>
                  </a:cxn>
                  <a:cxn ang="0">
                    <a:pos x="4" y="361"/>
                  </a:cxn>
                  <a:cxn ang="0">
                    <a:pos x="3" y="365"/>
                  </a:cxn>
                  <a:cxn ang="0">
                    <a:pos x="0" y="381"/>
                  </a:cxn>
                  <a:cxn ang="0">
                    <a:pos x="3" y="398"/>
                  </a:cxn>
                  <a:cxn ang="0">
                    <a:pos x="23" y="401"/>
                  </a:cxn>
                  <a:cxn ang="0">
                    <a:pos x="43" y="392"/>
                  </a:cxn>
                  <a:cxn ang="0">
                    <a:pos x="53" y="382"/>
                  </a:cxn>
                  <a:cxn ang="0">
                    <a:pos x="76" y="355"/>
                  </a:cxn>
                  <a:cxn ang="0">
                    <a:pos x="113" y="301"/>
                  </a:cxn>
                  <a:cxn ang="0">
                    <a:pos x="140" y="258"/>
                  </a:cxn>
                  <a:cxn ang="0">
                    <a:pos x="150" y="243"/>
                  </a:cxn>
                  <a:cxn ang="0">
                    <a:pos x="167" y="217"/>
                  </a:cxn>
                  <a:cxn ang="0">
                    <a:pos x="184" y="180"/>
                  </a:cxn>
                  <a:cxn ang="0">
                    <a:pos x="187" y="168"/>
                  </a:cxn>
                  <a:cxn ang="0">
                    <a:pos x="197" y="138"/>
                  </a:cxn>
                  <a:cxn ang="0">
                    <a:pos x="211" y="96"/>
                  </a:cxn>
                  <a:cxn ang="0">
                    <a:pos x="230" y="50"/>
                  </a:cxn>
                  <a:cxn ang="0">
                    <a:pos x="231" y="35"/>
                  </a:cxn>
                  <a:cxn ang="0">
                    <a:pos x="231" y="9"/>
                  </a:cxn>
                  <a:cxn ang="0">
                    <a:pos x="221" y="0"/>
                  </a:cxn>
                  <a:cxn ang="0">
                    <a:pos x="195" y="38"/>
                  </a:cxn>
                  <a:cxn ang="0">
                    <a:pos x="191" y="45"/>
                  </a:cxn>
                  <a:cxn ang="0">
                    <a:pos x="181" y="64"/>
                  </a:cxn>
                  <a:cxn ang="0">
                    <a:pos x="166" y="90"/>
                  </a:cxn>
                  <a:cxn ang="0">
                    <a:pos x="148" y="118"/>
                  </a:cxn>
                </a:cxnLst>
                <a:rect l="0" t="0" r="r" b="b"/>
                <a:pathLst>
                  <a:path w="231" h="403">
                    <a:moveTo>
                      <a:pt x="148" y="118"/>
                    </a:moveTo>
                    <a:lnTo>
                      <a:pt x="145" y="120"/>
                    </a:lnTo>
                    <a:lnTo>
                      <a:pt x="140" y="128"/>
                    </a:lnTo>
                    <a:lnTo>
                      <a:pt x="134" y="138"/>
                    </a:lnTo>
                    <a:lnTo>
                      <a:pt x="125" y="151"/>
                    </a:lnTo>
                    <a:lnTo>
                      <a:pt x="115" y="165"/>
                    </a:lnTo>
                    <a:lnTo>
                      <a:pt x="106" y="181"/>
                    </a:lnTo>
                    <a:lnTo>
                      <a:pt x="96" y="197"/>
                    </a:lnTo>
                    <a:lnTo>
                      <a:pt x="90" y="212"/>
                    </a:lnTo>
                    <a:lnTo>
                      <a:pt x="89" y="213"/>
                    </a:lnTo>
                    <a:lnTo>
                      <a:pt x="86" y="217"/>
                    </a:lnTo>
                    <a:lnTo>
                      <a:pt x="82" y="223"/>
                    </a:lnTo>
                    <a:lnTo>
                      <a:pt x="78" y="232"/>
                    </a:lnTo>
                    <a:lnTo>
                      <a:pt x="72" y="242"/>
                    </a:lnTo>
                    <a:lnTo>
                      <a:pt x="65" y="252"/>
                    </a:lnTo>
                    <a:lnTo>
                      <a:pt x="57" y="265"/>
                    </a:lnTo>
                    <a:lnTo>
                      <a:pt x="48" y="277"/>
                    </a:lnTo>
                    <a:lnTo>
                      <a:pt x="36" y="296"/>
                    </a:lnTo>
                    <a:lnTo>
                      <a:pt x="27" y="311"/>
                    </a:lnTo>
                    <a:lnTo>
                      <a:pt x="19" y="326"/>
                    </a:lnTo>
                    <a:lnTo>
                      <a:pt x="13" y="337"/>
                    </a:lnTo>
                    <a:lnTo>
                      <a:pt x="8" y="349"/>
                    </a:lnTo>
                    <a:lnTo>
                      <a:pt x="5" y="356"/>
                    </a:lnTo>
                    <a:lnTo>
                      <a:pt x="4" y="361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3" y="398"/>
                    </a:lnTo>
                    <a:lnTo>
                      <a:pt x="10" y="403"/>
                    </a:lnTo>
                    <a:lnTo>
                      <a:pt x="23" y="401"/>
                    </a:lnTo>
                    <a:lnTo>
                      <a:pt x="42" y="392"/>
                    </a:lnTo>
                    <a:lnTo>
                      <a:pt x="43" y="392"/>
                    </a:lnTo>
                    <a:lnTo>
                      <a:pt x="47" y="390"/>
                    </a:lnTo>
                    <a:lnTo>
                      <a:pt x="53" y="382"/>
                    </a:lnTo>
                    <a:lnTo>
                      <a:pt x="63" y="371"/>
                    </a:lnTo>
                    <a:lnTo>
                      <a:pt x="76" y="355"/>
                    </a:lnTo>
                    <a:lnTo>
                      <a:pt x="92" y="332"/>
                    </a:lnTo>
                    <a:lnTo>
                      <a:pt x="113" y="301"/>
                    </a:lnTo>
                    <a:lnTo>
                      <a:pt x="137" y="262"/>
                    </a:lnTo>
                    <a:lnTo>
                      <a:pt x="140" y="258"/>
                    </a:lnTo>
                    <a:lnTo>
                      <a:pt x="145" y="252"/>
                    </a:lnTo>
                    <a:lnTo>
                      <a:pt x="150" y="243"/>
                    </a:lnTo>
                    <a:lnTo>
                      <a:pt x="158" y="232"/>
                    </a:lnTo>
                    <a:lnTo>
                      <a:pt x="167" y="217"/>
                    </a:lnTo>
                    <a:lnTo>
                      <a:pt x="174" y="200"/>
                    </a:lnTo>
                    <a:lnTo>
                      <a:pt x="184" y="180"/>
                    </a:lnTo>
                    <a:lnTo>
                      <a:pt x="184" y="177"/>
                    </a:lnTo>
                    <a:lnTo>
                      <a:pt x="187" y="168"/>
                    </a:lnTo>
                    <a:lnTo>
                      <a:pt x="192" y="155"/>
                    </a:lnTo>
                    <a:lnTo>
                      <a:pt x="197" y="138"/>
                    </a:lnTo>
                    <a:lnTo>
                      <a:pt x="203" y="118"/>
                    </a:lnTo>
                    <a:lnTo>
                      <a:pt x="211" y="96"/>
                    </a:lnTo>
                    <a:lnTo>
                      <a:pt x="220" y="73"/>
                    </a:lnTo>
                    <a:lnTo>
                      <a:pt x="230" y="50"/>
                    </a:lnTo>
                    <a:lnTo>
                      <a:pt x="230" y="45"/>
                    </a:lnTo>
                    <a:lnTo>
                      <a:pt x="231" y="35"/>
                    </a:lnTo>
                    <a:lnTo>
                      <a:pt x="231" y="22"/>
                    </a:lnTo>
                    <a:lnTo>
                      <a:pt x="231" y="9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0" y="12"/>
                    </a:lnTo>
                    <a:lnTo>
                      <a:pt x="195" y="38"/>
                    </a:lnTo>
                    <a:lnTo>
                      <a:pt x="193" y="41"/>
                    </a:lnTo>
                    <a:lnTo>
                      <a:pt x="191" y="45"/>
                    </a:lnTo>
                    <a:lnTo>
                      <a:pt x="186" y="54"/>
                    </a:lnTo>
                    <a:lnTo>
                      <a:pt x="181" y="64"/>
                    </a:lnTo>
                    <a:lnTo>
                      <a:pt x="173" y="76"/>
                    </a:lnTo>
                    <a:lnTo>
                      <a:pt x="166" y="90"/>
                    </a:lnTo>
                    <a:lnTo>
                      <a:pt x="157" y="103"/>
                    </a:lnTo>
                    <a:lnTo>
                      <a:pt x="148" y="118"/>
                    </a:lnTo>
                    <a:lnTo>
                      <a:pt x="148" y="11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6" name="Freeform 148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7" name="Freeform 149"/>
              <p:cNvSpPr>
                <a:spLocks noChangeAspect="1"/>
              </p:cNvSpPr>
              <p:nvPr/>
            </p:nvSpPr>
            <p:spPr bwMode="auto">
              <a:xfrm>
                <a:off x="2060" y="982"/>
                <a:ext cx="83" cy="214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8" y="78"/>
                  </a:cxn>
                  <a:cxn ang="0">
                    <a:pos x="137" y="114"/>
                  </a:cxn>
                  <a:cxn ang="0">
                    <a:pos x="117" y="150"/>
                  </a:cxn>
                  <a:cxn ang="0">
                    <a:pos x="100" y="188"/>
                  </a:cxn>
                  <a:cxn ang="0">
                    <a:pos x="86" y="221"/>
                  </a:cxn>
                  <a:cxn ang="0">
                    <a:pos x="79" y="233"/>
                  </a:cxn>
                  <a:cxn ang="0">
                    <a:pos x="63" y="264"/>
                  </a:cxn>
                  <a:cxn ang="0">
                    <a:pos x="43" y="312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7"/>
                  </a:cxn>
                  <a:cxn ang="0">
                    <a:pos x="7" y="577"/>
                  </a:cxn>
                  <a:cxn ang="0">
                    <a:pos x="34" y="642"/>
                  </a:cxn>
                  <a:cxn ang="0">
                    <a:pos x="41" y="632"/>
                  </a:cxn>
                  <a:cxn ang="0">
                    <a:pos x="62" y="603"/>
                  </a:cxn>
                  <a:cxn ang="0">
                    <a:pos x="91" y="560"/>
                  </a:cxn>
                  <a:cxn ang="0">
                    <a:pos x="126" y="506"/>
                  </a:cxn>
                  <a:cxn ang="0">
                    <a:pos x="163" y="445"/>
                  </a:cxn>
                  <a:cxn ang="0">
                    <a:pos x="197" y="382"/>
                  </a:cxn>
                  <a:cxn ang="0">
                    <a:pos x="227" y="319"/>
                  </a:cxn>
                  <a:cxn ang="0">
                    <a:pos x="247" y="261"/>
                  </a:cxn>
                  <a:cxn ang="0">
                    <a:pos x="247" y="260"/>
                  </a:cxn>
                  <a:cxn ang="0">
                    <a:pos x="247" y="250"/>
                  </a:cxn>
                  <a:cxn ang="0">
                    <a:pos x="248" y="234"/>
                  </a:cxn>
                  <a:cxn ang="0">
                    <a:pos x="246" y="209"/>
                  </a:cxn>
                  <a:cxn ang="0">
                    <a:pos x="242" y="175"/>
                  </a:cxn>
                  <a:cxn ang="0">
                    <a:pos x="236" y="130"/>
                  </a:cxn>
                  <a:cxn ang="0">
                    <a:pos x="224" y="72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48" h="642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8" y="78"/>
                    </a:lnTo>
                    <a:lnTo>
                      <a:pt x="137" y="114"/>
                    </a:lnTo>
                    <a:lnTo>
                      <a:pt x="117" y="150"/>
                    </a:lnTo>
                    <a:lnTo>
                      <a:pt x="100" y="188"/>
                    </a:lnTo>
                    <a:lnTo>
                      <a:pt x="86" y="221"/>
                    </a:lnTo>
                    <a:lnTo>
                      <a:pt x="79" y="233"/>
                    </a:lnTo>
                    <a:lnTo>
                      <a:pt x="63" y="264"/>
                    </a:lnTo>
                    <a:lnTo>
                      <a:pt x="43" y="312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7"/>
                    </a:lnTo>
                    <a:lnTo>
                      <a:pt x="7" y="577"/>
                    </a:lnTo>
                    <a:lnTo>
                      <a:pt x="34" y="642"/>
                    </a:lnTo>
                    <a:lnTo>
                      <a:pt x="41" y="632"/>
                    </a:lnTo>
                    <a:lnTo>
                      <a:pt x="62" y="603"/>
                    </a:lnTo>
                    <a:lnTo>
                      <a:pt x="91" y="560"/>
                    </a:lnTo>
                    <a:lnTo>
                      <a:pt x="126" y="506"/>
                    </a:lnTo>
                    <a:lnTo>
                      <a:pt x="163" y="445"/>
                    </a:lnTo>
                    <a:lnTo>
                      <a:pt x="197" y="382"/>
                    </a:lnTo>
                    <a:lnTo>
                      <a:pt x="227" y="319"/>
                    </a:lnTo>
                    <a:lnTo>
                      <a:pt x="247" y="261"/>
                    </a:lnTo>
                    <a:lnTo>
                      <a:pt x="247" y="260"/>
                    </a:lnTo>
                    <a:lnTo>
                      <a:pt x="247" y="250"/>
                    </a:lnTo>
                    <a:lnTo>
                      <a:pt x="248" y="234"/>
                    </a:lnTo>
                    <a:lnTo>
                      <a:pt x="246" y="209"/>
                    </a:lnTo>
                    <a:lnTo>
                      <a:pt x="242" y="175"/>
                    </a:lnTo>
                    <a:lnTo>
                      <a:pt x="236" y="130"/>
                    </a:lnTo>
                    <a:lnTo>
                      <a:pt x="224" y="72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8" name="Freeform 150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599" name="Freeform 151"/>
              <p:cNvSpPr>
                <a:spLocks noChangeAspect="1"/>
              </p:cNvSpPr>
              <p:nvPr/>
            </p:nvSpPr>
            <p:spPr bwMode="auto">
              <a:xfrm>
                <a:off x="2068" y="1062"/>
                <a:ext cx="76" cy="134"/>
              </a:xfrm>
              <a:custGeom>
                <a:avLst/>
                <a:gdLst/>
                <a:ahLst/>
                <a:cxnLst>
                  <a:cxn ang="0">
                    <a:pos x="145" y="123"/>
                  </a:cxn>
                  <a:cxn ang="0">
                    <a:pos x="136" y="141"/>
                  </a:cxn>
                  <a:cxn ang="0">
                    <a:pos x="120" y="167"/>
                  </a:cxn>
                  <a:cxn ang="0">
                    <a:pos x="99" y="198"/>
                  </a:cxn>
                  <a:cxn ang="0">
                    <a:pos x="88" y="214"/>
                  </a:cxn>
                  <a:cxn ang="0">
                    <a:pos x="82" y="224"/>
                  </a:cxn>
                  <a:cxn ang="0">
                    <a:pos x="69" y="242"/>
                  </a:cxn>
                  <a:cxn ang="0">
                    <a:pos x="55" y="265"/>
                  </a:cxn>
                  <a:cxn ang="0">
                    <a:pos x="36" y="298"/>
                  </a:cxn>
                  <a:cxn ang="0">
                    <a:pos x="20" y="329"/>
                  </a:cxn>
                  <a:cxn ang="0">
                    <a:pos x="10" y="350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1" y="394"/>
                  </a:cxn>
                  <a:cxn ang="0">
                    <a:pos x="46" y="391"/>
                  </a:cxn>
                  <a:cxn ang="0">
                    <a:pos x="63" y="372"/>
                  </a:cxn>
                  <a:cxn ang="0">
                    <a:pos x="92" y="333"/>
                  </a:cxn>
                  <a:cxn ang="0">
                    <a:pos x="136" y="264"/>
                  </a:cxn>
                  <a:cxn ang="0">
                    <a:pos x="145" y="253"/>
                  </a:cxn>
                  <a:cxn ang="0">
                    <a:pos x="158" y="233"/>
                  </a:cxn>
                  <a:cxn ang="0">
                    <a:pos x="175" y="201"/>
                  </a:cxn>
                  <a:cxn ang="0">
                    <a:pos x="185" y="178"/>
                  </a:cxn>
                  <a:cxn ang="0">
                    <a:pos x="190" y="155"/>
                  </a:cxn>
                  <a:cxn ang="0">
                    <a:pos x="200" y="117"/>
                  </a:cxn>
                  <a:cxn ang="0">
                    <a:pos x="216" y="73"/>
                  </a:cxn>
                  <a:cxn ang="0">
                    <a:pos x="226" y="44"/>
                  </a:cxn>
                  <a:cxn ang="0">
                    <a:pos x="227" y="20"/>
                  </a:cxn>
                  <a:cxn ang="0">
                    <a:pos x="224" y="0"/>
                  </a:cxn>
                  <a:cxn ang="0">
                    <a:pos x="208" y="12"/>
                  </a:cxn>
                  <a:cxn ang="0">
                    <a:pos x="193" y="42"/>
                  </a:cxn>
                  <a:cxn ang="0">
                    <a:pos x="185" y="55"/>
                  </a:cxn>
                  <a:cxn ang="0">
                    <a:pos x="173" y="78"/>
                  </a:cxn>
                  <a:cxn ang="0">
                    <a:pos x="156" y="106"/>
                  </a:cxn>
                  <a:cxn ang="0">
                    <a:pos x="147" y="120"/>
                  </a:cxn>
                </a:cxnLst>
                <a:rect l="0" t="0" r="r" b="b"/>
                <a:pathLst>
                  <a:path w="227" h="402">
                    <a:moveTo>
                      <a:pt x="147" y="120"/>
                    </a:moveTo>
                    <a:lnTo>
                      <a:pt x="145" y="123"/>
                    </a:lnTo>
                    <a:lnTo>
                      <a:pt x="142" y="130"/>
                    </a:lnTo>
                    <a:lnTo>
                      <a:pt x="136" y="141"/>
                    </a:lnTo>
                    <a:lnTo>
                      <a:pt x="129" y="152"/>
                    </a:lnTo>
                    <a:lnTo>
                      <a:pt x="120" y="167"/>
                    </a:lnTo>
                    <a:lnTo>
                      <a:pt x="110" y="183"/>
                    </a:lnTo>
                    <a:lnTo>
                      <a:pt x="99" y="198"/>
                    </a:lnTo>
                    <a:lnTo>
                      <a:pt x="89" y="213"/>
                    </a:lnTo>
                    <a:lnTo>
                      <a:pt x="88" y="214"/>
                    </a:lnTo>
                    <a:lnTo>
                      <a:pt x="86" y="219"/>
                    </a:lnTo>
                    <a:lnTo>
                      <a:pt x="82" y="224"/>
                    </a:lnTo>
                    <a:lnTo>
                      <a:pt x="76" y="232"/>
                    </a:lnTo>
                    <a:lnTo>
                      <a:pt x="69" y="242"/>
                    </a:lnTo>
                    <a:lnTo>
                      <a:pt x="63" y="252"/>
                    </a:lnTo>
                    <a:lnTo>
                      <a:pt x="55" y="265"/>
                    </a:lnTo>
                    <a:lnTo>
                      <a:pt x="48" y="278"/>
                    </a:lnTo>
                    <a:lnTo>
                      <a:pt x="36" y="298"/>
                    </a:lnTo>
                    <a:lnTo>
                      <a:pt x="28" y="314"/>
                    </a:lnTo>
                    <a:lnTo>
                      <a:pt x="20" y="329"/>
                    </a:lnTo>
                    <a:lnTo>
                      <a:pt x="14" y="340"/>
                    </a:lnTo>
                    <a:lnTo>
                      <a:pt x="10" y="350"/>
                    </a:lnTo>
                    <a:lnTo>
                      <a:pt x="6" y="358"/>
                    </a:lnTo>
                    <a:lnTo>
                      <a:pt x="4" y="362"/>
                    </a:lnTo>
                    <a:lnTo>
                      <a:pt x="2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2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1" y="394"/>
                    </a:lnTo>
                    <a:lnTo>
                      <a:pt x="43" y="394"/>
                    </a:lnTo>
                    <a:lnTo>
                      <a:pt x="46" y="391"/>
                    </a:lnTo>
                    <a:lnTo>
                      <a:pt x="53" y="384"/>
                    </a:lnTo>
                    <a:lnTo>
                      <a:pt x="63" y="372"/>
                    </a:lnTo>
                    <a:lnTo>
                      <a:pt x="76" y="356"/>
                    </a:lnTo>
                    <a:lnTo>
                      <a:pt x="92" y="333"/>
                    </a:lnTo>
                    <a:lnTo>
                      <a:pt x="112" y="303"/>
                    </a:lnTo>
                    <a:lnTo>
                      <a:pt x="136" y="264"/>
                    </a:lnTo>
                    <a:lnTo>
                      <a:pt x="140" y="259"/>
                    </a:lnTo>
                    <a:lnTo>
                      <a:pt x="145" y="253"/>
                    </a:lnTo>
                    <a:lnTo>
                      <a:pt x="151" y="245"/>
                    </a:lnTo>
                    <a:lnTo>
                      <a:pt x="158" y="233"/>
                    </a:lnTo>
                    <a:lnTo>
                      <a:pt x="166" y="219"/>
                    </a:lnTo>
                    <a:lnTo>
                      <a:pt x="175" y="20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8" y="169"/>
                    </a:lnTo>
                    <a:lnTo>
                      <a:pt x="190" y="155"/>
                    </a:lnTo>
                    <a:lnTo>
                      <a:pt x="195" y="138"/>
                    </a:lnTo>
                    <a:lnTo>
                      <a:pt x="200" y="117"/>
                    </a:lnTo>
                    <a:lnTo>
                      <a:pt x="208" y="96"/>
                    </a:lnTo>
                    <a:lnTo>
                      <a:pt x="216" y="73"/>
                    </a:lnTo>
                    <a:lnTo>
                      <a:pt x="226" y="48"/>
                    </a:lnTo>
                    <a:lnTo>
                      <a:pt x="226" y="44"/>
                    </a:lnTo>
                    <a:lnTo>
                      <a:pt x="227" y="33"/>
                    </a:lnTo>
                    <a:lnTo>
                      <a:pt x="227" y="20"/>
                    </a:lnTo>
                    <a:lnTo>
                      <a:pt x="227" y="7"/>
                    </a:lnTo>
                    <a:lnTo>
                      <a:pt x="224" y="0"/>
                    </a:lnTo>
                    <a:lnTo>
                      <a:pt x="218" y="0"/>
                    </a:lnTo>
                    <a:lnTo>
                      <a:pt x="208" y="12"/>
                    </a:lnTo>
                    <a:lnTo>
                      <a:pt x="194" y="39"/>
                    </a:lnTo>
                    <a:lnTo>
                      <a:pt x="193" y="42"/>
                    </a:lnTo>
                    <a:lnTo>
                      <a:pt x="190" y="47"/>
                    </a:lnTo>
                    <a:lnTo>
                      <a:pt x="185" y="55"/>
                    </a:lnTo>
                    <a:lnTo>
                      <a:pt x="180" y="65"/>
                    </a:lnTo>
                    <a:lnTo>
                      <a:pt x="173" y="78"/>
                    </a:lnTo>
                    <a:lnTo>
                      <a:pt x="165" y="91"/>
                    </a:lnTo>
                    <a:lnTo>
                      <a:pt x="156" y="106"/>
                    </a:lnTo>
                    <a:lnTo>
                      <a:pt x="147" y="120"/>
                    </a:lnTo>
                    <a:lnTo>
                      <a:pt x="147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0" name="Freeform 152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1" name="Freeform 153"/>
              <p:cNvSpPr>
                <a:spLocks noChangeAspect="1"/>
              </p:cNvSpPr>
              <p:nvPr/>
            </p:nvSpPr>
            <p:spPr bwMode="auto">
              <a:xfrm>
                <a:off x="2013" y="993"/>
                <a:ext cx="90" cy="214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7"/>
                  </a:cxn>
                  <a:cxn ang="0">
                    <a:pos x="192" y="23"/>
                  </a:cxn>
                  <a:cxn ang="0">
                    <a:pos x="176" y="48"/>
                  </a:cxn>
                  <a:cxn ang="0">
                    <a:pos x="158" y="78"/>
                  </a:cxn>
                  <a:cxn ang="0">
                    <a:pos x="137" y="113"/>
                  </a:cxn>
                  <a:cxn ang="0">
                    <a:pos x="118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80" y="231"/>
                  </a:cxn>
                  <a:cxn ang="0">
                    <a:pos x="64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7" y="437"/>
                  </a:cxn>
                  <a:cxn ang="0">
                    <a:pos x="0" y="508"/>
                  </a:cxn>
                  <a:cxn ang="0">
                    <a:pos x="7" y="577"/>
                  </a:cxn>
                  <a:cxn ang="0">
                    <a:pos x="33" y="642"/>
                  </a:cxn>
                  <a:cxn ang="0">
                    <a:pos x="41" y="632"/>
                  </a:cxn>
                  <a:cxn ang="0">
                    <a:pos x="65" y="602"/>
                  </a:cxn>
                  <a:cxn ang="0">
                    <a:pos x="98" y="557"/>
                  </a:cxn>
                  <a:cxn ang="0">
                    <a:pos x="137" y="500"/>
                  </a:cxn>
                  <a:cxn ang="0">
                    <a:pos x="178" y="437"/>
                  </a:cxn>
                  <a:cxn ang="0">
                    <a:pos x="216" y="372"/>
                  </a:cxn>
                  <a:cxn ang="0">
                    <a:pos x="248" y="308"/>
                  </a:cxn>
                  <a:cxn ang="0">
                    <a:pos x="269" y="250"/>
                  </a:cxn>
                  <a:cxn ang="0">
                    <a:pos x="269" y="246"/>
                  </a:cxn>
                  <a:cxn ang="0">
                    <a:pos x="271" y="234"/>
                  </a:cxn>
                  <a:cxn ang="0">
                    <a:pos x="271" y="213"/>
                  </a:cxn>
                  <a:cxn ang="0">
                    <a:pos x="269" y="184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71" h="642">
                    <a:moveTo>
                      <a:pt x="207" y="0"/>
                    </a:moveTo>
                    <a:lnTo>
                      <a:pt x="202" y="7"/>
                    </a:lnTo>
                    <a:lnTo>
                      <a:pt x="192" y="23"/>
                    </a:lnTo>
                    <a:lnTo>
                      <a:pt x="176" y="48"/>
                    </a:lnTo>
                    <a:lnTo>
                      <a:pt x="158" y="78"/>
                    </a:lnTo>
                    <a:lnTo>
                      <a:pt x="137" y="113"/>
                    </a:lnTo>
                    <a:lnTo>
                      <a:pt x="118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80" y="231"/>
                    </a:lnTo>
                    <a:lnTo>
                      <a:pt x="64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7" y="437"/>
                    </a:lnTo>
                    <a:lnTo>
                      <a:pt x="0" y="508"/>
                    </a:lnTo>
                    <a:lnTo>
                      <a:pt x="7" y="577"/>
                    </a:lnTo>
                    <a:lnTo>
                      <a:pt x="33" y="642"/>
                    </a:lnTo>
                    <a:lnTo>
                      <a:pt x="41" y="632"/>
                    </a:lnTo>
                    <a:lnTo>
                      <a:pt x="65" y="602"/>
                    </a:lnTo>
                    <a:lnTo>
                      <a:pt x="98" y="557"/>
                    </a:lnTo>
                    <a:lnTo>
                      <a:pt x="137" y="500"/>
                    </a:lnTo>
                    <a:lnTo>
                      <a:pt x="178" y="437"/>
                    </a:lnTo>
                    <a:lnTo>
                      <a:pt x="216" y="372"/>
                    </a:lnTo>
                    <a:lnTo>
                      <a:pt x="248" y="308"/>
                    </a:lnTo>
                    <a:lnTo>
                      <a:pt x="269" y="250"/>
                    </a:lnTo>
                    <a:lnTo>
                      <a:pt x="269" y="246"/>
                    </a:lnTo>
                    <a:lnTo>
                      <a:pt x="271" y="234"/>
                    </a:lnTo>
                    <a:lnTo>
                      <a:pt x="271" y="213"/>
                    </a:lnTo>
                    <a:lnTo>
                      <a:pt x="269" y="184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2" name="Freeform 154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3" name="Freeform 155"/>
              <p:cNvSpPr>
                <a:spLocks noChangeAspect="1"/>
              </p:cNvSpPr>
              <p:nvPr/>
            </p:nvSpPr>
            <p:spPr bwMode="auto">
              <a:xfrm>
                <a:off x="2022" y="1067"/>
                <a:ext cx="83" cy="142"/>
              </a:xfrm>
              <a:custGeom>
                <a:avLst/>
                <a:gdLst/>
                <a:ahLst/>
                <a:cxnLst>
                  <a:cxn ang="0">
                    <a:pos x="149" y="158"/>
                  </a:cxn>
                  <a:cxn ang="0">
                    <a:pos x="140" y="175"/>
                  </a:cxn>
                  <a:cxn ang="0">
                    <a:pos x="123" y="201"/>
                  </a:cxn>
                  <a:cxn ang="0">
                    <a:pos x="102" y="233"/>
                  </a:cxn>
                  <a:cxn ang="0">
                    <a:pos x="91" y="249"/>
                  </a:cxn>
                  <a:cxn ang="0">
                    <a:pos x="84" y="259"/>
                  </a:cxn>
                  <a:cxn ang="0">
                    <a:pos x="71" y="276"/>
                  </a:cxn>
                  <a:cxn ang="0">
                    <a:pos x="57" y="300"/>
                  </a:cxn>
                  <a:cxn ang="0">
                    <a:pos x="38" y="331"/>
                  </a:cxn>
                  <a:cxn ang="0">
                    <a:pos x="22" y="360"/>
                  </a:cxn>
                  <a:cxn ang="0">
                    <a:pos x="10" y="376"/>
                  </a:cxn>
                  <a:cxn ang="0">
                    <a:pos x="4" y="385"/>
                  </a:cxn>
                  <a:cxn ang="0">
                    <a:pos x="2" y="395"/>
                  </a:cxn>
                  <a:cxn ang="0">
                    <a:pos x="0" y="414"/>
                  </a:cxn>
                  <a:cxn ang="0">
                    <a:pos x="10" y="426"/>
                  </a:cxn>
                  <a:cxn ang="0">
                    <a:pos x="43" y="417"/>
                  </a:cxn>
                  <a:cxn ang="0">
                    <a:pos x="48" y="414"/>
                  </a:cxn>
                  <a:cxn ang="0">
                    <a:pos x="66" y="398"/>
                  </a:cxn>
                  <a:cxn ang="0">
                    <a:pos x="96" y="360"/>
                  </a:cxn>
                  <a:cxn ang="0">
                    <a:pos x="140" y="292"/>
                  </a:cxn>
                  <a:cxn ang="0">
                    <a:pos x="143" y="287"/>
                  </a:cxn>
                  <a:cxn ang="0">
                    <a:pos x="153" y="269"/>
                  </a:cxn>
                  <a:cxn ang="0">
                    <a:pos x="167" y="242"/>
                  </a:cxn>
                  <a:cxn ang="0">
                    <a:pos x="186" y="203"/>
                  </a:cxn>
                  <a:cxn ang="0">
                    <a:pos x="191" y="191"/>
                  </a:cxn>
                  <a:cxn ang="0">
                    <a:pos x="205" y="159"/>
                  </a:cxn>
                  <a:cxn ang="0">
                    <a:pos x="222" y="117"/>
                  </a:cxn>
                  <a:cxn ang="0">
                    <a:pos x="244" y="70"/>
                  </a:cxn>
                  <a:cxn ang="0">
                    <a:pos x="246" y="49"/>
                  </a:cxn>
                  <a:cxn ang="0">
                    <a:pos x="249" y="13"/>
                  </a:cxn>
                  <a:cxn ang="0">
                    <a:pos x="239" y="0"/>
                  </a:cxn>
                  <a:cxn ang="0">
                    <a:pos x="207" y="48"/>
                  </a:cxn>
                  <a:cxn ang="0">
                    <a:pos x="201" y="59"/>
                  </a:cxn>
                  <a:cxn ang="0">
                    <a:pos x="188" y="87"/>
                  </a:cxn>
                  <a:cxn ang="0">
                    <a:pos x="171" y="122"/>
                  </a:cxn>
                  <a:cxn ang="0">
                    <a:pos x="152" y="155"/>
                  </a:cxn>
                </a:cxnLst>
                <a:rect l="0" t="0" r="r" b="b"/>
                <a:pathLst>
                  <a:path w="249" h="426">
                    <a:moveTo>
                      <a:pt x="152" y="155"/>
                    </a:moveTo>
                    <a:lnTo>
                      <a:pt x="149" y="158"/>
                    </a:lnTo>
                    <a:lnTo>
                      <a:pt x="145" y="165"/>
                    </a:lnTo>
                    <a:lnTo>
                      <a:pt x="140" y="175"/>
                    </a:lnTo>
                    <a:lnTo>
                      <a:pt x="133" y="187"/>
                    </a:lnTo>
                    <a:lnTo>
                      <a:pt x="123" y="201"/>
                    </a:lnTo>
                    <a:lnTo>
                      <a:pt x="114" y="217"/>
                    </a:lnTo>
                    <a:lnTo>
                      <a:pt x="102" y="233"/>
                    </a:lnTo>
                    <a:lnTo>
                      <a:pt x="92" y="248"/>
                    </a:lnTo>
                    <a:lnTo>
                      <a:pt x="91" y="249"/>
                    </a:lnTo>
                    <a:lnTo>
                      <a:pt x="87" y="253"/>
                    </a:lnTo>
                    <a:lnTo>
                      <a:pt x="84" y="259"/>
                    </a:lnTo>
                    <a:lnTo>
                      <a:pt x="78" y="266"/>
                    </a:lnTo>
                    <a:lnTo>
                      <a:pt x="71" y="276"/>
                    </a:lnTo>
                    <a:lnTo>
                      <a:pt x="65" y="287"/>
                    </a:lnTo>
                    <a:lnTo>
                      <a:pt x="57" y="300"/>
                    </a:lnTo>
                    <a:lnTo>
                      <a:pt x="49" y="313"/>
                    </a:lnTo>
                    <a:lnTo>
                      <a:pt x="38" y="331"/>
                    </a:lnTo>
                    <a:lnTo>
                      <a:pt x="29" y="347"/>
                    </a:lnTo>
                    <a:lnTo>
                      <a:pt x="22" y="360"/>
                    </a:lnTo>
                    <a:lnTo>
                      <a:pt x="15" y="369"/>
                    </a:lnTo>
                    <a:lnTo>
                      <a:pt x="10" y="376"/>
                    </a:lnTo>
                    <a:lnTo>
                      <a:pt x="7" y="382"/>
                    </a:lnTo>
                    <a:lnTo>
                      <a:pt x="4" y="385"/>
                    </a:lnTo>
                    <a:lnTo>
                      <a:pt x="3" y="388"/>
                    </a:lnTo>
                    <a:lnTo>
                      <a:pt x="2" y="395"/>
                    </a:lnTo>
                    <a:lnTo>
                      <a:pt x="0" y="404"/>
                    </a:lnTo>
                    <a:lnTo>
                      <a:pt x="0" y="414"/>
                    </a:lnTo>
                    <a:lnTo>
                      <a:pt x="4" y="421"/>
                    </a:lnTo>
                    <a:lnTo>
                      <a:pt x="10" y="426"/>
                    </a:lnTo>
                    <a:lnTo>
                      <a:pt x="23" y="426"/>
                    </a:lnTo>
                    <a:lnTo>
                      <a:pt x="43" y="417"/>
                    </a:lnTo>
                    <a:lnTo>
                      <a:pt x="44" y="417"/>
                    </a:lnTo>
                    <a:lnTo>
                      <a:pt x="48" y="414"/>
                    </a:lnTo>
                    <a:lnTo>
                      <a:pt x="56" y="408"/>
                    </a:lnTo>
                    <a:lnTo>
                      <a:pt x="66" y="398"/>
                    </a:lnTo>
                    <a:lnTo>
                      <a:pt x="78" y="382"/>
                    </a:lnTo>
                    <a:lnTo>
                      <a:pt x="96" y="360"/>
                    </a:lnTo>
                    <a:lnTo>
                      <a:pt x="116" y="331"/>
                    </a:lnTo>
                    <a:lnTo>
                      <a:pt x="140" y="292"/>
                    </a:lnTo>
                    <a:lnTo>
                      <a:pt x="140" y="291"/>
                    </a:lnTo>
                    <a:lnTo>
                      <a:pt x="143" y="287"/>
                    </a:lnTo>
                    <a:lnTo>
                      <a:pt x="148" y="279"/>
                    </a:lnTo>
                    <a:lnTo>
                      <a:pt x="153" y="269"/>
                    </a:lnTo>
                    <a:lnTo>
                      <a:pt x="159" y="258"/>
                    </a:lnTo>
                    <a:lnTo>
                      <a:pt x="167" y="242"/>
                    </a:lnTo>
                    <a:lnTo>
                      <a:pt x="176" y="224"/>
                    </a:lnTo>
                    <a:lnTo>
                      <a:pt x="186" y="203"/>
                    </a:lnTo>
                    <a:lnTo>
                      <a:pt x="187" y="200"/>
                    </a:lnTo>
                    <a:lnTo>
                      <a:pt x="191" y="191"/>
                    </a:lnTo>
                    <a:lnTo>
                      <a:pt x="197" y="177"/>
                    </a:lnTo>
                    <a:lnTo>
                      <a:pt x="205" y="159"/>
                    </a:lnTo>
                    <a:lnTo>
                      <a:pt x="214" y="139"/>
                    </a:lnTo>
                    <a:lnTo>
                      <a:pt x="222" y="117"/>
                    </a:lnTo>
                    <a:lnTo>
                      <a:pt x="232" y="94"/>
                    </a:lnTo>
                    <a:lnTo>
                      <a:pt x="244" y="70"/>
                    </a:lnTo>
                    <a:lnTo>
                      <a:pt x="244" y="64"/>
                    </a:lnTo>
                    <a:lnTo>
                      <a:pt x="246" y="49"/>
                    </a:lnTo>
                    <a:lnTo>
                      <a:pt x="249" y="31"/>
                    </a:lnTo>
                    <a:lnTo>
                      <a:pt x="249" y="13"/>
                    </a:lnTo>
                    <a:lnTo>
                      <a:pt x="246" y="0"/>
                    </a:lnTo>
                    <a:lnTo>
                      <a:pt x="239" y="0"/>
                    </a:lnTo>
                    <a:lnTo>
                      <a:pt x="226" y="13"/>
                    </a:lnTo>
                    <a:lnTo>
                      <a:pt x="207" y="48"/>
                    </a:lnTo>
                    <a:lnTo>
                      <a:pt x="205" y="52"/>
                    </a:lnTo>
                    <a:lnTo>
                      <a:pt x="201" y="59"/>
                    </a:lnTo>
                    <a:lnTo>
                      <a:pt x="196" y="72"/>
                    </a:lnTo>
                    <a:lnTo>
                      <a:pt x="188" y="87"/>
                    </a:lnTo>
                    <a:lnTo>
                      <a:pt x="179" y="104"/>
                    </a:lnTo>
                    <a:lnTo>
                      <a:pt x="171" y="122"/>
                    </a:lnTo>
                    <a:lnTo>
                      <a:pt x="161" y="139"/>
                    </a:lnTo>
                    <a:lnTo>
                      <a:pt x="152" y="155"/>
                    </a:lnTo>
                    <a:lnTo>
                      <a:pt x="152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4" name="Freeform 156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5" name="Freeform 157"/>
              <p:cNvSpPr>
                <a:spLocks noChangeAspect="1"/>
              </p:cNvSpPr>
              <p:nvPr/>
            </p:nvSpPr>
            <p:spPr bwMode="auto">
              <a:xfrm>
                <a:off x="1971" y="996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6" y="47"/>
                  </a:cxn>
                  <a:cxn ang="0">
                    <a:pos x="157" y="78"/>
                  </a:cxn>
                  <a:cxn ang="0">
                    <a:pos x="137" y="112"/>
                  </a:cxn>
                  <a:cxn ang="0">
                    <a:pos x="117" y="150"/>
                  </a:cxn>
                  <a:cxn ang="0">
                    <a:pos x="99" y="186"/>
                  </a:cxn>
                  <a:cxn ang="0">
                    <a:pos x="85" y="219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2" y="311"/>
                  </a:cxn>
                  <a:cxn ang="0">
                    <a:pos x="22" y="370"/>
                  </a:cxn>
                  <a:cxn ang="0">
                    <a:pos x="7" y="437"/>
                  </a:cxn>
                  <a:cxn ang="0">
                    <a:pos x="0" y="506"/>
                  </a:cxn>
                  <a:cxn ang="0">
                    <a:pos x="7" y="577"/>
                  </a:cxn>
                  <a:cxn ang="0">
                    <a:pos x="34" y="641"/>
                  </a:cxn>
                  <a:cxn ang="0">
                    <a:pos x="41" y="630"/>
                  </a:cxn>
                  <a:cxn ang="0">
                    <a:pos x="65" y="600"/>
                  </a:cxn>
                  <a:cxn ang="0">
                    <a:pos x="98" y="555"/>
                  </a:cxn>
                  <a:cxn ang="0">
                    <a:pos x="137" y="499"/>
                  </a:cxn>
                  <a:cxn ang="0">
                    <a:pos x="179" y="437"/>
                  </a:cxn>
                  <a:cxn ang="0">
                    <a:pos x="217" y="371"/>
                  </a:cxn>
                  <a:cxn ang="0">
                    <a:pos x="248" y="308"/>
                  </a:cxn>
                  <a:cxn ang="0">
                    <a:pos x="270" y="250"/>
                  </a:cxn>
                  <a:cxn ang="0">
                    <a:pos x="270" y="246"/>
                  </a:cxn>
                  <a:cxn ang="0">
                    <a:pos x="271" y="234"/>
                  </a:cxn>
                  <a:cxn ang="0">
                    <a:pos x="271" y="212"/>
                  </a:cxn>
                  <a:cxn ang="0">
                    <a:pos x="270" y="183"/>
                  </a:cxn>
                  <a:cxn ang="0">
                    <a:pos x="263" y="149"/>
                  </a:cxn>
                  <a:cxn ang="0">
                    <a:pos x="252" y="105"/>
                  </a:cxn>
                  <a:cxn ang="0">
                    <a:pos x="234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6" y="47"/>
                    </a:lnTo>
                    <a:lnTo>
                      <a:pt x="157" y="78"/>
                    </a:lnTo>
                    <a:lnTo>
                      <a:pt x="137" y="112"/>
                    </a:lnTo>
                    <a:lnTo>
                      <a:pt x="117" y="150"/>
                    </a:lnTo>
                    <a:lnTo>
                      <a:pt x="99" y="186"/>
                    </a:lnTo>
                    <a:lnTo>
                      <a:pt x="85" y="219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2" y="311"/>
                    </a:lnTo>
                    <a:lnTo>
                      <a:pt x="22" y="370"/>
                    </a:lnTo>
                    <a:lnTo>
                      <a:pt x="7" y="437"/>
                    </a:lnTo>
                    <a:lnTo>
                      <a:pt x="0" y="506"/>
                    </a:lnTo>
                    <a:lnTo>
                      <a:pt x="7" y="577"/>
                    </a:lnTo>
                    <a:lnTo>
                      <a:pt x="34" y="641"/>
                    </a:lnTo>
                    <a:lnTo>
                      <a:pt x="41" y="630"/>
                    </a:lnTo>
                    <a:lnTo>
                      <a:pt x="65" y="600"/>
                    </a:lnTo>
                    <a:lnTo>
                      <a:pt x="98" y="555"/>
                    </a:lnTo>
                    <a:lnTo>
                      <a:pt x="137" y="499"/>
                    </a:lnTo>
                    <a:lnTo>
                      <a:pt x="179" y="437"/>
                    </a:lnTo>
                    <a:lnTo>
                      <a:pt x="217" y="371"/>
                    </a:lnTo>
                    <a:lnTo>
                      <a:pt x="248" y="308"/>
                    </a:lnTo>
                    <a:lnTo>
                      <a:pt x="270" y="250"/>
                    </a:lnTo>
                    <a:lnTo>
                      <a:pt x="270" y="246"/>
                    </a:lnTo>
                    <a:lnTo>
                      <a:pt x="271" y="234"/>
                    </a:lnTo>
                    <a:lnTo>
                      <a:pt x="271" y="212"/>
                    </a:lnTo>
                    <a:lnTo>
                      <a:pt x="270" y="183"/>
                    </a:lnTo>
                    <a:lnTo>
                      <a:pt x="263" y="149"/>
                    </a:lnTo>
                    <a:lnTo>
                      <a:pt x="252" y="105"/>
                    </a:lnTo>
                    <a:lnTo>
                      <a:pt x="234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6" name="Freeform 158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7" name="Freeform 159"/>
              <p:cNvSpPr>
                <a:spLocks noChangeAspect="1"/>
              </p:cNvSpPr>
              <p:nvPr/>
            </p:nvSpPr>
            <p:spPr bwMode="auto">
              <a:xfrm>
                <a:off x="1982" y="1076"/>
                <a:ext cx="82" cy="134"/>
              </a:xfrm>
              <a:custGeom>
                <a:avLst/>
                <a:gdLst/>
                <a:ahLst/>
                <a:cxnLst>
                  <a:cxn ang="0">
                    <a:pos x="154" y="145"/>
                  </a:cxn>
                  <a:cxn ang="0">
                    <a:pos x="145" y="161"/>
                  </a:cxn>
                  <a:cxn ang="0">
                    <a:pos x="128" y="188"/>
                  </a:cxn>
                  <a:cxn ang="0">
                    <a:pos x="107" y="219"/>
                  </a:cxn>
                  <a:cxn ang="0">
                    <a:pos x="96" y="235"/>
                  </a:cxn>
                  <a:cxn ang="0">
                    <a:pos x="87" y="246"/>
                  </a:cxn>
                  <a:cxn ang="0">
                    <a:pos x="73" y="264"/>
                  </a:cxn>
                  <a:cxn ang="0">
                    <a:pos x="57" y="288"/>
                  </a:cxn>
                  <a:cxn ang="0">
                    <a:pos x="38" y="320"/>
                  </a:cxn>
                  <a:cxn ang="0">
                    <a:pos x="22" y="345"/>
                  </a:cxn>
                  <a:cxn ang="0">
                    <a:pos x="10" y="358"/>
                  </a:cxn>
                  <a:cxn ang="0">
                    <a:pos x="4" y="362"/>
                  </a:cxn>
                  <a:cxn ang="0">
                    <a:pos x="1" y="372"/>
                  </a:cxn>
                  <a:cxn ang="0">
                    <a:pos x="0" y="391"/>
                  </a:cxn>
                  <a:cxn ang="0">
                    <a:pos x="10" y="402"/>
                  </a:cxn>
                  <a:cxn ang="0">
                    <a:pos x="43" y="394"/>
                  </a:cxn>
                  <a:cxn ang="0">
                    <a:pos x="48" y="392"/>
                  </a:cxn>
                  <a:cxn ang="0">
                    <a:pos x="64" y="378"/>
                  </a:cxn>
                  <a:cxn ang="0">
                    <a:pos x="95" y="342"/>
                  </a:cxn>
                  <a:cxn ang="0">
                    <a:pos x="139" y="275"/>
                  </a:cxn>
                  <a:cxn ang="0">
                    <a:pos x="148" y="264"/>
                  </a:cxn>
                  <a:cxn ang="0">
                    <a:pos x="163" y="242"/>
                  </a:cxn>
                  <a:cxn ang="0">
                    <a:pos x="181" y="210"/>
                  </a:cxn>
                  <a:cxn ang="0">
                    <a:pos x="191" y="188"/>
                  </a:cxn>
                  <a:cxn ang="0">
                    <a:pos x="199" y="171"/>
                  </a:cxn>
                  <a:cxn ang="0">
                    <a:pos x="213" y="141"/>
                  </a:cxn>
                  <a:cxn ang="0">
                    <a:pos x="231" y="100"/>
                  </a:cxn>
                  <a:cxn ang="0">
                    <a:pos x="241" y="71"/>
                  </a:cxn>
                  <a:cxn ang="0">
                    <a:pos x="247" y="35"/>
                  </a:cxn>
                  <a:cxn ang="0">
                    <a:pos x="246" y="3"/>
                  </a:cxn>
                  <a:cxn ang="0">
                    <a:pos x="229" y="15"/>
                  </a:cxn>
                  <a:cxn ang="0">
                    <a:pos x="208" y="51"/>
                  </a:cxn>
                  <a:cxn ang="0">
                    <a:pos x="198" y="68"/>
                  </a:cxn>
                  <a:cxn ang="0">
                    <a:pos x="184" y="96"/>
                  </a:cxn>
                  <a:cxn ang="0">
                    <a:pos x="165" y="127"/>
                  </a:cxn>
                  <a:cxn ang="0">
                    <a:pos x="157" y="142"/>
                  </a:cxn>
                </a:cxnLst>
                <a:rect l="0" t="0" r="r" b="b"/>
                <a:pathLst>
                  <a:path w="247" h="402">
                    <a:moveTo>
                      <a:pt x="157" y="142"/>
                    </a:moveTo>
                    <a:lnTo>
                      <a:pt x="154" y="145"/>
                    </a:lnTo>
                    <a:lnTo>
                      <a:pt x="150" y="152"/>
                    </a:lnTo>
                    <a:lnTo>
                      <a:pt x="145" y="161"/>
                    </a:lnTo>
                    <a:lnTo>
                      <a:pt x="138" y="174"/>
                    </a:lnTo>
                    <a:lnTo>
                      <a:pt x="128" y="188"/>
                    </a:lnTo>
                    <a:lnTo>
                      <a:pt x="119" y="203"/>
                    </a:lnTo>
                    <a:lnTo>
                      <a:pt x="107" y="219"/>
                    </a:lnTo>
                    <a:lnTo>
                      <a:pt x="97" y="233"/>
                    </a:lnTo>
                    <a:lnTo>
                      <a:pt x="96" y="235"/>
                    </a:lnTo>
                    <a:lnTo>
                      <a:pt x="92" y="239"/>
                    </a:lnTo>
                    <a:lnTo>
                      <a:pt x="87" y="246"/>
                    </a:lnTo>
                    <a:lnTo>
                      <a:pt x="81" y="253"/>
                    </a:lnTo>
                    <a:lnTo>
                      <a:pt x="73" y="264"/>
                    </a:lnTo>
                    <a:lnTo>
                      <a:pt x="64" y="275"/>
                    </a:lnTo>
                    <a:lnTo>
                      <a:pt x="57" y="288"/>
                    </a:lnTo>
                    <a:lnTo>
                      <a:pt x="49" y="301"/>
                    </a:lnTo>
                    <a:lnTo>
                      <a:pt x="38" y="320"/>
                    </a:lnTo>
                    <a:lnTo>
                      <a:pt x="29" y="334"/>
                    </a:lnTo>
                    <a:lnTo>
                      <a:pt x="22" y="345"/>
                    </a:lnTo>
                    <a:lnTo>
                      <a:pt x="15" y="352"/>
                    </a:lnTo>
                    <a:lnTo>
                      <a:pt x="10" y="358"/>
                    </a:lnTo>
                    <a:lnTo>
                      <a:pt x="6" y="360"/>
                    </a:lnTo>
                    <a:lnTo>
                      <a:pt x="4" y="362"/>
                    </a:lnTo>
                    <a:lnTo>
                      <a:pt x="3" y="365"/>
                    </a:lnTo>
                    <a:lnTo>
                      <a:pt x="1" y="372"/>
                    </a:lnTo>
                    <a:lnTo>
                      <a:pt x="0" y="381"/>
                    </a:lnTo>
                    <a:lnTo>
                      <a:pt x="0" y="391"/>
                    </a:lnTo>
                    <a:lnTo>
                      <a:pt x="4" y="398"/>
                    </a:lnTo>
                    <a:lnTo>
                      <a:pt x="10" y="402"/>
                    </a:lnTo>
                    <a:lnTo>
                      <a:pt x="23" y="402"/>
                    </a:lnTo>
                    <a:lnTo>
                      <a:pt x="43" y="394"/>
                    </a:lnTo>
                    <a:lnTo>
                      <a:pt x="44" y="394"/>
                    </a:lnTo>
                    <a:lnTo>
                      <a:pt x="48" y="392"/>
                    </a:lnTo>
                    <a:lnTo>
                      <a:pt x="54" y="387"/>
                    </a:lnTo>
                    <a:lnTo>
                      <a:pt x="64" y="378"/>
                    </a:lnTo>
                    <a:lnTo>
                      <a:pt x="78" y="363"/>
                    </a:lnTo>
                    <a:lnTo>
                      <a:pt x="95" y="342"/>
                    </a:lnTo>
                    <a:lnTo>
                      <a:pt x="115" y="313"/>
                    </a:lnTo>
                    <a:lnTo>
                      <a:pt x="139" y="275"/>
                    </a:lnTo>
                    <a:lnTo>
                      <a:pt x="143" y="271"/>
                    </a:lnTo>
                    <a:lnTo>
                      <a:pt x="148" y="264"/>
                    </a:lnTo>
                    <a:lnTo>
                      <a:pt x="155" y="255"/>
                    </a:lnTo>
                    <a:lnTo>
                      <a:pt x="163" y="242"/>
                    </a:lnTo>
                    <a:lnTo>
                      <a:pt x="172" y="227"/>
                    </a:lnTo>
                    <a:lnTo>
                      <a:pt x="181" y="210"/>
                    </a:lnTo>
                    <a:lnTo>
                      <a:pt x="191" y="190"/>
                    </a:lnTo>
                    <a:lnTo>
                      <a:pt x="191" y="188"/>
                    </a:lnTo>
                    <a:lnTo>
                      <a:pt x="194" y="181"/>
                    </a:lnTo>
                    <a:lnTo>
                      <a:pt x="199" y="171"/>
                    </a:lnTo>
                    <a:lnTo>
                      <a:pt x="206" y="156"/>
                    </a:lnTo>
                    <a:lnTo>
                      <a:pt x="213" y="141"/>
                    </a:lnTo>
                    <a:lnTo>
                      <a:pt x="221" y="120"/>
                    </a:lnTo>
                    <a:lnTo>
                      <a:pt x="231" y="100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4" y="55"/>
                    </a:lnTo>
                    <a:lnTo>
                      <a:pt x="247" y="35"/>
                    </a:lnTo>
                    <a:lnTo>
                      <a:pt x="247" y="16"/>
                    </a:lnTo>
                    <a:lnTo>
                      <a:pt x="246" y="3"/>
                    </a:lnTo>
                    <a:lnTo>
                      <a:pt x="240" y="0"/>
                    </a:lnTo>
                    <a:lnTo>
                      <a:pt x="229" y="15"/>
                    </a:lnTo>
                    <a:lnTo>
                      <a:pt x="210" y="48"/>
                    </a:lnTo>
                    <a:lnTo>
                      <a:pt x="208" y="51"/>
                    </a:lnTo>
                    <a:lnTo>
                      <a:pt x="205" y="58"/>
                    </a:lnTo>
                    <a:lnTo>
                      <a:pt x="198" y="68"/>
                    </a:lnTo>
                    <a:lnTo>
                      <a:pt x="192" y="81"/>
                    </a:lnTo>
                    <a:lnTo>
                      <a:pt x="184" y="96"/>
                    </a:lnTo>
                    <a:lnTo>
                      <a:pt x="176" y="112"/>
                    </a:lnTo>
                    <a:lnTo>
                      <a:pt x="165" y="127"/>
                    </a:lnTo>
                    <a:lnTo>
                      <a:pt x="157" y="142"/>
                    </a:lnTo>
                    <a:lnTo>
                      <a:pt x="157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8" name="Freeform 160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09" name="Freeform 161"/>
              <p:cNvSpPr>
                <a:spLocks noChangeAspect="1"/>
              </p:cNvSpPr>
              <p:nvPr/>
            </p:nvSpPr>
            <p:spPr bwMode="auto">
              <a:xfrm>
                <a:off x="1933" y="994"/>
                <a:ext cx="91" cy="213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203" y="7"/>
                  </a:cxn>
                  <a:cxn ang="0">
                    <a:pos x="193" y="23"/>
                  </a:cxn>
                  <a:cxn ang="0">
                    <a:pos x="177" y="47"/>
                  </a:cxn>
                  <a:cxn ang="0">
                    <a:pos x="158" y="78"/>
                  </a:cxn>
                  <a:cxn ang="0">
                    <a:pos x="138" y="113"/>
                  </a:cxn>
                  <a:cxn ang="0">
                    <a:pos x="117" y="150"/>
                  </a:cxn>
                  <a:cxn ang="0">
                    <a:pos x="100" y="186"/>
                  </a:cxn>
                  <a:cxn ang="0">
                    <a:pos x="86" y="220"/>
                  </a:cxn>
                  <a:cxn ang="0">
                    <a:pos x="79" y="231"/>
                  </a:cxn>
                  <a:cxn ang="0">
                    <a:pos x="63" y="263"/>
                  </a:cxn>
                  <a:cxn ang="0">
                    <a:pos x="43" y="311"/>
                  </a:cxn>
                  <a:cxn ang="0">
                    <a:pos x="23" y="370"/>
                  </a:cxn>
                  <a:cxn ang="0">
                    <a:pos x="8" y="437"/>
                  </a:cxn>
                  <a:cxn ang="0">
                    <a:pos x="0" y="506"/>
                  </a:cxn>
                  <a:cxn ang="0">
                    <a:pos x="8" y="577"/>
                  </a:cxn>
                  <a:cxn ang="0">
                    <a:pos x="34" y="641"/>
                  </a:cxn>
                  <a:cxn ang="0">
                    <a:pos x="42" y="631"/>
                  </a:cxn>
                  <a:cxn ang="0">
                    <a:pos x="66" y="600"/>
                  </a:cxn>
                  <a:cxn ang="0">
                    <a:pos x="98" y="555"/>
                  </a:cxn>
                  <a:cxn ang="0">
                    <a:pos x="138" y="499"/>
                  </a:cxn>
                  <a:cxn ang="0">
                    <a:pos x="179" y="437"/>
                  </a:cxn>
                  <a:cxn ang="0">
                    <a:pos x="217" y="372"/>
                  </a:cxn>
                  <a:cxn ang="0">
                    <a:pos x="249" y="308"/>
                  </a:cxn>
                  <a:cxn ang="0">
                    <a:pos x="270" y="249"/>
                  </a:cxn>
                  <a:cxn ang="0">
                    <a:pos x="270" y="246"/>
                  </a:cxn>
                  <a:cxn ang="0">
                    <a:pos x="271" y="233"/>
                  </a:cxn>
                  <a:cxn ang="0">
                    <a:pos x="271" y="212"/>
                  </a:cxn>
                  <a:cxn ang="0">
                    <a:pos x="269" y="183"/>
                  </a:cxn>
                  <a:cxn ang="0">
                    <a:pos x="264" y="147"/>
                  </a:cxn>
                  <a:cxn ang="0">
                    <a:pos x="252" y="105"/>
                  </a:cxn>
                  <a:cxn ang="0">
                    <a:pos x="233" y="56"/>
                  </a:cxn>
                  <a:cxn ang="0">
                    <a:pos x="208" y="0"/>
                  </a:cxn>
                  <a:cxn ang="0">
                    <a:pos x="208" y="0"/>
                  </a:cxn>
                </a:cxnLst>
                <a:rect l="0" t="0" r="r" b="b"/>
                <a:pathLst>
                  <a:path w="271" h="641">
                    <a:moveTo>
                      <a:pt x="208" y="0"/>
                    </a:moveTo>
                    <a:lnTo>
                      <a:pt x="203" y="7"/>
                    </a:lnTo>
                    <a:lnTo>
                      <a:pt x="193" y="23"/>
                    </a:lnTo>
                    <a:lnTo>
                      <a:pt x="177" y="47"/>
                    </a:lnTo>
                    <a:lnTo>
                      <a:pt x="158" y="78"/>
                    </a:lnTo>
                    <a:lnTo>
                      <a:pt x="138" y="113"/>
                    </a:lnTo>
                    <a:lnTo>
                      <a:pt x="117" y="150"/>
                    </a:lnTo>
                    <a:lnTo>
                      <a:pt x="100" y="186"/>
                    </a:lnTo>
                    <a:lnTo>
                      <a:pt x="86" y="220"/>
                    </a:lnTo>
                    <a:lnTo>
                      <a:pt x="79" y="231"/>
                    </a:lnTo>
                    <a:lnTo>
                      <a:pt x="63" y="263"/>
                    </a:lnTo>
                    <a:lnTo>
                      <a:pt x="43" y="311"/>
                    </a:lnTo>
                    <a:lnTo>
                      <a:pt x="23" y="370"/>
                    </a:lnTo>
                    <a:lnTo>
                      <a:pt x="8" y="437"/>
                    </a:lnTo>
                    <a:lnTo>
                      <a:pt x="0" y="506"/>
                    </a:lnTo>
                    <a:lnTo>
                      <a:pt x="8" y="577"/>
                    </a:lnTo>
                    <a:lnTo>
                      <a:pt x="34" y="641"/>
                    </a:lnTo>
                    <a:lnTo>
                      <a:pt x="42" y="631"/>
                    </a:lnTo>
                    <a:lnTo>
                      <a:pt x="66" y="600"/>
                    </a:lnTo>
                    <a:lnTo>
                      <a:pt x="98" y="555"/>
                    </a:lnTo>
                    <a:lnTo>
                      <a:pt x="138" y="499"/>
                    </a:lnTo>
                    <a:lnTo>
                      <a:pt x="179" y="437"/>
                    </a:lnTo>
                    <a:lnTo>
                      <a:pt x="217" y="372"/>
                    </a:lnTo>
                    <a:lnTo>
                      <a:pt x="249" y="308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71" y="233"/>
                    </a:lnTo>
                    <a:lnTo>
                      <a:pt x="271" y="212"/>
                    </a:lnTo>
                    <a:lnTo>
                      <a:pt x="269" y="183"/>
                    </a:lnTo>
                    <a:lnTo>
                      <a:pt x="264" y="147"/>
                    </a:lnTo>
                    <a:lnTo>
                      <a:pt x="252" y="105"/>
                    </a:lnTo>
                    <a:lnTo>
                      <a:pt x="233" y="56"/>
                    </a:lnTo>
                    <a:lnTo>
                      <a:pt x="208" y="0"/>
                    </a:lnTo>
                    <a:lnTo>
                      <a:pt x="20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0" name="Freeform 162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1" name="Freeform 163"/>
              <p:cNvSpPr>
                <a:spLocks noChangeAspect="1"/>
              </p:cNvSpPr>
              <p:nvPr/>
            </p:nvSpPr>
            <p:spPr bwMode="auto">
              <a:xfrm>
                <a:off x="1941" y="1077"/>
                <a:ext cx="84" cy="130"/>
              </a:xfrm>
              <a:custGeom>
                <a:avLst/>
                <a:gdLst/>
                <a:ahLst/>
                <a:cxnLst>
                  <a:cxn ang="0">
                    <a:pos x="168" y="130"/>
                  </a:cxn>
                  <a:cxn ang="0">
                    <a:pos x="156" y="147"/>
                  </a:cxn>
                  <a:cxn ang="0">
                    <a:pos x="139" y="175"/>
                  </a:cxn>
                  <a:cxn ang="0">
                    <a:pos x="116" y="208"/>
                  </a:cxn>
                  <a:cxn ang="0">
                    <a:pos x="104" y="225"/>
                  </a:cxn>
                  <a:cxn ang="0">
                    <a:pos x="96" y="237"/>
                  </a:cxn>
                  <a:cxn ang="0">
                    <a:pos x="82" y="257"/>
                  </a:cxn>
                  <a:cxn ang="0">
                    <a:pos x="64" y="282"/>
                  </a:cxn>
                  <a:cxn ang="0">
                    <a:pos x="41" y="309"/>
                  </a:cxn>
                  <a:cxn ang="0">
                    <a:pos x="22" y="332"/>
                  </a:cxn>
                  <a:cxn ang="0">
                    <a:pos x="10" y="344"/>
                  </a:cxn>
                  <a:cxn ang="0">
                    <a:pos x="5" y="348"/>
                  </a:cxn>
                  <a:cxn ang="0">
                    <a:pos x="2" y="358"/>
                  </a:cxn>
                  <a:cxn ang="0">
                    <a:pos x="1" y="376"/>
                  </a:cxn>
                  <a:cxn ang="0">
                    <a:pos x="10" y="390"/>
                  </a:cxn>
                  <a:cxn ang="0">
                    <a:pos x="40" y="385"/>
                  </a:cxn>
                  <a:cxn ang="0">
                    <a:pos x="48" y="385"/>
                  </a:cxn>
                  <a:cxn ang="0">
                    <a:pos x="69" y="376"/>
                  </a:cxn>
                  <a:cxn ang="0">
                    <a:pos x="104" y="348"/>
                  </a:cxn>
                  <a:cxn ang="0">
                    <a:pos x="151" y="288"/>
                  </a:cxn>
                  <a:cxn ang="0">
                    <a:pos x="155" y="282"/>
                  </a:cxn>
                  <a:cxn ang="0">
                    <a:pos x="165" y="266"/>
                  </a:cxn>
                  <a:cxn ang="0">
                    <a:pos x="180" y="237"/>
                  </a:cxn>
                  <a:cxn ang="0">
                    <a:pos x="199" y="199"/>
                  </a:cxn>
                  <a:cxn ang="0">
                    <a:pos x="202" y="192"/>
                  </a:cxn>
                  <a:cxn ang="0">
                    <a:pos x="212" y="170"/>
                  </a:cxn>
                  <a:cxn ang="0">
                    <a:pos x="226" y="137"/>
                  </a:cxn>
                  <a:cxn ang="0">
                    <a:pos x="245" y="95"/>
                  </a:cxn>
                  <a:cxn ang="0">
                    <a:pos x="248" y="71"/>
                  </a:cxn>
                  <a:cxn ang="0">
                    <a:pos x="252" y="23"/>
                  </a:cxn>
                  <a:cxn ang="0">
                    <a:pos x="246" y="0"/>
                  </a:cxn>
                  <a:cxn ang="0">
                    <a:pos x="215" y="43"/>
                  </a:cxn>
                  <a:cxn ang="0">
                    <a:pos x="212" y="52"/>
                  </a:cxn>
                  <a:cxn ang="0">
                    <a:pos x="202" y="71"/>
                  </a:cxn>
                  <a:cxn ang="0">
                    <a:pos x="188" y="98"/>
                  </a:cxn>
                  <a:cxn ang="0">
                    <a:pos x="170" y="127"/>
                  </a:cxn>
                </a:cxnLst>
                <a:rect l="0" t="0" r="r" b="b"/>
                <a:pathLst>
                  <a:path w="252" h="390">
                    <a:moveTo>
                      <a:pt x="170" y="127"/>
                    </a:moveTo>
                    <a:lnTo>
                      <a:pt x="168" y="130"/>
                    </a:lnTo>
                    <a:lnTo>
                      <a:pt x="164" y="137"/>
                    </a:lnTo>
                    <a:lnTo>
                      <a:pt x="156" y="147"/>
                    </a:lnTo>
                    <a:lnTo>
                      <a:pt x="149" y="160"/>
                    </a:lnTo>
                    <a:lnTo>
                      <a:pt x="139" y="175"/>
                    </a:lnTo>
                    <a:lnTo>
                      <a:pt x="127" y="191"/>
                    </a:lnTo>
                    <a:lnTo>
                      <a:pt x="116" y="208"/>
                    </a:lnTo>
                    <a:lnTo>
                      <a:pt x="106" y="222"/>
                    </a:lnTo>
                    <a:lnTo>
                      <a:pt x="104" y="225"/>
                    </a:lnTo>
                    <a:lnTo>
                      <a:pt x="101" y="230"/>
                    </a:lnTo>
                    <a:lnTo>
                      <a:pt x="96" y="237"/>
                    </a:lnTo>
                    <a:lnTo>
                      <a:pt x="89" y="247"/>
                    </a:lnTo>
                    <a:lnTo>
                      <a:pt x="82" y="257"/>
                    </a:lnTo>
                    <a:lnTo>
                      <a:pt x="73" y="270"/>
                    </a:lnTo>
                    <a:lnTo>
                      <a:pt x="64" y="282"/>
                    </a:lnTo>
                    <a:lnTo>
                      <a:pt x="55" y="293"/>
                    </a:lnTo>
                    <a:lnTo>
                      <a:pt x="41" y="309"/>
                    </a:lnTo>
                    <a:lnTo>
                      <a:pt x="31" y="322"/>
                    </a:lnTo>
                    <a:lnTo>
                      <a:pt x="22" y="332"/>
                    </a:lnTo>
                    <a:lnTo>
                      <a:pt x="15" y="338"/>
                    </a:lnTo>
                    <a:lnTo>
                      <a:pt x="10" y="344"/>
                    </a:lnTo>
                    <a:lnTo>
                      <a:pt x="7" y="347"/>
                    </a:lnTo>
                    <a:lnTo>
                      <a:pt x="5" y="348"/>
                    </a:lnTo>
                    <a:lnTo>
                      <a:pt x="3" y="351"/>
                    </a:lnTo>
                    <a:lnTo>
                      <a:pt x="2" y="358"/>
                    </a:lnTo>
                    <a:lnTo>
                      <a:pt x="0" y="367"/>
                    </a:lnTo>
                    <a:lnTo>
                      <a:pt x="1" y="376"/>
                    </a:lnTo>
                    <a:lnTo>
                      <a:pt x="3" y="385"/>
                    </a:lnTo>
                    <a:lnTo>
                      <a:pt x="10" y="390"/>
                    </a:lnTo>
                    <a:lnTo>
                      <a:pt x="21" y="390"/>
                    </a:lnTo>
                    <a:lnTo>
                      <a:pt x="40" y="385"/>
                    </a:lnTo>
                    <a:lnTo>
                      <a:pt x="41" y="386"/>
                    </a:lnTo>
                    <a:lnTo>
                      <a:pt x="48" y="385"/>
                    </a:lnTo>
                    <a:lnTo>
                      <a:pt x="56" y="383"/>
                    </a:lnTo>
                    <a:lnTo>
                      <a:pt x="69" y="376"/>
                    </a:lnTo>
                    <a:lnTo>
                      <a:pt x="84" y="366"/>
                    </a:lnTo>
                    <a:lnTo>
                      <a:pt x="104" y="348"/>
                    </a:lnTo>
                    <a:lnTo>
                      <a:pt x="126" y="322"/>
                    </a:lnTo>
                    <a:lnTo>
                      <a:pt x="151" y="288"/>
                    </a:lnTo>
                    <a:lnTo>
                      <a:pt x="151" y="286"/>
                    </a:lnTo>
                    <a:lnTo>
                      <a:pt x="155" y="282"/>
                    </a:lnTo>
                    <a:lnTo>
                      <a:pt x="159" y="275"/>
                    </a:lnTo>
                    <a:lnTo>
                      <a:pt x="165" y="266"/>
                    </a:lnTo>
                    <a:lnTo>
                      <a:pt x="173" y="253"/>
                    </a:lnTo>
                    <a:lnTo>
                      <a:pt x="180" y="237"/>
                    </a:lnTo>
                    <a:lnTo>
                      <a:pt x="189" y="220"/>
                    </a:lnTo>
                    <a:lnTo>
                      <a:pt x="199" y="199"/>
                    </a:lnTo>
                    <a:lnTo>
                      <a:pt x="199" y="198"/>
                    </a:lnTo>
                    <a:lnTo>
                      <a:pt x="202" y="192"/>
                    </a:lnTo>
                    <a:lnTo>
                      <a:pt x="205" y="183"/>
                    </a:lnTo>
                    <a:lnTo>
                      <a:pt x="212" y="170"/>
                    </a:lnTo>
                    <a:lnTo>
                      <a:pt x="218" y="156"/>
                    </a:lnTo>
                    <a:lnTo>
                      <a:pt x="226" y="137"/>
                    </a:lnTo>
                    <a:lnTo>
                      <a:pt x="234" y="118"/>
                    </a:lnTo>
                    <a:lnTo>
                      <a:pt x="245" y="95"/>
                    </a:lnTo>
                    <a:lnTo>
                      <a:pt x="246" y="88"/>
                    </a:lnTo>
                    <a:lnTo>
                      <a:pt x="248" y="71"/>
                    </a:lnTo>
                    <a:lnTo>
                      <a:pt x="251" y="46"/>
                    </a:lnTo>
                    <a:lnTo>
                      <a:pt x="252" y="23"/>
                    </a:lnTo>
                    <a:lnTo>
                      <a:pt x="251" y="5"/>
                    </a:lnTo>
                    <a:lnTo>
                      <a:pt x="246" y="0"/>
                    </a:lnTo>
                    <a:lnTo>
                      <a:pt x="234" y="10"/>
                    </a:lnTo>
                    <a:lnTo>
                      <a:pt x="215" y="43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07" y="59"/>
                    </a:lnTo>
                    <a:lnTo>
                      <a:pt x="202" y="71"/>
                    </a:lnTo>
                    <a:lnTo>
                      <a:pt x="195" y="84"/>
                    </a:lnTo>
                    <a:lnTo>
                      <a:pt x="188" y="98"/>
                    </a:lnTo>
                    <a:lnTo>
                      <a:pt x="179" y="112"/>
                    </a:lnTo>
                    <a:lnTo>
                      <a:pt x="170" y="127"/>
                    </a:lnTo>
                    <a:lnTo>
                      <a:pt x="170" y="12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2" name="Freeform 164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3" name="Freeform 165"/>
              <p:cNvSpPr>
                <a:spLocks noChangeAspect="1"/>
              </p:cNvSpPr>
              <p:nvPr/>
            </p:nvSpPr>
            <p:spPr bwMode="auto">
              <a:xfrm>
                <a:off x="1891" y="1001"/>
                <a:ext cx="96" cy="211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0" y="6"/>
                  </a:cxn>
                  <a:cxn ang="0">
                    <a:pos x="210" y="20"/>
                  </a:cxn>
                  <a:cxn ang="0">
                    <a:pos x="195" y="42"/>
                  </a:cxn>
                  <a:cxn ang="0">
                    <a:pos x="176" y="69"/>
                  </a:cxn>
                  <a:cxn ang="0">
                    <a:pos x="156" y="101"/>
                  </a:cxn>
                  <a:cxn ang="0">
                    <a:pos x="136" y="134"/>
                  </a:cxn>
                  <a:cxn ang="0">
                    <a:pos x="118" y="169"/>
                  </a:cxn>
                  <a:cxn ang="0">
                    <a:pos x="104" y="202"/>
                  </a:cxn>
                  <a:cxn ang="0">
                    <a:pos x="97" y="214"/>
                  </a:cxn>
                  <a:cxn ang="0">
                    <a:pos x="79" y="246"/>
                  </a:cxn>
                  <a:cxn ang="0">
                    <a:pos x="56" y="294"/>
                  </a:cxn>
                  <a:cxn ang="0">
                    <a:pos x="31" y="353"/>
                  </a:cxn>
                  <a:cxn ang="0">
                    <a:pos x="11" y="421"/>
                  </a:cxn>
                  <a:cxn ang="0">
                    <a:pos x="0" y="492"/>
                  </a:cxn>
                  <a:cxn ang="0">
                    <a:pos x="2" y="564"/>
                  </a:cxn>
                  <a:cxn ang="0">
                    <a:pos x="24" y="632"/>
                  </a:cxn>
                  <a:cxn ang="0">
                    <a:pos x="32" y="622"/>
                  </a:cxn>
                  <a:cxn ang="0">
                    <a:pos x="59" y="593"/>
                  </a:cxn>
                  <a:cxn ang="0">
                    <a:pos x="97" y="548"/>
                  </a:cxn>
                  <a:cxn ang="0">
                    <a:pos x="141" y="495"/>
                  </a:cxn>
                  <a:cxn ang="0">
                    <a:pos x="188" y="433"/>
                  </a:cxn>
                  <a:cxn ang="0">
                    <a:pos x="230" y="369"/>
                  </a:cxn>
                  <a:cxn ang="0">
                    <a:pos x="265" y="307"/>
                  </a:cxn>
                  <a:cxn ang="0">
                    <a:pos x="287" y="249"/>
                  </a:cxn>
                  <a:cxn ang="0">
                    <a:pos x="287" y="246"/>
                  </a:cxn>
                  <a:cxn ang="0">
                    <a:pos x="289" y="233"/>
                  </a:cxn>
                  <a:cxn ang="0">
                    <a:pos x="289" y="213"/>
                  </a:cxn>
                  <a:cxn ang="0">
                    <a:pos x="287" y="184"/>
                  </a:cxn>
                  <a:cxn ang="0">
                    <a:pos x="281" y="147"/>
                  </a:cxn>
                  <a:cxn ang="0">
                    <a:pos x="270" y="106"/>
                  </a:cxn>
                  <a:cxn ang="0">
                    <a:pos x="252" y="56"/>
                  </a:cxn>
                  <a:cxn ang="0">
                    <a:pos x="225" y="0"/>
                  </a:cxn>
                  <a:cxn ang="0">
                    <a:pos x="225" y="0"/>
                  </a:cxn>
                </a:cxnLst>
                <a:rect l="0" t="0" r="r" b="b"/>
                <a:pathLst>
                  <a:path w="289" h="632">
                    <a:moveTo>
                      <a:pt x="225" y="0"/>
                    </a:moveTo>
                    <a:lnTo>
                      <a:pt x="220" y="6"/>
                    </a:lnTo>
                    <a:lnTo>
                      <a:pt x="210" y="20"/>
                    </a:lnTo>
                    <a:lnTo>
                      <a:pt x="195" y="42"/>
                    </a:lnTo>
                    <a:lnTo>
                      <a:pt x="176" y="69"/>
                    </a:lnTo>
                    <a:lnTo>
                      <a:pt x="156" y="101"/>
                    </a:lnTo>
                    <a:lnTo>
                      <a:pt x="136" y="134"/>
                    </a:lnTo>
                    <a:lnTo>
                      <a:pt x="118" y="169"/>
                    </a:lnTo>
                    <a:lnTo>
                      <a:pt x="104" y="202"/>
                    </a:lnTo>
                    <a:lnTo>
                      <a:pt x="97" y="214"/>
                    </a:lnTo>
                    <a:lnTo>
                      <a:pt x="79" y="246"/>
                    </a:lnTo>
                    <a:lnTo>
                      <a:pt x="56" y="294"/>
                    </a:lnTo>
                    <a:lnTo>
                      <a:pt x="31" y="353"/>
                    </a:lnTo>
                    <a:lnTo>
                      <a:pt x="11" y="421"/>
                    </a:lnTo>
                    <a:lnTo>
                      <a:pt x="0" y="492"/>
                    </a:lnTo>
                    <a:lnTo>
                      <a:pt x="2" y="564"/>
                    </a:lnTo>
                    <a:lnTo>
                      <a:pt x="24" y="632"/>
                    </a:lnTo>
                    <a:lnTo>
                      <a:pt x="32" y="622"/>
                    </a:lnTo>
                    <a:lnTo>
                      <a:pt x="59" y="593"/>
                    </a:lnTo>
                    <a:lnTo>
                      <a:pt x="97" y="548"/>
                    </a:lnTo>
                    <a:lnTo>
                      <a:pt x="141" y="495"/>
                    </a:lnTo>
                    <a:lnTo>
                      <a:pt x="188" y="433"/>
                    </a:lnTo>
                    <a:lnTo>
                      <a:pt x="230" y="369"/>
                    </a:lnTo>
                    <a:lnTo>
                      <a:pt x="265" y="307"/>
                    </a:lnTo>
                    <a:lnTo>
                      <a:pt x="287" y="249"/>
                    </a:lnTo>
                    <a:lnTo>
                      <a:pt x="287" y="246"/>
                    </a:lnTo>
                    <a:lnTo>
                      <a:pt x="289" y="233"/>
                    </a:lnTo>
                    <a:lnTo>
                      <a:pt x="289" y="213"/>
                    </a:lnTo>
                    <a:lnTo>
                      <a:pt x="287" y="184"/>
                    </a:lnTo>
                    <a:lnTo>
                      <a:pt x="281" y="147"/>
                    </a:lnTo>
                    <a:lnTo>
                      <a:pt x="270" y="106"/>
                    </a:lnTo>
                    <a:lnTo>
                      <a:pt x="252" y="56"/>
                    </a:lnTo>
                    <a:lnTo>
                      <a:pt x="225" y="0"/>
                    </a:lnTo>
                    <a:lnTo>
                      <a:pt x="22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4" name="Freeform 166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5" name="Freeform 167"/>
              <p:cNvSpPr>
                <a:spLocks noChangeAspect="1"/>
              </p:cNvSpPr>
              <p:nvPr/>
            </p:nvSpPr>
            <p:spPr bwMode="auto">
              <a:xfrm>
                <a:off x="1895" y="1073"/>
                <a:ext cx="94" cy="141"/>
              </a:xfrm>
              <a:custGeom>
                <a:avLst/>
                <a:gdLst/>
                <a:ahLst/>
                <a:cxnLst>
                  <a:cxn ang="0">
                    <a:pos x="167" y="165"/>
                  </a:cxn>
                  <a:cxn ang="0">
                    <a:pos x="157" y="182"/>
                  </a:cxn>
                  <a:cxn ang="0">
                    <a:pos x="138" y="211"/>
                  </a:cxn>
                  <a:cxn ang="0">
                    <a:pos x="117" y="245"/>
                  </a:cxn>
                  <a:cxn ang="0">
                    <a:pos x="104" y="262"/>
                  </a:cxn>
                  <a:cxn ang="0">
                    <a:pos x="95" y="274"/>
                  </a:cxn>
                  <a:cxn ang="0">
                    <a:pos x="81" y="294"/>
                  </a:cxn>
                  <a:cxn ang="0">
                    <a:pos x="64" y="317"/>
                  </a:cxn>
                  <a:cxn ang="0">
                    <a:pos x="41" y="344"/>
                  </a:cxn>
                  <a:cxn ang="0">
                    <a:pos x="22" y="368"/>
                  </a:cxn>
                  <a:cxn ang="0">
                    <a:pos x="11" y="381"/>
                  </a:cxn>
                  <a:cxn ang="0">
                    <a:pos x="5" y="385"/>
                  </a:cxn>
                  <a:cxn ang="0">
                    <a:pos x="3" y="394"/>
                  </a:cxn>
                  <a:cxn ang="0">
                    <a:pos x="2" y="408"/>
                  </a:cxn>
                  <a:cxn ang="0">
                    <a:pos x="11" y="421"/>
                  </a:cxn>
                  <a:cxn ang="0">
                    <a:pos x="41" y="421"/>
                  </a:cxn>
                  <a:cxn ang="0">
                    <a:pos x="48" y="418"/>
                  </a:cxn>
                  <a:cxn ang="0">
                    <a:pos x="70" y="405"/>
                  </a:cxn>
                  <a:cxn ang="0">
                    <a:pos x="104" y="375"/>
                  </a:cxn>
                  <a:cxn ang="0">
                    <a:pos x="151" y="323"/>
                  </a:cxn>
                  <a:cxn ang="0">
                    <a:pos x="159" y="311"/>
                  </a:cxn>
                  <a:cxn ang="0">
                    <a:pos x="172" y="289"/>
                  </a:cxn>
                  <a:cxn ang="0">
                    <a:pos x="190" y="256"/>
                  </a:cxn>
                  <a:cxn ang="0">
                    <a:pos x="201" y="234"/>
                  </a:cxn>
                  <a:cxn ang="0">
                    <a:pos x="211" y="217"/>
                  </a:cxn>
                  <a:cxn ang="0">
                    <a:pos x="228" y="185"/>
                  </a:cxn>
                  <a:cxn ang="0">
                    <a:pos x="246" y="145"/>
                  </a:cxn>
                  <a:cxn ang="0">
                    <a:pos x="260" y="113"/>
                  </a:cxn>
                  <a:cxn ang="0">
                    <a:pos x="273" y="59"/>
                  </a:cxn>
                  <a:cxn ang="0">
                    <a:pos x="281" y="7"/>
                  </a:cxn>
                  <a:cxn ang="0">
                    <a:pos x="262" y="15"/>
                  </a:cxn>
                  <a:cxn ang="0">
                    <a:pos x="234" y="61"/>
                  </a:cxn>
                  <a:cxn ang="0">
                    <a:pos x="221" y="81"/>
                  </a:cxn>
                  <a:cxn ang="0">
                    <a:pos x="201" y="113"/>
                  </a:cxn>
                  <a:cxn ang="0">
                    <a:pos x="180" y="148"/>
                  </a:cxn>
                  <a:cxn ang="0">
                    <a:pos x="170" y="162"/>
                  </a:cxn>
                </a:cxnLst>
                <a:rect l="0" t="0" r="r" b="b"/>
                <a:pathLst>
                  <a:path w="281" h="424">
                    <a:moveTo>
                      <a:pt x="170" y="162"/>
                    </a:moveTo>
                    <a:lnTo>
                      <a:pt x="167" y="165"/>
                    </a:lnTo>
                    <a:lnTo>
                      <a:pt x="163" y="172"/>
                    </a:lnTo>
                    <a:lnTo>
                      <a:pt x="157" y="182"/>
                    </a:lnTo>
                    <a:lnTo>
                      <a:pt x="148" y="195"/>
                    </a:lnTo>
                    <a:lnTo>
                      <a:pt x="138" y="211"/>
                    </a:lnTo>
                    <a:lnTo>
                      <a:pt x="128" y="227"/>
                    </a:lnTo>
                    <a:lnTo>
                      <a:pt x="117" y="245"/>
                    </a:lnTo>
                    <a:lnTo>
                      <a:pt x="105" y="259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95" y="274"/>
                    </a:lnTo>
                    <a:lnTo>
                      <a:pt x="89" y="282"/>
                    </a:lnTo>
                    <a:lnTo>
                      <a:pt x="81" y="294"/>
                    </a:lnTo>
                    <a:lnTo>
                      <a:pt x="72" y="305"/>
                    </a:lnTo>
                    <a:lnTo>
                      <a:pt x="64" y="317"/>
                    </a:lnTo>
                    <a:lnTo>
                      <a:pt x="55" y="328"/>
                    </a:lnTo>
                    <a:lnTo>
                      <a:pt x="41" y="344"/>
                    </a:lnTo>
                    <a:lnTo>
                      <a:pt x="31" y="357"/>
                    </a:lnTo>
                    <a:lnTo>
                      <a:pt x="22" y="368"/>
                    </a:lnTo>
                    <a:lnTo>
                      <a:pt x="16" y="375"/>
                    </a:lnTo>
                    <a:lnTo>
                      <a:pt x="11" y="381"/>
                    </a:lnTo>
                    <a:lnTo>
                      <a:pt x="7" y="383"/>
                    </a:lnTo>
                    <a:lnTo>
                      <a:pt x="5" y="385"/>
                    </a:lnTo>
                    <a:lnTo>
                      <a:pt x="4" y="388"/>
                    </a:lnTo>
                    <a:lnTo>
                      <a:pt x="3" y="394"/>
                    </a:lnTo>
                    <a:lnTo>
                      <a:pt x="0" y="401"/>
                    </a:lnTo>
                    <a:lnTo>
                      <a:pt x="2" y="408"/>
                    </a:lnTo>
                    <a:lnTo>
                      <a:pt x="4" y="415"/>
                    </a:lnTo>
                    <a:lnTo>
                      <a:pt x="11" y="421"/>
                    </a:lnTo>
                    <a:lnTo>
                      <a:pt x="22" y="424"/>
                    </a:lnTo>
                    <a:lnTo>
                      <a:pt x="41" y="421"/>
                    </a:lnTo>
                    <a:lnTo>
                      <a:pt x="42" y="421"/>
                    </a:lnTo>
                    <a:lnTo>
                      <a:pt x="48" y="418"/>
                    </a:lnTo>
                    <a:lnTo>
                      <a:pt x="57" y="414"/>
                    </a:lnTo>
                    <a:lnTo>
                      <a:pt x="70" y="405"/>
                    </a:lnTo>
                    <a:lnTo>
                      <a:pt x="85" y="392"/>
                    </a:lnTo>
                    <a:lnTo>
                      <a:pt x="104" y="375"/>
                    </a:lnTo>
                    <a:lnTo>
                      <a:pt x="125" y="352"/>
                    </a:lnTo>
                    <a:lnTo>
                      <a:pt x="151" y="323"/>
                    </a:lnTo>
                    <a:lnTo>
                      <a:pt x="154" y="318"/>
                    </a:lnTo>
                    <a:lnTo>
                      <a:pt x="159" y="311"/>
                    </a:lnTo>
                    <a:lnTo>
                      <a:pt x="166" y="301"/>
                    </a:lnTo>
                    <a:lnTo>
                      <a:pt x="172" y="289"/>
                    </a:lnTo>
                    <a:lnTo>
                      <a:pt x="181" y="274"/>
                    </a:lnTo>
                    <a:lnTo>
                      <a:pt x="190" y="256"/>
                    </a:lnTo>
                    <a:lnTo>
                      <a:pt x="200" y="236"/>
                    </a:lnTo>
                    <a:lnTo>
                      <a:pt x="201" y="234"/>
                    </a:lnTo>
                    <a:lnTo>
                      <a:pt x="205" y="227"/>
                    </a:lnTo>
                    <a:lnTo>
                      <a:pt x="211" y="217"/>
                    </a:lnTo>
                    <a:lnTo>
                      <a:pt x="219" y="203"/>
                    </a:lnTo>
                    <a:lnTo>
                      <a:pt x="228" y="185"/>
                    </a:lnTo>
                    <a:lnTo>
                      <a:pt x="236" y="166"/>
                    </a:lnTo>
                    <a:lnTo>
                      <a:pt x="246" y="145"/>
                    </a:lnTo>
                    <a:lnTo>
                      <a:pt x="258" y="122"/>
                    </a:lnTo>
                    <a:lnTo>
                      <a:pt x="260" y="113"/>
                    </a:lnTo>
                    <a:lnTo>
                      <a:pt x="265" y="90"/>
                    </a:lnTo>
                    <a:lnTo>
                      <a:pt x="273" y="59"/>
                    </a:lnTo>
                    <a:lnTo>
                      <a:pt x="279" y="29"/>
                    </a:lnTo>
                    <a:lnTo>
                      <a:pt x="281" y="7"/>
                    </a:lnTo>
                    <a:lnTo>
                      <a:pt x="276" y="0"/>
                    </a:lnTo>
                    <a:lnTo>
                      <a:pt x="262" y="15"/>
                    </a:lnTo>
                    <a:lnTo>
                      <a:pt x="236" y="58"/>
                    </a:lnTo>
                    <a:lnTo>
                      <a:pt x="234" y="61"/>
                    </a:lnTo>
                    <a:lnTo>
                      <a:pt x="229" y="69"/>
                    </a:lnTo>
                    <a:lnTo>
                      <a:pt x="221" y="81"/>
                    </a:lnTo>
                    <a:lnTo>
                      <a:pt x="212" y="96"/>
                    </a:lnTo>
                    <a:lnTo>
                      <a:pt x="201" y="113"/>
                    </a:lnTo>
                    <a:lnTo>
                      <a:pt x="190" y="130"/>
                    </a:lnTo>
                    <a:lnTo>
                      <a:pt x="180" y="148"/>
                    </a:lnTo>
                    <a:lnTo>
                      <a:pt x="170" y="162"/>
                    </a:lnTo>
                    <a:lnTo>
                      <a:pt x="170" y="1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6" name="Freeform 168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7" name="Freeform 169"/>
              <p:cNvSpPr>
                <a:spLocks noChangeAspect="1"/>
              </p:cNvSpPr>
              <p:nvPr/>
            </p:nvSpPr>
            <p:spPr bwMode="auto">
              <a:xfrm>
                <a:off x="1857" y="1003"/>
                <a:ext cx="90" cy="208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12" y="5"/>
                  </a:cxn>
                  <a:cxn ang="0">
                    <a:pos x="201" y="20"/>
                  </a:cxn>
                  <a:cxn ang="0">
                    <a:pos x="185" y="42"/>
                  </a:cxn>
                  <a:cxn ang="0">
                    <a:pos x="166" y="69"/>
                  </a:cxn>
                  <a:cxn ang="0">
                    <a:pos x="146" y="101"/>
                  </a:cxn>
                  <a:cxn ang="0">
                    <a:pos x="126" y="136"/>
                  </a:cxn>
                  <a:cxn ang="0">
                    <a:pos x="108" y="170"/>
                  </a:cxn>
                  <a:cxn ang="0">
                    <a:pos x="94" y="202"/>
                  </a:cxn>
                  <a:cxn ang="0">
                    <a:pos x="87" y="214"/>
                  </a:cxn>
                  <a:cxn ang="0">
                    <a:pos x="70" y="244"/>
                  </a:cxn>
                  <a:cxn ang="0">
                    <a:pos x="49" y="291"/>
                  </a:cxn>
                  <a:cxn ang="0">
                    <a:pos x="27" y="347"/>
                  </a:cxn>
                  <a:cxn ang="0">
                    <a:pos x="8" y="414"/>
                  </a:cxn>
                  <a:cxn ang="0">
                    <a:pos x="0" y="484"/>
                  </a:cxn>
                  <a:cxn ang="0">
                    <a:pos x="3" y="555"/>
                  </a:cxn>
                  <a:cxn ang="0">
                    <a:pos x="25" y="622"/>
                  </a:cxn>
                  <a:cxn ang="0">
                    <a:pos x="32" y="612"/>
                  </a:cxn>
                  <a:cxn ang="0">
                    <a:pos x="56" y="581"/>
                  </a:cxn>
                  <a:cxn ang="0">
                    <a:pos x="90" y="536"/>
                  </a:cxn>
                  <a:cxn ang="0">
                    <a:pos x="131" y="482"/>
                  </a:cxn>
                  <a:cxn ang="0">
                    <a:pos x="172" y="419"/>
                  </a:cxn>
                  <a:cxn ang="0">
                    <a:pos x="212" y="354"/>
                  </a:cxn>
                  <a:cxn ang="0">
                    <a:pos x="244" y="291"/>
                  </a:cxn>
                  <a:cxn ang="0">
                    <a:pos x="266" y="233"/>
                  </a:cxn>
                  <a:cxn ang="0">
                    <a:pos x="266" y="230"/>
                  </a:cxn>
                  <a:cxn ang="0">
                    <a:pos x="268" y="220"/>
                  </a:cxn>
                  <a:cxn ang="0">
                    <a:pos x="270" y="201"/>
                  </a:cxn>
                  <a:cxn ang="0">
                    <a:pos x="270" y="176"/>
                  </a:cxn>
                  <a:cxn ang="0">
                    <a:pos x="266" y="143"/>
                  </a:cxn>
                  <a:cxn ang="0">
                    <a:pos x="256" y="104"/>
                  </a:cxn>
                  <a:cxn ang="0">
                    <a:pos x="241" y="56"/>
                  </a:cxn>
                  <a:cxn ang="0">
                    <a:pos x="217" y="0"/>
                  </a:cxn>
                  <a:cxn ang="0">
                    <a:pos x="217" y="0"/>
                  </a:cxn>
                </a:cxnLst>
                <a:rect l="0" t="0" r="r" b="b"/>
                <a:pathLst>
                  <a:path w="270" h="622">
                    <a:moveTo>
                      <a:pt x="217" y="0"/>
                    </a:moveTo>
                    <a:lnTo>
                      <a:pt x="212" y="5"/>
                    </a:lnTo>
                    <a:lnTo>
                      <a:pt x="201" y="20"/>
                    </a:lnTo>
                    <a:lnTo>
                      <a:pt x="185" y="42"/>
                    </a:lnTo>
                    <a:lnTo>
                      <a:pt x="166" y="69"/>
                    </a:lnTo>
                    <a:lnTo>
                      <a:pt x="146" y="101"/>
                    </a:lnTo>
                    <a:lnTo>
                      <a:pt x="126" y="136"/>
                    </a:lnTo>
                    <a:lnTo>
                      <a:pt x="108" y="170"/>
                    </a:lnTo>
                    <a:lnTo>
                      <a:pt x="94" y="202"/>
                    </a:lnTo>
                    <a:lnTo>
                      <a:pt x="87" y="214"/>
                    </a:lnTo>
                    <a:lnTo>
                      <a:pt x="70" y="244"/>
                    </a:lnTo>
                    <a:lnTo>
                      <a:pt x="49" y="291"/>
                    </a:lnTo>
                    <a:lnTo>
                      <a:pt x="27" y="347"/>
                    </a:lnTo>
                    <a:lnTo>
                      <a:pt x="8" y="414"/>
                    </a:lnTo>
                    <a:lnTo>
                      <a:pt x="0" y="484"/>
                    </a:lnTo>
                    <a:lnTo>
                      <a:pt x="3" y="555"/>
                    </a:lnTo>
                    <a:lnTo>
                      <a:pt x="25" y="622"/>
                    </a:lnTo>
                    <a:lnTo>
                      <a:pt x="32" y="612"/>
                    </a:lnTo>
                    <a:lnTo>
                      <a:pt x="56" y="581"/>
                    </a:lnTo>
                    <a:lnTo>
                      <a:pt x="90" y="536"/>
                    </a:lnTo>
                    <a:lnTo>
                      <a:pt x="131" y="482"/>
                    </a:lnTo>
                    <a:lnTo>
                      <a:pt x="172" y="419"/>
                    </a:lnTo>
                    <a:lnTo>
                      <a:pt x="212" y="354"/>
                    </a:lnTo>
                    <a:lnTo>
                      <a:pt x="244" y="291"/>
                    </a:lnTo>
                    <a:lnTo>
                      <a:pt x="266" y="233"/>
                    </a:lnTo>
                    <a:lnTo>
                      <a:pt x="266" y="230"/>
                    </a:lnTo>
                    <a:lnTo>
                      <a:pt x="268" y="220"/>
                    </a:lnTo>
                    <a:lnTo>
                      <a:pt x="270" y="201"/>
                    </a:lnTo>
                    <a:lnTo>
                      <a:pt x="270" y="176"/>
                    </a:lnTo>
                    <a:lnTo>
                      <a:pt x="266" y="143"/>
                    </a:lnTo>
                    <a:lnTo>
                      <a:pt x="256" y="104"/>
                    </a:lnTo>
                    <a:lnTo>
                      <a:pt x="241" y="56"/>
                    </a:lnTo>
                    <a:lnTo>
                      <a:pt x="217" y="0"/>
                    </a:lnTo>
                    <a:lnTo>
                      <a:pt x="2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8" name="Freeform 170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19" name="Freeform 171"/>
              <p:cNvSpPr>
                <a:spLocks noChangeAspect="1"/>
              </p:cNvSpPr>
              <p:nvPr/>
            </p:nvSpPr>
            <p:spPr bwMode="auto">
              <a:xfrm>
                <a:off x="1864" y="1075"/>
                <a:ext cx="85" cy="138"/>
              </a:xfrm>
              <a:custGeom>
                <a:avLst/>
                <a:gdLst/>
                <a:ahLst/>
                <a:cxnLst>
                  <a:cxn ang="0">
                    <a:pos x="155" y="156"/>
                  </a:cxn>
                  <a:cxn ang="0">
                    <a:pos x="146" y="173"/>
                  </a:cxn>
                  <a:cxn ang="0">
                    <a:pos x="133" y="200"/>
                  </a:cxn>
                  <a:cxn ang="0">
                    <a:pos x="114" y="231"/>
                  </a:cxn>
                  <a:cxn ang="0">
                    <a:pos x="102" y="249"/>
                  </a:cxn>
                  <a:cxn ang="0">
                    <a:pos x="93" y="260"/>
                  </a:cxn>
                  <a:cxn ang="0">
                    <a:pos x="80" y="281"/>
                  </a:cxn>
                  <a:cxn ang="0">
                    <a:pos x="61" y="305"/>
                  </a:cxn>
                  <a:cxn ang="0">
                    <a:pos x="39" y="333"/>
                  </a:cxn>
                  <a:cxn ang="0">
                    <a:pos x="20" y="356"/>
                  </a:cxn>
                  <a:cxn ang="0">
                    <a:pos x="10" y="369"/>
                  </a:cxn>
                  <a:cxn ang="0">
                    <a:pos x="5" y="375"/>
                  </a:cxn>
                  <a:cxn ang="0">
                    <a:pos x="3" y="383"/>
                  </a:cxn>
                  <a:cxn ang="0">
                    <a:pos x="1" y="398"/>
                  </a:cxn>
                  <a:cxn ang="0">
                    <a:pos x="10" y="412"/>
                  </a:cxn>
                  <a:cxn ang="0">
                    <a:pos x="40" y="412"/>
                  </a:cxn>
                  <a:cxn ang="0">
                    <a:pos x="47" y="408"/>
                  </a:cxn>
                  <a:cxn ang="0">
                    <a:pos x="66" y="392"/>
                  </a:cxn>
                  <a:cxn ang="0">
                    <a:pos x="97" y="359"/>
                  </a:cxn>
                  <a:cxn ang="0">
                    <a:pos x="143" y="305"/>
                  </a:cxn>
                  <a:cxn ang="0">
                    <a:pos x="151" y="295"/>
                  </a:cxn>
                  <a:cxn ang="0">
                    <a:pos x="164" y="275"/>
                  </a:cxn>
                  <a:cxn ang="0">
                    <a:pos x="182" y="243"/>
                  </a:cxn>
                  <a:cxn ang="0">
                    <a:pos x="192" y="221"/>
                  </a:cxn>
                  <a:cxn ang="0">
                    <a:pos x="201" y="205"/>
                  </a:cxn>
                  <a:cxn ang="0">
                    <a:pos x="216" y="175"/>
                  </a:cxn>
                  <a:cxn ang="0">
                    <a:pos x="233" y="136"/>
                  </a:cxn>
                  <a:cxn ang="0">
                    <a:pos x="245" y="105"/>
                  </a:cxn>
                  <a:cxn ang="0">
                    <a:pos x="252" y="55"/>
                  </a:cxn>
                  <a:cxn ang="0">
                    <a:pos x="254" y="7"/>
                  </a:cxn>
                  <a:cxn ang="0">
                    <a:pos x="232" y="11"/>
                  </a:cxn>
                  <a:cxn ang="0">
                    <a:pos x="207" y="52"/>
                  </a:cxn>
                  <a:cxn ang="0">
                    <a:pos x="198" y="72"/>
                  </a:cxn>
                  <a:cxn ang="0">
                    <a:pos x="183" y="103"/>
                  </a:cxn>
                  <a:cxn ang="0">
                    <a:pos x="165" y="137"/>
                  </a:cxn>
                  <a:cxn ang="0">
                    <a:pos x="157" y="153"/>
                  </a:cxn>
                </a:cxnLst>
                <a:rect l="0" t="0" r="r" b="b"/>
                <a:pathLst>
                  <a:path w="255" h="415">
                    <a:moveTo>
                      <a:pt x="157" y="153"/>
                    </a:moveTo>
                    <a:lnTo>
                      <a:pt x="155" y="156"/>
                    </a:lnTo>
                    <a:lnTo>
                      <a:pt x="151" y="163"/>
                    </a:lnTo>
                    <a:lnTo>
                      <a:pt x="146" y="173"/>
                    </a:lnTo>
                    <a:lnTo>
                      <a:pt x="140" y="185"/>
                    </a:lnTo>
                    <a:lnTo>
                      <a:pt x="133" y="200"/>
                    </a:lnTo>
                    <a:lnTo>
                      <a:pt x="124" y="215"/>
                    </a:lnTo>
                    <a:lnTo>
                      <a:pt x="114" y="231"/>
                    </a:lnTo>
                    <a:lnTo>
                      <a:pt x="104" y="246"/>
                    </a:lnTo>
                    <a:lnTo>
                      <a:pt x="102" y="249"/>
                    </a:lnTo>
                    <a:lnTo>
                      <a:pt x="98" y="253"/>
                    </a:lnTo>
                    <a:lnTo>
                      <a:pt x="93" y="260"/>
                    </a:lnTo>
                    <a:lnTo>
                      <a:pt x="87" y="270"/>
                    </a:lnTo>
                    <a:lnTo>
                      <a:pt x="80" y="281"/>
                    </a:lnTo>
                    <a:lnTo>
                      <a:pt x="71" y="294"/>
                    </a:lnTo>
                    <a:lnTo>
                      <a:pt x="61" y="305"/>
                    </a:lnTo>
                    <a:lnTo>
                      <a:pt x="52" y="317"/>
                    </a:lnTo>
                    <a:lnTo>
                      <a:pt x="39" y="333"/>
                    </a:lnTo>
                    <a:lnTo>
                      <a:pt x="28" y="346"/>
                    </a:lnTo>
                    <a:lnTo>
                      <a:pt x="20" y="356"/>
                    </a:lnTo>
                    <a:lnTo>
                      <a:pt x="14" y="363"/>
                    </a:lnTo>
                    <a:lnTo>
                      <a:pt x="10" y="369"/>
                    </a:lnTo>
                    <a:lnTo>
                      <a:pt x="6" y="373"/>
                    </a:lnTo>
                    <a:lnTo>
                      <a:pt x="5" y="375"/>
                    </a:lnTo>
                    <a:lnTo>
                      <a:pt x="4" y="377"/>
                    </a:lnTo>
                    <a:lnTo>
                      <a:pt x="3" y="383"/>
                    </a:lnTo>
                    <a:lnTo>
                      <a:pt x="0" y="391"/>
                    </a:lnTo>
                    <a:lnTo>
                      <a:pt x="1" y="398"/>
                    </a:lnTo>
                    <a:lnTo>
                      <a:pt x="4" y="406"/>
                    </a:lnTo>
                    <a:lnTo>
                      <a:pt x="10" y="412"/>
                    </a:lnTo>
                    <a:lnTo>
                      <a:pt x="21" y="415"/>
                    </a:lnTo>
                    <a:lnTo>
                      <a:pt x="40" y="412"/>
                    </a:lnTo>
                    <a:lnTo>
                      <a:pt x="42" y="412"/>
                    </a:lnTo>
                    <a:lnTo>
                      <a:pt x="47" y="408"/>
                    </a:lnTo>
                    <a:lnTo>
                      <a:pt x="54" y="402"/>
                    </a:lnTo>
                    <a:lnTo>
                      <a:pt x="66" y="392"/>
                    </a:lnTo>
                    <a:lnTo>
                      <a:pt x="80" y="377"/>
                    </a:lnTo>
                    <a:lnTo>
                      <a:pt x="97" y="359"/>
                    </a:lnTo>
                    <a:lnTo>
                      <a:pt x="119" y="336"/>
                    </a:lnTo>
                    <a:lnTo>
                      <a:pt x="143" y="305"/>
                    </a:lnTo>
                    <a:lnTo>
                      <a:pt x="146" y="301"/>
                    </a:lnTo>
                    <a:lnTo>
                      <a:pt x="151" y="295"/>
                    </a:lnTo>
                    <a:lnTo>
                      <a:pt x="158" y="286"/>
                    </a:lnTo>
                    <a:lnTo>
                      <a:pt x="164" y="275"/>
                    </a:lnTo>
                    <a:lnTo>
                      <a:pt x="173" y="260"/>
                    </a:lnTo>
                    <a:lnTo>
                      <a:pt x="182" y="243"/>
                    </a:lnTo>
                    <a:lnTo>
                      <a:pt x="192" y="223"/>
                    </a:lnTo>
                    <a:lnTo>
                      <a:pt x="192" y="221"/>
                    </a:lnTo>
                    <a:lnTo>
                      <a:pt x="196" y="215"/>
                    </a:lnTo>
                    <a:lnTo>
                      <a:pt x="201" y="205"/>
                    </a:lnTo>
                    <a:lnTo>
                      <a:pt x="208" y="191"/>
                    </a:lnTo>
                    <a:lnTo>
                      <a:pt x="216" y="175"/>
                    </a:lnTo>
                    <a:lnTo>
                      <a:pt x="225" y="156"/>
                    </a:lnTo>
                    <a:lnTo>
                      <a:pt x="233" y="136"/>
                    </a:lnTo>
                    <a:lnTo>
                      <a:pt x="244" y="113"/>
                    </a:lnTo>
                    <a:lnTo>
                      <a:pt x="245" y="105"/>
                    </a:lnTo>
                    <a:lnTo>
                      <a:pt x="249" y="84"/>
                    </a:lnTo>
                    <a:lnTo>
                      <a:pt x="252" y="55"/>
                    </a:lnTo>
                    <a:lnTo>
                      <a:pt x="255" y="27"/>
                    </a:lnTo>
                    <a:lnTo>
                      <a:pt x="254" y="7"/>
                    </a:lnTo>
                    <a:lnTo>
                      <a:pt x="246" y="0"/>
                    </a:lnTo>
                    <a:lnTo>
                      <a:pt x="232" y="11"/>
                    </a:lnTo>
                    <a:lnTo>
                      <a:pt x="208" y="49"/>
                    </a:lnTo>
                    <a:lnTo>
                      <a:pt x="207" y="52"/>
                    </a:lnTo>
                    <a:lnTo>
                      <a:pt x="203" y="61"/>
                    </a:lnTo>
                    <a:lnTo>
                      <a:pt x="198" y="72"/>
                    </a:lnTo>
                    <a:lnTo>
                      <a:pt x="192" y="87"/>
                    </a:lnTo>
                    <a:lnTo>
                      <a:pt x="183" y="103"/>
                    </a:lnTo>
                    <a:lnTo>
                      <a:pt x="174" y="120"/>
                    </a:lnTo>
                    <a:lnTo>
                      <a:pt x="165" y="137"/>
                    </a:lnTo>
                    <a:lnTo>
                      <a:pt x="157" y="153"/>
                    </a:lnTo>
                    <a:lnTo>
                      <a:pt x="157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0" name="Freeform 172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1" name="Freeform 173"/>
              <p:cNvSpPr>
                <a:spLocks noChangeAspect="1"/>
              </p:cNvSpPr>
              <p:nvPr/>
            </p:nvSpPr>
            <p:spPr bwMode="auto">
              <a:xfrm>
                <a:off x="1820" y="1008"/>
                <a:ext cx="88" cy="208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202" y="5"/>
                  </a:cxn>
                  <a:cxn ang="0">
                    <a:pos x="192" y="21"/>
                  </a:cxn>
                  <a:cxn ang="0">
                    <a:pos x="177" y="43"/>
                  </a:cxn>
                  <a:cxn ang="0">
                    <a:pos x="159" y="72"/>
                  </a:cxn>
                  <a:cxn ang="0">
                    <a:pos x="139" y="105"/>
                  </a:cxn>
                  <a:cxn ang="0">
                    <a:pos x="120" y="140"/>
                  </a:cxn>
                  <a:cxn ang="0">
                    <a:pos x="102" y="175"/>
                  </a:cxn>
                  <a:cxn ang="0">
                    <a:pos x="89" y="208"/>
                  </a:cxn>
                  <a:cxn ang="0">
                    <a:pos x="82" y="220"/>
                  </a:cxn>
                  <a:cxn ang="0">
                    <a:pos x="66" y="250"/>
                  </a:cxn>
                  <a:cxn ang="0">
                    <a:pos x="46" y="296"/>
                  </a:cxn>
                  <a:cxn ang="0">
                    <a:pos x="24" y="354"/>
                  </a:cxn>
                  <a:cxn ang="0">
                    <a:pos x="8" y="421"/>
                  </a:cxn>
                  <a:cxn ang="0">
                    <a:pos x="0" y="490"/>
                  </a:cxn>
                  <a:cxn ang="0">
                    <a:pos x="5" y="561"/>
                  </a:cxn>
                  <a:cxn ang="0">
                    <a:pos x="29" y="626"/>
                  </a:cxn>
                  <a:cxn ang="0">
                    <a:pos x="37" y="616"/>
                  </a:cxn>
                  <a:cxn ang="0">
                    <a:pos x="60" y="587"/>
                  </a:cxn>
                  <a:cxn ang="0">
                    <a:pos x="91" y="542"/>
                  </a:cxn>
                  <a:cxn ang="0">
                    <a:pos x="130" y="487"/>
                  </a:cxn>
                  <a:cxn ang="0">
                    <a:pos x="169" y="425"/>
                  </a:cxn>
                  <a:cxn ang="0">
                    <a:pos x="207" y="361"/>
                  </a:cxn>
                  <a:cxn ang="0">
                    <a:pos x="239" y="298"/>
                  </a:cxn>
                  <a:cxn ang="0">
                    <a:pos x="260" y="240"/>
                  </a:cxn>
                  <a:cxn ang="0">
                    <a:pos x="260" y="237"/>
                  </a:cxn>
                  <a:cxn ang="0">
                    <a:pos x="263" y="225"/>
                  </a:cxn>
                  <a:cxn ang="0">
                    <a:pos x="264" y="205"/>
                  </a:cxn>
                  <a:cxn ang="0">
                    <a:pos x="263" y="179"/>
                  </a:cxn>
                  <a:cxn ang="0">
                    <a:pos x="258" y="144"/>
                  </a:cxn>
                  <a:cxn ang="0">
                    <a:pos x="248" y="104"/>
                  </a:cxn>
                  <a:cxn ang="0">
                    <a:pos x="231" y="56"/>
                  </a:cxn>
                  <a:cxn ang="0">
                    <a:pos x="207" y="0"/>
                  </a:cxn>
                  <a:cxn ang="0">
                    <a:pos x="207" y="0"/>
                  </a:cxn>
                </a:cxnLst>
                <a:rect l="0" t="0" r="r" b="b"/>
                <a:pathLst>
                  <a:path w="264" h="626">
                    <a:moveTo>
                      <a:pt x="207" y="0"/>
                    </a:moveTo>
                    <a:lnTo>
                      <a:pt x="202" y="5"/>
                    </a:lnTo>
                    <a:lnTo>
                      <a:pt x="192" y="21"/>
                    </a:lnTo>
                    <a:lnTo>
                      <a:pt x="177" y="43"/>
                    </a:lnTo>
                    <a:lnTo>
                      <a:pt x="159" y="72"/>
                    </a:lnTo>
                    <a:lnTo>
                      <a:pt x="139" y="105"/>
                    </a:lnTo>
                    <a:lnTo>
                      <a:pt x="120" y="140"/>
                    </a:lnTo>
                    <a:lnTo>
                      <a:pt x="102" y="175"/>
                    </a:lnTo>
                    <a:lnTo>
                      <a:pt x="89" y="208"/>
                    </a:lnTo>
                    <a:lnTo>
                      <a:pt x="82" y="220"/>
                    </a:lnTo>
                    <a:lnTo>
                      <a:pt x="66" y="250"/>
                    </a:lnTo>
                    <a:lnTo>
                      <a:pt x="46" y="296"/>
                    </a:lnTo>
                    <a:lnTo>
                      <a:pt x="24" y="354"/>
                    </a:lnTo>
                    <a:lnTo>
                      <a:pt x="8" y="421"/>
                    </a:lnTo>
                    <a:lnTo>
                      <a:pt x="0" y="490"/>
                    </a:lnTo>
                    <a:lnTo>
                      <a:pt x="5" y="561"/>
                    </a:lnTo>
                    <a:lnTo>
                      <a:pt x="29" y="626"/>
                    </a:lnTo>
                    <a:lnTo>
                      <a:pt x="37" y="616"/>
                    </a:lnTo>
                    <a:lnTo>
                      <a:pt x="60" y="587"/>
                    </a:lnTo>
                    <a:lnTo>
                      <a:pt x="91" y="542"/>
                    </a:lnTo>
                    <a:lnTo>
                      <a:pt x="130" y="487"/>
                    </a:lnTo>
                    <a:lnTo>
                      <a:pt x="169" y="425"/>
                    </a:lnTo>
                    <a:lnTo>
                      <a:pt x="207" y="361"/>
                    </a:lnTo>
                    <a:lnTo>
                      <a:pt x="239" y="298"/>
                    </a:lnTo>
                    <a:lnTo>
                      <a:pt x="260" y="240"/>
                    </a:lnTo>
                    <a:lnTo>
                      <a:pt x="260" y="237"/>
                    </a:lnTo>
                    <a:lnTo>
                      <a:pt x="263" y="225"/>
                    </a:lnTo>
                    <a:lnTo>
                      <a:pt x="264" y="205"/>
                    </a:lnTo>
                    <a:lnTo>
                      <a:pt x="263" y="179"/>
                    </a:lnTo>
                    <a:lnTo>
                      <a:pt x="258" y="144"/>
                    </a:lnTo>
                    <a:lnTo>
                      <a:pt x="248" y="104"/>
                    </a:lnTo>
                    <a:lnTo>
                      <a:pt x="231" y="56"/>
                    </a:lnTo>
                    <a:lnTo>
                      <a:pt x="207" y="0"/>
                    </a:lnTo>
                    <a:lnTo>
                      <a:pt x="20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2" name="Freeform 174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3" name="Freeform 175"/>
              <p:cNvSpPr>
                <a:spLocks noChangeAspect="1"/>
              </p:cNvSpPr>
              <p:nvPr/>
            </p:nvSpPr>
            <p:spPr bwMode="auto">
              <a:xfrm>
                <a:off x="1826" y="1078"/>
                <a:ext cx="83" cy="140"/>
              </a:xfrm>
              <a:custGeom>
                <a:avLst/>
                <a:gdLst/>
                <a:ahLst/>
                <a:cxnLst>
                  <a:cxn ang="0">
                    <a:pos x="155" y="152"/>
                  </a:cxn>
                  <a:cxn ang="0">
                    <a:pos x="143" y="172"/>
                  </a:cxn>
                  <a:cxn ang="0">
                    <a:pos x="121" y="204"/>
                  </a:cxn>
                  <a:cxn ang="0">
                    <a:pos x="97" y="239"/>
                  </a:cxn>
                  <a:cxn ang="0">
                    <a:pos x="86" y="258"/>
                  </a:cxn>
                  <a:cxn ang="0">
                    <a:pos x="80" y="269"/>
                  </a:cxn>
                  <a:cxn ang="0">
                    <a:pos x="68" y="289"/>
                  </a:cxn>
                  <a:cxn ang="0">
                    <a:pos x="52" y="314"/>
                  </a:cxn>
                  <a:cxn ang="0">
                    <a:pos x="29" y="341"/>
                  </a:cxn>
                  <a:cxn ang="0">
                    <a:pos x="13" y="366"/>
                  </a:cxn>
                  <a:cxn ang="0">
                    <a:pos x="4" y="382"/>
                  </a:cxn>
                  <a:cxn ang="0">
                    <a:pos x="1" y="389"/>
                  </a:cxn>
                  <a:cxn ang="0">
                    <a:pos x="0" y="396"/>
                  </a:cxn>
                  <a:cxn ang="0">
                    <a:pos x="3" y="408"/>
                  </a:cxn>
                  <a:cxn ang="0">
                    <a:pos x="15" y="418"/>
                  </a:cxn>
                  <a:cxn ang="0">
                    <a:pos x="47" y="417"/>
                  </a:cxn>
                  <a:cxn ang="0">
                    <a:pos x="52" y="412"/>
                  </a:cxn>
                  <a:cxn ang="0">
                    <a:pos x="68" y="395"/>
                  </a:cxn>
                  <a:cxn ang="0">
                    <a:pos x="97" y="360"/>
                  </a:cxn>
                  <a:cxn ang="0">
                    <a:pos x="142" y="307"/>
                  </a:cxn>
                  <a:cxn ang="0">
                    <a:pos x="149" y="297"/>
                  </a:cxn>
                  <a:cxn ang="0">
                    <a:pos x="162" y="276"/>
                  </a:cxn>
                  <a:cxn ang="0">
                    <a:pos x="178" y="246"/>
                  </a:cxn>
                  <a:cxn ang="0">
                    <a:pos x="188" y="224"/>
                  </a:cxn>
                  <a:cxn ang="0">
                    <a:pos x="197" y="204"/>
                  </a:cxn>
                  <a:cxn ang="0">
                    <a:pos x="210" y="169"/>
                  </a:cxn>
                  <a:cxn ang="0">
                    <a:pos x="227" y="126"/>
                  </a:cxn>
                  <a:cxn ang="0">
                    <a:pos x="239" y="95"/>
                  </a:cxn>
                  <a:cxn ang="0">
                    <a:pos x="246" y="48"/>
                  </a:cxn>
                  <a:cxn ang="0">
                    <a:pos x="248" y="3"/>
                  </a:cxn>
                  <a:cxn ang="0">
                    <a:pos x="227" y="17"/>
                  </a:cxn>
                  <a:cxn ang="0">
                    <a:pos x="203" y="65"/>
                  </a:cxn>
                  <a:cxn ang="0">
                    <a:pos x="196" y="80"/>
                  </a:cxn>
                  <a:cxn ang="0">
                    <a:pos x="183" y="106"/>
                  </a:cxn>
                  <a:cxn ang="0">
                    <a:pos x="167" y="135"/>
                  </a:cxn>
                  <a:cxn ang="0">
                    <a:pos x="158" y="149"/>
                  </a:cxn>
                </a:cxnLst>
                <a:rect l="0" t="0" r="r" b="b"/>
                <a:pathLst>
                  <a:path w="249" h="420">
                    <a:moveTo>
                      <a:pt x="158" y="149"/>
                    </a:moveTo>
                    <a:lnTo>
                      <a:pt x="155" y="152"/>
                    </a:lnTo>
                    <a:lnTo>
                      <a:pt x="150" y="161"/>
                    </a:lnTo>
                    <a:lnTo>
                      <a:pt x="143" y="172"/>
                    </a:lnTo>
                    <a:lnTo>
                      <a:pt x="133" y="187"/>
                    </a:lnTo>
                    <a:lnTo>
                      <a:pt x="121" y="204"/>
                    </a:lnTo>
                    <a:lnTo>
                      <a:pt x="110" y="221"/>
                    </a:lnTo>
                    <a:lnTo>
                      <a:pt x="97" y="239"/>
                    </a:lnTo>
                    <a:lnTo>
                      <a:pt x="87" y="255"/>
                    </a:lnTo>
                    <a:lnTo>
                      <a:pt x="86" y="258"/>
                    </a:lnTo>
                    <a:lnTo>
                      <a:pt x="83" y="262"/>
                    </a:lnTo>
                    <a:lnTo>
                      <a:pt x="80" y="269"/>
                    </a:lnTo>
                    <a:lnTo>
                      <a:pt x="75" y="279"/>
                    </a:lnTo>
                    <a:lnTo>
                      <a:pt x="68" y="289"/>
                    </a:lnTo>
                    <a:lnTo>
                      <a:pt x="61" y="302"/>
                    </a:lnTo>
                    <a:lnTo>
                      <a:pt x="52" y="314"/>
                    </a:lnTo>
                    <a:lnTo>
                      <a:pt x="43" y="326"/>
                    </a:lnTo>
                    <a:lnTo>
                      <a:pt x="29" y="341"/>
                    </a:lnTo>
                    <a:lnTo>
                      <a:pt x="20" y="354"/>
                    </a:lnTo>
                    <a:lnTo>
                      <a:pt x="13" y="366"/>
                    </a:lnTo>
                    <a:lnTo>
                      <a:pt x="8" y="375"/>
                    </a:lnTo>
                    <a:lnTo>
                      <a:pt x="4" y="382"/>
                    </a:lnTo>
                    <a:lnTo>
                      <a:pt x="1" y="386"/>
                    </a:lnTo>
                    <a:lnTo>
                      <a:pt x="1" y="389"/>
                    </a:lnTo>
                    <a:lnTo>
                      <a:pt x="0" y="392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3" y="408"/>
                    </a:lnTo>
                    <a:lnTo>
                      <a:pt x="7" y="414"/>
                    </a:lnTo>
                    <a:lnTo>
                      <a:pt x="15" y="418"/>
                    </a:lnTo>
                    <a:lnTo>
                      <a:pt x="28" y="420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2" y="412"/>
                    </a:lnTo>
                    <a:lnTo>
                      <a:pt x="58" y="405"/>
                    </a:lnTo>
                    <a:lnTo>
                      <a:pt x="68" y="395"/>
                    </a:lnTo>
                    <a:lnTo>
                      <a:pt x="81" y="379"/>
                    </a:lnTo>
                    <a:lnTo>
                      <a:pt x="97" y="360"/>
                    </a:lnTo>
                    <a:lnTo>
                      <a:pt x="118" y="337"/>
                    </a:lnTo>
                    <a:lnTo>
                      <a:pt x="142" y="307"/>
                    </a:lnTo>
                    <a:lnTo>
                      <a:pt x="144" y="302"/>
                    </a:lnTo>
                    <a:lnTo>
                      <a:pt x="149" y="297"/>
                    </a:lnTo>
                    <a:lnTo>
                      <a:pt x="155" y="288"/>
                    </a:lnTo>
                    <a:lnTo>
                      <a:pt x="162" y="276"/>
                    </a:lnTo>
                    <a:lnTo>
                      <a:pt x="169" y="263"/>
                    </a:lnTo>
                    <a:lnTo>
                      <a:pt x="178" y="246"/>
                    </a:lnTo>
                    <a:lnTo>
                      <a:pt x="188" y="226"/>
                    </a:lnTo>
                    <a:lnTo>
                      <a:pt x="188" y="224"/>
                    </a:lnTo>
                    <a:lnTo>
                      <a:pt x="192" y="216"/>
                    </a:lnTo>
                    <a:lnTo>
                      <a:pt x="197" y="204"/>
                    </a:lnTo>
                    <a:lnTo>
                      <a:pt x="203" y="188"/>
                    </a:lnTo>
                    <a:lnTo>
                      <a:pt x="210" y="169"/>
                    </a:lnTo>
                    <a:lnTo>
                      <a:pt x="219" y="148"/>
                    </a:lnTo>
                    <a:lnTo>
                      <a:pt x="227" y="126"/>
                    </a:lnTo>
                    <a:lnTo>
                      <a:pt x="237" y="103"/>
                    </a:lnTo>
                    <a:lnTo>
                      <a:pt x="239" y="95"/>
                    </a:lnTo>
                    <a:lnTo>
                      <a:pt x="242" y="74"/>
                    </a:lnTo>
                    <a:lnTo>
                      <a:pt x="246" y="48"/>
                    </a:lnTo>
                    <a:lnTo>
                      <a:pt x="249" y="22"/>
                    </a:lnTo>
                    <a:lnTo>
                      <a:pt x="248" y="3"/>
                    </a:lnTo>
                    <a:lnTo>
                      <a:pt x="241" y="0"/>
                    </a:lnTo>
                    <a:lnTo>
                      <a:pt x="227" y="17"/>
                    </a:lnTo>
                    <a:lnTo>
                      <a:pt x="205" y="62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6" y="80"/>
                    </a:lnTo>
                    <a:lnTo>
                      <a:pt x="191" y="91"/>
                    </a:lnTo>
                    <a:lnTo>
                      <a:pt x="183" y="106"/>
                    </a:lnTo>
                    <a:lnTo>
                      <a:pt x="176" y="120"/>
                    </a:lnTo>
                    <a:lnTo>
                      <a:pt x="167" y="135"/>
                    </a:lnTo>
                    <a:lnTo>
                      <a:pt x="158" y="149"/>
                    </a:lnTo>
                    <a:lnTo>
                      <a:pt x="158" y="14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4" name="Freeform 176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5" name="Freeform 177"/>
              <p:cNvSpPr>
                <a:spLocks noChangeAspect="1"/>
              </p:cNvSpPr>
              <p:nvPr/>
            </p:nvSpPr>
            <p:spPr bwMode="auto">
              <a:xfrm>
                <a:off x="1781" y="1003"/>
                <a:ext cx="89" cy="210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4" y="21"/>
                  </a:cxn>
                  <a:cxn ang="0">
                    <a:pos x="178" y="45"/>
                  </a:cxn>
                  <a:cxn ang="0">
                    <a:pos x="161" y="72"/>
                  </a:cxn>
                  <a:cxn ang="0">
                    <a:pos x="141" y="105"/>
                  </a:cxn>
                  <a:cxn ang="0">
                    <a:pos x="122" y="140"/>
                  </a:cxn>
                  <a:cxn ang="0">
                    <a:pos x="104" y="175"/>
                  </a:cxn>
                  <a:cxn ang="0">
                    <a:pos x="90" y="208"/>
                  </a:cxn>
                  <a:cxn ang="0">
                    <a:pos x="84" y="220"/>
                  </a:cxn>
                  <a:cxn ang="0">
                    <a:pos x="67" y="250"/>
                  </a:cxn>
                  <a:cxn ang="0">
                    <a:pos x="47" y="296"/>
                  </a:cxn>
                  <a:cxn ang="0">
                    <a:pos x="26" y="354"/>
                  </a:cxn>
                  <a:cxn ang="0">
                    <a:pos x="9" y="421"/>
                  </a:cxn>
                  <a:cxn ang="0">
                    <a:pos x="0" y="490"/>
                  </a:cxn>
                  <a:cxn ang="0">
                    <a:pos x="6" y="561"/>
                  </a:cxn>
                  <a:cxn ang="0">
                    <a:pos x="29" y="628"/>
                  </a:cxn>
                  <a:cxn ang="0">
                    <a:pos x="37" y="618"/>
                  </a:cxn>
                  <a:cxn ang="0">
                    <a:pos x="60" y="589"/>
                  </a:cxn>
                  <a:cxn ang="0">
                    <a:pos x="93" y="544"/>
                  </a:cxn>
                  <a:cxn ang="0">
                    <a:pos x="130" y="489"/>
                  </a:cxn>
                  <a:cxn ang="0">
                    <a:pos x="171" y="427"/>
                  </a:cxn>
                  <a:cxn ang="0">
                    <a:pos x="209" y="363"/>
                  </a:cxn>
                  <a:cxn ang="0">
                    <a:pos x="240" y="299"/>
                  </a:cxn>
                  <a:cxn ang="0">
                    <a:pos x="262" y="241"/>
                  </a:cxn>
                  <a:cxn ang="0">
                    <a:pos x="262" y="238"/>
                  </a:cxn>
                  <a:cxn ang="0">
                    <a:pos x="264" y="227"/>
                  </a:cxn>
                  <a:cxn ang="0">
                    <a:pos x="265" y="207"/>
                  </a:cxn>
                  <a:cxn ang="0">
                    <a:pos x="264" y="181"/>
                  </a:cxn>
                  <a:cxn ang="0">
                    <a:pos x="259" y="146"/>
                  </a:cxn>
                  <a:cxn ang="0">
                    <a:pos x="249" y="105"/>
                  </a:cxn>
                  <a:cxn ang="0">
                    <a:pos x="233" y="56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265" h="628">
                    <a:moveTo>
                      <a:pt x="209" y="0"/>
                    </a:moveTo>
                    <a:lnTo>
                      <a:pt x="204" y="5"/>
                    </a:lnTo>
                    <a:lnTo>
                      <a:pt x="194" y="21"/>
                    </a:lnTo>
                    <a:lnTo>
                      <a:pt x="178" y="45"/>
                    </a:lnTo>
                    <a:lnTo>
                      <a:pt x="161" y="72"/>
                    </a:lnTo>
                    <a:lnTo>
                      <a:pt x="141" y="105"/>
                    </a:lnTo>
                    <a:lnTo>
                      <a:pt x="122" y="140"/>
                    </a:lnTo>
                    <a:lnTo>
                      <a:pt x="104" y="175"/>
                    </a:lnTo>
                    <a:lnTo>
                      <a:pt x="90" y="208"/>
                    </a:lnTo>
                    <a:lnTo>
                      <a:pt x="84" y="220"/>
                    </a:lnTo>
                    <a:lnTo>
                      <a:pt x="67" y="250"/>
                    </a:lnTo>
                    <a:lnTo>
                      <a:pt x="47" y="296"/>
                    </a:lnTo>
                    <a:lnTo>
                      <a:pt x="26" y="354"/>
                    </a:lnTo>
                    <a:lnTo>
                      <a:pt x="9" y="421"/>
                    </a:lnTo>
                    <a:lnTo>
                      <a:pt x="0" y="490"/>
                    </a:lnTo>
                    <a:lnTo>
                      <a:pt x="6" y="561"/>
                    </a:lnTo>
                    <a:lnTo>
                      <a:pt x="29" y="628"/>
                    </a:lnTo>
                    <a:lnTo>
                      <a:pt x="37" y="618"/>
                    </a:lnTo>
                    <a:lnTo>
                      <a:pt x="60" y="589"/>
                    </a:lnTo>
                    <a:lnTo>
                      <a:pt x="93" y="544"/>
                    </a:lnTo>
                    <a:lnTo>
                      <a:pt x="130" y="489"/>
                    </a:lnTo>
                    <a:lnTo>
                      <a:pt x="171" y="427"/>
                    </a:lnTo>
                    <a:lnTo>
                      <a:pt x="209" y="363"/>
                    </a:lnTo>
                    <a:lnTo>
                      <a:pt x="240" y="299"/>
                    </a:lnTo>
                    <a:lnTo>
                      <a:pt x="262" y="241"/>
                    </a:lnTo>
                    <a:lnTo>
                      <a:pt x="262" y="238"/>
                    </a:lnTo>
                    <a:lnTo>
                      <a:pt x="264" y="227"/>
                    </a:lnTo>
                    <a:lnTo>
                      <a:pt x="265" y="207"/>
                    </a:lnTo>
                    <a:lnTo>
                      <a:pt x="264" y="181"/>
                    </a:lnTo>
                    <a:lnTo>
                      <a:pt x="259" y="146"/>
                    </a:lnTo>
                    <a:lnTo>
                      <a:pt x="249" y="105"/>
                    </a:lnTo>
                    <a:lnTo>
                      <a:pt x="233" y="56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6" name="Freeform 178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7" name="Freeform 179"/>
              <p:cNvSpPr>
                <a:spLocks noChangeAspect="1"/>
              </p:cNvSpPr>
              <p:nvPr/>
            </p:nvSpPr>
            <p:spPr bwMode="auto">
              <a:xfrm>
                <a:off x="1789" y="1079"/>
                <a:ext cx="82" cy="137"/>
              </a:xfrm>
              <a:custGeom>
                <a:avLst/>
                <a:gdLst/>
                <a:ahLst/>
                <a:cxnLst>
                  <a:cxn ang="0">
                    <a:pos x="155" y="142"/>
                  </a:cxn>
                  <a:cxn ang="0">
                    <a:pos x="143" y="162"/>
                  </a:cxn>
                  <a:cxn ang="0">
                    <a:pos x="121" y="194"/>
                  </a:cxn>
                  <a:cxn ang="0">
                    <a:pos x="97" y="229"/>
                  </a:cxn>
                  <a:cxn ang="0">
                    <a:pos x="85" y="248"/>
                  </a:cxn>
                  <a:cxn ang="0">
                    <a:pos x="80" y="261"/>
                  </a:cxn>
                  <a:cxn ang="0">
                    <a:pos x="70" y="282"/>
                  </a:cxn>
                  <a:cxn ang="0">
                    <a:pos x="53" y="306"/>
                  </a:cxn>
                  <a:cxn ang="0">
                    <a:pos x="27" y="332"/>
                  </a:cxn>
                  <a:cxn ang="0">
                    <a:pos x="6" y="356"/>
                  </a:cxn>
                  <a:cxn ang="0">
                    <a:pos x="0" y="371"/>
                  </a:cxn>
                  <a:cxn ang="0">
                    <a:pos x="0" y="379"/>
                  </a:cxn>
                  <a:cxn ang="0">
                    <a:pos x="0" y="382"/>
                  </a:cxn>
                  <a:cxn ang="0">
                    <a:pos x="0" y="392"/>
                  </a:cxn>
                  <a:cxn ang="0">
                    <a:pos x="6" y="404"/>
                  </a:cxn>
                  <a:cxn ang="0">
                    <a:pos x="28" y="410"/>
                  </a:cxn>
                  <a:cxn ang="0">
                    <a:pos x="48" y="407"/>
                  </a:cxn>
                  <a:cxn ang="0">
                    <a:pos x="58" y="395"/>
                  </a:cxn>
                  <a:cxn ang="0">
                    <a:pos x="81" y="369"/>
                  </a:cxn>
                  <a:cxn ang="0">
                    <a:pos x="118" y="327"/>
                  </a:cxn>
                  <a:cxn ang="0">
                    <a:pos x="144" y="293"/>
                  </a:cxn>
                  <a:cxn ang="0">
                    <a:pos x="154" y="278"/>
                  </a:cxn>
                  <a:cxn ang="0">
                    <a:pos x="169" y="254"/>
                  </a:cxn>
                  <a:cxn ang="0">
                    <a:pos x="188" y="216"/>
                  </a:cxn>
                  <a:cxn ang="0">
                    <a:pos x="192" y="206"/>
                  </a:cxn>
                  <a:cxn ang="0">
                    <a:pos x="202" y="178"/>
                  </a:cxn>
                  <a:cxn ang="0">
                    <a:pos x="218" y="138"/>
                  </a:cxn>
                  <a:cxn ang="0">
                    <a:pos x="237" y="93"/>
                  </a:cxn>
                  <a:cxn ang="0">
                    <a:pos x="241" y="67"/>
                  </a:cxn>
                  <a:cxn ang="0">
                    <a:pos x="246" y="19"/>
                  </a:cxn>
                  <a:cxn ang="0">
                    <a:pos x="237" y="0"/>
                  </a:cxn>
                  <a:cxn ang="0">
                    <a:pos x="200" y="61"/>
                  </a:cxn>
                  <a:cxn ang="0">
                    <a:pos x="196" y="68"/>
                  </a:cxn>
                  <a:cxn ang="0">
                    <a:pos x="188" y="86"/>
                  </a:cxn>
                  <a:cxn ang="0">
                    <a:pos x="174" y="110"/>
                  </a:cxn>
                  <a:cxn ang="0">
                    <a:pos x="158" y="139"/>
                  </a:cxn>
                </a:cxnLst>
                <a:rect l="0" t="0" r="r" b="b"/>
                <a:pathLst>
                  <a:path w="246" h="410">
                    <a:moveTo>
                      <a:pt x="158" y="139"/>
                    </a:moveTo>
                    <a:lnTo>
                      <a:pt x="155" y="142"/>
                    </a:lnTo>
                    <a:lnTo>
                      <a:pt x="150" y="151"/>
                    </a:lnTo>
                    <a:lnTo>
                      <a:pt x="143" y="162"/>
                    </a:lnTo>
                    <a:lnTo>
                      <a:pt x="133" y="177"/>
                    </a:lnTo>
                    <a:lnTo>
                      <a:pt x="121" y="194"/>
                    </a:lnTo>
                    <a:lnTo>
                      <a:pt x="109" y="212"/>
                    </a:lnTo>
                    <a:lnTo>
                      <a:pt x="97" y="229"/>
                    </a:lnTo>
                    <a:lnTo>
                      <a:pt x="86" y="245"/>
                    </a:lnTo>
                    <a:lnTo>
                      <a:pt x="85" y="248"/>
                    </a:lnTo>
                    <a:lnTo>
                      <a:pt x="83" y="254"/>
                    </a:lnTo>
                    <a:lnTo>
                      <a:pt x="80" y="261"/>
                    </a:lnTo>
                    <a:lnTo>
                      <a:pt x="76" y="271"/>
                    </a:lnTo>
                    <a:lnTo>
                      <a:pt x="70" y="282"/>
                    </a:lnTo>
                    <a:lnTo>
                      <a:pt x="62" y="294"/>
                    </a:lnTo>
                    <a:lnTo>
                      <a:pt x="53" y="306"/>
                    </a:lnTo>
                    <a:lnTo>
                      <a:pt x="43" y="316"/>
                    </a:lnTo>
                    <a:lnTo>
                      <a:pt x="27" y="332"/>
                    </a:lnTo>
                    <a:lnTo>
                      <a:pt x="14" y="345"/>
                    </a:lnTo>
                    <a:lnTo>
                      <a:pt x="6" y="356"/>
                    </a:lnTo>
                    <a:lnTo>
                      <a:pt x="3" y="365"/>
                    </a:lnTo>
                    <a:lnTo>
                      <a:pt x="0" y="371"/>
                    </a:lnTo>
                    <a:lnTo>
                      <a:pt x="0" y="377"/>
                    </a:lnTo>
                    <a:lnTo>
                      <a:pt x="0" y="379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92"/>
                    </a:lnTo>
                    <a:lnTo>
                      <a:pt x="3" y="398"/>
                    </a:lnTo>
                    <a:lnTo>
                      <a:pt x="6" y="404"/>
                    </a:lnTo>
                    <a:lnTo>
                      <a:pt x="15" y="408"/>
                    </a:lnTo>
                    <a:lnTo>
                      <a:pt x="28" y="410"/>
                    </a:lnTo>
                    <a:lnTo>
                      <a:pt x="47" y="407"/>
                    </a:lnTo>
                    <a:lnTo>
                      <a:pt x="48" y="407"/>
                    </a:lnTo>
                    <a:lnTo>
                      <a:pt x="52" y="403"/>
                    </a:lnTo>
                    <a:lnTo>
                      <a:pt x="58" y="395"/>
                    </a:lnTo>
                    <a:lnTo>
                      <a:pt x="68" y="385"/>
                    </a:lnTo>
                    <a:lnTo>
                      <a:pt x="81" y="369"/>
                    </a:lnTo>
                    <a:lnTo>
                      <a:pt x="97" y="350"/>
                    </a:lnTo>
                    <a:lnTo>
                      <a:pt x="118" y="327"/>
                    </a:lnTo>
                    <a:lnTo>
                      <a:pt x="142" y="297"/>
                    </a:lnTo>
                    <a:lnTo>
                      <a:pt x="144" y="293"/>
                    </a:lnTo>
                    <a:lnTo>
                      <a:pt x="149" y="287"/>
                    </a:lnTo>
                    <a:lnTo>
                      <a:pt x="154" y="278"/>
                    </a:lnTo>
                    <a:lnTo>
                      <a:pt x="162" y="267"/>
                    </a:lnTo>
                    <a:lnTo>
                      <a:pt x="169" y="254"/>
                    </a:lnTo>
                    <a:lnTo>
                      <a:pt x="178" y="236"/>
                    </a:lnTo>
                    <a:lnTo>
                      <a:pt x="188" y="216"/>
                    </a:lnTo>
                    <a:lnTo>
                      <a:pt x="188" y="214"/>
                    </a:lnTo>
                    <a:lnTo>
                      <a:pt x="192" y="206"/>
                    </a:lnTo>
                    <a:lnTo>
                      <a:pt x="196" y="194"/>
                    </a:lnTo>
                    <a:lnTo>
                      <a:pt x="202" y="178"/>
                    </a:lnTo>
                    <a:lnTo>
                      <a:pt x="210" y="159"/>
                    </a:lnTo>
                    <a:lnTo>
                      <a:pt x="218" y="138"/>
                    </a:lnTo>
                    <a:lnTo>
                      <a:pt x="227" y="116"/>
                    </a:lnTo>
                    <a:lnTo>
                      <a:pt x="237" y="93"/>
                    </a:lnTo>
                    <a:lnTo>
                      <a:pt x="239" y="86"/>
                    </a:lnTo>
                    <a:lnTo>
                      <a:pt x="241" y="67"/>
                    </a:lnTo>
                    <a:lnTo>
                      <a:pt x="245" y="42"/>
                    </a:lnTo>
                    <a:lnTo>
                      <a:pt x="246" y="19"/>
                    </a:lnTo>
                    <a:lnTo>
                      <a:pt x="244" y="3"/>
                    </a:lnTo>
                    <a:lnTo>
                      <a:pt x="237" y="0"/>
                    </a:lnTo>
                    <a:lnTo>
                      <a:pt x="222" y="18"/>
                    </a:lnTo>
                    <a:lnTo>
                      <a:pt x="200" y="61"/>
                    </a:lnTo>
                    <a:lnTo>
                      <a:pt x="198" y="64"/>
                    </a:lnTo>
                    <a:lnTo>
                      <a:pt x="196" y="68"/>
                    </a:lnTo>
                    <a:lnTo>
                      <a:pt x="192" y="76"/>
                    </a:lnTo>
                    <a:lnTo>
                      <a:pt x="188" y="86"/>
                    </a:lnTo>
                    <a:lnTo>
                      <a:pt x="182" y="97"/>
                    </a:lnTo>
                    <a:lnTo>
                      <a:pt x="174" y="110"/>
                    </a:lnTo>
                    <a:lnTo>
                      <a:pt x="167" y="125"/>
                    </a:lnTo>
                    <a:lnTo>
                      <a:pt x="158" y="139"/>
                    </a:lnTo>
                    <a:lnTo>
                      <a:pt x="158" y="13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8" name="Freeform 180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29" name="Freeform 181"/>
              <p:cNvSpPr>
                <a:spLocks noChangeAspect="1"/>
              </p:cNvSpPr>
              <p:nvPr/>
            </p:nvSpPr>
            <p:spPr bwMode="auto">
              <a:xfrm>
                <a:off x="1728" y="1005"/>
                <a:ext cx="105" cy="20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2" y="5"/>
                  </a:cxn>
                  <a:cxn ang="0">
                    <a:pos x="239" y="16"/>
                  </a:cxn>
                  <a:cxn ang="0">
                    <a:pos x="220" y="34"/>
                  </a:cxn>
                  <a:cxn ang="0">
                    <a:pos x="199" y="55"/>
                  </a:cxn>
                  <a:cxn ang="0">
                    <a:pos x="175" y="80"/>
                  </a:cxn>
                  <a:cxn ang="0">
                    <a:pos x="153" y="106"/>
                  </a:cxn>
                  <a:cxn ang="0">
                    <a:pos x="133" y="132"/>
                  </a:cxn>
                  <a:cxn ang="0">
                    <a:pos x="120" y="157"/>
                  </a:cxn>
                  <a:cxn ang="0">
                    <a:pos x="113" y="167"/>
                  </a:cxn>
                  <a:cxn ang="0">
                    <a:pos x="95" y="196"/>
                  </a:cxn>
                  <a:cxn ang="0">
                    <a:pos x="70" y="239"/>
                  </a:cxn>
                  <a:cxn ang="0">
                    <a:pos x="43" y="296"/>
                  </a:cxn>
                  <a:cxn ang="0">
                    <a:pos x="21" y="365"/>
                  </a:cxn>
                  <a:cxn ang="0">
                    <a:pos x="4" y="442"/>
                  </a:cxn>
                  <a:cxn ang="0">
                    <a:pos x="0" y="526"/>
                  </a:cxn>
                  <a:cxn ang="0">
                    <a:pos x="13" y="613"/>
                  </a:cxn>
                  <a:cxn ang="0">
                    <a:pos x="23" y="604"/>
                  </a:cxn>
                  <a:cxn ang="0">
                    <a:pos x="53" y="575"/>
                  </a:cxn>
                  <a:cxn ang="0">
                    <a:pos x="96" y="533"/>
                  </a:cxn>
                  <a:cxn ang="0">
                    <a:pos x="147" y="481"/>
                  </a:cxn>
                  <a:cxn ang="0">
                    <a:pos x="199" y="423"/>
                  </a:cxn>
                  <a:cxn ang="0">
                    <a:pos x="247" y="361"/>
                  </a:cxn>
                  <a:cxn ang="0">
                    <a:pos x="286" y="300"/>
                  </a:cxn>
                  <a:cxn ang="0">
                    <a:pos x="310" y="242"/>
                  </a:cxn>
                  <a:cxn ang="0">
                    <a:pos x="310" y="239"/>
                  </a:cxn>
                  <a:cxn ang="0">
                    <a:pos x="312" y="228"/>
                  </a:cxn>
                  <a:cxn ang="0">
                    <a:pos x="313" y="207"/>
                  </a:cxn>
                  <a:cxn ang="0">
                    <a:pos x="312" y="181"/>
                  </a:cxn>
                  <a:cxn ang="0">
                    <a:pos x="307" y="147"/>
                  </a:cxn>
                  <a:cxn ang="0">
                    <a:pos x="297" y="106"/>
                  </a:cxn>
                  <a:cxn ang="0">
                    <a:pos x="281" y="57"/>
                  </a:cxn>
                  <a:cxn ang="0">
                    <a:pos x="257" y="0"/>
                  </a:cxn>
                  <a:cxn ang="0">
                    <a:pos x="257" y="0"/>
                  </a:cxn>
                </a:cxnLst>
                <a:rect l="0" t="0" r="r" b="b"/>
                <a:pathLst>
                  <a:path w="313" h="613">
                    <a:moveTo>
                      <a:pt x="257" y="0"/>
                    </a:moveTo>
                    <a:lnTo>
                      <a:pt x="252" y="5"/>
                    </a:lnTo>
                    <a:lnTo>
                      <a:pt x="239" y="16"/>
                    </a:lnTo>
                    <a:lnTo>
                      <a:pt x="220" y="34"/>
                    </a:lnTo>
                    <a:lnTo>
                      <a:pt x="199" y="55"/>
                    </a:lnTo>
                    <a:lnTo>
                      <a:pt x="175" y="80"/>
                    </a:lnTo>
                    <a:lnTo>
                      <a:pt x="153" y="106"/>
                    </a:lnTo>
                    <a:lnTo>
                      <a:pt x="133" y="132"/>
                    </a:lnTo>
                    <a:lnTo>
                      <a:pt x="120" y="157"/>
                    </a:lnTo>
                    <a:lnTo>
                      <a:pt x="113" y="167"/>
                    </a:lnTo>
                    <a:lnTo>
                      <a:pt x="95" y="196"/>
                    </a:lnTo>
                    <a:lnTo>
                      <a:pt x="70" y="239"/>
                    </a:lnTo>
                    <a:lnTo>
                      <a:pt x="43" y="296"/>
                    </a:lnTo>
                    <a:lnTo>
                      <a:pt x="21" y="365"/>
                    </a:lnTo>
                    <a:lnTo>
                      <a:pt x="4" y="442"/>
                    </a:lnTo>
                    <a:lnTo>
                      <a:pt x="0" y="526"/>
                    </a:lnTo>
                    <a:lnTo>
                      <a:pt x="13" y="613"/>
                    </a:lnTo>
                    <a:lnTo>
                      <a:pt x="23" y="604"/>
                    </a:lnTo>
                    <a:lnTo>
                      <a:pt x="53" y="575"/>
                    </a:lnTo>
                    <a:lnTo>
                      <a:pt x="96" y="533"/>
                    </a:lnTo>
                    <a:lnTo>
                      <a:pt x="147" y="481"/>
                    </a:lnTo>
                    <a:lnTo>
                      <a:pt x="199" y="423"/>
                    </a:lnTo>
                    <a:lnTo>
                      <a:pt x="247" y="361"/>
                    </a:lnTo>
                    <a:lnTo>
                      <a:pt x="286" y="300"/>
                    </a:lnTo>
                    <a:lnTo>
                      <a:pt x="310" y="242"/>
                    </a:lnTo>
                    <a:lnTo>
                      <a:pt x="310" y="239"/>
                    </a:lnTo>
                    <a:lnTo>
                      <a:pt x="312" y="228"/>
                    </a:lnTo>
                    <a:lnTo>
                      <a:pt x="313" y="207"/>
                    </a:lnTo>
                    <a:lnTo>
                      <a:pt x="312" y="181"/>
                    </a:lnTo>
                    <a:lnTo>
                      <a:pt x="307" y="147"/>
                    </a:lnTo>
                    <a:lnTo>
                      <a:pt x="297" y="106"/>
                    </a:lnTo>
                    <a:lnTo>
                      <a:pt x="281" y="57"/>
                    </a:lnTo>
                    <a:lnTo>
                      <a:pt x="257" y="0"/>
                    </a:lnTo>
                    <a:lnTo>
                      <a:pt x="2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0" name="Freeform 182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1" name="Freeform 183"/>
              <p:cNvSpPr>
                <a:spLocks noChangeAspect="1"/>
              </p:cNvSpPr>
              <p:nvPr/>
            </p:nvSpPr>
            <p:spPr bwMode="auto">
              <a:xfrm>
                <a:off x="1731" y="1076"/>
                <a:ext cx="104" cy="137"/>
              </a:xfrm>
              <a:custGeom>
                <a:avLst/>
                <a:gdLst/>
                <a:ahLst/>
                <a:cxnLst>
                  <a:cxn ang="0">
                    <a:pos x="198" y="168"/>
                  </a:cxn>
                  <a:cxn ang="0">
                    <a:pos x="188" y="182"/>
                  </a:cxn>
                  <a:cxn ang="0">
                    <a:pos x="172" y="208"/>
                  </a:cxn>
                  <a:cxn ang="0">
                    <a:pos x="150" y="237"/>
                  </a:cxn>
                  <a:cxn ang="0">
                    <a:pos x="138" y="254"/>
                  </a:cxn>
                  <a:cxn ang="0">
                    <a:pos x="121" y="267"/>
                  </a:cxn>
                  <a:cxn ang="0">
                    <a:pos x="95" y="289"/>
                  </a:cxn>
                  <a:cxn ang="0">
                    <a:pos x="67" y="314"/>
                  </a:cxn>
                  <a:cxn ang="0">
                    <a:pos x="37" y="338"/>
                  </a:cxn>
                  <a:cxn ang="0">
                    <a:pos x="14" y="360"/>
                  </a:cxn>
                  <a:cxn ang="0">
                    <a:pos x="4" y="374"/>
                  </a:cxn>
                  <a:cxn ang="0">
                    <a:pos x="2" y="382"/>
                  </a:cxn>
                  <a:cxn ang="0">
                    <a:pos x="0" y="389"/>
                  </a:cxn>
                  <a:cxn ang="0">
                    <a:pos x="3" y="401"/>
                  </a:cxn>
                  <a:cxn ang="0">
                    <a:pos x="15" y="411"/>
                  </a:cxn>
                  <a:cxn ang="0">
                    <a:pos x="47" y="409"/>
                  </a:cxn>
                  <a:cxn ang="0">
                    <a:pos x="55" y="406"/>
                  </a:cxn>
                  <a:cxn ang="0">
                    <a:pos x="76" y="393"/>
                  </a:cxn>
                  <a:cxn ang="0">
                    <a:pos x="110" y="367"/>
                  </a:cxn>
                  <a:cxn ang="0">
                    <a:pos x="157" y="324"/>
                  </a:cxn>
                  <a:cxn ang="0">
                    <a:pos x="162" y="319"/>
                  </a:cxn>
                  <a:cxn ang="0">
                    <a:pos x="178" y="304"/>
                  </a:cxn>
                  <a:cxn ang="0">
                    <a:pos x="201" y="279"/>
                  </a:cxn>
                  <a:cxn ang="0">
                    <a:pos x="226" y="244"/>
                  </a:cxn>
                  <a:cxn ang="0">
                    <a:pos x="238" y="230"/>
                  </a:cxn>
                  <a:cxn ang="0">
                    <a:pos x="264" y="188"/>
                  </a:cxn>
                  <a:cxn ang="0">
                    <a:pos x="292" y="130"/>
                  </a:cxn>
                  <a:cxn ang="0">
                    <a:pos x="308" y="63"/>
                  </a:cxn>
                  <a:cxn ang="0">
                    <a:pos x="311" y="42"/>
                  </a:cxn>
                  <a:cxn ang="0">
                    <a:pos x="309" y="7"/>
                  </a:cxn>
                  <a:cxn ang="0">
                    <a:pos x="292" y="6"/>
                  </a:cxn>
                  <a:cxn ang="0">
                    <a:pos x="245" y="81"/>
                  </a:cxn>
                  <a:cxn ang="0">
                    <a:pos x="241" y="88"/>
                  </a:cxn>
                  <a:cxn ang="0">
                    <a:pos x="231" y="108"/>
                  </a:cxn>
                  <a:cxn ang="0">
                    <a:pos x="217" y="134"/>
                  </a:cxn>
                  <a:cxn ang="0">
                    <a:pos x="201" y="165"/>
                  </a:cxn>
                </a:cxnLst>
                <a:rect l="0" t="0" r="r" b="b"/>
                <a:pathLst>
                  <a:path w="311" h="412">
                    <a:moveTo>
                      <a:pt x="201" y="165"/>
                    </a:moveTo>
                    <a:lnTo>
                      <a:pt x="198" y="168"/>
                    </a:lnTo>
                    <a:lnTo>
                      <a:pt x="195" y="173"/>
                    </a:lnTo>
                    <a:lnTo>
                      <a:pt x="188" y="182"/>
                    </a:lnTo>
                    <a:lnTo>
                      <a:pt x="181" y="194"/>
                    </a:lnTo>
                    <a:lnTo>
                      <a:pt x="172" y="208"/>
                    </a:lnTo>
                    <a:lnTo>
                      <a:pt x="162" y="223"/>
                    </a:lnTo>
                    <a:lnTo>
                      <a:pt x="150" y="237"/>
                    </a:lnTo>
                    <a:lnTo>
                      <a:pt x="140" y="251"/>
                    </a:lnTo>
                    <a:lnTo>
                      <a:pt x="138" y="254"/>
                    </a:lnTo>
                    <a:lnTo>
                      <a:pt x="132" y="260"/>
                    </a:lnTo>
                    <a:lnTo>
                      <a:pt x="121" y="267"/>
                    </a:lnTo>
                    <a:lnTo>
                      <a:pt x="109" y="278"/>
                    </a:lnTo>
                    <a:lnTo>
                      <a:pt x="95" y="289"/>
                    </a:lnTo>
                    <a:lnTo>
                      <a:pt x="81" y="302"/>
                    </a:lnTo>
                    <a:lnTo>
                      <a:pt x="67" y="314"/>
                    </a:lnTo>
                    <a:lnTo>
                      <a:pt x="55" y="324"/>
                    </a:lnTo>
                    <a:lnTo>
                      <a:pt x="37" y="338"/>
                    </a:lnTo>
                    <a:lnTo>
                      <a:pt x="24" y="351"/>
                    </a:lnTo>
                    <a:lnTo>
                      <a:pt x="14" y="360"/>
                    </a:lnTo>
                    <a:lnTo>
                      <a:pt x="8" y="369"/>
                    </a:lnTo>
                    <a:lnTo>
                      <a:pt x="4" y="374"/>
                    </a:lnTo>
                    <a:lnTo>
                      <a:pt x="2" y="379"/>
                    </a:lnTo>
                    <a:lnTo>
                      <a:pt x="2" y="382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3" y="401"/>
                    </a:lnTo>
                    <a:lnTo>
                      <a:pt x="8" y="406"/>
                    </a:lnTo>
                    <a:lnTo>
                      <a:pt x="15" y="411"/>
                    </a:lnTo>
                    <a:lnTo>
                      <a:pt x="28" y="412"/>
                    </a:lnTo>
                    <a:lnTo>
                      <a:pt x="47" y="409"/>
                    </a:lnTo>
                    <a:lnTo>
                      <a:pt x="48" y="409"/>
                    </a:lnTo>
                    <a:lnTo>
                      <a:pt x="55" y="406"/>
                    </a:lnTo>
                    <a:lnTo>
                      <a:pt x="63" y="401"/>
                    </a:lnTo>
                    <a:lnTo>
                      <a:pt x="76" y="393"/>
                    </a:lnTo>
                    <a:lnTo>
                      <a:pt x="91" y="382"/>
                    </a:lnTo>
                    <a:lnTo>
                      <a:pt x="110" y="367"/>
                    </a:lnTo>
                    <a:lnTo>
                      <a:pt x="132" y="348"/>
                    </a:lnTo>
                    <a:lnTo>
                      <a:pt x="157" y="324"/>
                    </a:lnTo>
                    <a:lnTo>
                      <a:pt x="158" y="324"/>
                    </a:lnTo>
                    <a:lnTo>
                      <a:pt x="162" y="319"/>
                    </a:lnTo>
                    <a:lnTo>
                      <a:pt x="169" y="312"/>
                    </a:lnTo>
                    <a:lnTo>
                      <a:pt x="178" y="304"/>
                    </a:lnTo>
                    <a:lnTo>
                      <a:pt x="190" y="292"/>
                    </a:lnTo>
                    <a:lnTo>
                      <a:pt x="201" y="279"/>
                    </a:lnTo>
                    <a:lnTo>
                      <a:pt x="214" y="263"/>
                    </a:lnTo>
                    <a:lnTo>
                      <a:pt x="226" y="244"/>
                    </a:lnTo>
                    <a:lnTo>
                      <a:pt x="229" y="241"/>
                    </a:lnTo>
                    <a:lnTo>
                      <a:pt x="238" y="230"/>
                    </a:lnTo>
                    <a:lnTo>
                      <a:pt x="249" y="211"/>
                    </a:lnTo>
                    <a:lnTo>
                      <a:pt x="264" y="188"/>
                    </a:lnTo>
                    <a:lnTo>
                      <a:pt x="278" y="160"/>
                    </a:lnTo>
                    <a:lnTo>
                      <a:pt x="292" y="130"/>
                    </a:lnTo>
                    <a:lnTo>
                      <a:pt x="302" y="98"/>
                    </a:lnTo>
                    <a:lnTo>
                      <a:pt x="308" y="63"/>
                    </a:lnTo>
                    <a:lnTo>
                      <a:pt x="308" y="58"/>
                    </a:lnTo>
                    <a:lnTo>
                      <a:pt x="311" y="42"/>
                    </a:lnTo>
                    <a:lnTo>
                      <a:pt x="311" y="23"/>
                    </a:lnTo>
                    <a:lnTo>
                      <a:pt x="309" y="7"/>
                    </a:lnTo>
                    <a:lnTo>
                      <a:pt x="303" y="0"/>
                    </a:lnTo>
                    <a:lnTo>
                      <a:pt x="292" y="6"/>
                    </a:lnTo>
                    <a:lnTo>
                      <a:pt x="273" y="30"/>
                    </a:lnTo>
                    <a:lnTo>
                      <a:pt x="245" y="81"/>
                    </a:lnTo>
                    <a:lnTo>
                      <a:pt x="244" y="84"/>
                    </a:lnTo>
                    <a:lnTo>
                      <a:pt x="241" y="88"/>
                    </a:lnTo>
                    <a:lnTo>
                      <a:pt x="236" y="97"/>
                    </a:lnTo>
                    <a:lnTo>
                      <a:pt x="231" y="108"/>
                    </a:lnTo>
                    <a:lnTo>
                      <a:pt x="224" y="120"/>
                    </a:lnTo>
                    <a:lnTo>
                      <a:pt x="217" y="134"/>
                    </a:lnTo>
                    <a:lnTo>
                      <a:pt x="209" y="150"/>
                    </a:lnTo>
                    <a:lnTo>
                      <a:pt x="201" y="165"/>
                    </a:lnTo>
                    <a:lnTo>
                      <a:pt x="20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2" name="Freeform 184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3" name="Freeform 185"/>
              <p:cNvSpPr>
                <a:spLocks noChangeAspect="1"/>
              </p:cNvSpPr>
              <p:nvPr/>
            </p:nvSpPr>
            <p:spPr bwMode="auto">
              <a:xfrm>
                <a:off x="1690" y="990"/>
                <a:ext cx="101" cy="211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4" y="5"/>
                  </a:cxn>
                  <a:cxn ang="0">
                    <a:pos x="191" y="17"/>
                  </a:cxn>
                  <a:cxn ang="0">
                    <a:pos x="173" y="34"/>
                  </a:cxn>
                  <a:cxn ang="0">
                    <a:pos x="150" y="57"/>
                  </a:cxn>
                  <a:cxn ang="0">
                    <a:pos x="127" y="84"/>
                  </a:cxn>
                  <a:cxn ang="0">
                    <a:pos x="104" y="111"/>
                  </a:cxn>
                  <a:cxn ang="0">
                    <a:pos x="85" y="139"/>
                  </a:cxn>
                  <a:cxn ang="0">
                    <a:pos x="72" y="163"/>
                  </a:cxn>
                  <a:cxn ang="0">
                    <a:pos x="65" y="175"/>
                  </a:cxn>
                  <a:cxn ang="0">
                    <a:pos x="53" y="208"/>
                  </a:cxn>
                  <a:cxn ang="0">
                    <a:pos x="35" y="257"/>
                  </a:cxn>
                  <a:cxn ang="0">
                    <a:pos x="19" y="319"/>
                  </a:cxn>
                  <a:cxn ang="0">
                    <a:pos x="5" y="392"/>
                  </a:cxn>
                  <a:cxn ang="0">
                    <a:pos x="0" y="471"/>
                  </a:cxn>
                  <a:cxn ang="0">
                    <a:pos x="5" y="552"/>
                  </a:cxn>
                  <a:cxn ang="0">
                    <a:pos x="27" y="633"/>
                  </a:cxn>
                  <a:cxn ang="0">
                    <a:pos x="37" y="623"/>
                  </a:cxn>
                  <a:cxn ang="0">
                    <a:pos x="64" y="594"/>
                  </a:cxn>
                  <a:cxn ang="0">
                    <a:pos x="103" y="549"/>
                  </a:cxn>
                  <a:cxn ang="0">
                    <a:pos x="150" y="494"/>
                  </a:cxn>
                  <a:cxn ang="0">
                    <a:pos x="198" y="432"/>
                  </a:cxn>
                  <a:cxn ang="0">
                    <a:pos x="242" y="369"/>
                  </a:cxn>
                  <a:cxn ang="0">
                    <a:pos x="279" y="305"/>
                  </a:cxn>
                  <a:cxn ang="0">
                    <a:pos x="301" y="247"/>
                  </a:cxn>
                  <a:cxn ang="0">
                    <a:pos x="301" y="243"/>
                  </a:cxn>
                  <a:cxn ang="0">
                    <a:pos x="300" y="231"/>
                  </a:cxn>
                  <a:cxn ang="0">
                    <a:pos x="297" y="209"/>
                  </a:cxn>
                  <a:cxn ang="0">
                    <a:pos x="291" y="182"/>
                  </a:cxn>
                  <a:cxn ang="0">
                    <a:pos x="281" y="146"/>
                  </a:cxn>
                  <a:cxn ang="0">
                    <a:pos x="265" y="104"/>
                  </a:cxn>
                  <a:cxn ang="0">
                    <a:pos x="241" y="55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301" h="633">
                    <a:moveTo>
                      <a:pt x="209" y="0"/>
                    </a:moveTo>
                    <a:lnTo>
                      <a:pt x="204" y="5"/>
                    </a:lnTo>
                    <a:lnTo>
                      <a:pt x="191" y="17"/>
                    </a:lnTo>
                    <a:lnTo>
                      <a:pt x="173" y="34"/>
                    </a:lnTo>
                    <a:lnTo>
                      <a:pt x="150" y="57"/>
                    </a:lnTo>
                    <a:lnTo>
                      <a:pt x="127" y="84"/>
                    </a:lnTo>
                    <a:lnTo>
                      <a:pt x="104" y="111"/>
                    </a:lnTo>
                    <a:lnTo>
                      <a:pt x="85" y="139"/>
                    </a:lnTo>
                    <a:lnTo>
                      <a:pt x="72" y="163"/>
                    </a:lnTo>
                    <a:lnTo>
                      <a:pt x="65" y="175"/>
                    </a:lnTo>
                    <a:lnTo>
                      <a:pt x="53" y="208"/>
                    </a:lnTo>
                    <a:lnTo>
                      <a:pt x="35" y="257"/>
                    </a:lnTo>
                    <a:lnTo>
                      <a:pt x="19" y="319"/>
                    </a:lnTo>
                    <a:lnTo>
                      <a:pt x="5" y="392"/>
                    </a:lnTo>
                    <a:lnTo>
                      <a:pt x="0" y="471"/>
                    </a:lnTo>
                    <a:lnTo>
                      <a:pt x="5" y="552"/>
                    </a:lnTo>
                    <a:lnTo>
                      <a:pt x="27" y="633"/>
                    </a:lnTo>
                    <a:lnTo>
                      <a:pt x="37" y="623"/>
                    </a:lnTo>
                    <a:lnTo>
                      <a:pt x="64" y="594"/>
                    </a:lnTo>
                    <a:lnTo>
                      <a:pt x="103" y="549"/>
                    </a:lnTo>
                    <a:lnTo>
                      <a:pt x="150" y="494"/>
                    </a:lnTo>
                    <a:lnTo>
                      <a:pt x="198" y="432"/>
                    </a:lnTo>
                    <a:lnTo>
                      <a:pt x="242" y="369"/>
                    </a:lnTo>
                    <a:lnTo>
                      <a:pt x="279" y="305"/>
                    </a:lnTo>
                    <a:lnTo>
                      <a:pt x="301" y="247"/>
                    </a:lnTo>
                    <a:lnTo>
                      <a:pt x="301" y="243"/>
                    </a:lnTo>
                    <a:lnTo>
                      <a:pt x="300" y="231"/>
                    </a:lnTo>
                    <a:lnTo>
                      <a:pt x="297" y="209"/>
                    </a:lnTo>
                    <a:lnTo>
                      <a:pt x="291" y="182"/>
                    </a:lnTo>
                    <a:lnTo>
                      <a:pt x="281" y="146"/>
                    </a:lnTo>
                    <a:lnTo>
                      <a:pt x="265" y="104"/>
                    </a:lnTo>
                    <a:lnTo>
                      <a:pt x="241" y="55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4" name="Freeform 186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5" name="Freeform 187"/>
              <p:cNvSpPr>
                <a:spLocks noChangeAspect="1"/>
              </p:cNvSpPr>
              <p:nvPr/>
            </p:nvSpPr>
            <p:spPr bwMode="auto">
              <a:xfrm>
                <a:off x="1699" y="1066"/>
                <a:ext cx="93" cy="140"/>
              </a:xfrm>
              <a:custGeom>
                <a:avLst/>
                <a:gdLst/>
                <a:ahLst/>
                <a:cxnLst>
                  <a:cxn ang="0">
                    <a:pos x="179" y="161"/>
                  </a:cxn>
                  <a:cxn ang="0">
                    <a:pos x="169" y="174"/>
                  </a:cxn>
                  <a:cxn ang="0">
                    <a:pos x="153" y="197"/>
                  </a:cxn>
                  <a:cxn ang="0">
                    <a:pos x="132" y="229"/>
                  </a:cxn>
                  <a:cxn ang="0">
                    <a:pos x="118" y="248"/>
                  </a:cxn>
                  <a:cxn ang="0">
                    <a:pos x="105" y="265"/>
                  </a:cxn>
                  <a:cxn ang="0">
                    <a:pos x="82" y="293"/>
                  </a:cxn>
                  <a:cxn ang="0">
                    <a:pos x="57" y="320"/>
                  </a:cxn>
                  <a:cxn ang="0">
                    <a:pos x="26" y="346"/>
                  </a:cxn>
                  <a:cxn ang="0">
                    <a:pos x="7" y="371"/>
                  </a:cxn>
                  <a:cxn ang="0">
                    <a:pos x="2" y="389"/>
                  </a:cxn>
                  <a:cxn ang="0">
                    <a:pos x="2" y="400"/>
                  </a:cxn>
                  <a:cxn ang="0">
                    <a:pos x="2" y="401"/>
                  </a:cxn>
                  <a:cxn ang="0">
                    <a:pos x="0" y="408"/>
                  </a:cxn>
                  <a:cxn ang="0">
                    <a:pos x="5" y="417"/>
                  </a:cxn>
                  <a:cxn ang="0">
                    <a:pos x="24" y="418"/>
                  </a:cxn>
                  <a:cxn ang="0">
                    <a:pos x="43" y="416"/>
                  </a:cxn>
                  <a:cxn ang="0">
                    <a:pos x="57" y="405"/>
                  </a:cxn>
                  <a:cxn ang="0">
                    <a:pos x="83" y="384"/>
                  </a:cxn>
                  <a:cxn ang="0">
                    <a:pos x="121" y="347"/>
                  </a:cxn>
                  <a:cxn ang="0">
                    <a:pos x="148" y="321"/>
                  </a:cxn>
                  <a:cxn ang="0">
                    <a:pos x="158" y="307"/>
                  </a:cxn>
                  <a:cxn ang="0">
                    <a:pos x="177" y="282"/>
                  </a:cxn>
                  <a:cxn ang="0">
                    <a:pos x="199" y="249"/>
                  </a:cxn>
                  <a:cxn ang="0">
                    <a:pos x="213" y="227"/>
                  </a:cxn>
                  <a:cxn ang="0">
                    <a:pos x="230" y="203"/>
                  </a:cxn>
                  <a:cxn ang="0">
                    <a:pos x="252" y="158"/>
                  </a:cxn>
                  <a:cxn ang="0">
                    <a:pos x="272" y="99"/>
                  </a:cxn>
                  <a:cxn ang="0">
                    <a:pos x="280" y="60"/>
                  </a:cxn>
                  <a:cxn ang="0">
                    <a:pos x="281" y="28"/>
                  </a:cxn>
                  <a:cxn ang="0">
                    <a:pos x="275" y="0"/>
                  </a:cxn>
                  <a:cxn ang="0">
                    <a:pos x="248" y="23"/>
                  </a:cxn>
                  <a:cxn ang="0">
                    <a:pos x="224" y="67"/>
                  </a:cxn>
                  <a:cxn ang="0">
                    <a:pos x="217" y="83"/>
                  </a:cxn>
                  <a:cxn ang="0">
                    <a:pos x="204" y="110"/>
                  </a:cxn>
                  <a:cxn ang="0">
                    <a:pos x="188" y="142"/>
                  </a:cxn>
                  <a:cxn ang="0">
                    <a:pos x="180" y="158"/>
                  </a:cxn>
                </a:cxnLst>
                <a:rect l="0" t="0" r="r" b="b"/>
                <a:pathLst>
                  <a:path w="281" h="418">
                    <a:moveTo>
                      <a:pt x="180" y="158"/>
                    </a:moveTo>
                    <a:lnTo>
                      <a:pt x="179" y="161"/>
                    </a:lnTo>
                    <a:lnTo>
                      <a:pt x="175" y="165"/>
                    </a:lnTo>
                    <a:lnTo>
                      <a:pt x="169" y="174"/>
                    </a:lnTo>
                    <a:lnTo>
                      <a:pt x="161" y="184"/>
                    </a:lnTo>
                    <a:lnTo>
                      <a:pt x="153" y="197"/>
                    </a:lnTo>
                    <a:lnTo>
                      <a:pt x="142" y="213"/>
                    </a:lnTo>
                    <a:lnTo>
                      <a:pt x="132" y="229"/>
                    </a:lnTo>
                    <a:lnTo>
                      <a:pt x="121" y="245"/>
                    </a:lnTo>
                    <a:lnTo>
                      <a:pt x="118" y="248"/>
                    </a:lnTo>
                    <a:lnTo>
                      <a:pt x="113" y="255"/>
                    </a:lnTo>
                    <a:lnTo>
                      <a:pt x="105" y="265"/>
                    </a:lnTo>
                    <a:lnTo>
                      <a:pt x="95" y="278"/>
                    </a:lnTo>
                    <a:lnTo>
                      <a:pt x="82" y="293"/>
                    </a:lnTo>
                    <a:lnTo>
                      <a:pt x="69" y="307"/>
                    </a:lnTo>
                    <a:lnTo>
                      <a:pt x="57" y="320"/>
                    </a:lnTo>
                    <a:lnTo>
                      <a:pt x="44" y="330"/>
                    </a:lnTo>
                    <a:lnTo>
                      <a:pt x="26" y="346"/>
                    </a:lnTo>
                    <a:lnTo>
                      <a:pt x="15" y="359"/>
                    </a:lnTo>
                    <a:lnTo>
                      <a:pt x="7" y="371"/>
                    </a:lnTo>
                    <a:lnTo>
                      <a:pt x="4" y="381"/>
                    </a:lnTo>
                    <a:lnTo>
                      <a:pt x="2" y="389"/>
                    </a:lnTo>
                    <a:lnTo>
                      <a:pt x="2" y="395"/>
                    </a:lnTo>
                    <a:lnTo>
                      <a:pt x="2" y="400"/>
                    </a:lnTo>
                    <a:lnTo>
                      <a:pt x="4" y="400"/>
                    </a:lnTo>
                    <a:lnTo>
                      <a:pt x="2" y="401"/>
                    </a:lnTo>
                    <a:lnTo>
                      <a:pt x="1" y="404"/>
                    </a:lnTo>
                    <a:lnTo>
                      <a:pt x="0" y="408"/>
                    </a:lnTo>
                    <a:lnTo>
                      <a:pt x="1" y="413"/>
                    </a:lnTo>
                    <a:lnTo>
                      <a:pt x="5" y="417"/>
                    </a:lnTo>
                    <a:lnTo>
                      <a:pt x="11" y="418"/>
                    </a:lnTo>
                    <a:lnTo>
                      <a:pt x="24" y="418"/>
                    </a:lnTo>
                    <a:lnTo>
                      <a:pt x="42" y="416"/>
                    </a:lnTo>
                    <a:lnTo>
                      <a:pt x="43" y="416"/>
                    </a:lnTo>
                    <a:lnTo>
                      <a:pt x="48" y="411"/>
                    </a:lnTo>
                    <a:lnTo>
                      <a:pt x="57" y="405"/>
                    </a:lnTo>
                    <a:lnTo>
                      <a:pt x="68" y="395"/>
                    </a:lnTo>
                    <a:lnTo>
                      <a:pt x="83" y="384"/>
                    </a:lnTo>
                    <a:lnTo>
                      <a:pt x="101" y="368"/>
                    </a:lnTo>
                    <a:lnTo>
                      <a:pt x="121" y="347"/>
                    </a:lnTo>
                    <a:lnTo>
                      <a:pt x="146" y="323"/>
                    </a:lnTo>
                    <a:lnTo>
                      <a:pt x="148" y="321"/>
                    </a:lnTo>
                    <a:lnTo>
                      <a:pt x="151" y="316"/>
                    </a:lnTo>
                    <a:lnTo>
                      <a:pt x="158" y="307"/>
                    </a:lnTo>
                    <a:lnTo>
                      <a:pt x="166" y="297"/>
                    </a:lnTo>
                    <a:lnTo>
                      <a:pt x="177" y="282"/>
                    </a:lnTo>
                    <a:lnTo>
                      <a:pt x="187" y="266"/>
                    </a:lnTo>
                    <a:lnTo>
                      <a:pt x="199" y="249"/>
                    </a:lnTo>
                    <a:lnTo>
                      <a:pt x="212" y="230"/>
                    </a:lnTo>
                    <a:lnTo>
                      <a:pt x="213" y="227"/>
                    </a:lnTo>
                    <a:lnTo>
                      <a:pt x="221" y="217"/>
                    </a:lnTo>
                    <a:lnTo>
                      <a:pt x="230" y="203"/>
                    </a:lnTo>
                    <a:lnTo>
                      <a:pt x="241" y="183"/>
                    </a:lnTo>
                    <a:lnTo>
                      <a:pt x="252" y="158"/>
                    </a:lnTo>
                    <a:lnTo>
                      <a:pt x="264" y="129"/>
                    </a:lnTo>
                    <a:lnTo>
                      <a:pt x="272" y="99"/>
                    </a:lnTo>
                    <a:lnTo>
                      <a:pt x="280" y="65"/>
                    </a:lnTo>
                    <a:lnTo>
                      <a:pt x="280" y="60"/>
                    </a:lnTo>
                    <a:lnTo>
                      <a:pt x="281" y="45"/>
                    </a:lnTo>
                    <a:lnTo>
                      <a:pt x="281" y="28"/>
                    </a:lnTo>
                    <a:lnTo>
                      <a:pt x="280" y="10"/>
                    </a:lnTo>
                    <a:lnTo>
                      <a:pt x="275" y="0"/>
                    </a:lnTo>
                    <a:lnTo>
                      <a:pt x="265" y="3"/>
                    </a:lnTo>
                    <a:lnTo>
                      <a:pt x="248" y="23"/>
                    </a:lnTo>
                    <a:lnTo>
                      <a:pt x="226" y="64"/>
                    </a:lnTo>
                    <a:lnTo>
                      <a:pt x="224" y="67"/>
                    </a:lnTo>
                    <a:lnTo>
                      <a:pt x="221" y="73"/>
                    </a:lnTo>
                    <a:lnTo>
                      <a:pt x="217" y="83"/>
                    </a:lnTo>
                    <a:lnTo>
                      <a:pt x="211" y="96"/>
                    </a:lnTo>
                    <a:lnTo>
                      <a:pt x="204" y="110"/>
                    </a:lnTo>
                    <a:lnTo>
                      <a:pt x="197" y="126"/>
                    </a:lnTo>
                    <a:lnTo>
                      <a:pt x="188" y="142"/>
                    </a:lnTo>
                    <a:lnTo>
                      <a:pt x="180" y="158"/>
                    </a:lnTo>
                    <a:lnTo>
                      <a:pt x="180" y="15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6" name="Freeform 188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7" name="Freeform 189"/>
              <p:cNvSpPr>
                <a:spLocks noChangeAspect="1"/>
              </p:cNvSpPr>
              <p:nvPr/>
            </p:nvSpPr>
            <p:spPr bwMode="auto">
              <a:xfrm>
                <a:off x="1639" y="989"/>
                <a:ext cx="113" cy="20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41" y="5"/>
                  </a:cxn>
                  <a:cxn ang="0">
                    <a:pos x="228" y="17"/>
                  </a:cxn>
                  <a:cxn ang="0">
                    <a:pos x="209" y="36"/>
                  </a:cxn>
                  <a:cxn ang="0">
                    <a:pos x="187" y="59"/>
                  </a:cxn>
                  <a:cxn ang="0">
                    <a:pos x="164" y="85"/>
                  </a:cxn>
                  <a:cxn ang="0">
                    <a:pos x="141" y="113"/>
                  </a:cxn>
                  <a:cxn ang="0">
                    <a:pos x="122" y="140"/>
                  </a:cxn>
                  <a:cxn ang="0">
                    <a:pos x="108" y="165"/>
                  </a:cxn>
                  <a:cxn ang="0">
                    <a:pos x="101" y="173"/>
                  </a:cxn>
                  <a:cxn ang="0">
                    <a:pos x="82" y="198"/>
                  </a:cxn>
                  <a:cxn ang="0">
                    <a:pos x="58" y="238"/>
                  </a:cxn>
                  <a:cxn ang="0">
                    <a:pos x="33" y="292"/>
                  </a:cxn>
                  <a:cxn ang="0">
                    <a:pos x="11" y="360"/>
                  </a:cxn>
                  <a:cxn ang="0">
                    <a:pos x="0" y="438"/>
                  </a:cxn>
                  <a:cxn ang="0">
                    <a:pos x="4" y="528"/>
                  </a:cxn>
                  <a:cxn ang="0">
                    <a:pos x="29" y="626"/>
                  </a:cxn>
                  <a:cxn ang="0">
                    <a:pos x="40" y="616"/>
                  </a:cxn>
                  <a:cxn ang="0">
                    <a:pos x="72" y="589"/>
                  </a:cxn>
                  <a:cxn ang="0">
                    <a:pos x="116" y="545"/>
                  </a:cxn>
                  <a:cxn ang="0">
                    <a:pos x="169" y="492"/>
                  </a:cxn>
                  <a:cxn ang="0">
                    <a:pos x="223" y="432"/>
                  </a:cxn>
                  <a:cxn ang="0">
                    <a:pos x="273" y="369"/>
                  </a:cxn>
                  <a:cxn ang="0">
                    <a:pos x="313" y="306"/>
                  </a:cxn>
                  <a:cxn ang="0">
                    <a:pos x="337" y="249"/>
                  </a:cxn>
                  <a:cxn ang="0">
                    <a:pos x="337" y="244"/>
                  </a:cxn>
                  <a:cxn ang="0">
                    <a:pos x="336" y="233"/>
                  </a:cxn>
                  <a:cxn ang="0">
                    <a:pos x="333" y="211"/>
                  </a:cxn>
                  <a:cxn ang="0">
                    <a:pos x="328" y="183"/>
                  </a:cxn>
                  <a:cxn ang="0">
                    <a:pos x="318" y="147"/>
                  </a:cxn>
                  <a:cxn ang="0">
                    <a:pos x="302" y="105"/>
                  </a:cxn>
                  <a:cxn ang="0">
                    <a:pos x="278" y="56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337" h="626">
                    <a:moveTo>
                      <a:pt x="246" y="0"/>
                    </a:moveTo>
                    <a:lnTo>
                      <a:pt x="241" y="5"/>
                    </a:lnTo>
                    <a:lnTo>
                      <a:pt x="228" y="17"/>
                    </a:lnTo>
                    <a:lnTo>
                      <a:pt x="209" y="36"/>
                    </a:lnTo>
                    <a:lnTo>
                      <a:pt x="187" y="59"/>
                    </a:lnTo>
                    <a:lnTo>
                      <a:pt x="164" y="85"/>
                    </a:lnTo>
                    <a:lnTo>
                      <a:pt x="141" y="113"/>
                    </a:lnTo>
                    <a:lnTo>
                      <a:pt x="122" y="140"/>
                    </a:lnTo>
                    <a:lnTo>
                      <a:pt x="108" y="165"/>
                    </a:lnTo>
                    <a:lnTo>
                      <a:pt x="101" y="173"/>
                    </a:lnTo>
                    <a:lnTo>
                      <a:pt x="82" y="198"/>
                    </a:lnTo>
                    <a:lnTo>
                      <a:pt x="58" y="238"/>
                    </a:lnTo>
                    <a:lnTo>
                      <a:pt x="33" y="292"/>
                    </a:lnTo>
                    <a:lnTo>
                      <a:pt x="11" y="360"/>
                    </a:lnTo>
                    <a:lnTo>
                      <a:pt x="0" y="438"/>
                    </a:lnTo>
                    <a:lnTo>
                      <a:pt x="4" y="528"/>
                    </a:lnTo>
                    <a:lnTo>
                      <a:pt x="29" y="626"/>
                    </a:lnTo>
                    <a:lnTo>
                      <a:pt x="40" y="616"/>
                    </a:lnTo>
                    <a:lnTo>
                      <a:pt x="72" y="589"/>
                    </a:lnTo>
                    <a:lnTo>
                      <a:pt x="116" y="545"/>
                    </a:lnTo>
                    <a:lnTo>
                      <a:pt x="169" y="492"/>
                    </a:lnTo>
                    <a:lnTo>
                      <a:pt x="223" y="432"/>
                    </a:lnTo>
                    <a:lnTo>
                      <a:pt x="273" y="369"/>
                    </a:lnTo>
                    <a:lnTo>
                      <a:pt x="313" y="306"/>
                    </a:lnTo>
                    <a:lnTo>
                      <a:pt x="337" y="249"/>
                    </a:lnTo>
                    <a:lnTo>
                      <a:pt x="337" y="244"/>
                    </a:lnTo>
                    <a:lnTo>
                      <a:pt x="336" y="233"/>
                    </a:lnTo>
                    <a:lnTo>
                      <a:pt x="333" y="211"/>
                    </a:lnTo>
                    <a:lnTo>
                      <a:pt x="328" y="183"/>
                    </a:lnTo>
                    <a:lnTo>
                      <a:pt x="318" y="147"/>
                    </a:lnTo>
                    <a:lnTo>
                      <a:pt x="302" y="105"/>
                    </a:lnTo>
                    <a:lnTo>
                      <a:pt x="278" y="56"/>
                    </a:lnTo>
                    <a:lnTo>
                      <a:pt x="246" y="0"/>
                    </a:lnTo>
                    <a:lnTo>
                      <a:pt x="24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8" name="Freeform 190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39" name="Freeform 191"/>
              <p:cNvSpPr>
                <a:spLocks noChangeAspect="1"/>
              </p:cNvSpPr>
              <p:nvPr/>
            </p:nvSpPr>
            <p:spPr bwMode="auto">
              <a:xfrm>
                <a:off x="1649" y="1068"/>
                <a:ext cx="104" cy="133"/>
              </a:xfrm>
              <a:custGeom>
                <a:avLst/>
                <a:gdLst/>
                <a:ahLst/>
                <a:cxnLst>
                  <a:cxn ang="0">
                    <a:pos x="193" y="137"/>
                  </a:cxn>
                  <a:cxn ang="0">
                    <a:pos x="184" y="152"/>
                  </a:cxn>
                  <a:cxn ang="0">
                    <a:pos x="168" y="178"/>
                  </a:cxn>
                  <a:cxn ang="0">
                    <a:pos x="146" y="211"/>
                  </a:cxn>
                  <a:cxn ang="0">
                    <a:pos x="132" y="232"/>
                  </a:cxn>
                  <a:cxn ang="0">
                    <a:pos x="116" y="250"/>
                  </a:cxn>
                  <a:cxn ang="0">
                    <a:pos x="91" y="278"/>
                  </a:cxn>
                  <a:cxn ang="0">
                    <a:pos x="62" y="305"/>
                  </a:cxn>
                  <a:cxn ang="0">
                    <a:pos x="32" y="331"/>
                  </a:cxn>
                  <a:cxn ang="0">
                    <a:pos x="11" y="355"/>
                  </a:cxn>
                  <a:cxn ang="0">
                    <a:pos x="4" y="370"/>
                  </a:cxn>
                  <a:cxn ang="0">
                    <a:pos x="1" y="379"/>
                  </a:cxn>
                  <a:cxn ang="0">
                    <a:pos x="1" y="381"/>
                  </a:cxn>
                  <a:cxn ang="0">
                    <a:pos x="0" y="388"/>
                  </a:cxn>
                  <a:cxn ang="0">
                    <a:pos x="4" y="396"/>
                  </a:cxn>
                  <a:cxn ang="0">
                    <a:pos x="23" y="398"/>
                  </a:cxn>
                  <a:cxn ang="0">
                    <a:pos x="43" y="395"/>
                  </a:cxn>
                  <a:cxn ang="0">
                    <a:pos x="62" y="391"/>
                  </a:cxn>
                  <a:cxn ang="0">
                    <a:pos x="97" y="375"/>
                  </a:cxn>
                  <a:cxn ang="0">
                    <a:pos x="143" y="337"/>
                  </a:cxn>
                  <a:cxn ang="0">
                    <a:pos x="170" y="305"/>
                  </a:cxn>
                  <a:cxn ang="0">
                    <a:pos x="180" y="294"/>
                  </a:cxn>
                  <a:cxn ang="0">
                    <a:pos x="197" y="272"/>
                  </a:cxn>
                  <a:cxn ang="0">
                    <a:pos x="221" y="242"/>
                  </a:cxn>
                  <a:cxn ang="0">
                    <a:pos x="235" y="221"/>
                  </a:cxn>
                  <a:cxn ang="0">
                    <a:pos x="250" y="201"/>
                  </a:cxn>
                  <a:cxn ang="0">
                    <a:pos x="271" y="162"/>
                  </a:cxn>
                  <a:cxn ang="0">
                    <a:pos x="295" y="107"/>
                  </a:cxn>
                  <a:cxn ang="0">
                    <a:pos x="308" y="68"/>
                  </a:cxn>
                  <a:cxn ang="0">
                    <a:pos x="313" y="35"/>
                  </a:cxn>
                  <a:cxn ang="0">
                    <a:pos x="308" y="3"/>
                  </a:cxn>
                  <a:cxn ang="0">
                    <a:pos x="276" y="13"/>
                  </a:cxn>
                  <a:cxn ang="0">
                    <a:pos x="245" y="48"/>
                  </a:cxn>
                  <a:cxn ang="0">
                    <a:pos x="236" y="62"/>
                  </a:cxn>
                  <a:cxn ang="0">
                    <a:pos x="221" y="88"/>
                  </a:cxn>
                  <a:cxn ang="0">
                    <a:pos x="203" y="120"/>
                  </a:cxn>
                  <a:cxn ang="0">
                    <a:pos x="196" y="135"/>
                  </a:cxn>
                </a:cxnLst>
                <a:rect l="0" t="0" r="r" b="b"/>
                <a:pathLst>
                  <a:path w="313" h="398">
                    <a:moveTo>
                      <a:pt x="196" y="135"/>
                    </a:moveTo>
                    <a:lnTo>
                      <a:pt x="193" y="137"/>
                    </a:lnTo>
                    <a:lnTo>
                      <a:pt x="191" y="143"/>
                    </a:lnTo>
                    <a:lnTo>
                      <a:pt x="184" y="152"/>
                    </a:lnTo>
                    <a:lnTo>
                      <a:pt x="177" y="165"/>
                    </a:lnTo>
                    <a:lnTo>
                      <a:pt x="168" y="178"/>
                    </a:lnTo>
                    <a:lnTo>
                      <a:pt x="158" y="194"/>
                    </a:lnTo>
                    <a:lnTo>
                      <a:pt x="146" y="211"/>
                    </a:lnTo>
                    <a:lnTo>
                      <a:pt x="135" y="229"/>
                    </a:lnTo>
                    <a:lnTo>
                      <a:pt x="132" y="232"/>
                    </a:lnTo>
                    <a:lnTo>
                      <a:pt x="126" y="239"/>
                    </a:lnTo>
                    <a:lnTo>
                      <a:pt x="116" y="250"/>
                    </a:lnTo>
                    <a:lnTo>
                      <a:pt x="105" y="263"/>
                    </a:lnTo>
                    <a:lnTo>
                      <a:pt x="91" y="278"/>
                    </a:lnTo>
                    <a:lnTo>
                      <a:pt x="77" y="292"/>
                    </a:lnTo>
                    <a:lnTo>
                      <a:pt x="62" y="305"/>
                    </a:lnTo>
                    <a:lnTo>
                      <a:pt x="49" y="315"/>
                    </a:lnTo>
                    <a:lnTo>
                      <a:pt x="32" y="331"/>
                    </a:lnTo>
                    <a:lnTo>
                      <a:pt x="20" y="344"/>
                    </a:lnTo>
                    <a:lnTo>
                      <a:pt x="11" y="355"/>
                    </a:lnTo>
                    <a:lnTo>
                      <a:pt x="6" y="363"/>
                    </a:lnTo>
                    <a:lnTo>
                      <a:pt x="4" y="370"/>
                    </a:lnTo>
                    <a:lnTo>
                      <a:pt x="2" y="376"/>
                    </a:lnTo>
                    <a:lnTo>
                      <a:pt x="1" y="379"/>
                    </a:lnTo>
                    <a:lnTo>
                      <a:pt x="2" y="379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8"/>
                    </a:lnTo>
                    <a:lnTo>
                      <a:pt x="0" y="392"/>
                    </a:lnTo>
                    <a:lnTo>
                      <a:pt x="4" y="396"/>
                    </a:lnTo>
                    <a:lnTo>
                      <a:pt x="11" y="398"/>
                    </a:lnTo>
                    <a:lnTo>
                      <a:pt x="23" y="398"/>
                    </a:lnTo>
                    <a:lnTo>
                      <a:pt x="40" y="395"/>
                    </a:lnTo>
                    <a:lnTo>
                      <a:pt x="43" y="395"/>
                    </a:lnTo>
                    <a:lnTo>
                      <a:pt x="50" y="395"/>
                    </a:lnTo>
                    <a:lnTo>
                      <a:pt x="62" y="391"/>
                    </a:lnTo>
                    <a:lnTo>
                      <a:pt x="78" y="385"/>
                    </a:lnTo>
                    <a:lnTo>
                      <a:pt x="97" y="375"/>
                    </a:lnTo>
                    <a:lnTo>
                      <a:pt x="119" y="359"/>
                    </a:lnTo>
                    <a:lnTo>
                      <a:pt x="143" y="337"/>
                    </a:lnTo>
                    <a:lnTo>
                      <a:pt x="169" y="307"/>
                    </a:lnTo>
                    <a:lnTo>
                      <a:pt x="170" y="305"/>
                    </a:lnTo>
                    <a:lnTo>
                      <a:pt x="174" y="301"/>
                    </a:lnTo>
                    <a:lnTo>
                      <a:pt x="180" y="294"/>
                    </a:lnTo>
                    <a:lnTo>
                      <a:pt x="188" y="285"/>
                    </a:lnTo>
                    <a:lnTo>
                      <a:pt x="197" y="272"/>
                    </a:lnTo>
                    <a:lnTo>
                      <a:pt x="208" y="258"/>
                    </a:lnTo>
                    <a:lnTo>
                      <a:pt x="221" y="242"/>
                    </a:lnTo>
                    <a:lnTo>
                      <a:pt x="233" y="223"/>
                    </a:lnTo>
                    <a:lnTo>
                      <a:pt x="235" y="221"/>
                    </a:lnTo>
                    <a:lnTo>
                      <a:pt x="241" y="213"/>
                    </a:lnTo>
                    <a:lnTo>
                      <a:pt x="250" y="201"/>
                    </a:lnTo>
                    <a:lnTo>
                      <a:pt x="260" y="184"/>
                    </a:lnTo>
                    <a:lnTo>
                      <a:pt x="271" y="162"/>
                    </a:lnTo>
                    <a:lnTo>
                      <a:pt x="284" y="136"/>
                    </a:lnTo>
                    <a:lnTo>
                      <a:pt x="295" y="107"/>
                    </a:lnTo>
                    <a:lnTo>
                      <a:pt x="307" y="74"/>
                    </a:lnTo>
                    <a:lnTo>
                      <a:pt x="308" y="68"/>
                    </a:lnTo>
                    <a:lnTo>
                      <a:pt x="310" y="54"/>
                    </a:lnTo>
                    <a:lnTo>
                      <a:pt x="313" y="35"/>
                    </a:lnTo>
                    <a:lnTo>
                      <a:pt x="313" y="16"/>
                    </a:lnTo>
                    <a:lnTo>
                      <a:pt x="308" y="3"/>
                    </a:lnTo>
                    <a:lnTo>
                      <a:pt x="297" y="0"/>
                    </a:lnTo>
                    <a:lnTo>
                      <a:pt x="276" y="13"/>
                    </a:lnTo>
                    <a:lnTo>
                      <a:pt x="247" y="45"/>
                    </a:lnTo>
                    <a:lnTo>
                      <a:pt x="245" y="48"/>
                    </a:lnTo>
                    <a:lnTo>
                      <a:pt x="241" y="54"/>
                    </a:lnTo>
                    <a:lnTo>
                      <a:pt x="236" y="62"/>
                    </a:lnTo>
                    <a:lnTo>
                      <a:pt x="228" y="75"/>
                    </a:lnTo>
                    <a:lnTo>
                      <a:pt x="221" y="88"/>
                    </a:lnTo>
                    <a:lnTo>
                      <a:pt x="212" y="104"/>
                    </a:lnTo>
                    <a:lnTo>
                      <a:pt x="203" y="120"/>
                    </a:lnTo>
                    <a:lnTo>
                      <a:pt x="196" y="135"/>
                    </a:lnTo>
                    <a:lnTo>
                      <a:pt x="196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0" name="Freeform 192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1" name="Freeform 193"/>
              <p:cNvSpPr>
                <a:spLocks noChangeAspect="1"/>
              </p:cNvSpPr>
              <p:nvPr/>
            </p:nvSpPr>
            <p:spPr bwMode="auto">
              <a:xfrm>
                <a:off x="1590" y="990"/>
                <a:ext cx="105" cy="213"/>
              </a:xfrm>
              <a:custGeom>
                <a:avLst/>
                <a:gdLst/>
                <a:ahLst/>
                <a:cxnLst>
                  <a:cxn ang="0">
                    <a:pos x="241" y="0"/>
                  </a:cxn>
                  <a:cxn ang="0">
                    <a:pos x="235" y="5"/>
                  </a:cxn>
                  <a:cxn ang="0">
                    <a:pos x="220" y="20"/>
                  </a:cxn>
                  <a:cxn ang="0">
                    <a:pos x="198" y="42"/>
                  </a:cxn>
                  <a:cxn ang="0">
                    <a:pos x="172" y="69"/>
                  </a:cxn>
                  <a:cxn ang="0">
                    <a:pos x="144" y="98"/>
                  </a:cxn>
                  <a:cxn ang="0">
                    <a:pos x="119" y="130"/>
                  </a:cxn>
                  <a:cxn ang="0">
                    <a:pos x="97" y="159"/>
                  </a:cxn>
                  <a:cxn ang="0">
                    <a:pos x="82" y="185"/>
                  </a:cxn>
                  <a:cxn ang="0">
                    <a:pos x="76" y="193"/>
                  </a:cxn>
                  <a:cxn ang="0">
                    <a:pos x="61" y="218"/>
                  </a:cxn>
                  <a:cxn ang="0">
                    <a:pos x="40" y="256"/>
                  </a:cxn>
                  <a:cxn ang="0">
                    <a:pos x="21" y="309"/>
                  </a:cxn>
                  <a:cxn ang="0">
                    <a:pos x="5" y="374"/>
                  </a:cxn>
                  <a:cxn ang="0">
                    <a:pos x="0" y="453"/>
                  </a:cxn>
                  <a:cxn ang="0">
                    <a:pos x="6" y="541"/>
                  </a:cxn>
                  <a:cxn ang="0">
                    <a:pos x="33" y="639"/>
                  </a:cxn>
                  <a:cxn ang="0">
                    <a:pos x="43" y="630"/>
                  </a:cxn>
                  <a:cxn ang="0">
                    <a:pos x="71" y="604"/>
                  </a:cxn>
                  <a:cxn ang="0">
                    <a:pos x="111" y="564"/>
                  </a:cxn>
                  <a:cxn ang="0">
                    <a:pos x="159" y="515"/>
                  </a:cxn>
                  <a:cxn ang="0">
                    <a:pos x="208" y="458"/>
                  </a:cxn>
                  <a:cxn ang="0">
                    <a:pos x="254" y="398"/>
                  </a:cxn>
                  <a:cxn ang="0">
                    <a:pos x="290" y="338"/>
                  </a:cxn>
                  <a:cxn ang="0">
                    <a:pos x="314" y="282"/>
                  </a:cxn>
                  <a:cxn ang="0">
                    <a:pos x="314" y="276"/>
                  </a:cxn>
                  <a:cxn ang="0">
                    <a:pos x="316" y="260"/>
                  </a:cxn>
                  <a:cxn ang="0">
                    <a:pos x="317" y="234"/>
                  </a:cxn>
                  <a:cxn ang="0">
                    <a:pos x="314" y="199"/>
                  </a:cxn>
                  <a:cxn ang="0">
                    <a:pos x="307" y="157"/>
                  </a:cxn>
                  <a:cxn ang="0">
                    <a:pos x="293" y="110"/>
                  </a:cxn>
                  <a:cxn ang="0">
                    <a:pos x="271" y="56"/>
                  </a:cxn>
                  <a:cxn ang="0">
                    <a:pos x="241" y="0"/>
                  </a:cxn>
                  <a:cxn ang="0">
                    <a:pos x="241" y="0"/>
                  </a:cxn>
                </a:cxnLst>
                <a:rect l="0" t="0" r="r" b="b"/>
                <a:pathLst>
                  <a:path w="317" h="639">
                    <a:moveTo>
                      <a:pt x="241" y="0"/>
                    </a:moveTo>
                    <a:lnTo>
                      <a:pt x="235" y="5"/>
                    </a:lnTo>
                    <a:lnTo>
                      <a:pt x="220" y="20"/>
                    </a:lnTo>
                    <a:lnTo>
                      <a:pt x="198" y="42"/>
                    </a:lnTo>
                    <a:lnTo>
                      <a:pt x="172" y="69"/>
                    </a:lnTo>
                    <a:lnTo>
                      <a:pt x="144" y="98"/>
                    </a:lnTo>
                    <a:lnTo>
                      <a:pt x="119" y="130"/>
                    </a:lnTo>
                    <a:lnTo>
                      <a:pt x="97" y="159"/>
                    </a:lnTo>
                    <a:lnTo>
                      <a:pt x="82" y="185"/>
                    </a:lnTo>
                    <a:lnTo>
                      <a:pt x="76" y="193"/>
                    </a:lnTo>
                    <a:lnTo>
                      <a:pt x="61" y="218"/>
                    </a:lnTo>
                    <a:lnTo>
                      <a:pt x="40" y="256"/>
                    </a:lnTo>
                    <a:lnTo>
                      <a:pt x="21" y="309"/>
                    </a:lnTo>
                    <a:lnTo>
                      <a:pt x="5" y="374"/>
                    </a:lnTo>
                    <a:lnTo>
                      <a:pt x="0" y="453"/>
                    </a:lnTo>
                    <a:lnTo>
                      <a:pt x="6" y="541"/>
                    </a:lnTo>
                    <a:lnTo>
                      <a:pt x="33" y="639"/>
                    </a:lnTo>
                    <a:lnTo>
                      <a:pt x="43" y="630"/>
                    </a:lnTo>
                    <a:lnTo>
                      <a:pt x="71" y="604"/>
                    </a:lnTo>
                    <a:lnTo>
                      <a:pt x="111" y="564"/>
                    </a:lnTo>
                    <a:lnTo>
                      <a:pt x="159" y="515"/>
                    </a:lnTo>
                    <a:lnTo>
                      <a:pt x="208" y="458"/>
                    </a:lnTo>
                    <a:lnTo>
                      <a:pt x="254" y="398"/>
                    </a:lnTo>
                    <a:lnTo>
                      <a:pt x="290" y="338"/>
                    </a:lnTo>
                    <a:lnTo>
                      <a:pt x="314" y="282"/>
                    </a:lnTo>
                    <a:lnTo>
                      <a:pt x="314" y="276"/>
                    </a:lnTo>
                    <a:lnTo>
                      <a:pt x="316" y="260"/>
                    </a:lnTo>
                    <a:lnTo>
                      <a:pt x="317" y="234"/>
                    </a:lnTo>
                    <a:lnTo>
                      <a:pt x="314" y="199"/>
                    </a:lnTo>
                    <a:lnTo>
                      <a:pt x="307" y="157"/>
                    </a:lnTo>
                    <a:lnTo>
                      <a:pt x="293" y="110"/>
                    </a:lnTo>
                    <a:lnTo>
                      <a:pt x="271" y="56"/>
                    </a:lnTo>
                    <a:lnTo>
                      <a:pt x="241" y="0"/>
                    </a:lnTo>
                    <a:lnTo>
                      <a:pt x="24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2" name="Freeform 194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3" name="Freeform 195"/>
              <p:cNvSpPr>
                <a:spLocks noChangeAspect="1"/>
              </p:cNvSpPr>
              <p:nvPr/>
            </p:nvSpPr>
            <p:spPr bwMode="auto">
              <a:xfrm>
                <a:off x="1599" y="1083"/>
                <a:ext cx="97" cy="122"/>
              </a:xfrm>
              <a:custGeom>
                <a:avLst/>
                <a:gdLst/>
                <a:ahLst/>
                <a:cxnLst>
                  <a:cxn ang="0">
                    <a:pos x="184" y="115"/>
                  </a:cxn>
                  <a:cxn ang="0">
                    <a:pos x="175" y="129"/>
                  </a:cxn>
                  <a:cxn ang="0">
                    <a:pos x="160" y="154"/>
                  </a:cxn>
                  <a:cxn ang="0">
                    <a:pos x="142" y="186"/>
                  </a:cxn>
                  <a:cxn ang="0">
                    <a:pos x="130" y="203"/>
                  </a:cxn>
                  <a:cxn ang="0">
                    <a:pos x="116" y="219"/>
                  </a:cxn>
                  <a:cxn ang="0">
                    <a:pos x="93" y="242"/>
                  </a:cxn>
                  <a:cxn ang="0">
                    <a:pos x="67" y="267"/>
                  </a:cxn>
                  <a:cxn ang="0">
                    <a:pos x="36" y="293"/>
                  </a:cxn>
                  <a:cxn ang="0">
                    <a:pos x="14" y="317"/>
                  </a:cxn>
                  <a:cxn ang="0">
                    <a:pos x="4" y="336"/>
                  </a:cxn>
                  <a:cxn ang="0">
                    <a:pos x="1" y="346"/>
                  </a:cxn>
                  <a:cxn ang="0">
                    <a:pos x="0" y="352"/>
                  </a:cxn>
                  <a:cxn ang="0">
                    <a:pos x="1" y="361"/>
                  </a:cxn>
                  <a:cxn ang="0">
                    <a:pos x="14" y="367"/>
                  </a:cxn>
                  <a:cxn ang="0">
                    <a:pos x="44" y="364"/>
                  </a:cxn>
                  <a:cxn ang="0">
                    <a:pos x="52" y="362"/>
                  </a:cxn>
                  <a:cxn ang="0">
                    <a:pos x="77" y="351"/>
                  </a:cxn>
                  <a:cxn ang="0">
                    <a:pos x="115" y="322"/>
                  </a:cxn>
                  <a:cxn ang="0">
                    <a:pos x="164" y="270"/>
                  </a:cxn>
                  <a:cxn ang="0">
                    <a:pos x="169" y="267"/>
                  </a:cxn>
                  <a:cxn ang="0">
                    <a:pos x="182" y="254"/>
                  </a:cxn>
                  <a:cxn ang="0">
                    <a:pos x="202" y="230"/>
                  </a:cxn>
                  <a:cxn ang="0">
                    <a:pos x="226" y="197"/>
                  </a:cxn>
                  <a:cxn ang="0">
                    <a:pos x="231" y="190"/>
                  </a:cxn>
                  <a:cxn ang="0">
                    <a:pos x="243" y="164"/>
                  </a:cxn>
                  <a:cxn ang="0">
                    <a:pos x="262" y="122"/>
                  </a:cxn>
                  <a:cxn ang="0">
                    <a:pos x="285" y="63"/>
                  </a:cxn>
                  <a:cxn ang="0">
                    <a:pos x="288" y="45"/>
                  </a:cxn>
                  <a:cxn ang="0">
                    <a:pos x="289" y="15"/>
                  </a:cxn>
                  <a:cxn ang="0">
                    <a:pos x="272" y="0"/>
                  </a:cxn>
                  <a:cxn ang="0">
                    <a:pos x="226" y="37"/>
                  </a:cxn>
                  <a:cxn ang="0">
                    <a:pos x="222" y="44"/>
                  </a:cxn>
                  <a:cxn ang="0">
                    <a:pos x="213" y="60"/>
                  </a:cxn>
                  <a:cxn ang="0">
                    <a:pos x="200" y="83"/>
                  </a:cxn>
                  <a:cxn ang="0">
                    <a:pos x="185" y="112"/>
                  </a:cxn>
                </a:cxnLst>
                <a:rect l="0" t="0" r="r" b="b"/>
                <a:pathLst>
                  <a:path w="290" h="368">
                    <a:moveTo>
                      <a:pt x="185" y="112"/>
                    </a:moveTo>
                    <a:lnTo>
                      <a:pt x="184" y="115"/>
                    </a:lnTo>
                    <a:lnTo>
                      <a:pt x="180" y="121"/>
                    </a:lnTo>
                    <a:lnTo>
                      <a:pt x="175" y="129"/>
                    </a:lnTo>
                    <a:lnTo>
                      <a:pt x="169" y="141"/>
                    </a:lnTo>
                    <a:lnTo>
                      <a:pt x="160" y="154"/>
                    </a:lnTo>
                    <a:lnTo>
                      <a:pt x="151" y="170"/>
                    </a:lnTo>
                    <a:lnTo>
                      <a:pt x="142" y="186"/>
                    </a:lnTo>
                    <a:lnTo>
                      <a:pt x="132" y="200"/>
                    </a:lnTo>
                    <a:lnTo>
                      <a:pt x="130" y="203"/>
                    </a:lnTo>
                    <a:lnTo>
                      <a:pt x="123" y="209"/>
                    </a:lnTo>
                    <a:lnTo>
                      <a:pt x="116" y="219"/>
                    </a:lnTo>
                    <a:lnTo>
                      <a:pt x="105" y="229"/>
                    </a:lnTo>
                    <a:lnTo>
                      <a:pt x="93" y="242"/>
                    </a:lnTo>
                    <a:lnTo>
                      <a:pt x="79" y="255"/>
                    </a:lnTo>
                    <a:lnTo>
                      <a:pt x="67" y="267"/>
                    </a:lnTo>
                    <a:lnTo>
                      <a:pt x="54" y="277"/>
                    </a:lnTo>
                    <a:lnTo>
                      <a:pt x="36" y="293"/>
                    </a:lnTo>
                    <a:lnTo>
                      <a:pt x="24" y="306"/>
                    </a:lnTo>
                    <a:lnTo>
                      <a:pt x="14" y="317"/>
                    </a:lnTo>
                    <a:lnTo>
                      <a:pt x="7" y="327"/>
                    </a:lnTo>
                    <a:lnTo>
                      <a:pt x="4" y="336"/>
                    </a:lnTo>
                    <a:lnTo>
                      <a:pt x="1" y="342"/>
                    </a:lnTo>
                    <a:lnTo>
                      <a:pt x="1" y="346"/>
                    </a:lnTo>
                    <a:lnTo>
                      <a:pt x="0" y="348"/>
                    </a:lnTo>
                    <a:lnTo>
                      <a:pt x="0" y="352"/>
                    </a:lnTo>
                    <a:lnTo>
                      <a:pt x="0" y="356"/>
                    </a:lnTo>
                    <a:lnTo>
                      <a:pt x="1" y="361"/>
                    </a:lnTo>
                    <a:lnTo>
                      <a:pt x="6" y="365"/>
                    </a:lnTo>
                    <a:lnTo>
                      <a:pt x="14" y="367"/>
                    </a:lnTo>
                    <a:lnTo>
                      <a:pt x="26" y="368"/>
                    </a:lnTo>
                    <a:lnTo>
                      <a:pt x="44" y="364"/>
                    </a:lnTo>
                    <a:lnTo>
                      <a:pt x="45" y="364"/>
                    </a:lnTo>
                    <a:lnTo>
                      <a:pt x="52" y="362"/>
                    </a:lnTo>
                    <a:lnTo>
                      <a:pt x="63" y="358"/>
                    </a:lnTo>
                    <a:lnTo>
                      <a:pt x="77" y="351"/>
                    </a:lnTo>
                    <a:lnTo>
                      <a:pt x="94" y="339"/>
                    </a:lnTo>
                    <a:lnTo>
                      <a:pt x="115" y="322"/>
                    </a:lnTo>
                    <a:lnTo>
                      <a:pt x="137" y="300"/>
                    </a:lnTo>
                    <a:lnTo>
                      <a:pt x="164" y="270"/>
                    </a:lnTo>
                    <a:lnTo>
                      <a:pt x="165" y="270"/>
                    </a:lnTo>
                    <a:lnTo>
                      <a:pt x="169" y="267"/>
                    </a:lnTo>
                    <a:lnTo>
                      <a:pt x="174" y="261"/>
                    </a:lnTo>
                    <a:lnTo>
                      <a:pt x="182" y="254"/>
                    </a:lnTo>
                    <a:lnTo>
                      <a:pt x="192" y="244"/>
                    </a:lnTo>
                    <a:lnTo>
                      <a:pt x="202" y="230"/>
                    </a:lnTo>
                    <a:lnTo>
                      <a:pt x="213" y="216"/>
                    </a:lnTo>
                    <a:lnTo>
                      <a:pt x="226" y="197"/>
                    </a:lnTo>
                    <a:lnTo>
                      <a:pt x="227" y="196"/>
                    </a:lnTo>
                    <a:lnTo>
                      <a:pt x="231" y="190"/>
                    </a:lnTo>
                    <a:lnTo>
                      <a:pt x="236" y="178"/>
                    </a:lnTo>
                    <a:lnTo>
                      <a:pt x="243" y="164"/>
                    </a:lnTo>
                    <a:lnTo>
                      <a:pt x="253" y="145"/>
                    </a:lnTo>
                    <a:lnTo>
                      <a:pt x="262" y="122"/>
                    </a:lnTo>
                    <a:lnTo>
                      <a:pt x="274" y="94"/>
                    </a:lnTo>
                    <a:lnTo>
                      <a:pt x="285" y="63"/>
                    </a:lnTo>
                    <a:lnTo>
                      <a:pt x="285" y="58"/>
                    </a:lnTo>
                    <a:lnTo>
                      <a:pt x="288" y="45"/>
                    </a:lnTo>
                    <a:lnTo>
                      <a:pt x="290" y="29"/>
                    </a:lnTo>
                    <a:lnTo>
                      <a:pt x="289" y="15"/>
                    </a:lnTo>
                    <a:lnTo>
                      <a:pt x="284" y="3"/>
                    </a:lnTo>
                    <a:lnTo>
                      <a:pt x="272" y="0"/>
                    </a:lnTo>
                    <a:lnTo>
                      <a:pt x="253" y="11"/>
                    </a:lnTo>
                    <a:lnTo>
                      <a:pt x="226" y="37"/>
                    </a:lnTo>
                    <a:lnTo>
                      <a:pt x="224" y="39"/>
                    </a:lnTo>
                    <a:lnTo>
                      <a:pt x="222" y="44"/>
                    </a:lnTo>
                    <a:lnTo>
                      <a:pt x="218" y="50"/>
                    </a:lnTo>
                    <a:lnTo>
                      <a:pt x="213" y="60"/>
                    </a:lnTo>
                    <a:lnTo>
                      <a:pt x="207" y="70"/>
                    </a:lnTo>
                    <a:lnTo>
                      <a:pt x="200" y="83"/>
                    </a:lnTo>
                    <a:lnTo>
                      <a:pt x="193" y="97"/>
                    </a:lnTo>
                    <a:lnTo>
                      <a:pt x="185" y="112"/>
                    </a:lnTo>
                    <a:lnTo>
                      <a:pt x="185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4" name="Freeform 196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5" name="Freeform 197"/>
              <p:cNvSpPr>
                <a:spLocks noChangeAspect="1"/>
              </p:cNvSpPr>
              <p:nvPr/>
            </p:nvSpPr>
            <p:spPr bwMode="auto">
              <a:xfrm>
                <a:off x="1548" y="989"/>
                <a:ext cx="105" cy="207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45" y="5"/>
                  </a:cxn>
                  <a:cxn ang="0">
                    <a:pos x="227" y="19"/>
                  </a:cxn>
                  <a:cxn ang="0">
                    <a:pos x="203" y="40"/>
                  </a:cxn>
                  <a:cxn ang="0">
                    <a:pos x="176" y="65"/>
                  </a:cxn>
                  <a:cxn ang="0">
                    <a:pos x="145" y="94"/>
                  </a:cxn>
                  <a:cxn ang="0">
                    <a:pos x="117" y="124"/>
                  </a:cxn>
                  <a:cxn ang="0">
                    <a:pos x="93" y="153"/>
                  </a:cxn>
                  <a:cxn ang="0">
                    <a:pos x="78" y="179"/>
                  </a:cxn>
                  <a:cxn ang="0">
                    <a:pos x="72" y="188"/>
                  </a:cxn>
                  <a:cxn ang="0">
                    <a:pos x="57" y="210"/>
                  </a:cxn>
                  <a:cxn ang="0">
                    <a:pos x="38" y="247"/>
                  </a:cxn>
                  <a:cxn ang="0">
                    <a:pos x="20" y="296"/>
                  </a:cxn>
                  <a:cxn ang="0">
                    <a:pos x="5" y="360"/>
                  </a:cxn>
                  <a:cxn ang="0">
                    <a:pos x="0" y="435"/>
                  </a:cxn>
                  <a:cxn ang="0">
                    <a:pos x="8" y="522"/>
                  </a:cxn>
                  <a:cxn ang="0">
                    <a:pos x="34" y="619"/>
                  </a:cxn>
                  <a:cxn ang="0">
                    <a:pos x="44" y="610"/>
                  </a:cxn>
                  <a:cxn ang="0">
                    <a:pos x="72" y="586"/>
                  </a:cxn>
                  <a:cxn ang="0">
                    <a:pos x="111" y="548"/>
                  </a:cxn>
                  <a:cxn ang="0">
                    <a:pos x="158" y="500"/>
                  </a:cxn>
                  <a:cxn ang="0">
                    <a:pos x="206" y="447"/>
                  </a:cxn>
                  <a:cxn ang="0">
                    <a:pos x="251" y="389"/>
                  </a:cxn>
                  <a:cxn ang="0">
                    <a:pos x="287" y="331"/>
                  </a:cxn>
                  <a:cxn ang="0">
                    <a:pos x="311" y="275"/>
                  </a:cxn>
                  <a:cxn ang="0">
                    <a:pos x="311" y="270"/>
                  </a:cxn>
                  <a:cxn ang="0">
                    <a:pos x="313" y="257"/>
                  </a:cxn>
                  <a:cxn ang="0">
                    <a:pos x="316" y="236"/>
                  </a:cxn>
                  <a:cxn ang="0">
                    <a:pos x="314" y="205"/>
                  </a:cxn>
                  <a:cxn ang="0">
                    <a:pos x="309" y="166"/>
                  </a:cxn>
                  <a:cxn ang="0">
                    <a:pos x="298" y="118"/>
                  </a:cxn>
                  <a:cxn ang="0">
                    <a:pos x="279" y="63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316" h="619">
                    <a:moveTo>
                      <a:pt x="251" y="0"/>
                    </a:moveTo>
                    <a:lnTo>
                      <a:pt x="245" y="5"/>
                    </a:lnTo>
                    <a:lnTo>
                      <a:pt x="227" y="19"/>
                    </a:lnTo>
                    <a:lnTo>
                      <a:pt x="203" y="40"/>
                    </a:lnTo>
                    <a:lnTo>
                      <a:pt x="176" y="65"/>
                    </a:lnTo>
                    <a:lnTo>
                      <a:pt x="145" y="94"/>
                    </a:lnTo>
                    <a:lnTo>
                      <a:pt x="117" y="124"/>
                    </a:lnTo>
                    <a:lnTo>
                      <a:pt x="93" y="153"/>
                    </a:lnTo>
                    <a:lnTo>
                      <a:pt x="78" y="179"/>
                    </a:lnTo>
                    <a:lnTo>
                      <a:pt x="72" y="188"/>
                    </a:lnTo>
                    <a:lnTo>
                      <a:pt x="57" y="210"/>
                    </a:lnTo>
                    <a:lnTo>
                      <a:pt x="38" y="247"/>
                    </a:lnTo>
                    <a:lnTo>
                      <a:pt x="20" y="296"/>
                    </a:lnTo>
                    <a:lnTo>
                      <a:pt x="5" y="360"/>
                    </a:lnTo>
                    <a:lnTo>
                      <a:pt x="0" y="435"/>
                    </a:lnTo>
                    <a:lnTo>
                      <a:pt x="8" y="522"/>
                    </a:lnTo>
                    <a:lnTo>
                      <a:pt x="34" y="619"/>
                    </a:lnTo>
                    <a:lnTo>
                      <a:pt x="44" y="610"/>
                    </a:lnTo>
                    <a:lnTo>
                      <a:pt x="72" y="586"/>
                    </a:lnTo>
                    <a:lnTo>
                      <a:pt x="111" y="548"/>
                    </a:lnTo>
                    <a:lnTo>
                      <a:pt x="158" y="500"/>
                    </a:lnTo>
                    <a:lnTo>
                      <a:pt x="206" y="447"/>
                    </a:lnTo>
                    <a:lnTo>
                      <a:pt x="251" y="389"/>
                    </a:lnTo>
                    <a:lnTo>
                      <a:pt x="287" y="331"/>
                    </a:lnTo>
                    <a:lnTo>
                      <a:pt x="311" y="275"/>
                    </a:lnTo>
                    <a:lnTo>
                      <a:pt x="311" y="270"/>
                    </a:lnTo>
                    <a:lnTo>
                      <a:pt x="313" y="257"/>
                    </a:lnTo>
                    <a:lnTo>
                      <a:pt x="316" y="236"/>
                    </a:lnTo>
                    <a:lnTo>
                      <a:pt x="314" y="205"/>
                    </a:lnTo>
                    <a:lnTo>
                      <a:pt x="309" y="166"/>
                    </a:lnTo>
                    <a:lnTo>
                      <a:pt x="298" y="118"/>
                    </a:lnTo>
                    <a:lnTo>
                      <a:pt x="279" y="63"/>
                    </a:lnTo>
                    <a:lnTo>
                      <a:pt x="251" y="0"/>
                    </a:lnTo>
                    <a:lnTo>
                      <a:pt x="251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6" name="Freeform 198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7" name="Freeform 199"/>
              <p:cNvSpPr>
                <a:spLocks noChangeAspect="1"/>
              </p:cNvSpPr>
              <p:nvPr/>
            </p:nvSpPr>
            <p:spPr bwMode="auto">
              <a:xfrm>
                <a:off x="1558" y="1087"/>
                <a:ext cx="95" cy="111"/>
              </a:xfrm>
              <a:custGeom>
                <a:avLst/>
                <a:gdLst/>
                <a:ahLst/>
                <a:cxnLst>
                  <a:cxn ang="0">
                    <a:pos x="174" y="121"/>
                  </a:cxn>
                  <a:cxn ang="0">
                    <a:pos x="167" y="132"/>
                  </a:cxn>
                  <a:cxn ang="0">
                    <a:pos x="153" y="149"/>
                  </a:cxn>
                  <a:cxn ang="0">
                    <a:pos x="134" y="176"/>
                  </a:cxn>
                  <a:cxn ang="0">
                    <a:pos x="121" y="191"/>
                  </a:cxn>
                  <a:cxn ang="0">
                    <a:pos x="109" y="204"/>
                  </a:cxn>
                  <a:cxn ang="0">
                    <a:pos x="87" y="226"/>
                  </a:cxn>
                  <a:cxn ang="0">
                    <a:pos x="59" y="249"/>
                  </a:cxn>
                  <a:cxn ang="0">
                    <a:pos x="29" y="274"/>
                  </a:cxn>
                  <a:cxn ang="0">
                    <a:pos x="9" y="294"/>
                  </a:cxn>
                  <a:cxn ang="0">
                    <a:pos x="3" y="309"/>
                  </a:cxn>
                  <a:cxn ang="0">
                    <a:pos x="1" y="316"/>
                  </a:cxn>
                  <a:cxn ang="0">
                    <a:pos x="1" y="317"/>
                  </a:cxn>
                  <a:cxn ang="0">
                    <a:pos x="0" y="323"/>
                  </a:cxn>
                  <a:cxn ang="0">
                    <a:pos x="4" y="330"/>
                  </a:cxn>
                  <a:cxn ang="0">
                    <a:pos x="19" y="332"/>
                  </a:cxn>
                  <a:cxn ang="0">
                    <a:pos x="35" y="329"/>
                  </a:cxn>
                  <a:cxn ang="0">
                    <a:pos x="49" y="322"/>
                  </a:cxn>
                  <a:cxn ang="0">
                    <a:pos x="77" y="301"/>
                  </a:cxn>
                  <a:cxn ang="0">
                    <a:pos x="119" y="261"/>
                  </a:cxn>
                  <a:cxn ang="0">
                    <a:pos x="145" y="229"/>
                  </a:cxn>
                  <a:cxn ang="0">
                    <a:pos x="157" y="219"/>
                  </a:cxn>
                  <a:cxn ang="0">
                    <a:pos x="177" y="197"/>
                  </a:cxn>
                  <a:cxn ang="0">
                    <a:pos x="203" y="167"/>
                  </a:cxn>
                  <a:cxn ang="0">
                    <a:pos x="218" y="147"/>
                  </a:cxn>
                  <a:cxn ang="0">
                    <a:pos x="230" y="135"/>
                  </a:cxn>
                  <a:cxn ang="0">
                    <a:pos x="249" y="110"/>
                  </a:cxn>
                  <a:cxn ang="0">
                    <a:pos x="270" y="70"/>
                  </a:cxn>
                  <a:cxn ang="0">
                    <a:pos x="282" y="41"/>
                  </a:cxn>
                  <a:cxn ang="0">
                    <a:pos x="285" y="18"/>
                  </a:cxn>
                  <a:cxn ang="0">
                    <a:pos x="280" y="0"/>
                  </a:cxn>
                  <a:cxn ang="0">
                    <a:pos x="254" y="19"/>
                  </a:cxn>
                  <a:cxn ang="0">
                    <a:pos x="227" y="53"/>
                  </a:cxn>
                  <a:cxn ang="0">
                    <a:pos x="218" y="61"/>
                  </a:cxn>
                  <a:cxn ang="0">
                    <a:pos x="202" y="79"/>
                  </a:cxn>
                  <a:cxn ang="0">
                    <a:pos x="184" y="105"/>
                  </a:cxn>
                  <a:cxn ang="0">
                    <a:pos x="176" y="119"/>
                  </a:cxn>
                </a:cxnLst>
                <a:rect l="0" t="0" r="r" b="b"/>
                <a:pathLst>
                  <a:path w="285" h="332">
                    <a:moveTo>
                      <a:pt x="176" y="119"/>
                    </a:moveTo>
                    <a:lnTo>
                      <a:pt x="174" y="121"/>
                    </a:lnTo>
                    <a:lnTo>
                      <a:pt x="170" y="125"/>
                    </a:lnTo>
                    <a:lnTo>
                      <a:pt x="167" y="132"/>
                    </a:lnTo>
                    <a:lnTo>
                      <a:pt x="160" y="139"/>
                    </a:lnTo>
                    <a:lnTo>
                      <a:pt x="153" y="149"/>
                    </a:lnTo>
                    <a:lnTo>
                      <a:pt x="144" y="163"/>
                    </a:lnTo>
                    <a:lnTo>
                      <a:pt x="134" y="176"/>
                    </a:lnTo>
                    <a:lnTo>
                      <a:pt x="124" y="189"/>
                    </a:lnTo>
                    <a:lnTo>
                      <a:pt x="121" y="191"/>
                    </a:lnTo>
                    <a:lnTo>
                      <a:pt x="116" y="197"/>
                    </a:lnTo>
                    <a:lnTo>
                      <a:pt x="109" y="204"/>
                    </a:lnTo>
                    <a:lnTo>
                      <a:pt x="99" y="215"/>
                    </a:lnTo>
                    <a:lnTo>
                      <a:pt x="87" y="226"/>
                    </a:lnTo>
                    <a:lnTo>
                      <a:pt x="73" y="238"/>
                    </a:lnTo>
                    <a:lnTo>
                      <a:pt x="59" y="249"/>
                    </a:lnTo>
                    <a:lnTo>
                      <a:pt x="47" y="259"/>
                    </a:lnTo>
                    <a:lnTo>
                      <a:pt x="29" y="274"/>
                    </a:lnTo>
                    <a:lnTo>
                      <a:pt x="17" y="285"/>
                    </a:lnTo>
                    <a:lnTo>
                      <a:pt x="9" y="294"/>
                    </a:lnTo>
                    <a:lnTo>
                      <a:pt x="4" y="303"/>
                    </a:lnTo>
                    <a:lnTo>
                      <a:pt x="3" y="309"/>
                    </a:lnTo>
                    <a:lnTo>
                      <a:pt x="1" y="313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1" y="317"/>
                    </a:lnTo>
                    <a:lnTo>
                      <a:pt x="0" y="320"/>
                    </a:lnTo>
                    <a:lnTo>
                      <a:pt x="0" y="323"/>
                    </a:lnTo>
                    <a:lnTo>
                      <a:pt x="1" y="327"/>
                    </a:lnTo>
                    <a:lnTo>
                      <a:pt x="4" y="330"/>
                    </a:lnTo>
                    <a:lnTo>
                      <a:pt x="10" y="332"/>
                    </a:lnTo>
                    <a:lnTo>
                      <a:pt x="19" y="332"/>
                    </a:lnTo>
                    <a:lnTo>
                      <a:pt x="34" y="329"/>
                    </a:lnTo>
                    <a:lnTo>
                      <a:pt x="35" y="329"/>
                    </a:lnTo>
                    <a:lnTo>
                      <a:pt x="41" y="327"/>
                    </a:lnTo>
                    <a:lnTo>
                      <a:pt x="49" y="322"/>
                    </a:lnTo>
                    <a:lnTo>
                      <a:pt x="62" y="314"/>
                    </a:lnTo>
                    <a:lnTo>
                      <a:pt x="77" y="301"/>
                    </a:lnTo>
                    <a:lnTo>
                      <a:pt x="96" y="284"/>
                    </a:lnTo>
                    <a:lnTo>
                      <a:pt x="119" y="261"/>
                    </a:lnTo>
                    <a:lnTo>
                      <a:pt x="144" y="231"/>
                    </a:lnTo>
                    <a:lnTo>
                      <a:pt x="145" y="229"/>
                    </a:lnTo>
                    <a:lnTo>
                      <a:pt x="149" y="226"/>
                    </a:lnTo>
                    <a:lnTo>
                      <a:pt x="157" y="219"/>
                    </a:lnTo>
                    <a:lnTo>
                      <a:pt x="167" y="209"/>
                    </a:lnTo>
                    <a:lnTo>
                      <a:pt x="177" y="197"/>
                    </a:lnTo>
                    <a:lnTo>
                      <a:pt x="189" y="183"/>
                    </a:lnTo>
                    <a:lnTo>
                      <a:pt x="203" y="167"/>
                    </a:lnTo>
                    <a:lnTo>
                      <a:pt x="217" y="148"/>
                    </a:lnTo>
                    <a:lnTo>
                      <a:pt x="218" y="147"/>
                    </a:lnTo>
                    <a:lnTo>
                      <a:pt x="222" y="142"/>
                    </a:lnTo>
                    <a:lnTo>
                      <a:pt x="230" y="135"/>
                    </a:lnTo>
                    <a:lnTo>
                      <a:pt x="239" y="125"/>
                    </a:lnTo>
                    <a:lnTo>
                      <a:pt x="249" y="110"/>
                    </a:lnTo>
                    <a:lnTo>
                      <a:pt x="259" y="92"/>
                    </a:lnTo>
                    <a:lnTo>
                      <a:pt x="270" y="70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4" y="29"/>
                    </a:lnTo>
                    <a:lnTo>
                      <a:pt x="285" y="18"/>
                    </a:lnTo>
                    <a:lnTo>
                      <a:pt x="284" y="6"/>
                    </a:lnTo>
                    <a:lnTo>
                      <a:pt x="280" y="0"/>
                    </a:lnTo>
                    <a:lnTo>
                      <a:pt x="270" y="3"/>
                    </a:lnTo>
                    <a:lnTo>
                      <a:pt x="254" y="19"/>
                    </a:lnTo>
                    <a:lnTo>
                      <a:pt x="230" y="51"/>
                    </a:lnTo>
                    <a:lnTo>
                      <a:pt x="227" y="53"/>
                    </a:lnTo>
                    <a:lnTo>
                      <a:pt x="223" y="57"/>
                    </a:lnTo>
                    <a:lnTo>
                      <a:pt x="218" y="61"/>
                    </a:lnTo>
                    <a:lnTo>
                      <a:pt x="211" y="70"/>
                    </a:lnTo>
                    <a:lnTo>
                      <a:pt x="202" y="79"/>
                    </a:lnTo>
                    <a:lnTo>
                      <a:pt x="193" y="90"/>
                    </a:lnTo>
                    <a:lnTo>
                      <a:pt x="184" y="105"/>
                    </a:lnTo>
                    <a:lnTo>
                      <a:pt x="176" y="119"/>
                    </a:lnTo>
                    <a:lnTo>
                      <a:pt x="176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8" name="Freeform 200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49" name="Freeform 201"/>
              <p:cNvSpPr>
                <a:spLocks noChangeAspect="1"/>
              </p:cNvSpPr>
              <p:nvPr/>
            </p:nvSpPr>
            <p:spPr bwMode="auto">
              <a:xfrm>
                <a:off x="1508" y="989"/>
                <a:ext cx="106" cy="203"/>
              </a:xfrm>
              <a:custGeom>
                <a:avLst/>
                <a:gdLst/>
                <a:ahLst/>
                <a:cxnLst>
                  <a:cxn ang="0">
                    <a:pos x="245" y="0"/>
                  </a:cxn>
                  <a:cxn ang="0">
                    <a:pos x="239" y="5"/>
                  </a:cxn>
                  <a:cxn ang="0">
                    <a:pos x="221" y="19"/>
                  </a:cxn>
                  <a:cxn ang="0">
                    <a:pos x="197" y="40"/>
                  </a:cxn>
                  <a:cxn ang="0">
                    <a:pos x="168" y="65"/>
                  </a:cxn>
                  <a:cxn ang="0">
                    <a:pos x="139" y="94"/>
                  </a:cxn>
                  <a:cxn ang="0">
                    <a:pos x="110" y="124"/>
                  </a:cxn>
                  <a:cxn ang="0">
                    <a:pos x="87" y="153"/>
                  </a:cxn>
                  <a:cxn ang="0">
                    <a:pos x="72" y="179"/>
                  </a:cxn>
                  <a:cxn ang="0">
                    <a:pos x="66" y="186"/>
                  </a:cxn>
                  <a:cxn ang="0">
                    <a:pos x="52" y="208"/>
                  </a:cxn>
                  <a:cxn ang="0">
                    <a:pos x="34" y="243"/>
                  </a:cxn>
                  <a:cxn ang="0">
                    <a:pos x="18" y="291"/>
                  </a:cxn>
                  <a:cxn ang="0">
                    <a:pos x="4" y="351"/>
                  </a:cxn>
                  <a:cxn ang="0">
                    <a:pos x="0" y="425"/>
                  </a:cxn>
                  <a:cxn ang="0">
                    <a:pos x="9" y="510"/>
                  </a:cxn>
                  <a:cxn ang="0">
                    <a:pos x="36" y="607"/>
                  </a:cxn>
                  <a:cxn ang="0">
                    <a:pos x="44" y="600"/>
                  </a:cxn>
                  <a:cxn ang="0">
                    <a:pos x="72" y="576"/>
                  </a:cxn>
                  <a:cxn ang="0">
                    <a:pos x="110" y="541"/>
                  </a:cxn>
                  <a:cxn ang="0">
                    <a:pos x="155" y="495"/>
                  </a:cxn>
                  <a:cxn ang="0">
                    <a:pos x="202" y="442"/>
                  </a:cxn>
                  <a:cxn ang="0">
                    <a:pos x="245" y="387"/>
                  </a:cxn>
                  <a:cxn ang="0">
                    <a:pos x="280" y="331"/>
                  </a:cxn>
                  <a:cxn ang="0">
                    <a:pos x="303" y="275"/>
                  </a:cxn>
                  <a:cxn ang="0">
                    <a:pos x="304" y="269"/>
                  </a:cxn>
                  <a:cxn ang="0">
                    <a:pos x="309" y="253"/>
                  </a:cxn>
                  <a:cxn ang="0">
                    <a:pos x="314" y="225"/>
                  </a:cxn>
                  <a:cxn ang="0">
                    <a:pos x="317" y="192"/>
                  </a:cxn>
                  <a:cxn ang="0">
                    <a:pos x="314" y="150"/>
                  </a:cxn>
                  <a:cxn ang="0">
                    <a:pos x="303" y="104"/>
                  </a:cxn>
                  <a:cxn ang="0">
                    <a:pos x="280" y="53"/>
                  </a:cxn>
                  <a:cxn ang="0">
                    <a:pos x="245" y="0"/>
                  </a:cxn>
                  <a:cxn ang="0">
                    <a:pos x="245" y="0"/>
                  </a:cxn>
                </a:cxnLst>
                <a:rect l="0" t="0" r="r" b="b"/>
                <a:pathLst>
                  <a:path w="317" h="607">
                    <a:moveTo>
                      <a:pt x="245" y="0"/>
                    </a:moveTo>
                    <a:lnTo>
                      <a:pt x="239" y="5"/>
                    </a:lnTo>
                    <a:lnTo>
                      <a:pt x="221" y="19"/>
                    </a:lnTo>
                    <a:lnTo>
                      <a:pt x="197" y="40"/>
                    </a:lnTo>
                    <a:lnTo>
                      <a:pt x="168" y="65"/>
                    </a:lnTo>
                    <a:lnTo>
                      <a:pt x="139" y="94"/>
                    </a:lnTo>
                    <a:lnTo>
                      <a:pt x="110" y="124"/>
                    </a:lnTo>
                    <a:lnTo>
                      <a:pt x="87" y="153"/>
                    </a:lnTo>
                    <a:lnTo>
                      <a:pt x="72" y="179"/>
                    </a:lnTo>
                    <a:lnTo>
                      <a:pt x="66" y="186"/>
                    </a:lnTo>
                    <a:lnTo>
                      <a:pt x="52" y="208"/>
                    </a:lnTo>
                    <a:lnTo>
                      <a:pt x="34" y="243"/>
                    </a:lnTo>
                    <a:lnTo>
                      <a:pt x="18" y="291"/>
                    </a:lnTo>
                    <a:lnTo>
                      <a:pt x="4" y="351"/>
                    </a:lnTo>
                    <a:lnTo>
                      <a:pt x="0" y="425"/>
                    </a:lnTo>
                    <a:lnTo>
                      <a:pt x="9" y="510"/>
                    </a:lnTo>
                    <a:lnTo>
                      <a:pt x="36" y="607"/>
                    </a:lnTo>
                    <a:lnTo>
                      <a:pt x="44" y="600"/>
                    </a:lnTo>
                    <a:lnTo>
                      <a:pt x="72" y="576"/>
                    </a:lnTo>
                    <a:lnTo>
                      <a:pt x="110" y="541"/>
                    </a:lnTo>
                    <a:lnTo>
                      <a:pt x="155" y="495"/>
                    </a:lnTo>
                    <a:lnTo>
                      <a:pt x="202" y="442"/>
                    </a:lnTo>
                    <a:lnTo>
                      <a:pt x="245" y="387"/>
                    </a:lnTo>
                    <a:lnTo>
                      <a:pt x="280" y="331"/>
                    </a:lnTo>
                    <a:lnTo>
                      <a:pt x="303" y="275"/>
                    </a:lnTo>
                    <a:lnTo>
                      <a:pt x="304" y="269"/>
                    </a:lnTo>
                    <a:lnTo>
                      <a:pt x="309" y="253"/>
                    </a:lnTo>
                    <a:lnTo>
                      <a:pt x="314" y="225"/>
                    </a:lnTo>
                    <a:lnTo>
                      <a:pt x="317" y="192"/>
                    </a:lnTo>
                    <a:lnTo>
                      <a:pt x="314" y="150"/>
                    </a:lnTo>
                    <a:lnTo>
                      <a:pt x="303" y="104"/>
                    </a:lnTo>
                    <a:lnTo>
                      <a:pt x="280" y="53"/>
                    </a:lnTo>
                    <a:lnTo>
                      <a:pt x="245" y="0"/>
                    </a:lnTo>
                    <a:lnTo>
                      <a:pt x="24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0" name="Freeform 202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1" name="Freeform 203"/>
              <p:cNvSpPr>
                <a:spLocks noChangeAspect="1"/>
              </p:cNvSpPr>
              <p:nvPr/>
            </p:nvSpPr>
            <p:spPr bwMode="auto">
              <a:xfrm>
                <a:off x="1517" y="1082"/>
                <a:ext cx="94" cy="113"/>
              </a:xfrm>
              <a:custGeom>
                <a:avLst/>
                <a:gdLst/>
                <a:ahLst/>
                <a:cxnLst>
                  <a:cxn ang="0">
                    <a:pos x="173" y="119"/>
                  </a:cxn>
                  <a:cxn ang="0">
                    <a:pos x="164" y="129"/>
                  </a:cxn>
                  <a:cxn ang="0">
                    <a:pos x="148" y="148"/>
                  </a:cxn>
                  <a:cxn ang="0">
                    <a:pos x="127" y="172"/>
                  </a:cxn>
                  <a:cxn ang="0">
                    <a:pos x="114" y="188"/>
                  </a:cxn>
                  <a:cxn ang="0">
                    <a:pos x="101" y="200"/>
                  </a:cxn>
                  <a:cxn ang="0">
                    <a:pos x="79" y="220"/>
                  </a:cxn>
                  <a:cxn ang="0">
                    <a:pos x="53" y="242"/>
                  </a:cxn>
                  <a:cxn ang="0">
                    <a:pos x="23" y="265"/>
                  </a:cxn>
                  <a:cxn ang="0">
                    <a:pos x="4" y="289"/>
                  </a:cxn>
                  <a:cxn ang="0">
                    <a:pos x="0" y="308"/>
                  </a:cxn>
                  <a:cxn ang="0">
                    <a:pos x="1" y="318"/>
                  </a:cxn>
                  <a:cxn ang="0">
                    <a:pos x="1" y="320"/>
                  </a:cxn>
                  <a:cxn ang="0">
                    <a:pos x="3" y="327"/>
                  </a:cxn>
                  <a:cxn ang="0">
                    <a:pos x="9" y="334"/>
                  </a:cxn>
                  <a:cxn ang="0">
                    <a:pos x="25" y="337"/>
                  </a:cxn>
                  <a:cxn ang="0">
                    <a:pos x="42" y="334"/>
                  </a:cxn>
                  <a:cxn ang="0">
                    <a:pos x="57" y="327"/>
                  </a:cxn>
                  <a:cxn ang="0">
                    <a:pos x="85" y="307"/>
                  </a:cxn>
                  <a:cxn ang="0">
                    <a:pos x="126" y="266"/>
                  </a:cxn>
                  <a:cxn ang="0">
                    <a:pos x="153" y="234"/>
                  </a:cxn>
                  <a:cxn ang="0">
                    <a:pos x="165" y="221"/>
                  </a:cxn>
                  <a:cxn ang="0">
                    <a:pos x="187" y="197"/>
                  </a:cxn>
                  <a:cxn ang="0">
                    <a:pos x="212" y="165"/>
                  </a:cxn>
                  <a:cxn ang="0">
                    <a:pos x="230" y="142"/>
                  </a:cxn>
                  <a:cxn ang="0">
                    <a:pos x="241" y="126"/>
                  </a:cxn>
                  <a:cxn ang="0">
                    <a:pos x="256" y="97"/>
                  </a:cxn>
                  <a:cxn ang="0">
                    <a:pos x="276" y="51"/>
                  </a:cxn>
                  <a:cxn ang="0">
                    <a:pos x="279" y="35"/>
                  </a:cxn>
                  <a:cxn ang="0">
                    <a:pos x="279" y="7"/>
                  </a:cxn>
                  <a:cxn ang="0">
                    <a:pos x="265" y="1"/>
                  </a:cxn>
                  <a:cxn ang="0">
                    <a:pos x="226" y="49"/>
                  </a:cxn>
                  <a:cxn ang="0">
                    <a:pos x="220" y="55"/>
                  </a:cxn>
                  <a:cxn ang="0">
                    <a:pos x="207" y="68"/>
                  </a:cxn>
                  <a:cxn ang="0">
                    <a:pos x="191" y="90"/>
                  </a:cxn>
                  <a:cxn ang="0">
                    <a:pos x="174" y="117"/>
                  </a:cxn>
                </a:cxnLst>
                <a:rect l="0" t="0" r="r" b="b"/>
                <a:pathLst>
                  <a:path w="280" h="337">
                    <a:moveTo>
                      <a:pt x="174" y="117"/>
                    </a:moveTo>
                    <a:lnTo>
                      <a:pt x="173" y="119"/>
                    </a:lnTo>
                    <a:lnTo>
                      <a:pt x="169" y="123"/>
                    </a:lnTo>
                    <a:lnTo>
                      <a:pt x="164" y="129"/>
                    </a:lnTo>
                    <a:lnTo>
                      <a:pt x="156" y="137"/>
                    </a:lnTo>
                    <a:lnTo>
                      <a:pt x="148" y="148"/>
                    </a:lnTo>
                    <a:lnTo>
                      <a:pt x="138" y="159"/>
                    </a:lnTo>
                    <a:lnTo>
                      <a:pt x="127" y="172"/>
                    </a:lnTo>
                    <a:lnTo>
                      <a:pt x="116" y="185"/>
                    </a:lnTo>
                    <a:lnTo>
                      <a:pt x="114" y="188"/>
                    </a:lnTo>
                    <a:lnTo>
                      <a:pt x="109" y="192"/>
                    </a:lnTo>
                    <a:lnTo>
                      <a:pt x="101" y="200"/>
                    </a:lnTo>
                    <a:lnTo>
                      <a:pt x="91" y="210"/>
                    </a:lnTo>
                    <a:lnTo>
                      <a:pt x="79" y="220"/>
                    </a:lnTo>
                    <a:lnTo>
                      <a:pt x="67" y="230"/>
                    </a:lnTo>
                    <a:lnTo>
                      <a:pt x="53" y="242"/>
                    </a:lnTo>
                    <a:lnTo>
                      <a:pt x="40" y="250"/>
                    </a:lnTo>
                    <a:lnTo>
                      <a:pt x="23" y="265"/>
                    </a:lnTo>
                    <a:lnTo>
                      <a:pt x="11" y="278"/>
                    </a:lnTo>
                    <a:lnTo>
                      <a:pt x="4" y="289"/>
                    </a:lnTo>
                    <a:lnTo>
                      <a:pt x="0" y="299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1" y="320"/>
                    </a:lnTo>
                    <a:lnTo>
                      <a:pt x="1" y="323"/>
                    </a:lnTo>
                    <a:lnTo>
                      <a:pt x="3" y="327"/>
                    </a:lnTo>
                    <a:lnTo>
                      <a:pt x="4" y="331"/>
                    </a:lnTo>
                    <a:lnTo>
                      <a:pt x="9" y="334"/>
                    </a:lnTo>
                    <a:lnTo>
                      <a:pt x="15" y="337"/>
                    </a:lnTo>
                    <a:lnTo>
                      <a:pt x="25" y="337"/>
                    </a:lnTo>
                    <a:lnTo>
                      <a:pt x="40" y="334"/>
                    </a:lnTo>
                    <a:lnTo>
                      <a:pt x="42" y="334"/>
                    </a:lnTo>
                    <a:lnTo>
                      <a:pt x="47" y="333"/>
                    </a:lnTo>
                    <a:lnTo>
                      <a:pt x="57" y="327"/>
                    </a:lnTo>
                    <a:lnTo>
                      <a:pt x="69" y="320"/>
                    </a:lnTo>
                    <a:lnTo>
                      <a:pt x="85" y="307"/>
                    </a:lnTo>
                    <a:lnTo>
                      <a:pt x="103" y="289"/>
                    </a:lnTo>
                    <a:lnTo>
                      <a:pt x="126" y="266"/>
                    </a:lnTo>
                    <a:lnTo>
                      <a:pt x="151" y="236"/>
                    </a:lnTo>
                    <a:lnTo>
                      <a:pt x="153" y="234"/>
                    </a:lnTo>
                    <a:lnTo>
                      <a:pt x="158" y="230"/>
                    </a:lnTo>
                    <a:lnTo>
                      <a:pt x="165" y="221"/>
                    </a:lnTo>
                    <a:lnTo>
                      <a:pt x="175" y="210"/>
                    </a:lnTo>
                    <a:lnTo>
                      <a:pt x="187" y="197"/>
                    </a:lnTo>
                    <a:lnTo>
                      <a:pt x="198" y="182"/>
                    </a:lnTo>
                    <a:lnTo>
                      <a:pt x="212" y="165"/>
                    </a:lnTo>
                    <a:lnTo>
                      <a:pt x="226" y="145"/>
                    </a:lnTo>
                    <a:lnTo>
                      <a:pt x="230" y="142"/>
                    </a:lnTo>
                    <a:lnTo>
                      <a:pt x="235" y="135"/>
                    </a:lnTo>
                    <a:lnTo>
                      <a:pt x="241" y="126"/>
                    </a:lnTo>
                    <a:lnTo>
                      <a:pt x="249" y="113"/>
                    </a:lnTo>
                    <a:lnTo>
                      <a:pt x="256" y="97"/>
                    </a:lnTo>
                    <a:lnTo>
                      <a:pt x="266" y="77"/>
                    </a:lnTo>
                    <a:lnTo>
                      <a:pt x="276" y="51"/>
                    </a:lnTo>
                    <a:lnTo>
                      <a:pt x="276" y="46"/>
                    </a:lnTo>
                    <a:lnTo>
                      <a:pt x="279" y="35"/>
                    </a:lnTo>
                    <a:lnTo>
                      <a:pt x="280" y="20"/>
                    </a:lnTo>
                    <a:lnTo>
                      <a:pt x="279" y="7"/>
                    </a:lnTo>
                    <a:lnTo>
                      <a:pt x="275" y="0"/>
                    </a:lnTo>
                    <a:lnTo>
                      <a:pt x="265" y="1"/>
                    </a:lnTo>
                    <a:lnTo>
                      <a:pt x="250" y="17"/>
                    </a:lnTo>
                    <a:lnTo>
                      <a:pt x="226" y="49"/>
                    </a:lnTo>
                    <a:lnTo>
                      <a:pt x="223" y="51"/>
                    </a:lnTo>
                    <a:lnTo>
                      <a:pt x="220" y="55"/>
                    </a:lnTo>
                    <a:lnTo>
                      <a:pt x="215" y="61"/>
                    </a:lnTo>
                    <a:lnTo>
                      <a:pt x="207" y="68"/>
                    </a:lnTo>
                    <a:lnTo>
                      <a:pt x="199" y="78"/>
                    </a:lnTo>
                    <a:lnTo>
                      <a:pt x="191" y="90"/>
                    </a:lnTo>
                    <a:lnTo>
                      <a:pt x="182" y="103"/>
                    </a:lnTo>
                    <a:lnTo>
                      <a:pt x="174" y="117"/>
                    </a:lnTo>
                    <a:lnTo>
                      <a:pt x="174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2" name="Freeform 204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3" name="Freeform 205"/>
              <p:cNvSpPr>
                <a:spLocks noChangeAspect="1"/>
              </p:cNvSpPr>
              <p:nvPr/>
            </p:nvSpPr>
            <p:spPr bwMode="auto">
              <a:xfrm>
                <a:off x="2372" y="692"/>
                <a:ext cx="231" cy="114"/>
              </a:xfrm>
              <a:custGeom>
                <a:avLst/>
                <a:gdLst/>
                <a:ahLst/>
                <a:cxnLst>
                  <a:cxn ang="0">
                    <a:pos x="0" y="343"/>
                  </a:cxn>
                  <a:cxn ang="0">
                    <a:pos x="0" y="339"/>
                  </a:cxn>
                  <a:cxn ang="0">
                    <a:pos x="4" y="334"/>
                  </a:cxn>
                  <a:cxn ang="0">
                    <a:pos x="11" y="326"/>
                  </a:cxn>
                  <a:cxn ang="0">
                    <a:pos x="24" y="317"/>
                  </a:cxn>
                  <a:cxn ang="0">
                    <a:pos x="43" y="304"/>
                  </a:cxn>
                  <a:cxn ang="0">
                    <a:pos x="71" y="289"/>
                  </a:cxn>
                  <a:cxn ang="0">
                    <a:pos x="108" y="272"/>
                  </a:cxn>
                  <a:cxn ang="0">
                    <a:pos x="112" y="271"/>
                  </a:cxn>
                  <a:cxn ang="0">
                    <a:pos x="124" y="263"/>
                  </a:cxn>
                  <a:cxn ang="0">
                    <a:pos x="140" y="255"/>
                  </a:cxn>
                  <a:cxn ang="0">
                    <a:pos x="161" y="242"/>
                  </a:cxn>
                  <a:cxn ang="0">
                    <a:pos x="184" y="229"/>
                  </a:cxn>
                  <a:cxn ang="0">
                    <a:pos x="208" y="216"/>
                  </a:cxn>
                  <a:cxn ang="0">
                    <a:pos x="232" y="203"/>
                  </a:cxn>
                  <a:cxn ang="0">
                    <a:pos x="254" y="189"/>
                  </a:cxn>
                  <a:cxn ang="0">
                    <a:pos x="257" y="188"/>
                  </a:cxn>
                  <a:cxn ang="0">
                    <a:pos x="270" y="184"/>
                  </a:cxn>
                  <a:cxn ang="0">
                    <a:pos x="289" y="176"/>
                  </a:cxn>
                  <a:cxn ang="0">
                    <a:pos x="313" y="166"/>
                  </a:cxn>
                  <a:cxn ang="0">
                    <a:pos x="337" y="156"/>
                  </a:cxn>
                  <a:cxn ang="0">
                    <a:pos x="362" y="146"/>
                  </a:cxn>
                  <a:cxn ang="0">
                    <a:pos x="385" y="135"/>
                  </a:cxn>
                  <a:cxn ang="0">
                    <a:pos x="404" y="124"/>
                  </a:cxn>
                  <a:cxn ang="0">
                    <a:pos x="414" y="120"/>
                  </a:cxn>
                  <a:cxn ang="0">
                    <a:pos x="443" y="108"/>
                  </a:cxn>
                  <a:cxn ang="0">
                    <a:pos x="483" y="93"/>
                  </a:cxn>
                  <a:cxn ang="0">
                    <a:pos x="532" y="71"/>
                  </a:cxn>
                  <a:cxn ang="0">
                    <a:pos x="583" y="51"/>
                  </a:cxn>
                  <a:cxn ang="0">
                    <a:pos x="630" y="30"/>
                  </a:cxn>
                  <a:cxn ang="0">
                    <a:pos x="667" y="13"/>
                  </a:cxn>
                  <a:cxn ang="0">
                    <a:pos x="693" y="0"/>
                  </a:cxn>
                  <a:cxn ang="0">
                    <a:pos x="0" y="343"/>
                  </a:cxn>
                  <a:cxn ang="0">
                    <a:pos x="0" y="343"/>
                  </a:cxn>
                </a:cxnLst>
                <a:rect l="0" t="0" r="r" b="b"/>
                <a:pathLst>
                  <a:path w="693" h="343">
                    <a:moveTo>
                      <a:pt x="0" y="343"/>
                    </a:moveTo>
                    <a:lnTo>
                      <a:pt x="0" y="339"/>
                    </a:lnTo>
                    <a:lnTo>
                      <a:pt x="4" y="334"/>
                    </a:lnTo>
                    <a:lnTo>
                      <a:pt x="11" y="326"/>
                    </a:lnTo>
                    <a:lnTo>
                      <a:pt x="24" y="317"/>
                    </a:lnTo>
                    <a:lnTo>
                      <a:pt x="43" y="304"/>
                    </a:lnTo>
                    <a:lnTo>
                      <a:pt x="71" y="289"/>
                    </a:lnTo>
                    <a:lnTo>
                      <a:pt x="108" y="272"/>
                    </a:lnTo>
                    <a:lnTo>
                      <a:pt x="112" y="271"/>
                    </a:lnTo>
                    <a:lnTo>
                      <a:pt x="124" y="263"/>
                    </a:lnTo>
                    <a:lnTo>
                      <a:pt x="140" y="255"/>
                    </a:lnTo>
                    <a:lnTo>
                      <a:pt x="161" y="242"/>
                    </a:lnTo>
                    <a:lnTo>
                      <a:pt x="184" y="229"/>
                    </a:lnTo>
                    <a:lnTo>
                      <a:pt x="208" y="216"/>
                    </a:lnTo>
                    <a:lnTo>
                      <a:pt x="232" y="203"/>
                    </a:lnTo>
                    <a:lnTo>
                      <a:pt x="254" y="189"/>
                    </a:lnTo>
                    <a:lnTo>
                      <a:pt x="257" y="188"/>
                    </a:lnTo>
                    <a:lnTo>
                      <a:pt x="270" y="184"/>
                    </a:lnTo>
                    <a:lnTo>
                      <a:pt x="289" y="176"/>
                    </a:lnTo>
                    <a:lnTo>
                      <a:pt x="313" y="166"/>
                    </a:lnTo>
                    <a:lnTo>
                      <a:pt x="337" y="156"/>
                    </a:lnTo>
                    <a:lnTo>
                      <a:pt x="362" y="146"/>
                    </a:lnTo>
                    <a:lnTo>
                      <a:pt x="385" y="135"/>
                    </a:lnTo>
                    <a:lnTo>
                      <a:pt x="404" y="124"/>
                    </a:lnTo>
                    <a:lnTo>
                      <a:pt x="414" y="120"/>
                    </a:lnTo>
                    <a:lnTo>
                      <a:pt x="443" y="108"/>
                    </a:lnTo>
                    <a:lnTo>
                      <a:pt x="483" y="93"/>
                    </a:lnTo>
                    <a:lnTo>
                      <a:pt x="532" y="71"/>
                    </a:lnTo>
                    <a:lnTo>
                      <a:pt x="583" y="51"/>
                    </a:lnTo>
                    <a:lnTo>
                      <a:pt x="630" y="30"/>
                    </a:lnTo>
                    <a:lnTo>
                      <a:pt x="667" y="13"/>
                    </a:lnTo>
                    <a:lnTo>
                      <a:pt x="693" y="0"/>
                    </a:lnTo>
                    <a:lnTo>
                      <a:pt x="0" y="343"/>
                    </a:lnTo>
                    <a:lnTo>
                      <a:pt x="0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4" name="Freeform 206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5" name="Freeform 207"/>
              <p:cNvSpPr>
                <a:spLocks noChangeAspect="1"/>
              </p:cNvSpPr>
              <p:nvPr/>
            </p:nvSpPr>
            <p:spPr bwMode="auto">
              <a:xfrm>
                <a:off x="1475" y="989"/>
                <a:ext cx="108" cy="197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4" y="19"/>
                  </a:cxn>
                  <a:cxn ang="0">
                    <a:pos x="223" y="41"/>
                  </a:cxn>
                  <a:cxn ang="0">
                    <a:pos x="185" y="65"/>
                  </a:cxn>
                  <a:cxn ang="0">
                    <a:pos x="147" y="94"/>
                  </a:cxn>
                  <a:cxn ang="0">
                    <a:pos x="112" y="123"/>
                  </a:cxn>
                  <a:cxn ang="0">
                    <a:pos x="83" y="152"/>
                  </a:cxn>
                  <a:cxn ang="0">
                    <a:pos x="66" y="178"/>
                  </a:cxn>
                  <a:cxn ang="0">
                    <a:pos x="61" y="184"/>
                  </a:cxn>
                  <a:cxn ang="0">
                    <a:pos x="49" y="200"/>
                  </a:cxn>
                  <a:cxn ang="0">
                    <a:pos x="34" y="229"/>
                  </a:cxn>
                  <a:cxn ang="0">
                    <a:pos x="17" y="271"/>
                  </a:cxn>
                  <a:cxn ang="0">
                    <a:pos x="5" y="327"/>
                  </a:cxn>
                  <a:cxn ang="0">
                    <a:pos x="0" y="398"/>
                  </a:cxn>
                  <a:cxn ang="0">
                    <a:pos x="5" y="486"/>
                  </a:cxn>
                  <a:cxn ang="0">
                    <a:pos x="25" y="592"/>
                  </a:cxn>
                  <a:cxn ang="0">
                    <a:pos x="35" y="586"/>
                  </a:cxn>
                  <a:cxn ang="0">
                    <a:pos x="61" y="566"/>
                  </a:cxn>
                  <a:cxn ang="0">
                    <a:pos x="100" y="534"/>
                  </a:cxn>
                  <a:cxn ang="0">
                    <a:pos x="147" y="495"/>
                  </a:cxn>
                  <a:cxn ang="0">
                    <a:pos x="195" y="449"/>
                  </a:cxn>
                  <a:cxn ang="0">
                    <a:pos x="239" y="397"/>
                  </a:cxn>
                  <a:cxn ang="0">
                    <a:pos x="276" y="345"/>
                  </a:cxn>
                  <a:cxn ang="0">
                    <a:pos x="299" y="290"/>
                  </a:cxn>
                  <a:cxn ang="0">
                    <a:pos x="301" y="285"/>
                  </a:cxn>
                  <a:cxn ang="0">
                    <a:pos x="307" y="271"/>
                  </a:cxn>
                  <a:cxn ang="0">
                    <a:pos x="315" y="246"/>
                  </a:cxn>
                  <a:cxn ang="0">
                    <a:pos x="321" y="214"/>
                  </a:cxn>
                  <a:cxn ang="0">
                    <a:pos x="324" y="172"/>
                  </a:cxn>
                  <a:cxn ang="0">
                    <a:pos x="320" y="123"/>
                  </a:cxn>
                  <a:cxn ang="0">
                    <a:pos x="307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24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4" y="19"/>
                    </a:lnTo>
                    <a:lnTo>
                      <a:pt x="223" y="41"/>
                    </a:lnTo>
                    <a:lnTo>
                      <a:pt x="185" y="65"/>
                    </a:lnTo>
                    <a:lnTo>
                      <a:pt x="147" y="94"/>
                    </a:lnTo>
                    <a:lnTo>
                      <a:pt x="112" y="123"/>
                    </a:lnTo>
                    <a:lnTo>
                      <a:pt x="83" y="152"/>
                    </a:lnTo>
                    <a:lnTo>
                      <a:pt x="66" y="178"/>
                    </a:lnTo>
                    <a:lnTo>
                      <a:pt x="61" y="184"/>
                    </a:lnTo>
                    <a:lnTo>
                      <a:pt x="49" y="200"/>
                    </a:lnTo>
                    <a:lnTo>
                      <a:pt x="34" y="229"/>
                    </a:lnTo>
                    <a:lnTo>
                      <a:pt x="17" y="271"/>
                    </a:lnTo>
                    <a:lnTo>
                      <a:pt x="5" y="327"/>
                    </a:lnTo>
                    <a:lnTo>
                      <a:pt x="0" y="398"/>
                    </a:lnTo>
                    <a:lnTo>
                      <a:pt x="5" y="486"/>
                    </a:lnTo>
                    <a:lnTo>
                      <a:pt x="25" y="592"/>
                    </a:lnTo>
                    <a:lnTo>
                      <a:pt x="35" y="586"/>
                    </a:lnTo>
                    <a:lnTo>
                      <a:pt x="61" y="566"/>
                    </a:lnTo>
                    <a:lnTo>
                      <a:pt x="100" y="534"/>
                    </a:lnTo>
                    <a:lnTo>
                      <a:pt x="147" y="495"/>
                    </a:lnTo>
                    <a:lnTo>
                      <a:pt x="195" y="449"/>
                    </a:lnTo>
                    <a:lnTo>
                      <a:pt x="239" y="397"/>
                    </a:lnTo>
                    <a:lnTo>
                      <a:pt x="276" y="345"/>
                    </a:lnTo>
                    <a:lnTo>
                      <a:pt x="299" y="290"/>
                    </a:lnTo>
                    <a:lnTo>
                      <a:pt x="301" y="285"/>
                    </a:lnTo>
                    <a:lnTo>
                      <a:pt x="307" y="271"/>
                    </a:lnTo>
                    <a:lnTo>
                      <a:pt x="315" y="246"/>
                    </a:lnTo>
                    <a:lnTo>
                      <a:pt x="321" y="214"/>
                    </a:lnTo>
                    <a:lnTo>
                      <a:pt x="324" y="172"/>
                    </a:lnTo>
                    <a:lnTo>
                      <a:pt x="320" y="123"/>
                    </a:lnTo>
                    <a:lnTo>
                      <a:pt x="307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6" name="Freeform 208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7" name="Freeform 209"/>
              <p:cNvSpPr>
                <a:spLocks noChangeAspect="1"/>
              </p:cNvSpPr>
              <p:nvPr/>
            </p:nvSpPr>
            <p:spPr bwMode="auto">
              <a:xfrm>
                <a:off x="1482" y="1082"/>
                <a:ext cx="94" cy="105"/>
              </a:xfrm>
              <a:custGeom>
                <a:avLst/>
                <a:gdLst/>
                <a:ahLst/>
                <a:cxnLst>
                  <a:cxn ang="0">
                    <a:pos x="191" y="113"/>
                  </a:cxn>
                  <a:cxn ang="0">
                    <a:pos x="181" y="122"/>
                  </a:cxn>
                  <a:cxn ang="0">
                    <a:pos x="166" y="137"/>
                  </a:cxn>
                  <a:cxn ang="0">
                    <a:pos x="144" y="161"/>
                  </a:cxn>
                  <a:cxn ang="0">
                    <a:pos x="130" y="177"/>
                  </a:cxn>
                  <a:cxn ang="0">
                    <a:pos x="113" y="190"/>
                  </a:cxn>
                  <a:cxn ang="0">
                    <a:pos x="86" y="211"/>
                  </a:cxn>
                  <a:cxn ang="0">
                    <a:pos x="56" y="234"/>
                  </a:cxn>
                  <a:cxn ang="0">
                    <a:pos x="24" y="259"/>
                  </a:cxn>
                  <a:cxn ang="0">
                    <a:pos x="5" y="281"/>
                  </a:cxn>
                  <a:cxn ang="0">
                    <a:pos x="0" y="297"/>
                  </a:cxn>
                  <a:cxn ang="0">
                    <a:pos x="2" y="305"/>
                  </a:cxn>
                  <a:cxn ang="0">
                    <a:pos x="2" y="307"/>
                  </a:cxn>
                  <a:cxn ang="0">
                    <a:pos x="0" y="311"/>
                  </a:cxn>
                  <a:cxn ang="0">
                    <a:pos x="5" y="315"/>
                  </a:cxn>
                  <a:cxn ang="0">
                    <a:pos x="20" y="315"/>
                  </a:cxn>
                  <a:cxn ang="0">
                    <a:pos x="37" y="313"/>
                  </a:cxn>
                  <a:cxn ang="0">
                    <a:pos x="49" y="310"/>
                  </a:cxn>
                  <a:cxn ang="0">
                    <a:pos x="77" y="295"/>
                  </a:cxn>
                  <a:cxn ang="0">
                    <a:pos x="119" y="262"/>
                  </a:cxn>
                  <a:cxn ang="0">
                    <a:pos x="147" y="234"/>
                  </a:cxn>
                  <a:cxn ang="0">
                    <a:pos x="159" y="223"/>
                  </a:cxn>
                  <a:cxn ang="0">
                    <a:pos x="182" y="203"/>
                  </a:cxn>
                  <a:cxn ang="0">
                    <a:pos x="208" y="172"/>
                  </a:cxn>
                  <a:cxn ang="0">
                    <a:pos x="225" y="149"/>
                  </a:cxn>
                  <a:cxn ang="0">
                    <a:pos x="235" y="132"/>
                  </a:cxn>
                  <a:cxn ang="0">
                    <a:pos x="250" y="100"/>
                  </a:cxn>
                  <a:cxn ang="0">
                    <a:pos x="270" y="51"/>
                  </a:cxn>
                  <a:cxn ang="0">
                    <a:pos x="275" y="35"/>
                  </a:cxn>
                  <a:cxn ang="0">
                    <a:pos x="282" y="7"/>
                  </a:cxn>
                  <a:cxn ang="0">
                    <a:pos x="273" y="1"/>
                  </a:cxn>
                  <a:cxn ang="0">
                    <a:pos x="236" y="49"/>
                  </a:cxn>
                  <a:cxn ang="0">
                    <a:pos x="232" y="54"/>
                  </a:cxn>
                  <a:cxn ang="0">
                    <a:pos x="224" y="65"/>
                  </a:cxn>
                  <a:cxn ang="0">
                    <a:pos x="208" y="85"/>
                  </a:cxn>
                  <a:cxn ang="0">
                    <a:pos x="192" y="111"/>
                  </a:cxn>
                </a:cxnLst>
                <a:rect l="0" t="0" r="r" b="b"/>
                <a:pathLst>
                  <a:path w="282" h="315">
                    <a:moveTo>
                      <a:pt x="192" y="111"/>
                    </a:moveTo>
                    <a:lnTo>
                      <a:pt x="191" y="113"/>
                    </a:lnTo>
                    <a:lnTo>
                      <a:pt x="187" y="116"/>
                    </a:lnTo>
                    <a:lnTo>
                      <a:pt x="181" y="122"/>
                    </a:lnTo>
                    <a:lnTo>
                      <a:pt x="174" y="129"/>
                    </a:lnTo>
                    <a:lnTo>
                      <a:pt x="166" y="137"/>
                    </a:lnTo>
                    <a:lnTo>
                      <a:pt x="155" y="148"/>
                    </a:lnTo>
                    <a:lnTo>
                      <a:pt x="144" y="161"/>
                    </a:lnTo>
                    <a:lnTo>
                      <a:pt x="133" y="174"/>
                    </a:lnTo>
                    <a:lnTo>
                      <a:pt x="130" y="177"/>
                    </a:lnTo>
                    <a:lnTo>
                      <a:pt x="123" y="182"/>
                    </a:lnTo>
                    <a:lnTo>
                      <a:pt x="113" y="190"/>
                    </a:lnTo>
                    <a:lnTo>
                      <a:pt x="100" y="200"/>
                    </a:lnTo>
                    <a:lnTo>
                      <a:pt x="86" y="211"/>
                    </a:lnTo>
                    <a:lnTo>
                      <a:pt x="71" y="223"/>
                    </a:lnTo>
                    <a:lnTo>
                      <a:pt x="56" y="234"/>
                    </a:lnTo>
                    <a:lnTo>
                      <a:pt x="42" y="245"/>
                    </a:lnTo>
                    <a:lnTo>
                      <a:pt x="24" y="259"/>
                    </a:lnTo>
                    <a:lnTo>
                      <a:pt x="13" y="271"/>
                    </a:lnTo>
                    <a:lnTo>
                      <a:pt x="5" y="281"/>
                    </a:lnTo>
                    <a:lnTo>
                      <a:pt x="2" y="289"/>
                    </a:lnTo>
                    <a:lnTo>
                      <a:pt x="0" y="297"/>
                    </a:lnTo>
                    <a:lnTo>
                      <a:pt x="0" y="302"/>
                    </a:lnTo>
                    <a:lnTo>
                      <a:pt x="2" y="305"/>
                    </a:lnTo>
                    <a:lnTo>
                      <a:pt x="3" y="305"/>
                    </a:lnTo>
                    <a:lnTo>
                      <a:pt x="2" y="307"/>
                    </a:lnTo>
                    <a:lnTo>
                      <a:pt x="2" y="308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5" y="315"/>
                    </a:lnTo>
                    <a:lnTo>
                      <a:pt x="12" y="315"/>
                    </a:lnTo>
                    <a:lnTo>
                      <a:pt x="20" y="315"/>
                    </a:lnTo>
                    <a:lnTo>
                      <a:pt x="36" y="313"/>
                    </a:lnTo>
                    <a:lnTo>
                      <a:pt x="37" y="313"/>
                    </a:lnTo>
                    <a:lnTo>
                      <a:pt x="42" y="313"/>
                    </a:lnTo>
                    <a:lnTo>
                      <a:pt x="49" y="310"/>
                    </a:lnTo>
                    <a:lnTo>
                      <a:pt x="62" y="304"/>
                    </a:lnTo>
                    <a:lnTo>
                      <a:pt x="77" y="295"/>
                    </a:lnTo>
                    <a:lnTo>
                      <a:pt x="96" y="282"/>
                    </a:lnTo>
                    <a:lnTo>
                      <a:pt x="119" y="262"/>
                    </a:lnTo>
                    <a:lnTo>
                      <a:pt x="145" y="234"/>
                    </a:lnTo>
                    <a:lnTo>
                      <a:pt x="147" y="234"/>
                    </a:lnTo>
                    <a:lnTo>
                      <a:pt x="152" y="230"/>
                    </a:lnTo>
                    <a:lnTo>
                      <a:pt x="159" y="223"/>
                    </a:lnTo>
                    <a:lnTo>
                      <a:pt x="171" y="214"/>
                    </a:lnTo>
                    <a:lnTo>
                      <a:pt x="182" y="203"/>
                    </a:lnTo>
                    <a:lnTo>
                      <a:pt x="195" y="188"/>
                    </a:lnTo>
                    <a:lnTo>
                      <a:pt x="208" y="172"/>
                    </a:lnTo>
                    <a:lnTo>
                      <a:pt x="222" y="153"/>
                    </a:lnTo>
                    <a:lnTo>
                      <a:pt x="225" y="149"/>
                    </a:lnTo>
                    <a:lnTo>
                      <a:pt x="230" y="142"/>
                    </a:lnTo>
                    <a:lnTo>
                      <a:pt x="235" y="132"/>
                    </a:lnTo>
                    <a:lnTo>
                      <a:pt x="243" y="117"/>
                    </a:lnTo>
                    <a:lnTo>
                      <a:pt x="250" y="100"/>
                    </a:lnTo>
                    <a:lnTo>
                      <a:pt x="260" y="78"/>
                    </a:lnTo>
                    <a:lnTo>
                      <a:pt x="270" y="51"/>
                    </a:lnTo>
                    <a:lnTo>
                      <a:pt x="272" y="46"/>
                    </a:lnTo>
                    <a:lnTo>
                      <a:pt x="275" y="35"/>
                    </a:lnTo>
                    <a:lnTo>
                      <a:pt x="279" y="20"/>
                    </a:lnTo>
                    <a:lnTo>
                      <a:pt x="282" y="7"/>
                    </a:lnTo>
                    <a:lnTo>
                      <a:pt x="279" y="0"/>
                    </a:lnTo>
                    <a:lnTo>
                      <a:pt x="273" y="1"/>
                    </a:lnTo>
                    <a:lnTo>
                      <a:pt x="259" y="17"/>
                    </a:lnTo>
                    <a:lnTo>
                      <a:pt x="236" y="49"/>
                    </a:lnTo>
                    <a:lnTo>
                      <a:pt x="235" y="51"/>
                    </a:lnTo>
                    <a:lnTo>
                      <a:pt x="232" y="54"/>
                    </a:lnTo>
                    <a:lnTo>
                      <a:pt x="229" y="58"/>
                    </a:lnTo>
                    <a:lnTo>
                      <a:pt x="224" y="65"/>
                    </a:lnTo>
                    <a:lnTo>
                      <a:pt x="216" y="74"/>
                    </a:lnTo>
                    <a:lnTo>
                      <a:pt x="208" y="85"/>
                    </a:lnTo>
                    <a:lnTo>
                      <a:pt x="201" y="97"/>
                    </a:lnTo>
                    <a:lnTo>
                      <a:pt x="192" y="111"/>
                    </a:lnTo>
                    <a:lnTo>
                      <a:pt x="192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8" name="Freeform 210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59" name="Freeform 211"/>
              <p:cNvSpPr>
                <a:spLocks noChangeAspect="1"/>
              </p:cNvSpPr>
              <p:nvPr/>
            </p:nvSpPr>
            <p:spPr bwMode="auto">
              <a:xfrm>
                <a:off x="1433" y="986"/>
                <a:ext cx="107" cy="198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76" y="6"/>
                  </a:cxn>
                  <a:cxn ang="0">
                    <a:pos x="255" y="20"/>
                  </a:cxn>
                  <a:cxn ang="0">
                    <a:pos x="223" y="41"/>
                  </a:cxn>
                  <a:cxn ang="0">
                    <a:pos x="185" y="67"/>
                  </a:cxn>
                  <a:cxn ang="0">
                    <a:pos x="147" y="94"/>
                  </a:cxn>
                  <a:cxn ang="0">
                    <a:pos x="111" y="124"/>
                  </a:cxn>
                  <a:cxn ang="0">
                    <a:pos x="83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1"/>
                  </a:cxn>
                  <a:cxn ang="0">
                    <a:pos x="32" y="230"/>
                  </a:cxn>
                  <a:cxn ang="0">
                    <a:pos x="17" y="272"/>
                  </a:cxn>
                  <a:cxn ang="0">
                    <a:pos x="5" y="328"/>
                  </a:cxn>
                  <a:cxn ang="0">
                    <a:pos x="0" y="399"/>
                  </a:cxn>
                  <a:cxn ang="0">
                    <a:pos x="5" y="488"/>
                  </a:cxn>
                  <a:cxn ang="0">
                    <a:pos x="24" y="592"/>
                  </a:cxn>
                  <a:cxn ang="0">
                    <a:pos x="34" y="585"/>
                  </a:cxn>
                  <a:cxn ang="0">
                    <a:pos x="61" y="563"/>
                  </a:cxn>
                  <a:cxn ang="0">
                    <a:pos x="102" y="530"/>
                  </a:cxn>
                  <a:cxn ang="0">
                    <a:pos x="150" y="486"/>
                  </a:cxn>
                  <a:cxn ang="0">
                    <a:pos x="198" y="437"/>
                  </a:cxn>
                  <a:cxn ang="0">
                    <a:pos x="243" y="385"/>
                  </a:cxn>
                  <a:cxn ang="0">
                    <a:pos x="280" y="330"/>
                  </a:cxn>
                  <a:cxn ang="0">
                    <a:pos x="302" y="276"/>
                  </a:cxn>
                  <a:cxn ang="0">
                    <a:pos x="304" y="274"/>
                  </a:cxn>
                  <a:cxn ang="0">
                    <a:pos x="309" y="260"/>
                  </a:cxn>
                  <a:cxn ang="0">
                    <a:pos x="314" y="239"/>
                  </a:cxn>
                  <a:cxn ang="0">
                    <a:pos x="318" y="208"/>
                  </a:cxn>
                  <a:cxn ang="0">
                    <a:pos x="319" y="169"/>
                  </a:cxn>
                  <a:cxn ang="0">
                    <a:pos x="315" y="122"/>
                  </a:cxn>
                  <a:cxn ang="0">
                    <a:pos x="304" y="65"/>
                  </a:cxn>
                  <a:cxn ang="0">
                    <a:pos x="285" y="0"/>
                  </a:cxn>
                  <a:cxn ang="0">
                    <a:pos x="285" y="0"/>
                  </a:cxn>
                </a:cxnLst>
                <a:rect l="0" t="0" r="r" b="b"/>
                <a:pathLst>
                  <a:path w="319" h="592">
                    <a:moveTo>
                      <a:pt x="285" y="0"/>
                    </a:moveTo>
                    <a:lnTo>
                      <a:pt x="276" y="6"/>
                    </a:lnTo>
                    <a:lnTo>
                      <a:pt x="255" y="20"/>
                    </a:lnTo>
                    <a:lnTo>
                      <a:pt x="223" y="41"/>
                    </a:lnTo>
                    <a:lnTo>
                      <a:pt x="185" y="67"/>
                    </a:lnTo>
                    <a:lnTo>
                      <a:pt x="147" y="94"/>
                    </a:lnTo>
                    <a:lnTo>
                      <a:pt x="111" y="124"/>
                    </a:lnTo>
                    <a:lnTo>
                      <a:pt x="83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1"/>
                    </a:lnTo>
                    <a:lnTo>
                      <a:pt x="32" y="230"/>
                    </a:lnTo>
                    <a:lnTo>
                      <a:pt x="17" y="272"/>
                    </a:lnTo>
                    <a:lnTo>
                      <a:pt x="5" y="328"/>
                    </a:lnTo>
                    <a:lnTo>
                      <a:pt x="0" y="399"/>
                    </a:lnTo>
                    <a:lnTo>
                      <a:pt x="5" y="488"/>
                    </a:lnTo>
                    <a:lnTo>
                      <a:pt x="24" y="592"/>
                    </a:lnTo>
                    <a:lnTo>
                      <a:pt x="34" y="585"/>
                    </a:lnTo>
                    <a:lnTo>
                      <a:pt x="61" y="563"/>
                    </a:lnTo>
                    <a:lnTo>
                      <a:pt x="102" y="530"/>
                    </a:lnTo>
                    <a:lnTo>
                      <a:pt x="150" y="486"/>
                    </a:lnTo>
                    <a:lnTo>
                      <a:pt x="198" y="437"/>
                    </a:lnTo>
                    <a:lnTo>
                      <a:pt x="243" y="385"/>
                    </a:lnTo>
                    <a:lnTo>
                      <a:pt x="280" y="330"/>
                    </a:lnTo>
                    <a:lnTo>
                      <a:pt x="302" y="276"/>
                    </a:lnTo>
                    <a:lnTo>
                      <a:pt x="304" y="274"/>
                    </a:lnTo>
                    <a:lnTo>
                      <a:pt x="309" y="260"/>
                    </a:lnTo>
                    <a:lnTo>
                      <a:pt x="314" y="239"/>
                    </a:lnTo>
                    <a:lnTo>
                      <a:pt x="318" y="208"/>
                    </a:lnTo>
                    <a:lnTo>
                      <a:pt x="319" y="169"/>
                    </a:lnTo>
                    <a:lnTo>
                      <a:pt x="315" y="122"/>
                    </a:lnTo>
                    <a:lnTo>
                      <a:pt x="304" y="65"/>
                    </a:lnTo>
                    <a:lnTo>
                      <a:pt x="285" y="0"/>
                    </a:lnTo>
                    <a:lnTo>
                      <a:pt x="28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0" name="Freeform 212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1" name="Freeform 213"/>
              <p:cNvSpPr>
                <a:spLocks noChangeAspect="1"/>
              </p:cNvSpPr>
              <p:nvPr/>
            </p:nvSpPr>
            <p:spPr bwMode="auto">
              <a:xfrm>
                <a:off x="1441" y="1079"/>
                <a:ext cx="92" cy="107"/>
              </a:xfrm>
              <a:custGeom>
                <a:avLst/>
                <a:gdLst/>
                <a:ahLst/>
                <a:cxnLst>
                  <a:cxn ang="0">
                    <a:pos x="178" y="105"/>
                  </a:cxn>
                  <a:cxn ang="0">
                    <a:pos x="169" y="117"/>
                  </a:cxn>
                  <a:cxn ang="0">
                    <a:pos x="154" y="134"/>
                  </a:cxn>
                  <a:cxn ang="0">
                    <a:pos x="134" y="159"/>
                  </a:cxn>
                  <a:cxn ang="0">
                    <a:pos x="120" y="175"/>
                  </a:cxn>
                  <a:cxn ang="0">
                    <a:pos x="106" y="185"/>
                  </a:cxn>
                  <a:cxn ang="0">
                    <a:pos x="82" y="204"/>
                  </a:cxn>
                  <a:cxn ang="0">
                    <a:pos x="55" y="228"/>
                  </a:cxn>
                  <a:cxn ang="0">
                    <a:pos x="23" y="257"/>
                  </a:cxn>
                  <a:cxn ang="0">
                    <a:pos x="5" y="283"/>
                  </a:cxn>
                  <a:cxn ang="0">
                    <a:pos x="0" y="299"/>
                  </a:cxn>
                  <a:cxn ang="0">
                    <a:pos x="2" y="308"/>
                  </a:cxn>
                  <a:cxn ang="0">
                    <a:pos x="2" y="309"/>
                  </a:cxn>
                  <a:cxn ang="0">
                    <a:pos x="0" y="314"/>
                  </a:cxn>
                  <a:cxn ang="0">
                    <a:pos x="4" y="318"/>
                  </a:cxn>
                  <a:cxn ang="0">
                    <a:pos x="19" y="318"/>
                  </a:cxn>
                  <a:cxn ang="0">
                    <a:pos x="36" y="315"/>
                  </a:cxn>
                  <a:cxn ang="0">
                    <a:pos x="50" y="312"/>
                  </a:cxn>
                  <a:cxn ang="0">
                    <a:pos x="77" y="298"/>
                  </a:cxn>
                  <a:cxn ang="0">
                    <a:pos x="119" y="265"/>
                  </a:cxn>
                  <a:cxn ang="0">
                    <a:pos x="147" y="237"/>
                  </a:cxn>
                  <a:cxn ang="0">
                    <a:pos x="159" y="226"/>
                  </a:cxn>
                  <a:cxn ang="0">
                    <a:pos x="182" y="205"/>
                  </a:cxn>
                  <a:cxn ang="0">
                    <a:pos x="209" y="175"/>
                  </a:cxn>
                  <a:cxn ang="0">
                    <a:pos x="225" y="152"/>
                  </a:cxn>
                  <a:cxn ang="0">
                    <a:pos x="235" y="133"/>
                  </a:cxn>
                  <a:cxn ang="0">
                    <a:pos x="250" y="103"/>
                  </a:cxn>
                  <a:cxn ang="0">
                    <a:pos x="270" y="53"/>
                  </a:cxn>
                  <a:cxn ang="0">
                    <a:pos x="274" y="37"/>
                  </a:cxn>
                  <a:cxn ang="0">
                    <a:pos x="277" y="9"/>
                  </a:cxn>
                  <a:cxn ang="0">
                    <a:pos x="265" y="1"/>
                  </a:cxn>
                  <a:cxn ang="0">
                    <a:pos x="226" y="48"/>
                  </a:cxn>
                  <a:cxn ang="0">
                    <a:pos x="221" y="52"/>
                  </a:cxn>
                  <a:cxn ang="0">
                    <a:pos x="211" y="61"/>
                  </a:cxn>
                  <a:cxn ang="0">
                    <a:pos x="196" y="78"/>
                  </a:cxn>
                  <a:cxn ang="0">
                    <a:pos x="180" y="104"/>
                  </a:cxn>
                </a:cxnLst>
                <a:rect l="0" t="0" r="r" b="b"/>
                <a:pathLst>
                  <a:path w="277" h="320">
                    <a:moveTo>
                      <a:pt x="180" y="104"/>
                    </a:moveTo>
                    <a:lnTo>
                      <a:pt x="178" y="105"/>
                    </a:lnTo>
                    <a:lnTo>
                      <a:pt x="174" y="110"/>
                    </a:lnTo>
                    <a:lnTo>
                      <a:pt x="169" y="117"/>
                    </a:lnTo>
                    <a:lnTo>
                      <a:pt x="162" y="124"/>
                    </a:lnTo>
                    <a:lnTo>
                      <a:pt x="154" y="134"/>
                    </a:lnTo>
                    <a:lnTo>
                      <a:pt x="144" y="146"/>
                    </a:lnTo>
                    <a:lnTo>
                      <a:pt x="134" y="159"/>
                    </a:lnTo>
                    <a:lnTo>
                      <a:pt x="123" y="172"/>
                    </a:lnTo>
                    <a:lnTo>
                      <a:pt x="120" y="175"/>
                    </a:lnTo>
                    <a:lnTo>
                      <a:pt x="115" y="178"/>
                    </a:lnTo>
                    <a:lnTo>
                      <a:pt x="106" y="185"/>
                    </a:lnTo>
                    <a:lnTo>
                      <a:pt x="96" y="194"/>
                    </a:lnTo>
                    <a:lnTo>
                      <a:pt x="82" y="204"/>
                    </a:lnTo>
                    <a:lnTo>
                      <a:pt x="68" y="215"/>
                    </a:lnTo>
                    <a:lnTo>
                      <a:pt x="55" y="228"/>
                    </a:lnTo>
                    <a:lnTo>
                      <a:pt x="39" y="241"/>
                    </a:lnTo>
                    <a:lnTo>
                      <a:pt x="23" y="257"/>
                    </a:lnTo>
                    <a:lnTo>
                      <a:pt x="13" y="272"/>
                    </a:lnTo>
                    <a:lnTo>
                      <a:pt x="5" y="283"/>
                    </a:lnTo>
                    <a:lnTo>
                      <a:pt x="2" y="292"/>
                    </a:lnTo>
                    <a:lnTo>
                      <a:pt x="0" y="299"/>
                    </a:lnTo>
                    <a:lnTo>
                      <a:pt x="2" y="305"/>
                    </a:lnTo>
                    <a:lnTo>
                      <a:pt x="2" y="308"/>
                    </a:lnTo>
                    <a:lnTo>
                      <a:pt x="3" y="308"/>
                    </a:lnTo>
                    <a:lnTo>
                      <a:pt x="2" y="309"/>
                    </a:lnTo>
                    <a:lnTo>
                      <a:pt x="0" y="311"/>
                    </a:lnTo>
                    <a:lnTo>
                      <a:pt x="0" y="314"/>
                    </a:lnTo>
                    <a:lnTo>
                      <a:pt x="2" y="317"/>
                    </a:lnTo>
                    <a:lnTo>
                      <a:pt x="4" y="318"/>
                    </a:lnTo>
                    <a:lnTo>
                      <a:pt x="10" y="320"/>
                    </a:lnTo>
                    <a:lnTo>
                      <a:pt x="19" y="318"/>
                    </a:lnTo>
                    <a:lnTo>
                      <a:pt x="34" y="315"/>
                    </a:lnTo>
                    <a:lnTo>
                      <a:pt x="36" y="315"/>
                    </a:lnTo>
                    <a:lnTo>
                      <a:pt x="41" y="315"/>
                    </a:lnTo>
                    <a:lnTo>
                      <a:pt x="50" y="312"/>
                    </a:lnTo>
                    <a:lnTo>
                      <a:pt x="61" y="307"/>
                    </a:lnTo>
                    <a:lnTo>
                      <a:pt x="77" y="298"/>
                    </a:lnTo>
                    <a:lnTo>
                      <a:pt x="96" y="283"/>
                    </a:lnTo>
                    <a:lnTo>
                      <a:pt x="119" y="265"/>
                    </a:lnTo>
                    <a:lnTo>
                      <a:pt x="145" y="237"/>
                    </a:lnTo>
                    <a:lnTo>
                      <a:pt x="147" y="237"/>
                    </a:lnTo>
                    <a:lnTo>
                      <a:pt x="152" y="233"/>
                    </a:lnTo>
                    <a:lnTo>
                      <a:pt x="159" y="226"/>
                    </a:lnTo>
                    <a:lnTo>
                      <a:pt x="171" y="217"/>
                    </a:lnTo>
                    <a:lnTo>
                      <a:pt x="182" y="205"/>
                    </a:lnTo>
                    <a:lnTo>
                      <a:pt x="195" y="191"/>
                    </a:lnTo>
                    <a:lnTo>
                      <a:pt x="209" y="175"/>
                    </a:lnTo>
                    <a:lnTo>
                      <a:pt x="222" y="156"/>
                    </a:lnTo>
                    <a:lnTo>
                      <a:pt x="225" y="152"/>
                    </a:lnTo>
                    <a:lnTo>
                      <a:pt x="230" y="145"/>
                    </a:lnTo>
                    <a:lnTo>
                      <a:pt x="235" y="133"/>
                    </a:lnTo>
                    <a:lnTo>
                      <a:pt x="243" y="120"/>
                    </a:lnTo>
                    <a:lnTo>
                      <a:pt x="250" y="103"/>
                    </a:lnTo>
                    <a:lnTo>
                      <a:pt x="260" y="79"/>
                    </a:lnTo>
                    <a:lnTo>
                      <a:pt x="270" y="53"/>
                    </a:lnTo>
                    <a:lnTo>
                      <a:pt x="270" y="49"/>
                    </a:lnTo>
                    <a:lnTo>
                      <a:pt x="274" y="37"/>
                    </a:lnTo>
                    <a:lnTo>
                      <a:pt x="277" y="22"/>
                    </a:lnTo>
                    <a:lnTo>
                      <a:pt x="277" y="9"/>
                    </a:lnTo>
                    <a:lnTo>
                      <a:pt x="273" y="0"/>
                    </a:lnTo>
                    <a:lnTo>
                      <a:pt x="265" y="1"/>
                    </a:lnTo>
                    <a:lnTo>
                      <a:pt x="250" y="16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52"/>
                    </a:lnTo>
                    <a:lnTo>
                      <a:pt x="217" y="55"/>
                    </a:lnTo>
                    <a:lnTo>
                      <a:pt x="211" y="61"/>
                    </a:lnTo>
                    <a:lnTo>
                      <a:pt x="205" y="68"/>
                    </a:lnTo>
                    <a:lnTo>
                      <a:pt x="196" y="78"/>
                    </a:lnTo>
                    <a:lnTo>
                      <a:pt x="188" y="90"/>
                    </a:lnTo>
                    <a:lnTo>
                      <a:pt x="180" y="104"/>
                    </a:lnTo>
                    <a:lnTo>
                      <a:pt x="180" y="10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2" name="Freeform 214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3" name="Freeform 215"/>
              <p:cNvSpPr>
                <a:spLocks noChangeAspect="1"/>
              </p:cNvSpPr>
              <p:nvPr/>
            </p:nvSpPr>
            <p:spPr bwMode="auto">
              <a:xfrm>
                <a:off x="1396" y="979"/>
                <a:ext cx="105" cy="193"/>
              </a:xfrm>
              <a:custGeom>
                <a:avLst/>
                <a:gdLst/>
                <a:ahLst/>
                <a:cxnLst>
                  <a:cxn ang="0">
                    <a:pos x="282" y="0"/>
                  </a:cxn>
                  <a:cxn ang="0">
                    <a:pos x="273" y="6"/>
                  </a:cxn>
                  <a:cxn ang="0">
                    <a:pos x="252" y="20"/>
                  </a:cxn>
                  <a:cxn ang="0">
                    <a:pos x="220" y="40"/>
                  </a:cxn>
                  <a:cxn ang="0">
                    <a:pos x="184" y="66"/>
                  </a:cxn>
                  <a:cxn ang="0">
                    <a:pos x="146" y="94"/>
                  </a:cxn>
                  <a:cxn ang="0">
                    <a:pos x="111" y="124"/>
                  </a:cxn>
                  <a:cxn ang="0">
                    <a:pos x="82" y="153"/>
                  </a:cxn>
                  <a:cxn ang="0">
                    <a:pos x="65" y="179"/>
                  </a:cxn>
                  <a:cxn ang="0">
                    <a:pos x="60" y="185"/>
                  </a:cxn>
                  <a:cxn ang="0">
                    <a:pos x="48" y="200"/>
                  </a:cxn>
                  <a:cxn ang="0">
                    <a:pos x="32" y="227"/>
                  </a:cxn>
                  <a:cxn ang="0">
                    <a:pos x="17" y="266"/>
                  </a:cxn>
                  <a:cxn ang="0">
                    <a:pos x="5" y="320"/>
                  </a:cxn>
                  <a:cxn ang="0">
                    <a:pos x="0" y="389"/>
                  </a:cxn>
                  <a:cxn ang="0">
                    <a:pos x="5" y="476"/>
                  </a:cxn>
                  <a:cxn ang="0">
                    <a:pos x="24" y="580"/>
                  </a:cxn>
                  <a:cxn ang="0">
                    <a:pos x="34" y="573"/>
                  </a:cxn>
                  <a:cxn ang="0">
                    <a:pos x="63" y="550"/>
                  </a:cxn>
                  <a:cxn ang="0">
                    <a:pos x="103" y="515"/>
                  </a:cxn>
                  <a:cxn ang="0">
                    <a:pos x="151" y="472"/>
                  </a:cxn>
                  <a:cxn ang="0">
                    <a:pos x="200" y="421"/>
                  </a:cxn>
                  <a:cxn ang="0">
                    <a:pos x="247" y="367"/>
                  </a:cxn>
                  <a:cxn ang="0">
                    <a:pos x="283" y="312"/>
                  </a:cxn>
                  <a:cxn ang="0">
                    <a:pos x="306" y="259"/>
                  </a:cxn>
                  <a:cxn ang="0">
                    <a:pos x="307" y="256"/>
                  </a:cxn>
                  <a:cxn ang="0">
                    <a:pos x="310" y="244"/>
                  </a:cxn>
                  <a:cxn ang="0">
                    <a:pos x="314" y="226"/>
                  </a:cxn>
                  <a:cxn ang="0">
                    <a:pos x="315" y="198"/>
                  </a:cxn>
                  <a:cxn ang="0">
                    <a:pos x="315" y="163"/>
                  </a:cxn>
                  <a:cxn ang="0">
                    <a:pos x="310" y="119"/>
                  </a:cxn>
                  <a:cxn ang="0">
                    <a:pos x="300" y="64"/>
                  </a:cxn>
                  <a:cxn ang="0">
                    <a:pos x="282" y="0"/>
                  </a:cxn>
                  <a:cxn ang="0">
                    <a:pos x="282" y="0"/>
                  </a:cxn>
                </a:cxnLst>
                <a:rect l="0" t="0" r="r" b="b"/>
                <a:pathLst>
                  <a:path w="315" h="580">
                    <a:moveTo>
                      <a:pt x="282" y="0"/>
                    </a:moveTo>
                    <a:lnTo>
                      <a:pt x="273" y="6"/>
                    </a:lnTo>
                    <a:lnTo>
                      <a:pt x="252" y="20"/>
                    </a:lnTo>
                    <a:lnTo>
                      <a:pt x="220" y="40"/>
                    </a:lnTo>
                    <a:lnTo>
                      <a:pt x="184" y="66"/>
                    </a:lnTo>
                    <a:lnTo>
                      <a:pt x="146" y="94"/>
                    </a:lnTo>
                    <a:lnTo>
                      <a:pt x="111" y="124"/>
                    </a:lnTo>
                    <a:lnTo>
                      <a:pt x="82" y="153"/>
                    </a:lnTo>
                    <a:lnTo>
                      <a:pt x="65" y="179"/>
                    </a:lnTo>
                    <a:lnTo>
                      <a:pt x="60" y="185"/>
                    </a:lnTo>
                    <a:lnTo>
                      <a:pt x="48" y="200"/>
                    </a:lnTo>
                    <a:lnTo>
                      <a:pt x="32" y="227"/>
                    </a:lnTo>
                    <a:lnTo>
                      <a:pt x="17" y="266"/>
                    </a:lnTo>
                    <a:lnTo>
                      <a:pt x="5" y="320"/>
                    </a:lnTo>
                    <a:lnTo>
                      <a:pt x="0" y="389"/>
                    </a:lnTo>
                    <a:lnTo>
                      <a:pt x="5" y="476"/>
                    </a:lnTo>
                    <a:lnTo>
                      <a:pt x="24" y="580"/>
                    </a:lnTo>
                    <a:lnTo>
                      <a:pt x="34" y="573"/>
                    </a:lnTo>
                    <a:lnTo>
                      <a:pt x="63" y="550"/>
                    </a:lnTo>
                    <a:lnTo>
                      <a:pt x="103" y="515"/>
                    </a:lnTo>
                    <a:lnTo>
                      <a:pt x="151" y="472"/>
                    </a:lnTo>
                    <a:lnTo>
                      <a:pt x="200" y="421"/>
                    </a:lnTo>
                    <a:lnTo>
                      <a:pt x="247" y="367"/>
                    </a:lnTo>
                    <a:lnTo>
                      <a:pt x="283" y="312"/>
                    </a:lnTo>
                    <a:lnTo>
                      <a:pt x="306" y="259"/>
                    </a:lnTo>
                    <a:lnTo>
                      <a:pt x="307" y="256"/>
                    </a:lnTo>
                    <a:lnTo>
                      <a:pt x="310" y="244"/>
                    </a:lnTo>
                    <a:lnTo>
                      <a:pt x="314" y="226"/>
                    </a:lnTo>
                    <a:lnTo>
                      <a:pt x="315" y="198"/>
                    </a:lnTo>
                    <a:lnTo>
                      <a:pt x="315" y="163"/>
                    </a:lnTo>
                    <a:lnTo>
                      <a:pt x="310" y="119"/>
                    </a:lnTo>
                    <a:lnTo>
                      <a:pt x="300" y="64"/>
                    </a:lnTo>
                    <a:lnTo>
                      <a:pt x="282" y="0"/>
                    </a:lnTo>
                    <a:lnTo>
                      <a:pt x="28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4" name="Freeform 216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5" name="Freeform 217"/>
              <p:cNvSpPr>
                <a:spLocks noChangeAspect="1"/>
              </p:cNvSpPr>
              <p:nvPr/>
            </p:nvSpPr>
            <p:spPr bwMode="auto">
              <a:xfrm>
                <a:off x="1403" y="1064"/>
                <a:ext cx="95" cy="111"/>
              </a:xfrm>
              <a:custGeom>
                <a:avLst/>
                <a:gdLst/>
                <a:ahLst/>
                <a:cxnLst>
                  <a:cxn ang="0">
                    <a:pos x="175" y="110"/>
                  </a:cxn>
                  <a:cxn ang="0">
                    <a:pos x="168" y="117"/>
                  </a:cxn>
                  <a:cxn ang="0">
                    <a:pos x="154" y="132"/>
                  </a:cxn>
                  <a:cxn ang="0">
                    <a:pos x="135" y="153"/>
                  </a:cxn>
                  <a:cxn ang="0">
                    <a:pos x="122" y="169"/>
                  </a:cxn>
                  <a:cxn ang="0">
                    <a:pos x="107" y="184"/>
                  </a:cxn>
                  <a:cxn ang="0">
                    <a:pos x="82" y="208"/>
                  </a:cxn>
                  <a:cxn ang="0">
                    <a:pos x="53" y="237"/>
                  </a:cxn>
                  <a:cxn ang="0">
                    <a:pos x="21" y="266"/>
                  </a:cxn>
                  <a:cxn ang="0">
                    <a:pos x="5" y="291"/>
                  </a:cxn>
                  <a:cxn ang="0">
                    <a:pos x="0" y="308"/>
                  </a:cxn>
                  <a:cxn ang="0">
                    <a:pos x="1" y="317"/>
                  </a:cxn>
                  <a:cxn ang="0">
                    <a:pos x="1" y="318"/>
                  </a:cxn>
                  <a:cxn ang="0">
                    <a:pos x="1" y="326"/>
                  </a:cxn>
                  <a:cxn ang="0">
                    <a:pos x="6" y="331"/>
                  </a:cxn>
                  <a:cxn ang="0">
                    <a:pos x="22" y="333"/>
                  </a:cxn>
                  <a:cxn ang="0">
                    <a:pos x="39" y="328"/>
                  </a:cxn>
                  <a:cxn ang="0">
                    <a:pos x="53" y="326"/>
                  </a:cxn>
                  <a:cxn ang="0">
                    <a:pos x="81" y="311"/>
                  </a:cxn>
                  <a:cxn ang="0">
                    <a:pos x="122" y="279"/>
                  </a:cxn>
                  <a:cxn ang="0">
                    <a:pos x="150" y="252"/>
                  </a:cxn>
                  <a:cxn ang="0">
                    <a:pos x="163" y="240"/>
                  </a:cxn>
                  <a:cxn ang="0">
                    <a:pos x="185" y="220"/>
                  </a:cxn>
                  <a:cxn ang="0">
                    <a:pos x="212" y="190"/>
                  </a:cxn>
                  <a:cxn ang="0">
                    <a:pos x="228" y="166"/>
                  </a:cxn>
                  <a:cxn ang="0">
                    <a:pos x="238" y="148"/>
                  </a:cxn>
                  <a:cxn ang="0">
                    <a:pos x="253" y="117"/>
                  </a:cxn>
                  <a:cxn ang="0">
                    <a:pos x="274" y="68"/>
                  </a:cxn>
                  <a:cxn ang="0">
                    <a:pos x="279" y="49"/>
                  </a:cxn>
                  <a:cxn ang="0">
                    <a:pos x="284" y="13"/>
                  </a:cxn>
                  <a:cxn ang="0">
                    <a:pos x="272" y="0"/>
                  </a:cxn>
                  <a:cxn ang="0">
                    <a:pos x="231" y="46"/>
                  </a:cxn>
                  <a:cxn ang="0">
                    <a:pos x="224" y="51"/>
                  </a:cxn>
                  <a:cxn ang="0">
                    <a:pos x="212" y="62"/>
                  </a:cxn>
                  <a:cxn ang="0">
                    <a:pos x="194" y="81"/>
                  </a:cxn>
                  <a:cxn ang="0">
                    <a:pos x="176" y="109"/>
                  </a:cxn>
                </a:cxnLst>
                <a:rect l="0" t="0" r="r" b="b"/>
                <a:pathLst>
                  <a:path w="284" h="333">
                    <a:moveTo>
                      <a:pt x="176" y="109"/>
                    </a:moveTo>
                    <a:lnTo>
                      <a:pt x="175" y="110"/>
                    </a:lnTo>
                    <a:lnTo>
                      <a:pt x="173" y="113"/>
                    </a:lnTo>
                    <a:lnTo>
                      <a:pt x="168" y="117"/>
                    </a:lnTo>
                    <a:lnTo>
                      <a:pt x="161" y="124"/>
                    </a:lnTo>
                    <a:lnTo>
                      <a:pt x="154" y="132"/>
                    </a:lnTo>
                    <a:lnTo>
                      <a:pt x="145" y="142"/>
                    </a:lnTo>
                    <a:lnTo>
                      <a:pt x="135" y="153"/>
                    </a:lnTo>
                    <a:lnTo>
                      <a:pt x="125" y="166"/>
                    </a:lnTo>
                    <a:lnTo>
                      <a:pt x="122" y="169"/>
                    </a:lnTo>
                    <a:lnTo>
                      <a:pt x="116" y="175"/>
                    </a:lnTo>
                    <a:lnTo>
                      <a:pt x="107" y="184"/>
                    </a:lnTo>
                    <a:lnTo>
                      <a:pt x="96" y="195"/>
                    </a:lnTo>
                    <a:lnTo>
                      <a:pt x="82" y="208"/>
                    </a:lnTo>
                    <a:lnTo>
                      <a:pt x="68" y="221"/>
                    </a:lnTo>
                    <a:lnTo>
                      <a:pt x="53" y="237"/>
                    </a:lnTo>
                    <a:lnTo>
                      <a:pt x="38" y="250"/>
                    </a:lnTo>
                    <a:lnTo>
                      <a:pt x="21" y="266"/>
                    </a:lnTo>
                    <a:lnTo>
                      <a:pt x="11" y="279"/>
                    </a:lnTo>
                    <a:lnTo>
                      <a:pt x="5" y="291"/>
                    </a:lnTo>
                    <a:lnTo>
                      <a:pt x="1" y="301"/>
                    </a:lnTo>
                    <a:lnTo>
                      <a:pt x="0" y="308"/>
                    </a:lnTo>
                    <a:lnTo>
                      <a:pt x="0" y="314"/>
                    </a:lnTo>
                    <a:lnTo>
                      <a:pt x="1" y="317"/>
                    </a:lnTo>
                    <a:lnTo>
                      <a:pt x="2" y="317"/>
                    </a:lnTo>
                    <a:lnTo>
                      <a:pt x="1" y="318"/>
                    </a:lnTo>
                    <a:lnTo>
                      <a:pt x="1" y="321"/>
                    </a:lnTo>
                    <a:lnTo>
                      <a:pt x="1" y="326"/>
                    </a:lnTo>
                    <a:lnTo>
                      <a:pt x="2" y="328"/>
                    </a:lnTo>
                    <a:lnTo>
                      <a:pt x="6" y="331"/>
                    </a:lnTo>
                    <a:lnTo>
                      <a:pt x="12" y="333"/>
                    </a:lnTo>
                    <a:lnTo>
                      <a:pt x="22" y="333"/>
                    </a:lnTo>
                    <a:lnTo>
                      <a:pt x="38" y="328"/>
                    </a:lnTo>
                    <a:lnTo>
                      <a:pt x="39" y="328"/>
                    </a:lnTo>
                    <a:lnTo>
                      <a:pt x="44" y="328"/>
                    </a:lnTo>
                    <a:lnTo>
                      <a:pt x="53" y="326"/>
                    </a:lnTo>
                    <a:lnTo>
                      <a:pt x="64" y="321"/>
                    </a:lnTo>
                    <a:lnTo>
                      <a:pt x="81" y="311"/>
                    </a:lnTo>
                    <a:lnTo>
                      <a:pt x="99" y="298"/>
                    </a:lnTo>
                    <a:lnTo>
                      <a:pt x="122" y="279"/>
                    </a:lnTo>
                    <a:lnTo>
                      <a:pt x="149" y="252"/>
                    </a:lnTo>
                    <a:lnTo>
                      <a:pt x="150" y="252"/>
                    </a:lnTo>
                    <a:lnTo>
                      <a:pt x="155" y="247"/>
                    </a:lnTo>
                    <a:lnTo>
                      <a:pt x="163" y="240"/>
                    </a:lnTo>
                    <a:lnTo>
                      <a:pt x="174" y="232"/>
                    </a:lnTo>
                    <a:lnTo>
                      <a:pt x="185" y="220"/>
                    </a:lnTo>
                    <a:lnTo>
                      <a:pt x="198" y="205"/>
                    </a:lnTo>
                    <a:lnTo>
                      <a:pt x="212" y="190"/>
                    </a:lnTo>
                    <a:lnTo>
                      <a:pt x="226" y="171"/>
                    </a:lnTo>
                    <a:lnTo>
                      <a:pt x="228" y="166"/>
                    </a:lnTo>
                    <a:lnTo>
                      <a:pt x="233" y="159"/>
                    </a:lnTo>
                    <a:lnTo>
                      <a:pt x="238" y="148"/>
                    </a:lnTo>
                    <a:lnTo>
                      <a:pt x="246" y="135"/>
                    </a:lnTo>
                    <a:lnTo>
                      <a:pt x="253" y="117"/>
                    </a:lnTo>
                    <a:lnTo>
                      <a:pt x="263" y="94"/>
                    </a:lnTo>
                    <a:lnTo>
                      <a:pt x="274" y="68"/>
                    </a:lnTo>
                    <a:lnTo>
                      <a:pt x="275" y="62"/>
                    </a:lnTo>
                    <a:lnTo>
                      <a:pt x="279" y="49"/>
                    </a:lnTo>
                    <a:lnTo>
                      <a:pt x="281" y="30"/>
                    </a:lnTo>
                    <a:lnTo>
                      <a:pt x="284" y="13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6" y="14"/>
                    </a:lnTo>
                    <a:lnTo>
                      <a:pt x="231" y="46"/>
                    </a:lnTo>
                    <a:lnTo>
                      <a:pt x="228" y="48"/>
                    </a:lnTo>
                    <a:lnTo>
                      <a:pt x="224" y="51"/>
                    </a:lnTo>
                    <a:lnTo>
                      <a:pt x="219" y="55"/>
                    </a:lnTo>
                    <a:lnTo>
                      <a:pt x="212" y="62"/>
                    </a:lnTo>
                    <a:lnTo>
                      <a:pt x="203" y="71"/>
                    </a:lnTo>
                    <a:lnTo>
                      <a:pt x="194" y="81"/>
                    </a:lnTo>
                    <a:lnTo>
                      <a:pt x="185" y="94"/>
                    </a:lnTo>
                    <a:lnTo>
                      <a:pt x="176" y="109"/>
                    </a:lnTo>
                    <a:lnTo>
                      <a:pt x="176" y="10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6" name="Freeform 218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7" name="Freeform 219"/>
              <p:cNvSpPr>
                <a:spLocks noChangeAspect="1"/>
              </p:cNvSpPr>
              <p:nvPr/>
            </p:nvSpPr>
            <p:spPr bwMode="auto">
              <a:xfrm>
                <a:off x="1347" y="990"/>
                <a:ext cx="115" cy="192"/>
              </a:xfrm>
              <a:custGeom>
                <a:avLst/>
                <a:gdLst/>
                <a:ahLst/>
                <a:cxnLst>
                  <a:cxn ang="0">
                    <a:pos x="319" y="0"/>
                  </a:cxn>
                  <a:cxn ang="0">
                    <a:pos x="311" y="4"/>
                  </a:cxn>
                  <a:cxn ang="0">
                    <a:pos x="294" y="14"/>
                  </a:cxn>
                  <a:cxn ang="0">
                    <a:pos x="266" y="29"/>
                  </a:cxn>
                  <a:cxn ang="0">
                    <a:pos x="233" y="47"/>
                  </a:cxn>
                  <a:cxn ang="0">
                    <a:pos x="197" y="69"/>
                  </a:cxn>
                  <a:cxn ang="0">
                    <a:pos x="159" y="94"/>
                  </a:cxn>
                  <a:cxn ang="0">
                    <a:pos x="123" y="118"/>
                  </a:cxn>
                  <a:cxn ang="0">
                    <a:pos x="93" y="143"/>
                  </a:cxn>
                  <a:cxn ang="0">
                    <a:pos x="87" y="152"/>
                  </a:cxn>
                  <a:cxn ang="0">
                    <a:pos x="70" y="173"/>
                  </a:cxn>
                  <a:cxn ang="0">
                    <a:pos x="50" y="208"/>
                  </a:cxn>
                  <a:cxn ang="0">
                    <a:pos x="29" y="257"/>
                  </a:cxn>
                  <a:cxn ang="0">
                    <a:pos x="10" y="319"/>
                  </a:cxn>
                  <a:cxn ang="0">
                    <a:pos x="0" y="393"/>
                  </a:cxn>
                  <a:cxn ang="0">
                    <a:pos x="1" y="479"/>
                  </a:cxn>
                  <a:cxn ang="0">
                    <a:pos x="20" y="574"/>
                  </a:cxn>
                  <a:cxn ang="0">
                    <a:pos x="30" y="567"/>
                  </a:cxn>
                  <a:cxn ang="0">
                    <a:pos x="58" y="544"/>
                  </a:cxn>
                  <a:cxn ang="0">
                    <a:pos x="99" y="507"/>
                  </a:cxn>
                  <a:cxn ang="0">
                    <a:pos x="149" y="464"/>
                  </a:cxn>
                  <a:cxn ang="0">
                    <a:pos x="200" y="413"/>
                  </a:cxn>
                  <a:cxn ang="0">
                    <a:pos x="251" y="360"/>
                  </a:cxn>
                  <a:cxn ang="0">
                    <a:pos x="294" y="305"/>
                  </a:cxn>
                  <a:cxn ang="0">
                    <a:pos x="326" y="253"/>
                  </a:cxn>
                  <a:cxn ang="0">
                    <a:pos x="328" y="250"/>
                  </a:cxn>
                  <a:cxn ang="0">
                    <a:pos x="333" y="240"/>
                  </a:cxn>
                  <a:cxn ang="0">
                    <a:pos x="338" y="221"/>
                  </a:cxn>
                  <a:cxn ang="0">
                    <a:pos x="343" y="195"/>
                  </a:cxn>
                  <a:cxn ang="0">
                    <a:pos x="345" y="160"/>
                  </a:cxn>
                  <a:cxn ang="0">
                    <a:pos x="343" y="117"/>
                  </a:cxn>
                  <a:cxn ang="0">
                    <a:pos x="335" y="63"/>
                  </a:cxn>
                  <a:cxn ang="0">
                    <a:pos x="319" y="0"/>
                  </a:cxn>
                  <a:cxn ang="0">
                    <a:pos x="319" y="0"/>
                  </a:cxn>
                </a:cxnLst>
                <a:rect l="0" t="0" r="r" b="b"/>
                <a:pathLst>
                  <a:path w="345" h="574">
                    <a:moveTo>
                      <a:pt x="319" y="0"/>
                    </a:moveTo>
                    <a:lnTo>
                      <a:pt x="311" y="4"/>
                    </a:lnTo>
                    <a:lnTo>
                      <a:pt x="294" y="14"/>
                    </a:lnTo>
                    <a:lnTo>
                      <a:pt x="266" y="29"/>
                    </a:lnTo>
                    <a:lnTo>
                      <a:pt x="233" y="47"/>
                    </a:lnTo>
                    <a:lnTo>
                      <a:pt x="197" y="69"/>
                    </a:lnTo>
                    <a:lnTo>
                      <a:pt x="159" y="94"/>
                    </a:lnTo>
                    <a:lnTo>
                      <a:pt x="123" y="118"/>
                    </a:lnTo>
                    <a:lnTo>
                      <a:pt x="93" y="143"/>
                    </a:lnTo>
                    <a:lnTo>
                      <a:pt x="87" y="152"/>
                    </a:lnTo>
                    <a:lnTo>
                      <a:pt x="70" y="173"/>
                    </a:lnTo>
                    <a:lnTo>
                      <a:pt x="50" y="208"/>
                    </a:lnTo>
                    <a:lnTo>
                      <a:pt x="29" y="257"/>
                    </a:lnTo>
                    <a:lnTo>
                      <a:pt x="10" y="319"/>
                    </a:lnTo>
                    <a:lnTo>
                      <a:pt x="0" y="393"/>
                    </a:lnTo>
                    <a:lnTo>
                      <a:pt x="1" y="479"/>
                    </a:lnTo>
                    <a:lnTo>
                      <a:pt x="20" y="574"/>
                    </a:lnTo>
                    <a:lnTo>
                      <a:pt x="30" y="567"/>
                    </a:lnTo>
                    <a:lnTo>
                      <a:pt x="58" y="544"/>
                    </a:lnTo>
                    <a:lnTo>
                      <a:pt x="99" y="507"/>
                    </a:lnTo>
                    <a:lnTo>
                      <a:pt x="149" y="464"/>
                    </a:lnTo>
                    <a:lnTo>
                      <a:pt x="200" y="413"/>
                    </a:lnTo>
                    <a:lnTo>
                      <a:pt x="251" y="360"/>
                    </a:lnTo>
                    <a:lnTo>
                      <a:pt x="294" y="305"/>
                    </a:lnTo>
                    <a:lnTo>
                      <a:pt x="326" y="253"/>
                    </a:lnTo>
                    <a:lnTo>
                      <a:pt x="328" y="250"/>
                    </a:lnTo>
                    <a:lnTo>
                      <a:pt x="333" y="240"/>
                    </a:lnTo>
                    <a:lnTo>
                      <a:pt x="338" y="221"/>
                    </a:lnTo>
                    <a:lnTo>
                      <a:pt x="343" y="195"/>
                    </a:lnTo>
                    <a:lnTo>
                      <a:pt x="345" y="160"/>
                    </a:lnTo>
                    <a:lnTo>
                      <a:pt x="343" y="117"/>
                    </a:lnTo>
                    <a:lnTo>
                      <a:pt x="335" y="63"/>
                    </a:lnTo>
                    <a:lnTo>
                      <a:pt x="319" y="0"/>
                    </a:lnTo>
                    <a:lnTo>
                      <a:pt x="319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8" name="Freeform 220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69" name="Freeform 221"/>
              <p:cNvSpPr>
                <a:spLocks noChangeAspect="1"/>
              </p:cNvSpPr>
              <p:nvPr/>
            </p:nvSpPr>
            <p:spPr bwMode="auto">
              <a:xfrm>
                <a:off x="1352" y="1066"/>
                <a:ext cx="107" cy="117"/>
              </a:xfrm>
              <a:custGeom>
                <a:avLst/>
                <a:gdLst/>
                <a:ahLst/>
                <a:cxnLst>
                  <a:cxn ang="0">
                    <a:pos x="184" y="169"/>
                  </a:cxn>
                  <a:cxn ang="0">
                    <a:pos x="174" y="179"/>
                  </a:cxn>
                  <a:cxn ang="0">
                    <a:pos x="159" y="195"/>
                  </a:cxn>
                  <a:cxn ang="0">
                    <a:pos x="136" y="217"/>
                  </a:cxn>
                  <a:cxn ang="0">
                    <a:pos x="122" y="231"/>
                  </a:cxn>
                  <a:cxn ang="0">
                    <a:pos x="108" y="239"/>
                  </a:cxn>
                  <a:cxn ang="0">
                    <a:pos x="86" y="253"/>
                  </a:cxn>
                  <a:cxn ang="0">
                    <a:pos x="57" y="275"/>
                  </a:cxn>
                  <a:cxn ang="0">
                    <a:pos x="26" y="302"/>
                  </a:cxn>
                  <a:cxn ang="0">
                    <a:pos x="7" y="320"/>
                  </a:cxn>
                  <a:cxn ang="0">
                    <a:pos x="1" y="327"/>
                  </a:cxn>
                  <a:cxn ang="0">
                    <a:pos x="2" y="327"/>
                  </a:cxn>
                  <a:cxn ang="0">
                    <a:pos x="0" y="334"/>
                  </a:cxn>
                  <a:cxn ang="0">
                    <a:pos x="1" y="346"/>
                  </a:cxn>
                  <a:cxn ang="0">
                    <a:pos x="12" y="351"/>
                  </a:cxn>
                  <a:cxn ang="0">
                    <a:pos x="43" y="341"/>
                  </a:cxn>
                  <a:cxn ang="0">
                    <a:pos x="52" y="340"/>
                  </a:cxn>
                  <a:cxn ang="0">
                    <a:pos x="76" y="331"/>
                  </a:cxn>
                  <a:cxn ang="0">
                    <a:pos x="111" y="309"/>
                  </a:cxn>
                  <a:cxn ang="0">
                    <a:pos x="154" y="270"/>
                  </a:cxn>
                  <a:cxn ang="0">
                    <a:pos x="159" y="263"/>
                  </a:cxn>
                  <a:cxn ang="0">
                    <a:pos x="176" y="243"/>
                  </a:cxn>
                  <a:cxn ang="0">
                    <a:pos x="200" y="212"/>
                  </a:cxn>
                  <a:cxn ang="0">
                    <a:pos x="232" y="173"/>
                  </a:cxn>
                  <a:cxn ang="0">
                    <a:pos x="237" y="166"/>
                  </a:cxn>
                  <a:cxn ang="0">
                    <a:pos x="253" y="147"/>
                  </a:cxn>
                  <a:cxn ang="0">
                    <a:pos x="274" y="120"/>
                  </a:cxn>
                  <a:cxn ang="0">
                    <a:pos x="295" y="85"/>
                  </a:cxn>
                  <a:cxn ang="0">
                    <a:pos x="305" y="59"/>
                  </a:cxn>
                  <a:cxn ang="0">
                    <a:pos x="322" y="14"/>
                  </a:cxn>
                  <a:cxn ang="0">
                    <a:pos x="314" y="0"/>
                  </a:cxn>
                  <a:cxn ang="0">
                    <a:pos x="257" y="69"/>
                  </a:cxn>
                  <a:cxn ang="0">
                    <a:pos x="250" y="79"/>
                  </a:cxn>
                  <a:cxn ang="0">
                    <a:pos x="232" y="104"/>
                  </a:cxn>
                  <a:cxn ang="0">
                    <a:pos x="209" y="136"/>
                  </a:cxn>
                  <a:cxn ang="0">
                    <a:pos x="185" y="168"/>
                  </a:cxn>
                </a:cxnLst>
                <a:rect l="0" t="0" r="r" b="b"/>
                <a:pathLst>
                  <a:path w="323" h="351">
                    <a:moveTo>
                      <a:pt x="185" y="168"/>
                    </a:moveTo>
                    <a:lnTo>
                      <a:pt x="184" y="169"/>
                    </a:lnTo>
                    <a:lnTo>
                      <a:pt x="180" y="173"/>
                    </a:lnTo>
                    <a:lnTo>
                      <a:pt x="174" y="179"/>
                    </a:lnTo>
                    <a:lnTo>
                      <a:pt x="168" y="186"/>
                    </a:lnTo>
                    <a:lnTo>
                      <a:pt x="159" y="195"/>
                    </a:lnTo>
                    <a:lnTo>
                      <a:pt x="147" y="205"/>
                    </a:lnTo>
                    <a:lnTo>
                      <a:pt x="136" y="217"/>
                    </a:lnTo>
                    <a:lnTo>
                      <a:pt x="125" y="230"/>
                    </a:lnTo>
                    <a:lnTo>
                      <a:pt x="122" y="231"/>
                    </a:lnTo>
                    <a:lnTo>
                      <a:pt x="117" y="234"/>
                    </a:lnTo>
                    <a:lnTo>
                      <a:pt x="108" y="239"/>
                    </a:lnTo>
                    <a:lnTo>
                      <a:pt x="98" y="246"/>
                    </a:lnTo>
                    <a:lnTo>
                      <a:pt x="86" y="253"/>
                    </a:lnTo>
                    <a:lnTo>
                      <a:pt x="72" y="263"/>
                    </a:lnTo>
                    <a:lnTo>
                      <a:pt x="57" y="275"/>
                    </a:lnTo>
                    <a:lnTo>
                      <a:pt x="43" y="286"/>
                    </a:lnTo>
                    <a:lnTo>
                      <a:pt x="26" y="302"/>
                    </a:lnTo>
                    <a:lnTo>
                      <a:pt x="15" y="312"/>
                    </a:lnTo>
                    <a:lnTo>
                      <a:pt x="7" y="320"/>
                    </a:lnTo>
                    <a:lnTo>
                      <a:pt x="4" y="324"/>
                    </a:lnTo>
                    <a:lnTo>
                      <a:pt x="1" y="327"/>
                    </a:lnTo>
                    <a:lnTo>
                      <a:pt x="1" y="328"/>
                    </a:lnTo>
                    <a:lnTo>
                      <a:pt x="2" y="327"/>
                    </a:lnTo>
                    <a:lnTo>
                      <a:pt x="1" y="330"/>
                    </a:lnTo>
                    <a:lnTo>
                      <a:pt x="0" y="334"/>
                    </a:lnTo>
                    <a:lnTo>
                      <a:pt x="0" y="340"/>
                    </a:lnTo>
                    <a:lnTo>
                      <a:pt x="1" y="346"/>
                    </a:lnTo>
                    <a:lnTo>
                      <a:pt x="5" y="350"/>
                    </a:lnTo>
                    <a:lnTo>
                      <a:pt x="12" y="351"/>
                    </a:lnTo>
                    <a:lnTo>
                      <a:pt x="24" y="350"/>
                    </a:lnTo>
                    <a:lnTo>
                      <a:pt x="43" y="341"/>
                    </a:lnTo>
                    <a:lnTo>
                      <a:pt x="44" y="341"/>
                    </a:lnTo>
                    <a:lnTo>
                      <a:pt x="52" y="340"/>
                    </a:lnTo>
                    <a:lnTo>
                      <a:pt x="62" y="337"/>
                    </a:lnTo>
                    <a:lnTo>
                      <a:pt x="76" y="331"/>
                    </a:lnTo>
                    <a:lnTo>
                      <a:pt x="92" y="322"/>
                    </a:lnTo>
                    <a:lnTo>
                      <a:pt x="111" y="309"/>
                    </a:lnTo>
                    <a:lnTo>
                      <a:pt x="131" y="294"/>
                    </a:lnTo>
                    <a:lnTo>
                      <a:pt x="154" y="270"/>
                    </a:lnTo>
                    <a:lnTo>
                      <a:pt x="155" y="269"/>
                    </a:lnTo>
                    <a:lnTo>
                      <a:pt x="159" y="263"/>
                    </a:lnTo>
                    <a:lnTo>
                      <a:pt x="166" y="254"/>
                    </a:lnTo>
                    <a:lnTo>
                      <a:pt x="176" y="243"/>
                    </a:lnTo>
                    <a:lnTo>
                      <a:pt x="188" y="228"/>
                    </a:lnTo>
                    <a:lnTo>
                      <a:pt x="200" y="212"/>
                    </a:lnTo>
                    <a:lnTo>
                      <a:pt x="216" y="194"/>
                    </a:lnTo>
                    <a:lnTo>
                      <a:pt x="232" y="173"/>
                    </a:lnTo>
                    <a:lnTo>
                      <a:pt x="233" y="172"/>
                    </a:lnTo>
                    <a:lnTo>
                      <a:pt x="237" y="166"/>
                    </a:lnTo>
                    <a:lnTo>
                      <a:pt x="245" y="159"/>
                    </a:lnTo>
                    <a:lnTo>
                      <a:pt x="253" y="147"/>
                    </a:lnTo>
                    <a:lnTo>
                      <a:pt x="262" y="134"/>
                    </a:lnTo>
                    <a:lnTo>
                      <a:pt x="274" y="120"/>
                    </a:lnTo>
                    <a:lnTo>
                      <a:pt x="284" y="103"/>
                    </a:lnTo>
                    <a:lnTo>
                      <a:pt x="295" y="85"/>
                    </a:lnTo>
                    <a:lnTo>
                      <a:pt x="298" y="78"/>
                    </a:lnTo>
                    <a:lnTo>
                      <a:pt x="305" y="59"/>
                    </a:lnTo>
                    <a:lnTo>
                      <a:pt x="315" y="36"/>
                    </a:lnTo>
                    <a:lnTo>
                      <a:pt x="322" y="14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294" y="21"/>
                    </a:lnTo>
                    <a:lnTo>
                      <a:pt x="257" y="69"/>
                    </a:lnTo>
                    <a:lnTo>
                      <a:pt x="255" y="72"/>
                    </a:lnTo>
                    <a:lnTo>
                      <a:pt x="250" y="79"/>
                    </a:lnTo>
                    <a:lnTo>
                      <a:pt x="242" y="89"/>
                    </a:lnTo>
                    <a:lnTo>
                      <a:pt x="232" y="104"/>
                    </a:lnTo>
                    <a:lnTo>
                      <a:pt x="222" y="118"/>
                    </a:lnTo>
                    <a:lnTo>
                      <a:pt x="209" y="136"/>
                    </a:lnTo>
                    <a:lnTo>
                      <a:pt x="197" y="152"/>
                    </a:lnTo>
                    <a:lnTo>
                      <a:pt x="185" y="168"/>
                    </a:lnTo>
                    <a:lnTo>
                      <a:pt x="185" y="1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0" name="Freeform 222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1" name="Freeform 223"/>
              <p:cNvSpPr>
                <a:spLocks noChangeAspect="1"/>
              </p:cNvSpPr>
              <p:nvPr/>
            </p:nvSpPr>
            <p:spPr bwMode="auto">
              <a:xfrm>
                <a:off x="1300" y="976"/>
                <a:ext cx="117" cy="192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10" y="4"/>
                  </a:cxn>
                  <a:cxn ang="0">
                    <a:pos x="295" y="13"/>
                  </a:cxn>
                  <a:cxn ang="0">
                    <a:pos x="272" y="26"/>
                  </a:cxn>
                  <a:cxn ang="0">
                    <a:pos x="245" y="43"/>
                  </a:cxn>
                  <a:cxn ang="0">
                    <a:pos x="212" y="63"/>
                  </a:cxn>
                  <a:cxn ang="0">
                    <a:pos x="179" y="86"/>
                  </a:cxn>
                  <a:cxn ang="0">
                    <a:pos x="146" y="111"/>
                  </a:cxn>
                  <a:cxn ang="0">
                    <a:pos x="117" y="134"/>
                  </a:cxn>
                  <a:cxn ang="0">
                    <a:pos x="110" y="143"/>
                  </a:cxn>
                  <a:cxn ang="0">
                    <a:pos x="91" y="166"/>
                  </a:cxn>
                  <a:cxn ang="0">
                    <a:pos x="65" y="204"/>
                  </a:cxn>
                  <a:cxn ang="0">
                    <a:pos x="39" y="254"/>
                  </a:cxn>
                  <a:cxn ang="0">
                    <a:pos x="16" y="318"/>
                  </a:cxn>
                  <a:cxn ang="0">
                    <a:pos x="1" y="393"/>
                  </a:cxn>
                  <a:cxn ang="0">
                    <a:pos x="0" y="479"/>
                  </a:cxn>
                  <a:cxn ang="0">
                    <a:pos x="18" y="574"/>
                  </a:cxn>
                  <a:cxn ang="0">
                    <a:pos x="28" y="567"/>
                  </a:cxn>
                  <a:cxn ang="0">
                    <a:pos x="58" y="547"/>
                  </a:cxn>
                  <a:cxn ang="0">
                    <a:pos x="102" y="515"/>
                  </a:cxn>
                  <a:cxn ang="0">
                    <a:pos x="154" y="474"/>
                  </a:cxn>
                  <a:cxn ang="0">
                    <a:pos x="209" y="428"/>
                  </a:cxn>
                  <a:cxn ang="0">
                    <a:pos x="262" y="377"/>
                  </a:cxn>
                  <a:cxn ang="0">
                    <a:pos x="308" y="327"/>
                  </a:cxn>
                  <a:cxn ang="0">
                    <a:pos x="341" y="275"/>
                  </a:cxn>
                  <a:cxn ang="0">
                    <a:pos x="342" y="272"/>
                  </a:cxn>
                  <a:cxn ang="0">
                    <a:pos x="344" y="259"/>
                  </a:cxn>
                  <a:cxn ang="0">
                    <a:pos x="348" y="237"/>
                  </a:cxn>
                  <a:cxn ang="0">
                    <a:pos x="349" y="207"/>
                  </a:cxn>
                  <a:cxn ang="0">
                    <a:pos x="349" y="167"/>
                  </a:cxn>
                  <a:cxn ang="0">
                    <a:pos x="344" y="121"/>
                  </a:cxn>
                  <a:cxn ang="0">
                    <a:pos x="334" y="65"/>
                  </a:cxn>
                  <a:cxn ang="0">
                    <a:pos x="317" y="0"/>
                  </a:cxn>
                  <a:cxn ang="0">
                    <a:pos x="317" y="0"/>
                  </a:cxn>
                </a:cxnLst>
                <a:rect l="0" t="0" r="r" b="b"/>
                <a:pathLst>
                  <a:path w="349" h="574">
                    <a:moveTo>
                      <a:pt x="317" y="0"/>
                    </a:moveTo>
                    <a:lnTo>
                      <a:pt x="310" y="4"/>
                    </a:lnTo>
                    <a:lnTo>
                      <a:pt x="295" y="13"/>
                    </a:lnTo>
                    <a:lnTo>
                      <a:pt x="272" y="26"/>
                    </a:lnTo>
                    <a:lnTo>
                      <a:pt x="245" y="43"/>
                    </a:lnTo>
                    <a:lnTo>
                      <a:pt x="212" y="63"/>
                    </a:lnTo>
                    <a:lnTo>
                      <a:pt x="179" y="86"/>
                    </a:lnTo>
                    <a:lnTo>
                      <a:pt x="146" y="111"/>
                    </a:lnTo>
                    <a:lnTo>
                      <a:pt x="117" y="134"/>
                    </a:lnTo>
                    <a:lnTo>
                      <a:pt x="110" y="143"/>
                    </a:lnTo>
                    <a:lnTo>
                      <a:pt x="91" y="166"/>
                    </a:lnTo>
                    <a:lnTo>
                      <a:pt x="65" y="204"/>
                    </a:lnTo>
                    <a:lnTo>
                      <a:pt x="39" y="254"/>
                    </a:lnTo>
                    <a:lnTo>
                      <a:pt x="16" y="318"/>
                    </a:lnTo>
                    <a:lnTo>
                      <a:pt x="1" y="393"/>
                    </a:lnTo>
                    <a:lnTo>
                      <a:pt x="0" y="479"/>
                    </a:lnTo>
                    <a:lnTo>
                      <a:pt x="18" y="574"/>
                    </a:lnTo>
                    <a:lnTo>
                      <a:pt x="28" y="567"/>
                    </a:lnTo>
                    <a:lnTo>
                      <a:pt x="58" y="547"/>
                    </a:lnTo>
                    <a:lnTo>
                      <a:pt x="102" y="515"/>
                    </a:lnTo>
                    <a:lnTo>
                      <a:pt x="154" y="474"/>
                    </a:lnTo>
                    <a:lnTo>
                      <a:pt x="209" y="428"/>
                    </a:lnTo>
                    <a:lnTo>
                      <a:pt x="262" y="377"/>
                    </a:lnTo>
                    <a:lnTo>
                      <a:pt x="308" y="327"/>
                    </a:lnTo>
                    <a:lnTo>
                      <a:pt x="341" y="275"/>
                    </a:lnTo>
                    <a:lnTo>
                      <a:pt x="342" y="272"/>
                    </a:lnTo>
                    <a:lnTo>
                      <a:pt x="344" y="259"/>
                    </a:lnTo>
                    <a:lnTo>
                      <a:pt x="348" y="237"/>
                    </a:lnTo>
                    <a:lnTo>
                      <a:pt x="349" y="207"/>
                    </a:lnTo>
                    <a:lnTo>
                      <a:pt x="349" y="167"/>
                    </a:lnTo>
                    <a:lnTo>
                      <a:pt x="344" y="121"/>
                    </a:lnTo>
                    <a:lnTo>
                      <a:pt x="334" y="65"/>
                    </a:lnTo>
                    <a:lnTo>
                      <a:pt x="317" y="0"/>
                    </a:lnTo>
                    <a:lnTo>
                      <a:pt x="31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2" name="Freeform 224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3" name="Freeform 225"/>
              <p:cNvSpPr>
                <a:spLocks noChangeAspect="1"/>
              </p:cNvSpPr>
              <p:nvPr/>
            </p:nvSpPr>
            <p:spPr bwMode="auto">
              <a:xfrm>
                <a:off x="1304" y="1065"/>
                <a:ext cx="112" cy="105"/>
              </a:xfrm>
              <a:custGeom>
                <a:avLst/>
                <a:gdLst/>
                <a:ahLst/>
                <a:cxnLst>
                  <a:cxn ang="0">
                    <a:pos x="194" y="107"/>
                  </a:cxn>
                  <a:cxn ang="0">
                    <a:pos x="182" y="118"/>
                  </a:cxn>
                  <a:cxn ang="0">
                    <a:pos x="163" y="133"/>
                  </a:cxn>
                  <a:cxn ang="0">
                    <a:pos x="138" y="155"/>
                  </a:cxn>
                  <a:cxn ang="0">
                    <a:pos x="123" y="170"/>
                  </a:cxn>
                  <a:cxn ang="0">
                    <a:pos x="109" y="181"/>
                  </a:cxn>
                  <a:cxn ang="0">
                    <a:pos x="86" y="199"/>
                  </a:cxn>
                  <a:cxn ang="0">
                    <a:pos x="57" y="223"/>
                  </a:cxn>
                  <a:cxn ang="0">
                    <a:pos x="27" y="252"/>
                  </a:cxn>
                  <a:cxn ang="0">
                    <a:pos x="8" y="272"/>
                  </a:cxn>
                  <a:cxn ang="0">
                    <a:pos x="2" y="285"/>
                  </a:cxn>
                  <a:cxn ang="0">
                    <a:pos x="2" y="290"/>
                  </a:cxn>
                  <a:cxn ang="0">
                    <a:pos x="2" y="291"/>
                  </a:cxn>
                  <a:cxn ang="0">
                    <a:pos x="0" y="298"/>
                  </a:cxn>
                  <a:cxn ang="0">
                    <a:pos x="6" y="309"/>
                  </a:cxn>
                  <a:cxn ang="0">
                    <a:pos x="26" y="314"/>
                  </a:cxn>
                  <a:cxn ang="0">
                    <a:pos x="45" y="313"/>
                  </a:cxn>
                  <a:cxn ang="0">
                    <a:pos x="62" y="311"/>
                  </a:cxn>
                  <a:cxn ang="0">
                    <a:pos x="93" y="300"/>
                  </a:cxn>
                  <a:cxn ang="0">
                    <a:pos x="133" y="275"/>
                  </a:cxn>
                  <a:cxn ang="0">
                    <a:pos x="157" y="255"/>
                  </a:cxn>
                  <a:cxn ang="0">
                    <a:pos x="171" y="243"/>
                  </a:cxn>
                  <a:cxn ang="0">
                    <a:pos x="195" y="223"/>
                  </a:cxn>
                  <a:cxn ang="0">
                    <a:pos x="225" y="193"/>
                  </a:cxn>
                  <a:cxn ang="0">
                    <a:pos x="243" y="171"/>
                  </a:cxn>
                  <a:cxn ang="0">
                    <a:pos x="257" y="154"/>
                  </a:cxn>
                  <a:cxn ang="0">
                    <a:pos x="278" y="123"/>
                  </a:cxn>
                  <a:cxn ang="0">
                    <a:pos x="302" y="89"/>
                  </a:cxn>
                  <a:cxn ang="0">
                    <a:pos x="316" y="67"/>
                  </a:cxn>
                  <a:cxn ang="0">
                    <a:pos x="329" y="35"/>
                  </a:cxn>
                  <a:cxn ang="0">
                    <a:pos x="332" y="5"/>
                  </a:cxn>
                  <a:cxn ang="0">
                    <a:pos x="302" y="10"/>
                  </a:cxn>
                  <a:cxn ang="0">
                    <a:pos x="264" y="39"/>
                  </a:cxn>
                  <a:cxn ang="0">
                    <a:pos x="254" y="50"/>
                  </a:cxn>
                  <a:cxn ang="0">
                    <a:pos x="234" y="67"/>
                  </a:cxn>
                  <a:cxn ang="0">
                    <a:pos x="210" y="91"/>
                  </a:cxn>
                  <a:cxn ang="0">
                    <a:pos x="196" y="106"/>
                  </a:cxn>
                </a:cxnLst>
                <a:rect l="0" t="0" r="r" b="b"/>
                <a:pathLst>
                  <a:path w="334" h="314">
                    <a:moveTo>
                      <a:pt x="196" y="106"/>
                    </a:moveTo>
                    <a:lnTo>
                      <a:pt x="194" y="107"/>
                    </a:lnTo>
                    <a:lnTo>
                      <a:pt x="190" y="112"/>
                    </a:lnTo>
                    <a:lnTo>
                      <a:pt x="182" y="118"/>
                    </a:lnTo>
                    <a:lnTo>
                      <a:pt x="173" y="125"/>
                    </a:lnTo>
                    <a:lnTo>
                      <a:pt x="163" y="133"/>
                    </a:lnTo>
                    <a:lnTo>
                      <a:pt x="151" y="144"/>
                    </a:lnTo>
                    <a:lnTo>
                      <a:pt x="138" y="155"/>
                    </a:lnTo>
                    <a:lnTo>
                      <a:pt x="125" y="168"/>
                    </a:lnTo>
                    <a:lnTo>
                      <a:pt x="123" y="170"/>
                    </a:lnTo>
                    <a:lnTo>
                      <a:pt x="118" y="174"/>
                    </a:lnTo>
                    <a:lnTo>
                      <a:pt x="109" y="181"/>
                    </a:lnTo>
                    <a:lnTo>
                      <a:pt x="99" y="188"/>
                    </a:lnTo>
                    <a:lnTo>
                      <a:pt x="86" y="199"/>
                    </a:lnTo>
                    <a:lnTo>
                      <a:pt x="72" y="210"/>
                    </a:lnTo>
                    <a:lnTo>
                      <a:pt x="57" y="223"/>
                    </a:lnTo>
                    <a:lnTo>
                      <a:pt x="43" y="236"/>
                    </a:lnTo>
                    <a:lnTo>
                      <a:pt x="27" y="252"/>
                    </a:lnTo>
                    <a:lnTo>
                      <a:pt x="16" y="264"/>
                    </a:lnTo>
                    <a:lnTo>
                      <a:pt x="8" y="272"/>
                    </a:lnTo>
                    <a:lnTo>
                      <a:pt x="4" y="280"/>
                    </a:lnTo>
                    <a:lnTo>
                      <a:pt x="2" y="285"/>
                    </a:lnTo>
                    <a:lnTo>
                      <a:pt x="2" y="288"/>
                    </a:lnTo>
                    <a:lnTo>
                      <a:pt x="2" y="290"/>
                    </a:lnTo>
                    <a:lnTo>
                      <a:pt x="3" y="290"/>
                    </a:lnTo>
                    <a:lnTo>
                      <a:pt x="2" y="291"/>
                    </a:lnTo>
                    <a:lnTo>
                      <a:pt x="0" y="294"/>
                    </a:lnTo>
                    <a:lnTo>
                      <a:pt x="0" y="298"/>
                    </a:lnTo>
                    <a:lnTo>
                      <a:pt x="2" y="304"/>
                    </a:lnTo>
                    <a:lnTo>
                      <a:pt x="6" y="309"/>
                    </a:lnTo>
                    <a:lnTo>
                      <a:pt x="13" y="311"/>
                    </a:lnTo>
                    <a:lnTo>
                      <a:pt x="26" y="314"/>
                    </a:lnTo>
                    <a:lnTo>
                      <a:pt x="43" y="313"/>
                    </a:lnTo>
                    <a:lnTo>
                      <a:pt x="45" y="313"/>
                    </a:lnTo>
                    <a:lnTo>
                      <a:pt x="52" y="313"/>
                    </a:lnTo>
                    <a:lnTo>
                      <a:pt x="62" y="311"/>
                    </a:lnTo>
                    <a:lnTo>
                      <a:pt x="76" y="307"/>
                    </a:lnTo>
                    <a:lnTo>
                      <a:pt x="93" y="300"/>
                    </a:lnTo>
                    <a:lnTo>
                      <a:pt x="112" y="290"/>
                    </a:lnTo>
                    <a:lnTo>
                      <a:pt x="133" y="275"/>
                    </a:lnTo>
                    <a:lnTo>
                      <a:pt x="156" y="255"/>
                    </a:lnTo>
                    <a:lnTo>
                      <a:pt x="157" y="255"/>
                    </a:lnTo>
                    <a:lnTo>
                      <a:pt x="162" y="251"/>
                    </a:lnTo>
                    <a:lnTo>
                      <a:pt x="171" y="243"/>
                    </a:lnTo>
                    <a:lnTo>
                      <a:pt x="182" y="235"/>
                    </a:lnTo>
                    <a:lnTo>
                      <a:pt x="195" y="223"/>
                    </a:lnTo>
                    <a:lnTo>
                      <a:pt x="210" y="209"/>
                    </a:lnTo>
                    <a:lnTo>
                      <a:pt x="225" y="193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8" y="164"/>
                    </a:lnTo>
                    <a:lnTo>
                      <a:pt x="257" y="154"/>
                    </a:lnTo>
                    <a:lnTo>
                      <a:pt x="267" y="139"/>
                    </a:lnTo>
                    <a:lnTo>
                      <a:pt x="278" y="123"/>
                    </a:lnTo>
                    <a:lnTo>
                      <a:pt x="291" y="107"/>
                    </a:lnTo>
                    <a:lnTo>
                      <a:pt x="302" y="89"/>
                    </a:lnTo>
                    <a:lnTo>
                      <a:pt x="313" y="71"/>
                    </a:lnTo>
                    <a:lnTo>
                      <a:pt x="316" y="67"/>
                    </a:lnTo>
                    <a:lnTo>
                      <a:pt x="322" y="52"/>
                    </a:lnTo>
                    <a:lnTo>
                      <a:pt x="329" y="35"/>
                    </a:lnTo>
                    <a:lnTo>
                      <a:pt x="334" y="16"/>
                    </a:lnTo>
                    <a:lnTo>
                      <a:pt x="332" y="5"/>
                    </a:lnTo>
                    <a:lnTo>
                      <a:pt x="324" y="0"/>
                    </a:lnTo>
                    <a:lnTo>
                      <a:pt x="302" y="10"/>
                    </a:lnTo>
                    <a:lnTo>
                      <a:pt x="267" y="38"/>
                    </a:lnTo>
                    <a:lnTo>
                      <a:pt x="264" y="39"/>
                    </a:lnTo>
                    <a:lnTo>
                      <a:pt x="260" y="44"/>
                    </a:lnTo>
                    <a:lnTo>
                      <a:pt x="254" y="50"/>
                    </a:lnTo>
                    <a:lnTo>
                      <a:pt x="245" y="57"/>
                    </a:lnTo>
                    <a:lnTo>
                      <a:pt x="234" y="67"/>
                    </a:lnTo>
                    <a:lnTo>
                      <a:pt x="223" y="78"/>
                    </a:lnTo>
                    <a:lnTo>
                      <a:pt x="210" y="91"/>
                    </a:lnTo>
                    <a:lnTo>
                      <a:pt x="196" y="106"/>
                    </a:lnTo>
                    <a:lnTo>
                      <a:pt x="196" y="10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4" name="Freeform 226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5" name="Freeform 227"/>
              <p:cNvSpPr>
                <a:spLocks noChangeAspect="1"/>
              </p:cNvSpPr>
              <p:nvPr/>
            </p:nvSpPr>
            <p:spPr bwMode="auto">
              <a:xfrm>
                <a:off x="1271" y="970"/>
                <a:ext cx="105" cy="187"/>
              </a:xfrm>
              <a:custGeom>
                <a:avLst/>
                <a:gdLst/>
                <a:ahLst/>
                <a:cxnLst>
                  <a:cxn ang="0">
                    <a:pos x="302" y="0"/>
                  </a:cxn>
                  <a:cxn ang="0">
                    <a:pos x="297" y="3"/>
                  </a:cxn>
                  <a:cxn ang="0">
                    <a:pos x="283" y="10"/>
                  </a:cxn>
                  <a:cxn ang="0">
                    <a:pos x="262" y="22"/>
                  </a:cxn>
                  <a:cxn ang="0">
                    <a:pos x="237" y="36"/>
                  </a:cxn>
                  <a:cxn ang="0">
                    <a:pos x="206" y="53"/>
                  </a:cxn>
                  <a:cxn ang="0">
                    <a:pos x="176" y="75"/>
                  </a:cxn>
                  <a:cxn ang="0">
                    <a:pos x="145" y="97"/>
                  </a:cxn>
                  <a:cxn ang="0">
                    <a:pos x="116" y="120"/>
                  </a:cxn>
                  <a:cxn ang="0">
                    <a:pos x="108" y="129"/>
                  </a:cxn>
                  <a:cxn ang="0">
                    <a:pos x="89" y="152"/>
                  </a:cxn>
                  <a:cxn ang="0">
                    <a:pos x="64" y="189"/>
                  </a:cxn>
                  <a:cxn ang="0">
                    <a:pos x="37" y="240"/>
                  </a:cxn>
                  <a:cxn ang="0">
                    <a:pos x="15" y="304"/>
                  </a:cxn>
                  <a:cxn ang="0">
                    <a:pos x="1" y="379"/>
                  </a:cxn>
                  <a:cxn ang="0">
                    <a:pos x="0" y="466"/>
                  </a:cxn>
                  <a:cxn ang="0">
                    <a:pos x="17" y="561"/>
                  </a:cxn>
                  <a:cxn ang="0">
                    <a:pos x="26" y="554"/>
                  </a:cxn>
                  <a:cxn ang="0">
                    <a:pos x="53" y="534"/>
                  </a:cxn>
                  <a:cxn ang="0">
                    <a:pos x="92" y="502"/>
                  </a:cxn>
                  <a:cxn ang="0">
                    <a:pos x="138" y="461"/>
                  </a:cxn>
                  <a:cxn ang="0">
                    <a:pos x="188" y="415"/>
                  </a:cxn>
                  <a:cxn ang="0">
                    <a:pos x="236" y="364"/>
                  </a:cxn>
                  <a:cxn ang="0">
                    <a:pos x="278" y="312"/>
                  </a:cxn>
                  <a:cxn ang="0">
                    <a:pos x="310" y="262"/>
                  </a:cxn>
                  <a:cxn ang="0">
                    <a:pos x="310" y="259"/>
                  </a:cxn>
                  <a:cxn ang="0">
                    <a:pos x="311" y="247"/>
                  </a:cxn>
                  <a:cxn ang="0">
                    <a:pos x="312" y="227"/>
                  </a:cxn>
                  <a:cxn ang="0">
                    <a:pos x="314" y="200"/>
                  </a:cxn>
                  <a:cxn ang="0">
                    <a:pos x="312" y="163"/>
                  </a:cxn>
                  <a:cxn ang="0">
                    <a:pos x="311" y="118"/>
                  </a:cxn>
                  <a:cxn ang="0">
                    <a:pos x="307" y="63"/>
                  </a:cxn>
                  <a:cxn ang="0">
                    <a:pos x="302" y="0"/>
                  </a:cxn>
                  <a:cxn ang="0">
                    <a:pos x="302" y="0"/>
                  </a:cxn>
                </a:cxnLst>
                <a:rect l="0" t="0" r="r" b="b"/>
                <a:pathLst>
                  <a:path w="314" h="561">
                    <a:moveTo>
                      <a:pt x="302" y="0"/>
                    </a:moveTo>
                    <a:lnTo>
                      <a:pt x="297" y="3"/>
                    </a:lnTo>
                    <a:lnTo>
                      <a:pt x="283" y="10"/>
                    </a:lnTo>
                    <a:lnTo>
                      <a:pt x="262" y="22"/>
                    </a:lnTo>
                    <a:lnTo>
                      <a:pt x="237" y="36"/>
                    </a:lnTo>
                    <a:lnTo>
                      <a:pt x="206" y="53"/>
                    </a:lnTo>
                    <a:lnTo>
                      <a:pt x="176" y="75"/>
                    </a:lnTo>
                    <a:lnTo>
                      <a:pt x="145" y="97"/>
                    </a:lnTo>
                    <a:lnTo>
                      <a:pt x="116" y="120"/>
                    </a:lnTo>
                    <a:lnTo>
                      <a:pt x="108" y="129"/>
                    </a:lnTo>
                    <a:lnTo>
                      <a:pt x="89" y="152"/>
                    </a:lnTo>
                    <a:lnTo>
                      <a:pt x="64" y="189"/>
                    </a:lnTo>
                    <a:lnTo>
                      <a:pt x="37" y="240"/>
                    </a:lnTo>
                    <a:lnTo>
                      <a:pt x="15" y="304"/>
                    </a:lnTo>
                    <a:lnTo>
                      <a:pt x="1" y="379"/>
                    </a:lnTo>
                    <a:lnTo>
                      <a:pt x="0" y="466"/>
                    </a:lnTo>
                    <a:lnTo>
                      <a:pt x="17" y="561"/>
                    </a:lnTo>
                    <a:lnTo>
                      <a:pt x="26" y="554"/>
                    </a:lnTo>
                    <a:lnTo>
                      <a:pt x="53" y="534"/>
                    </a:lnTo>
                    <a:lnTo>
                      <a:pt x="92" y="502"/>
                    </a:lnTo>
                    <a:lnTo>
                      <a:pt x="138" y="461"/>
                    </a:lnTo>
                    <a:lnTo>
                      <a:pt x="188" y="415"/>
                    </a:lnTo>
                    <a:lnTo>
                      <a:pt x="236" y="364"/>
                    </a:lnTo>
                    <a:lnTo>
                      <a:pt x="278" y="312"/>
                    </a:lnTo>
                    <a:lnTo>
                      <a:pt x="310" y="262"/>
                    </a:lnTo>
                    <a:lnTo>
                      <a:pt x="310" y="259"/>
                    </a:lnTo>
                    <a:lnTo>
                      <a:pt x="311" y="247"/>
                    </a:lnTo>
                    <a:lnTo>
                      <a:pt x="312" y="227"/>
                    </a:lnTo>
                    <a:lnTo>
                      <a:pt x="314" y="200"/>
                    </a:lnTo>
                    <a:lnTo>
                      <a:pt x="312" y="163"/>
                    </a:lnTo>
                    <a:lnTo>
                      <a:pt x="311" y="118"/>
                    </a:lnTo>
                    <a:lnTo>
                      <a:pt x="307" y="63"/>
                    </a:lnTo>
                    <a:lnTo>
                      <a:pt x="302" y="0"/>
                    </a:lnTo>
                    <a:lnTo>
                      <a:pt x="30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6" name="Freeform 228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7" name="Freeform 229"/>
              <p:cNvSpPr>
                <a:spLocks noChangeAspect="1"/>
              </p:cNvSpPr>
              <p:nvPr/>
            </p:nvSpPr>
            <p:spPr bwMode="auto">
              <a:xfrm>
                <a:off x="1276" y="1057"/>
                <a:ext cx="100" cy="102"/>
              </a:xfrm>
              <a:custGeom>
                <a:avLst/>
                <a:gdLst/>
                <a:ahLst/>
                <a:cxnLst>
                  <a:cxn ang="0">
                    <a:pos x="190" y="105"/>
                  </a:cxn>
                  <a:cxn ang="0">
                    <a:pos x="180" y="120"/>
                  </a:cxn>
                  <a:cxn ang="0">
                    <a:pos x="161" y="143"/>
                  </a:cxn>
                  <a:cxn ang="0">
                    <a:pos x="138" y="169"/>
                  </a:cxn>
                  <a:cxn ang="0">
                    <a:pos x="123" y="183"/>
                  </a:cxn>
                  <a:cxn ang="0">
                    <a:pos x="112" y="192"/>
                  </a:cxn>
                  <a:cxn ang="0">
                    <a:pos x="91" y="208"/>
                  </a:cxn>
                  <a:cxn ang="0">
                    <a:pos x="63" y="230"/>
                  </a:cxn>
                  <a:cxn ang="0">
                    <a:pos x="32" y="257"/>
                  </a:cxn>
                  <a:cxn ang="0">
                    <a:pos x="12" y="275"/>
                  </a:cxn>
                  <a:cxn ang="0">
                    <a:pos x="3" y="282"/>
                  </a:cxn>
                  <a:cxn ang="0">
                    <a:pos x="1" y="283"/>
                  </a:cxn>
                  <a:cxn ang="0">
                    <a:pos x="1" y="283"/>
                  </a:cxn>
                  <a:cxn ang="0">
                    <a:pos x="0" y="291"/>
                  </a:cxn>
                  <a:cxn ang="0">
                    <a:pos x="5" y="299"/>
                  </a:cxn>
                  <a:cxn ang="0">
                    <a:pos x="24" y="304"/>
                  </a:cxn>
                  <a:cxn ang="0">
                    <a:pos x="43" y="302"/>
                  </a:cxn>
                  <a:cxn ang="0">
                    <a:pos x="60" y="296"/>
                  </a:cxn>
                  <a:cxn ang="0">
                    <a:pos x="91" y="282"/>
                  </a:cxn>
                  <a:cxn ang="0">
                    <a:pos x="131" y="253"/>
                  </a:cxn>
                  <a:cxn ang="0">
                    <a:pos x="156" y="233"/>
                  </a:cxn>
                  <a:cxn ang="0">
                    <a:pos x="168" y="221"/>
                  </a:cxn>
                  <a:cxn ang="0">
                    <a:pos x="188" y="201"/>
                  </a:cxn>
                  <a:cxn ang="0">
                    <a:pos x="215" y="170"/>
                  </a:cxn>
                  <a:cxn ang="0">
                    <a:pos x="233" y="149"/>
                  </a:cxn>
                  <a:cxn ang="0">
                    <a:pos x="242" y="137"/>
                  </a:cxn>
                  <a:cxn ang="0">
                    <a:pos x="258" y="114"/>
                  </a:cxn>
                  <a:cxn ang="0">
                    <a:pos x="279" y="87"/>
                  </a:cxn>
                  <a:cxn ang="0">
                    <a:pos x="290" y="65"/>
                  </a:cxn>
                  <a:cxn ang="0">
                    <a:pos x="297" y="34"/>
                  </a:cxn>
                  <a:cxn ang="0">
                    <a:pos x="296" y="6"/>
                  </a:cxn>
                  <a:cxn ang="0">
                    <a:pos x="274" y="7"/>
                  </a:cxn>
                  <a:cxn ang="0">
                    <a:pos x="247" y="30"/>
                  </a:cxn>
                  <a:cxn ang="0">
                    <a:pos x="241" y="42"/>
                  </a:cxn>
                  <a:cxn ang="0">
                    <a:pos x="227" y="61"/>
                  </a:cxn>
                  <a:cxn ang="0">
                    <a:pos x="205" y="88"/>
                  </a:cxn>
                  <a:cxn ang="0">
                    <a:pos x="193" y="102"/>
                  </a:cxn>
                </a:cxnLst>
                <a:rect l="0" t="0" r="r" b="b"/>
                <a:pathLst>
                  <a:path w="299" h="304">
                    <a:moveTo>
                      <a:pt x="193" y="102"/>
                    </a:moveTo>
                    <a:lnTo>
                      <a:pt x="190" y="105"/>
                    </a:lnTo>
                    <a:lnTo>
                      <a:pt x="186" y="111"/>
                    </a:lnTo>
                    <a:lnTo>
                      <a:pt x="180" y="120"/>
                    </a:lnTo>
                    <a:lnTo>
                      <a:pt x="171" y="130"/>
                    </a:lnTo>
                    <a:lnTo>
                      <a:pt x="161" y="143"/>
                    </a:lnTo>
                    <a:lnTo>
                      <a:pt x="150" y="156"/>
                    </a:lnTo>
                    <a:lnTo>
                      <a:pt x="138" y="169"/>
                    </a:lnTo>
                    <a:lnTo>
                      <a:pt x="126" y="182"/>
                    </a:lnTo>
                    <a:lnTo>
                      <a:pt x="123" y="183"/>
                    </a:lnTo>
                    <a:lnTo>
                      <a:pt x="118" y="186"/>
                    </a:lnTo>
                    <a:lnTo>
                      <a:pt x="112" y="192"/>
                    </a:lnTo>
                    <a:lnTo>
                      <a:pt x="102" y="199"/>
                    </a:lnTo>
                    <a:lnTo>
                      <a:pt x="91" y="208"/>
                    </a:lnTo>
                    <a:lnTo>
                      <a:pt x="78" y="218"/>
                    </a:lnTo>
                    <a:lnTo>
                      <a:pt x="63" y="230"/>
                    </a:lnTo>
                    <a:lnTo>
                      <a:pt x="49" y="243"/>
                    </a:lnTo>
                    <a:lnTo>
                      <a:pt x="32" y="257"/>
                    </a:lnTo>
                    <a:lnTo>
                      <a:pt x="20" y="267"/>
                    </a:lnTo>
                    <a:lnTo>
                      <a:pt x="12" y="275"/>
                    </a:lnTo>
                    <a:lnTo>
                      <a:pt x="6" y="279"/>
                    </a:lnTo>
                    <a:lnTo>
                      <a:pt x="3" y="282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2" y="282"/>
                    </a:lnTo>
                    <a:lnTo>
                      <a:pt x="1" y="283"/>
                    </a:lnTo>
                    <a:lnTo>
                      <a:pt x="0" y="286"/>
                    </a:lnTo>
                    <a:lnTo>
                      <a:pt x="0" y="291"/>
                    </a:lnTo>
                    <a:lnTo>
                      <a:pt x="1" y="295"/>
                    </a:lnTo>
                    <a:lnTo>
                      <a:pt x="5" y="299"/>
                    </a:lnTo>
                    <a:lnTo>
                      <a:pt x="12" y="302"/>
                    </a:lnTo>
                    <a:lnTo>
                      <a:pt x="24" y="304"/>
                    </a:lnTo>
                    <a:lnTo>
                      <a:pt x="41" y="302"/>
                    </a:lnTo>
                    <a:lnTo>
                      <a:pt x="43" y="302"/>
                    </a:lnTo>
                    <a:lnTo>
                      <a:pt x="50" y="301"/>
                    </a:lnTo>
                    <a:lnTo>
                      <a:pt x="60" y="296"/>
                    </a:lnTo>
                    <a:lnTo>
                      <a:pt x="74" y="291"/>
                    </a:lnTo>
                    <a:lnTo>
                      <a:pt x="91" y="282"/>
                    </a:lnTo>
                    <a:lnTo>
                      <a:pt x="109" y="269"/>
                    </a:lnTo>
                    <a:lnTo>
                      <a:pt x="131" y="253"/>
                    </a:lnTo>
                    <a:lnTo>
                      <a:pt x="155" y="233"/>
                    </a:lnTo>
                    <a:lnTo>
                      <a:pt x="156" y="233"/>
                    </a:lnTo>
                    <a:lnTo>
                      <a:pt x="160" y="228"/>
                    </a:lnTo>
                    <a:lnTo>
                      <a:pt x="168" y="221"/>
                    </a:lnTo>
                    <a:lnTo>
                      <a:pt x="176" y="212"/>
                    </a:lnTo>
                    <a:lnTo>
                      <a:pt x="188" y="201"/>
                    </a:lnTo>
                    <a:lnTo>
                      <a:pt x="202" y="186"/>
                    </a:lnTo>
                    <a:lnTo>
                      <a:pt x="215" y="170"/>
                    </a:lnTo>
                    <a:lnTo>
                      <a:pt x="232" y="150"/>
                    </a:lnTo>
                    <a:lnTo>
                      <a:pt x="233" y="149"/>
                    </a:lnTo>
                    <a:lnTo>
                      <a:pt x="237" y="144"/>
                    </a:lnTo>
                    <a:lnTo>
                      <a:pt x="242" y="137"/>
                    </a:lnTo>
                    <a:lnTo>
                      <a:pt x="250" y="127"/>
                    </a:lnTo>
                    <a:lnTo>
                      <a:pt x="258" y="114"/>
                    </a:lnTo>
                    <a:lnTo>
                      <a:pt x="268" y="101"/>
                    </a:lnTo>
                    <a:lnTo>
                      <a:pt x="279" y="87"/>
                    </a:lnTo>
                    <a:lnTo>
                      <a:pt x="289" y="69"/>
                    </a:lnTo>
                    <a:lnTo>
                      <a:pt x="290" y="65"/>
                    </a:lnTo>
                    <a:lnTo>
                      <a:pt x="294" y="52"/>
                    </a:lnTo>
                    <a:lnTo>
                      <a:pt x="297" y="34"/>
                    </a:lnTo>
                    <a:lnTo>
                      <a:pt x="299" y="19"/>
                    </a:lnTo>
                    <a:lnTo>
                      <a:pt x="296" y="6"/>
                    </a:lnTo>
                    <a:lnTo>
                      <a:pt x="289" y="0"/>
                    </a:lnTo>
                    <a:lnTo>
                      <a:pt x="274" y="7"/>
                    </a:lnTo>
                    <a:lnTo>
                      <a:pt x="248" y="29"/>
                    </a:lnTo>
                    <a:lnTo>
                      <a:pt x="247" y="30"/>
                    </a:lnTo>
                    <a:lnTo>
                      <a:pt x="244" y="34"/>
                    </a:lnTo>
                    <a:lnTo>
                      <a:pt x="241" y="42"/>
                    </a:lnTo>
                    <a:lnTo>
                      <a:pt x="234" y="50"/>
                    </a:lnTo>
                    <a:lnTo>
                      <a:pt x="227" y="61"/>
                    </a:lnTo>
                    <a:lnTo>
                      <a:pt x="217" y="74"/>
                    </a:lnTo>
                    <a:lnTo>
                      <a:pt x="205" y="88"/>
                    </a:lnTo>
                    <a:lnTo>
                      <a:pt x="193" y="102"/>
                    </a:lnTo>
                    <a:lnTo>
                      <a:pt x="193" y="10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8" name="Freeform 230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79" name="Freeform 231"/>
              <p:cNvSpPr>
                <a:spLocks noChangeAspect="1"/>
              </p:cNvSpPr>
              <p:nvPr/>
            </p:nvSpPr>
            <p:spPr bwMode="auto">
              <a:xfrm>
                <a:off x="1236" y="960"/>
                <a:ext cx="103" cy="182"/>
              </a:xfrm>
              <a:custGeom>
                <a:avLst/>
                <a:gdLst/>
                <a:ahLst/>
                <a:cxnLst>
                  <a:cxn ang="0">
                    <a:pos x="300" y="0"/>
                  </a:cxn>
                  <a:cxn ang="0">
                    <a:pos x="295" y="3"/>
                  </a:cxn>
                  <a:cxn ang="0">
                    <a:pos x="281" y="11"/>
                  </a:cxn>
                  <a:cxn ang="0">
                    <a:pos x="260" y="22"/>
                  </a:cxn>
                  <a:cxn ang="0">
                    <a:pos x="235" y="38"/>
                  </a:cxn>
                  <a:cxn ang="0">
                    <a:pos x="206" y="55"/>
                  </a:cxn>
                  <a:cxn ang="0">
                    <a:pos x="174" y="76"/>
                  </a:cxn>
                  <a:cxn ang="0">
                    <a:pos x="143" y="99"/>
                  </a:cxn>
                  <a:cxn ang="0">
                    <a:pos x="115" y="122"/>
                  </a:cxn>
                  <a:cxn ang="0">
                    <a:pos x="107" y="129"/>
                  </a:cxn>
                  <a:cxn ang="0">
                    <a:pos x="88" y="151"/>
                  </a:cxn>
                  <a:cxn ang="0">
                    <a:pos x="64" y="186"/>
                  </a:cxn>
                  <a:cxn ang="0">
                    <a:pos x="38" y="233"/>
                  </a:cxn>
                  <a:cxn ang="0">
                    <a:pos x="15" y="294"/>
                  </a:cxn>
                  <a:cxn ang="0">
                    <a:pos x="1" y="368"/>
                  </a:cxn>
                  <a:cxn ang="0">
                    <a:pos x="0" y="452"/>
                  </a:cxn>
                  <a:cxn ang="0">
                    <a:pos x="18" y="547"/>
                  </a:cxn>
                  <a:cxn ang="0">
                    <a:pos x="27" y="543"/>
                  </a:cxn>
                  <a:cxn ang="0">
                    <a:pos x="51" y="527"/>
                  </a:cxn>
                  <a:cxn ang="0">
                    <a:pos x="87" y="503"/>
                  </a:cxn>
                  <a:cxn ang="0">
                    <a:pos x="131" y="472"/>
                  </a:cxn>
                  <a:cxn ang="0">
                    <a:pos x="177" y="435"/>
                  </a:cxn>
                  <a:cxn ang="0">
                    <a:pos x="222" y="391"/>
                  </a:cxn>
                  <a:cxn ang="0">
                    <a:pos x="263" y="345"/>
                  </a:cxn>
                  <a:cxn ang="0">
                    <a:pos x="294" y="296"/>
                  </a:cxn>
                  <a:cxn ang="0">
                    <a:pos x="294" y="294"/>
                  </a:cxn>
                  <a:cxn ang="0">
                    <a:pos x="298" y="287"/>
                  </a:cxn>
                  <a:cxn ang="0">
                    <a:pos x="302" y="272"/>
                  </a:cxn>
                  <a:cxn ang="0">
                    <a:pos x="304" y="248"/>
                  </a:cxn>
                  <a:cxn ang="0">
                    <a:pos x="307" y="210"/>
                  </a:cxn>
                  <a:cxn ang="0">
                    <a:pos x="308" y="158"/>
                  </a:cxn>
                  <a:cxn ang="0">
                    <a:pos x="305" y="90"/>
                  </a:cxn>
                  <a:cxn ang="0">
                    <a:pos x="300" y="0"/>
                  </a:cxn>
                  <a:cxn ang="0">
                    <a:pos x="300" y="0"/>
                  </a:cxn>
                </a:cxnLst>
                <a:rect l="0" t="0" r="r" b="b"/>
                <a:pathLst>
                  <a:path w="308" h="547">
                    <a:moveTo>
                      <a:pt x="300" y="0"/>
                    </a:moveTo>
                    <a:lnTo>
                      <a:pt x="295" y="3"/>
                    </a:lnTo>
                    <a:lnTo>
                      <a:pt x="281" y="11"/>
                    </a:lnTo>
                    <a:lnTo>
                      <a:pt x="260" y="22"/>
                    </a:lnTo>
                    <a:lnTo>
                      <a:pt x="235" y="38"/>
                    </a:lnTo>
                    <a:lnTo>
                      <a:pt x="206" y="55"/>
                    </a:lnTo>
                    <a:lnTo>
                      <a:pt x="174" y="76"/>
                    </a:lnTo>
                    <a:lnTo>
                      <a:pt x="143" y="99"/>
                    </a:lnTo>
                    <a:lnTo>
                      <a:pt x="115" y="122"/>
                    </a:lnTo>
                    <a:lnTo>
                      <a:pt x="107" y="129"/>
                    </a:lnTo>
                    <a:lnTo>
                      <a:pt x="88" y="151"/>
                    </a:lnTo>
                    <a:lnTo>
                      <a:pt x="64" y="186"/>
                    </a:lnTo>
                    <a:lnTo>
                      <a:pt x="38" y="233"/>
                    </a:lnTo>
                    <a:lnTo>
                      <a:pt x="15" y="294"/>
                    </a:lnTo>
                    <a:lnTo>
                      <a:pt x="1" y="368"/>
                    </a:lnTo>
                    <a:lnTo>
                      <a:pt x="0" y="452"/>
                    </a:lnTo>
                    <a:lnTo>
                      <a:pt x="18" y="547"/>
                    </a:lnTo>
                    <a:lnTo>
                      <a:pt x="27" y="543"/>
                    </a:lnTo>
                    <a:lnTo>
                      <a:pt x="51" y="527"/>
                    </a:lnTo>
                    <a:lnTo>
                      <a:pt x="87" y="503"/>
                    </a:lnTo>
                    <a:lnTo>
                      <a:pt x="131" y="472"/>
                    </a:lnTo>
                    <a:lnTo>
                      <a:pt x="177" y="435"/>
                    </a:lnTo>
                    <a:lnTo>
                      <a:pt x="222" y="391"/>
                    </a:lnTo>
                    <a:lnTo>
                      <a:pt x="263" y="345"/>
                    </a:lnTo>
                    <a:lnTo>
                      <a:pt x="294" y="296"/>
                    </a:lnTo>
                    <a:lnTo>
                      <a:pt x="294" y="294"/>
                    </a:lnTo>
                    <a:lnTo>
                      <a:pt x="298" y="287"/>
                    </a:lnTo>
                    <a:lnTo>
                      <a:pt x="302" y="272"/>
                    </a:lnTo>
                    <a:lnTo>
                      <a:pt x="304" y="248"/>
                    </a:lnTo>
                    <a:lnTo>
                      <a:pt x="307" y="210"/>
                    </a:lnTo>
                    <a:lnTo>
                      <a:pt x="308" y="158"/>
                    </a:lnTo>
                    <a:lnTo>
                      <a:pt x="305" y="90"/>
                    </a:lnTo>
                    <a:lnTo>
                      <a:pt x="300" y="0"/>
                    </a:lnTo>
                    <a:lnTo>
                      <a:pt x="30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0" name="Freeform 232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1" name="Freeform 233"/>
              <p:cNvSpPr>
                <a:spLocks noChangeAspect="1"/>
              </p:cNvSpPr>
              <p:nvPr/>
            </p:nvSpPr>
            <p:spPr bwMode="auto">
              <a:xfrm>
                <a:off x="1241" y="1058"/>
                <a:ext cx="95" cy="88"/>
              </a:xfrm>
              <a:custGeom>
                <a:avLst/>
                <a:gdLst/>
                <a:ahLst/>
                <a:cxnLst>
                  <a:cxn ang="0">
                    <a:pos x="192" y="62"/>
                  </a:cxn>
                  <a:cxn ang="0">
                    <a:pos x="179" y="74"/>
                  </a:cxn>
                  <a:cxn ang="0">
                    <a:pos x="158" y="96"/>
                  </a:cxn>
                  <a:cxn ang="0">
                    <a:pos x="132" y="122"/>
                  </a:cxn>
                  <a:cxn ang="0">
                    <a:pos x="117" y="136"/>
                  </a:cxn>
                  <a:cxn ang="0">
                    <a:pos x="107" y="146"/>
                  </a:cxn>
                  <a:cxn ang="0">
                    <a:pos x="88" y="164"/>
                  </a:cxn>
                  <a:cxn ang="0">
                    <a:pos x="63" y="187"/>
                  </a:cxn>
                  <a:cxn ang="0">
                    <a:pos x="33" y="214"/>
                  </a:cxn>
                  <a:cxn ang="0">
                    <a:pos x="13" y="232"/>
                  </a:cxn>
                  <a:cxn ang="0">
                    <a:pos x="4" y="239"/>
                  </a:cxn>
                  <a:cxn ang="0">
                    <a:pos x="1" y="240"/>
                  </a:cxn>
                  <a:cxn ang="0">
                    <a:pos x="1" y="240"/>
                  </a:cxn>
                  <a:cxn ang="0">
                    <a:pos x="0" y="246"/>
                  </a:cxn>
                  <a:cxn ang="0">
                    <a:pos x="5" y="255"/>
                  </a:cxn>
                  <a:cxn ang="0">
                    <a:pos x="24" y="264"/>
                  </a:cxn>
                  <a:cxn ang="0">
                    <a:pos x="44" y="266"/>
                  </a:cxn>
                  <a:cxn ang="0">
                    <a:pos x="55" y="266"/>
                  </a:cxn>
                  <a:cxn ang="0">
                    <a:pos x="81" y="255"/>
                  </a:cxn>
                  <a:cxn ang="0">
                    <a:pos x="125" y="220"/>
                  </a:cxn>
                  <a:cxn ang="0">
                    <a:pos x="156" y="191"/>
                  </a:cxn>
                  <a:cxn ang="0">
                    <a:pos x="168" y="180"/>
                  </a:cxn>
                  <a:cxn ang="0">
                    <a:pos x="188" y="159"/>
                  </a:cxn>
                  <a:cxn ang="0">
                    <a:pos x="216" y="128"/>
                  </a:cxn>
                  <a:cxn ang="0">
                    <a:pos x="235" y="104"/>
                  </a:cxn>
                  <a:cxn ang="0">
                    <a:pos x="243" y="91"/>
                  </a:cxn>
                  <a:cxn ang="0">
                    <a:pos x="257" y="71"/>
                  </a:cxn>
                  <a:cxn ang="0">
                    <a:pos x="276" y="42"/>
                  </a:cxn>
                  <a:cxn ang="0">
                    <a:pos x="280" y="31"/>
                  </a:cxn>
                  <a:cxn ang="0">
                    <a:pos x="285" y="9"/>
                  </a:cxn>
                  <a:cxn ang="0">
                    <a:pos x="276" y="0"/>
                  </a:cxn>
                  <a:cxn ang="0">
                    <a:pos x="238" y="22"/>
                  </a:cxn>
                  <a:cxn ang="0">
                    <a:pos x="236" y="22"/>
                  </a:cxn>
                  <a:cxn ang="0">
                    <a:pos x="230" y="25"/>
                  </a:cxn>
                  <a:cxn ang="0">
                    <a:pos x="217" y="36"/>
                  </a:cxn>
                  <a:cxn ang="0">
                    <a:pos x="194" y="60"/>
                  </a:cxn>
                </a:cxnLst>
                <a:rect l="0" t="0" r="r" b="b"/>
                <a:pathLst>
                  <a:path w="285" h="266">
                    <a:moveTo>
                      <a:pt x="194" y="60"/>
                    </a:moveTo>
                    <a:lnTo>
                      <a:pt x="192" y="62"/>
                    </a:lnTo>
                    <a:lnTo>
                      <a:pt x="187" y="67"/>
                    </a:lnTo>
                    <a:lnTo>
                      <a:pt x="179" y="74"/>
                    </a:lnTo>
                    <a:lnTo>
                      <a:pt x="169" y="84"/>
                    </a:lnTo>
                    <a:lnTo>
                      <a:pt x="158" y="96"/>
                    </a:lnTo>
                    <a:lnTo>
                      <a:pt x="145" y="109"/>
                    </a:lnTo>
                    <a:lnTo>
                      <a:pt x="132" y="122"/>
                    </a:lnTo>
                    <a:lnTo>
                      <a:pt x="120" y="135"/>
                    </a:lnTo>
                    <a:lnTo>
                      <a:pt x="117" y="136"/>
                    </a:lnTo>
                    <a:lnTo>
                      <a:pt x="114" y="141"/>
                    </a:lnTo>
                    <a:lnTo>
                      <a:pt x="107" y="146"/>
                    </a:lnTo>
                    <a:lnTo>
                      <a:pt x="100" y="154"/>
                    </a:lnTo>
                    <a:lnTo>
                      <a:pt x="88" y="164"/>
                    </a:lnTo>
                    <a:lnTo>
                      <a:pt x="77" y="174"/>
                    </a:lnTo>
                    <a:lnTo>
                      <a:pt x="63" y="187"/>
                    </a:lnTo>
                    <a:lnTo>
                      <a:pt x="49" y="200"/>
                    </a:lnTo>
                    <a:lnTo>
                      <a:pt x="33" y="214"/>
                    </a:lnTo>
                    <a:lnTo>
                      <a:pt x="20" y="224"/>
                    </a:lnTo>
                    <a:lnTo>
                      <a:pt x="13" y="232"/>
                    </a:lnTo>
                    <a:lnTo>
                      <a:pt x="6" y="236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2" y="239"/>
                    </a:lnTo>
                    <a:lnTo>
                      <a:pt x="1" y="240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5" y="255"/>
                    </a:lnTo>
                    <a:lnTo>
                      <a:pt x="13" y="259"/>
                    </a:lnTo>
                    <a:lnTo>
                      <a:pt x="24" y="264"/>
                    </a:lnTo>
                    <a:lnTo>
                      <a:pt x="43" y="265"/>
                    </a:lnTo>
                    <a:lnTo>
                      <a:pt x="44" y="266"/>
                    </a:lnTo>
                    <a:lnTo>
                      <a:pt x="48" y="266"/>
                    </a:lnTo>
                    <a:lnTo>
                      <a:pt x="55" y="266"/>
                    </a:lnTo>
                    <a:lnTo>
                      <a:pt x="67" y="262"/>
                    </a:lnTo>
                    <a:lnTo>
                      <a:pt x="81" y="255"/>
                    </a:lnTo>
                    <a:lnTo>
                      <a:pt x="101" y="242"/>
                    </a:lnTo>
                    <a:lnTo>
                      <a:pt x="125" y="220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60" y="187"/>
                    </a:lnTo>
                    <a:lnTo>
                      <a:pt x="168" y="180"/>
                    </a:lnTo>
                    <a:lnTo>
                      <a:pt x="177" y="171"/>
                    </a:lnTo>
                    <a:lnTo>
                      <a:pt x="188" y="159"/>
                    </a:lnTo>
                    <a:lnTo>
                      <a:pt x="202" y="145"/>
                    </a:lnTo>
                    <a:lnTo>
                      <a:pt x="216" y="128"/>
                    </a:lnTo>
                    <a:lnTo>
                      <a:pt x="232" y="107"/>
                    </a:lnTo>
                    <a:lnTo>
                      <a:pt x="235" y="104"/>
                    </a:lnTo>
                    <a:lnTo>
                      <a:pt x="238" y="99"/>
                    </a:lnTo>
                    <a:lnTo>
                      <a:pt x="243" y="91"/>
                    </a:lnTo>
                    <a:lnTo>
                      <a:pt x="250" y="83"/>
                    </a:lnTo>
                    <a:lnTo>
                      <a:pt x="257" y="71"/>
                    </a:lnTo>
                    <a:lnTo>
                      <a:pt x="266" y="58"/>
                    </a:lnTo>
                    <a:lnTo>
                      <a:pt x="276" y="42"/>
                    </a:lnTo>
                    <a:lnTo>
                      <a:pt x="278" y="39"/>
                    </a:lnTo>
                    <a:lnTo>
                      <a:pt x="280" y="31"/>
                    </a:lnTo>
                    <a:lnTo>
                      <a:pt x="284" y="20"/>
                    </a:lnTo>
                    <a:lnTo>
                      <a:pt x="285" y="9"/>
                    </a:lnTo>
                    <a:lnTo>
                      <a:pt x="283" y="2"/>
                    </a:lnTo>
                    <a:lnTo>
                      <a:pt x="276" y="0"/>
                    </a:lnTo>
                    <a:lnTo>
                      <a:pt x="261" y="6"/>
                    </a:lnTo>
                    <a:lnTo>
                      <a:pt x="238" y="22"/>
                    </a:lnTo>
                    <a:lnTo>
                      <a:pt x="237" y="22"/>
                    </a:lnTo>
                    <a:lnTo>
                      <a:pt x="236" y="22"/>
                    </a:lnTo>
                    <a:lnTo>
                      <a:pt x="233" y="23"/>
                    </a:lnTo>
                    <a:lnTo>
                      <a:pt x="230" y="25"/>
                    </a:lnTo>
                    <a:lnTo>
                      <a:pt x="225" y="29"/>
                    </a:lnTo>
                    <a:lnTo>
                      <a:pt x="217" y="36"/>
                    </a:lnTo>
                    <a:lnTo>
                      <a:pt x="207" y="46"/>
                    </a:lnTo>
                    <a:lnTo>
                      <a:pt x="194" y="60"/>
                    </a:lnTo>
                    <a:lnTo>
                      <a:pt x="194" y="6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2" name="Freeform 234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3" name="Freeform 235"/>
              <p:cNvSpPr>
                <a:spLocks noChangeAspect="1"/>
              </p:cNvSpPr>
              <p:nvPr/>
            </p:nvSpPr>
            <p:spPr bwMode="auto">
              <a:xfrm>
                <a:off x="1203" y="964"/>
                <a:ext cx="97" cy="161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3"/>
                  </a:cxn>
                  <a:cxn ang="0">
                    <a:pos x="271" y="7"/>
                  </a:cxn>
                  <a:cxn ang="0">
                    <a:pos x="255" y="14"/>
                  </a:cxn>
                  <a:cxn ang="0">
                    <a:pos x="234" y="26"/>
                  </a:cxn>
                  <a:cxn ang="0">
                    <a:pos x="208" y="39"/>
                  </a:cxn>
                  <a:cxn ang="0">
                    <a:pos x="181" y="56"/>
                  </a:cxn>
                  <a:cxn ang="0">
                    <a:pos x="153" y="77"/>
                  </a:cxn>
                  <a:cxn ang="0">
                    <a:pos x="125" y="98"/>
                  </a:cxn>
                  <a:cxn ang="0">
                    <a:pos x="117" y="104"/>
                  </a:cxn>
                  <a:cxn ang="0">
                    <a:pos x="99" y="119"/>
                  </a:cxn>
                  <a:cxn ang="0">
                    <a:pos x="73" y="146"/>
                  </a:cxn>
                  <a:cxn ang="0">
                    <a:pos x="46" y="185"/>
                  </a:cxn>
                  <a:cxn ang="0">
                    <a:pos x="22" y="237"/>
                  </a:cxn>
                  <a:cxn ang="0">
                    <a:pos x="5" y="304"/>
                  </a:cxn>
                  <a:cxn ang="0">
                    <a:pos x="0" y="386"/>
                  </a:cxn>
                  <a:cxn ang="0">
                    <a:pos x="14" y="483"/>
                  </a:cxn>
                  <a:cxn ang="0">
                    <a:pos x="22" y="482"/>
                  </a:cxn>
                  <a:cxn ang="0">
                    <a:pos x="43" y="475"/>
                  </a:cxn>
                  <a:cxn ang="0">
                    <a:pos x="75" y="462"/>
                  </a:cxn>
                  <a:cxn ang="0">
                    <a:pos x="114" y="441"/>
                  </a:cxn>
                  <a:cxn ang="0">
                    <a:pos x="155" y="417"/>
                  </a:cxn>
                  <a:cxn ang="0">
                    <a:pos x="196" y="385"/>
                  </a:cxn>
                  <a:cxn ang="0">
                    <a:pos x="234" y="346"/>
                  </a:cxn>
                  <a:cxn ang="0">
                    <a:pos x="264" y="300"/>
                  </a:cxn>
                  <a:cxn ang="0">
                    <a:pos x="265" y="298"/>
                  </a:cxn>
                  <a:cxn ang="0">
                    <a:pos x="270" y="291"/>
                  </a:cxn>
                  <a:cxn ang="0">
                    <a:pos x="276" y="275"/>
                  </a:cxn>
                  <a:cxn ang="0">
                    <a:pos x="283" y="249"/>
                  </a:cxn>
                  <a:cxn ang="0">
                    <a:pos x="288" y="211"/>
                  </a:cxn>
                  <a:cxn ang="0">
                    <a:pos x="292" y="159"/>
                  </a:cxn>
                  <a:cxn ang="0">
                    <a:pos x="292" y="90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2" h="483">
                    <a:moveTo>
                      <a:pt x="287" y="0"/>
                    </a:moveTo>
                    <a:lnTo>
                      <a:pt x="282" y="3"/>
                    </a:lnTo>
                    <a:lnTo>
                      <a:pt x="271" y="7"/>
                    </a:lnTo>
                    <a:lnTo>
                      <a:pt x="255" y="14"/>
                    </a:lnTo>
                    <a:lnTo>
                      <a:pt x="234" y="26"/>
                    </a:lnTo>
                    <a:lnTo>
                      <a:pt x="208" y="39"/>
                    </a:lnTo>
                    <a:lnTo>
                      <a:pt x="181" y="56"/>
                    </a:lnTo>
                    <a:lnTo>
                      <a:pt x="153" y="77"/>
                    </a:lnTo>
                    <a:lnTo>
                      <a:pt x="125" y="98"/>
                    </a:lnTo>
                    <a:lnTo>
                      <a:pt x="117" y="104"/>
                    </a:lnTo>
                    <a:lnTo>
                      <a:pt x="99" y="119"/>
                    </a:lnTo>
                    <a:lnTo>
                      <a:pt x="73" y="146"/>
                    </a:lnTo>
                    <a:lnTo>
                      <a:pt x="46" y="185"/>
                    </a:lnTo>
                    <a:lnTo>
                      <a:pt x="22" y="237"/>
                    </a:lnTo>
                    <a:lnTo>
                      <a:pt x="5" y="304"/>
                    </a:lnTo>
                    <a:lnTo>
                      <a:pt x="0" y="386"/>
                    </a:lnTo>
                    <a:lnTo>
                      <a:pt x="14" y="483"/>
                    </a:lnTo>
                    <a:lnTo>
                      <a:pt x="22" y="482"/>
                    </a:lnTo>
                    <a:lnTo>
                      <a:pt x="43" y="475"/>
                    </a:lnTo>
                    <a:lnTo>
                      <a:pt x="75" y="462"/>
                    </a:lnTo>
                    <a:lnTo>
                      <a:pt x="114" y="441"/>
                    </a:lnTo>
                    <a:lnTo>
                      <a:pt x="155" y="417"/>
                    </a:lnTo>
                    <a:lnTo>
                      <a:pt x="196" y="385"/>
                    </a:lnTo>
                    <a:lnTo>
                      <a:pt x="234" y="346"/>
                    </a:lnTo>
                    <a:lnTo>
                      <a:pt x="264" y="300"/>
                    </a:lnTo>
                    <a:lnTo>
                      <a:pt x="265" y="298"/>
                    </a:lnTo>
                    <a:lnTo>
                      <a:pt x="270" y="291"/>
                    </a:lnTo>
                    <a:lnTo>
                      <a:pt x="276" y="275"/>
                    </a:lnTo>
                    <a:lnTo>
                      <a:pt x="283" y="249"/>
                    </a:lnTo>
                    <a:lnTo>
                      <a:pt x="288" y="211"/>
                    </a:lnTo>
                    <a:lnTo>
                      <a:pt x="292" y="159"/>
                    </a:lnTo>
                    <a:lnTo>
                      <a:pt x="292" y="90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4" name="Freeform 236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5" name="Freeform 237"/>
              <p:cNvSpPr>
                <a:spLocks noChangeAspect="1"/>
              </p:cNvSpPr>
              <p:nvPr/>
            </p:nvSpPr>
            <p:spPr bwMode="auto">
              <a:xfrm>
                <a:off x="1206" y="1070"/>
                <a:ext cx="77" cy="59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48" y="21"/>
                  </a:cxn>
                  <a:cxn ang="0">
                    <a:pos x="133" y="32"/>
                  </a:cxn>
                  <a:cxn ang="0">
                    <a:pos x="114" y="48"/>
                  </a:cxn>
                  <a:cxn ang="0">
                    <a:pos x="103" y="58"/>
                  </a:cxn>
                  <a:cxn ang="0">
                    <a:pos x="94" y="67"/>
                  </a:cxn>
                  <a:cxn ang="0">
                    <a:pos x="77" y="81"/>
                  </a:cxn>
                  <a:cxn ang="0">
                    <a:pos x="60" y="100"/>
                  </a:cxn>
                  <a:cxn ang="0">
                    <a:pos x="35" y="125"/>
                  </a:cxn>
                  <a:cxn ang="0">
                    <a:pos x="16" y="144"/>
                  </a:cxn>
                  <a:cxn ang="0">
                    <a:pos x="6" y="149"/>
                  </a:cxn>
                  <a:cxn ang="0">
                    <a:pos x="4" y="149"/>
                  </a:cxn>
                  <a:cxn ang="0">
                    <a:pos x="2" y="155"/>
                  </a:cxn>
                  <a:cxn ang="0">
                    <a:pos x="2" y="164"/>
                  </a:cxn>
                  <a:cxn ang="0">
                    <a:pos x="12" y="174"/>
                  </a:cxn>
                  <a:cxn ang="0">
                    <a:pos x="43" y="175"/>
                  </a:cxn>
                  <a:cxn ang="0">
                    <a:pos x="45" y="177"/>
                  </a:cxn>
                  <a:cxn ang="0">
                    <a:pos x="55" y="175"/>
                  </a:cxn>
                  <a:cxn ang="0">
                    <a:pos x="74" y="168"/>
                  </a:cxn>
                  <a:cxn ang="0">
                    <a:pos x="109" y="149"/>
                  </a:cxn>
                  <a:cxn ang="0">
                    <a:pos x="115" y="146"/>
                  </a:cxn>
                  <a:cxn ang="0">
                    <a:pos x="132" y="133"/>
                  </a:cxn>
                  <a:cxn ang="0">
                    <a:pos x="158" y="112"/>
                  </a:cxn>
                  <a:cxn ang="0">
                    <a:pos x="190" y="77"/>
                  </a:cxn>
                  <a:cxn ang="0">
                    <a:pos x="194" y="73"/>
                  </a:cxn>
                  <a:cxn ang="0">
                    <a:pos x="202" y="61"/>
                  </a:cxn>
                  <a:cxn ang="0">
                    <a:pos x="216" y="42"/>
                  </a:cxn>
                  <a:cxn ang="0">
                    <a:pos x="228" y="25"/>
                  </a:cxn>
                  <a:cxn ang="0">
                    <a:pos x="231" y="15"/>
                  </a:cxn>
                  <a:cxn ang="0">
                    <a:pos x="224" y="5"/>
                  </a:cxn>
                  <a:cxn ang="0">
                    <a:pos x="196" y="0"/>
                  </a:cxn>
                  <a:cxn ang="0">
                    <a:pos x="194" y="2"/>
                  </a:cxn>
                  <a:cxn ang="0">
                    <a:pos x="186" y="3"/>
                  </a:cxn>
                  <a:cxn ang="0">
                    <a:pos x="175" y="6"/>
                  </a:cxn>
                  <a:cxn ang="0">
                    <a:pos x="158" y="13"/>
                  </a:cxn>
                </a:cxnLst>
                <a:rect l="0" t="0" r="r" b="b"/>
                <a:pathLst>
                  <a:path w="231" h="177">
                    <a:moveTo>
                      <a:pt x="158" y="13"/>
                    </a:moveTo>
                    <a:lnTo>
                      <a:pt x="157" y="15"/>
                    </a:lnTo>
                    <a:lnTo>
                      <a:pt x="153" y="18"/>
                    </a:lnTo>
                    <a:lnTo>
                      <a:pt x="148" y="21"/>
                    </a:lnTo>
                    <a:lnTo>
                      <a:pt x="141" y="25"/>
                    </a:lnTo>
                    <a:lnTo>
                      <a:pt x="133" y="32"/>
                    </a:lnTo>
                    <a:lnTo>
                      <a:pt x="124" y="39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103" y="58"/>
                    </a:lnTo>
                    <a:lnTo>
                      <a:pt x="99" y="63"/>
                    </a:lnTo>
                    <a:lnTo>
                      <a:pt x="94" y="67"/>
                    </a:lnTo>
                    <a:lnTo>
                      <a:pt x="86" y="74"/>
                    </a:lnTo>
                    <a:lnTo>
                      <a:pt x="77" y="81"/>
                    </a:lnTo>
                    <a:lnTo>
                      <a:pt x="69" y="90"/>
                    </a:lnTo>
                    <a:lnTo>
                      <a:pt x="60" y="100"/>
                    </a:lnTo>
                    <a:lnTo>
                      <a:pt x="51" y="109"/>
                    </a:lnTo>
                    <a:lnTo>
                      <a:pt x="35" y="125"/>
                    </a:lnTo>
                    <a:lnTo>
                      <a:pt x="23" y="136"/>
                    </a:lnTo>
                    <a:lnTo>
                      <a:pt x="16" y="144"/>
                    </a:lnTo>
                    <a:lnTo>
                      <a:pt x="9" y="148"/>
                    </a:lnTo>
                    <a:lnTo>
                      <a:pt x="6" y="149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3" y="151"/>
                    </a:lnTo>
                    <a:lnTo>
                      <a:pt x="2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12" y="174"/>
                    </a:lnTo>
                    <a:lnTo>
                      <a:pt x="24" y="175"/>
                    </a:lnTo>
                    <a:lnTo>
                      <a:pt x="43" y="175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8" y="177"/>
                    </a:lnTo>
                    <a:lnTo>
                      <a:pt x="55" y="175"/>
                    </a:lnTo>
                    <a:lnTo>
                      <a:pt x="62" y="173"/>
                    </a:lnTo>
                    <a:lnTo>
                      <a:pt x="74" y="168"/>
                    </a:lnTo>
                    <a:lnTo>
                      <a:pt x="89" y="161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5" y="146"/>
                    </a:lnTo>
                    <a:lnTo>
                      <a:pt x="123" y="141"/>
                    </a:lnTo>
                    <a:lnTo>
                      <a:pt x="132" y="133"/>
                    </a:lnTo>
                    <a:lnTo>
                      <a:pt x="144" y="125"/>
                    </a:lnTo>
                    <a:lnTo>
                      <a:pt x="158" y="112"/>
                    </a:lnTo>
                    <a:lnTo>
                      <a:pt x="173" y="96"/>
                    </a:lnTo>
                    <a:lnTo>
                      <a:pt x="190" y="77"/>
                    </a:lnTo>
                    <a:lnTo>
                      <a:pt x="191" y="76"/>
                    </a:lnTo>
                    <a:lnTo>
                      <a:pt x="194" y="73"/>
                    </a:lnTo>
                    <a:lnTo>
                      <a:pt x="197" y="67"/>
                    </a:lnTo>
                    <a:lnTo>
                      <a:pt x="202" y="61"/>
                    </a:lnTo>
                    <a:lnTo>
                      <a:pt x="209" y="52"/>
                    </a:lnTo>
                    <a:lnTo>
                      <a:pt x="216" y="42"/>
                    </a:lnTo>
                    <a:lnTo>
                      <a:pt x="225" y="29"/>
                    </a:lnTo>
                    <a:lnTo>
                      <a:pt x="228" y="25"/>
                    </a:lnTo>
                    <a:lnTo>
                      <a:pt x="230" y="21"/>
                    </a:lnTo>
                    <a:lnTo>
                      <a:pt x="231" y="15"/>
                    </a:lnTo>
                    <a:lnTo>
                      <a:pt x="229" y="9"/>
                    </a:lnTo>
                    <a:lnTo>
                      <a:pt x="224" y="5"/>
                    </a:lnTo>
                    <a:lnTo>
                      <a:pt x="212" y="2"/>
                    </a:lnTo>
                    <a:lnTo>
                      <a:pt x="196" y="0"/>
                    </a:lnTo>
                    <a:lnTo>
                      <a:pt x="195" y="2"/>
                    </a:lnTo>
                    <a:lnTo>
                      <a:pt x="194" y="2"/>
                    </a:lnTo>
                    <a:lnTo>
                      <a:pt x="190" y="2"/>
                    </a:lnTo>
                    <a:lnTo>
                      <a:pt x="186" y="3"/>
                    </a:lnTo>
                    <a:lnTo>
                      <a:pt x="181" y="5"/>
                    </a:lnTo>
                    <a:lnTo>
                      <a:pt x="175" y="6"/>
                    </a:lnTo>
                    <a:lnTo>
                      <a:pt x="167" y="10"/>
                    </a:lnTo>
                    <a:lnTo>
                      <a:pt x="158" y="13"/>
                    </a:lnTo>
                    <a:lnTo>
                      <a:pt x="158" y="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6" name="Freeform 238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7" name="Freeform 239"/>
              <p:cNvSpPr>
                <a:spLocks noChangeAspect="1"/>
              </p:cNvSpPr>
              <p:nvPr/>
            </p:nvSpPr>
            <p:spPr bwMode="auto">
              <a:xfrm>
                <a:off x="1180" y="952"/>
                <a:ext cx="90" cy="16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61" y="2"/>
                  </a:cxn>
                  <a:cxn ang="0">
                    <a:pos x="252" y="6"/>
                  </a:cxn>
                  <a:cxn ang="0">
                    <a:pos x="239" y="13"/>
                  </a:cxn>
                  <a:cxn ang="0">
                    <a:pos x="222" y="23"/>
                  </a:cxn>
                  <a:cxn ang="0">
                    <a:pos x="200" y="35"/>
                  </a:cxn>
                  <a:cxn ang="0">
                    <a:pos x="176" y="52"/>
                  </a:cxn>
                  <a:cxn ang="0">
                    <a:pos x="151" y="71"/>
                  </a:cxn>
                  <a:cxn ang="0">
                    <a:pos x="125" y="93"/>
                  </a:cxn>
                  <a:cxn ang="0">
                    <a:pos x="117" y="99"/>
                  </a:cxn>
                  <a:cxn ang="0">
                    <a:pos x="98" y="115"/>
                  </a:cxn>
                  <a:cxn ang="0">
                    <a:pos x="73" y="141"/>
                  </a:cxn>
                  <a:cxn ang="0">
                    <a:pos x="45" y="180"/>
                  </a:cxn>
                  <a:cxn ang="0">
                    <a:pos x="21" y="232"/>
                  </a:cxn>
                  <a:cxn ang="0">
                    <a:pos x="5" y="300"/>
                  </a:cxn>
                  <a:cxn ang="0">
                    <a:pos x="0" y="381"/>
                  </a:cxn>
                  <a:cxn ang="0">
                    <a:pos x="14" y="479"/>
                  </a:cxn>
                  <a:cxn ang="0">
                    <a:pos x="20" y="478"/>
                  </a:cxn>
                  <a:cxn ang="0">
                    <a:pos x="40" y="469"/>
                  </a:cxn>
                  <a:cxn ang="0">
                    <a:pos x="70" y="455"/>
                  </a:cxn>
                  <a:cxn ang="0">
                    <a:pos x="106" y="434"/>
                  </a:cxn>
                  <a:cxn ang="0">
                    <a:pos x="145" y="408"/>
                  </a:cxn>
                  <a:cxn ang="0">
                    <a:pos x="184" y="375"/>
                  </a:cxn>
                  <a:cxn ang="0">
                    <a:pos x="219" y="336"/>
                  </a:cxn>
                  <a:cxn ang="0">
                    <a:pos x="250" y="288"/>
                  </a:cxn>
                  <a:cxn ang="0">
                    <a:pos x="251" y="287"/>
                  </a:cxn>
                  <a:cxn ang="0">
                    <a:pos x="255" y="281"/>
                  </a:cxn>
                  <a:cxn ang="0">
                    <a:pos x="260" y="268"/>
                  </a:cxn>
                  <a:cxn ang="0">
                    <a:pos x="265" y="243"/>
                  </a:cxn>
                  <a:cxn ang="0">
                    <a:pos x="268" y="207"/>
                  </a:cxn>
                  <a:cxn ang="0">
                    <a:pos x="271" y="157"/>
                  </a:cxn>
                  <a:cxn ang="0">
                    <a:pos x="270" y="89"/>
                  </a:cxn>
                  <a:cxn ang="0">
                    <a:pos x="265" y="0"/>
                  </a:cxn>
                  <a:cxn ang="0">
                    <a:pos x="265" y="0"/>
                  </a:cxn>
                </a:cxnLst>
                <a:rect l="0" t="0" r="r" b="b"/>
                <a:pathLst>
                  <a:path w="271" h="479">
                    <a:moveTo>
                      <a:pt x="265" y="0"/>
                    </a:moveTo>
                    <a:lnTo>
                      <a:pt x="261" y="2"/>
                    </a:lnTo>
                    <a:lnTo>
                      <a:pt x="252" y="6"/>
                    </a:lnTo>
                    <a:lnTo>
                      <a:pt x="239" y="13"/>
                    </a:lnTo>
                    <a:lnTo>
                      <a:pt x="222" y="23"/>
                    </a:lnTo>
                    <a:lnTo>
                      <a:pt x="200" y="35"/>
                    </a:lnTo>
                    <a:lnTo>
                      <a:pt x="176" y="52"/>
                    </a:lnTo>
                    <a:lnTo>
                      <a:pt x="151" y="71"/>
                    </a:lnTo>
                    <a:lnTo>
                      <a:pt x="125" y="93"/>
                    </a:lnTo>
                    <a:lnTo>
                      <a:pt x="117" y="99"/>
                    </a:lnTo>
                    <a:lnTo>
                      <a:pt x="98" y="115"/>
                    </a:lnTo>
                    <a:lnTo>
                      <a:pt x="73" y="141"/>
                    </a:lnTo>
                    <a:lnTo>
                      <a:pt x="45" y="180"/>
                    </a:lnTo>
                    <a:lnTo>
                      <a:pt x="21" y="232"/>
                    </a:lnTo>
                    <a:lnTo>
                      <a:pt x="5" y="300"/>
                    </a:lnTo>
                    <a:lnTo>
                      <a:pt x="0" y="381"/>
                    </a:lnTo>
                    <a:lnTo>
                      <a:pt x="14" y="479"/>
                    </a:lnTo>
                    <a:lnTo>
                      <a:pt x="20" y="478"/>
                    </a:lnTo>
                    <a:lnTo>
                      <a:pt x="40" y="469"/>
                    </a:lnTo>
                    <a:lnTo>
                      <a:pt x="70" y="455"/>
                    </a:lnTo>
                    <a:lnTo>
                      <a:pt x="106" y="434"/>
                    </a:lnTo>
                    <a:lnTo>
                      <a:pt x="145" y="408"/>
                    </a:lnTo>
                    <a:lnTo>
                      <a:pt x="184" y="375"/>
                    </a:lnTo>
                    <a:lnTo>
                      <a:pt x="219" y="336"/>
                    </a:lnTo>
                    <a:lnTo>
                      <a:pt x="250" y="288"/>
                    </a:lnTo>
                    <a:lnTo>
                      <a:pt x="251" y="287"/>
                    </a:lnTo>
                    <a:lnTo>
                      <a:pt x="255" y="281"/>
                    </a:lnTo>
                    <a:lnTo>
                      <a:pt x="260" y="268"/>
                    </a:lnTo>
                    <a:lnTo>
                      <a:pt x="265" y="243"/>
                    </a:lnTo>
                    <a:lnTo>
                      <a:pt x="268" y="207"/>
                    </a:lnTo>
                    <a:lnTo>
                      <a:pt x="271" y="157"/>
                    </a:lnTo>
                    <a:lnTo>
                      <a:pt x="270" y="89"/>
                    </a:lnTo>
                    <a:lnTo>
                      <a:pt x="265" y="0"/>
                    </a:lnTo>
                    <a:lnTo>
                      <a:pt x="2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8" name="Freeform 240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89" name="Freeform 241"/>
              <p:cNvSpPr>
                <a:spLocks noChangeAspect="1"/>
              </p:cNvSpPr>
              <p:nvPr/>
            </p:nvSpPr>
            <p:spPr bwMode="auto">
              <a:xfrm>
                <a:off x="1183" y="1050"/>
                <a:ext cx="78" cy="63"/>
              </a:xfrm>
              <a:custGeom>
                <a:avLst/>
                <a:gdLst/>
                <a:ahLst/>
                <a:cxnLst>
                  <a:cxn ang="0">
                    <a:pos x="158" y="29"/>
                  </a:cxn>
                  <a:cxn ang="0">
                    <a:pos x="149" y="35"/>
                  </a:cxn>
                  <a:cxn ang="0">
                    <a:pos x="134" y="45"/>
                  </a:cxn>
                  <a:cxn ang="0">
                    <a:pos x="115" y="61"/>
                  </a:cxn>
                  <a:cxn ang="0">
                    <a:pos x="103" y="71"/>
                  </a:cxn>
                  <a:cxn ang="0">
                    <a:pos x="94" y="80"/>
                  </a:cxn>
                  <a:cxn ang="0">
                    <a:pos x="78" y="94"/>
                  </a:cxn>
                  <a:cxn ang="0">
                    <a:pos x="60" y="111"/>
                  </a:cxn>
                  <a:cxn ang="0">
                    <a:pos x="35" y="136"/>
                  </a:cxn>
                  <a:cxn ang="0">
                    <a:pos x="16" y="156"/>
                  </a:cxn>
                  <a:cxn ang="0">
                    <a:pos x="6" y="165"/>
                  </a:cxn>
                  <a:cxn ang="0">
                    <a:pos x="4" y="168"/>
                  </a:cxn>
                  <a:cxn ang="0">
                    <a:pos x="0" y="175"/>
                  </a:cxn>
                  <a:cxn ang="0">
                    <a:pos x="2" y="184"/>
                  </a:cxn>
                  <a:cxn ang="0">
                    <a:pos x="21" y="188"/>
                  </a:cxn>
                  <a:cxn ang="0">
                    <a:pos x="41" y="188"/>
                  </a:cxn>
                  <a:cxn ang="0">
                    <a:pos x="50" y="185"/>
                  </a:cxn>
                  <a:cxn ang="0">
                    <a:pos x="70" y="177"/>
                  </a:cxn>
                  <a:cxn ang="0">
                    <a:pos x="105" y="158"/>
                  </a:cxn>
                  <a:cxn ang="0">
                    <a:pos x="110" y="155"/>
                  </a:cxn>
                  <a:cxn ang="0">
                    <a:pos x="126" y="143"/>
                  </a:cxn>
                  <a:cxn ang="0">
                    <a:pos x="151" y="120"/>
                  </a:cxn>
                  <a:cxn ang="0">
                    <a:pos x="185" y="85"/>
                  </a:cxn>
                  <a:cxn ang="0">
                    <a:pos x="192" y="80"/>
                  </a:cxn>
                  <a:cxn ang="0">
                    <a:pos x="202" y="68"/>
                  </a:cxn>
                  <a:cxn ang="0">
                    <a:pos x="217" y="48"/>
                  </a:cxn>
                  <a:cxn ang="0">
                    <a:pos x="226" y="33"/>
                  </a:cxn>
                  <a:cxn ang="0">
                    <a:pos x="232" y="20"/>
                  </a:cxn>
                  <a:cxn ang="0">
                    <a:pos x="231" y="4"/>
                  </a:cxn>
                  <a:cxn ang="0">
                    <a:pos x="213" y="0"/>
                  </a:cxn>
                  <a:cxn ang="0">
                    <a:pos x="193" y="7"/>
                  </a:cxn>
                  <a:cxn ang="0">
                    <a:pos x="189" y="10"/>
                  </a:cxn>
                  <a:cxn ang="0">
                    <a:pos x="180" y="16"/>
                  </a:cxn>
                  <a:cxn ang="0">
                    <a:pos x="166" y="23"/>
                  </a:cxn>
                  <a:cxn ang="0">
                    <a:pos x="159" y="28"/>
                  </a:cxn>
                </a:cxnLst>
                <a:rect l="0" t="0" r="r" b="b"/>
                <a:pathLst>
                  <a:path w="233" h="188">
                    <a:moveTo>
                      <a:pt x="159" y="28"/>
                    </a:moveTo>
                    <a:lnTo>
                      <a:pt x="158" y="29"/>
                    </a:lnTo>
                    <a:lnTo>
                      <a:pt x="154" y="30"/>
                    </a:lnTo>
                    <a:lnTo>
                      <a:pt x="149" y="35"/>
                    </a:lnTo>
                    <a:lnTo>
                      <a:pt x="141" y="39"/>
                    </a:lnTo>
                    <a:lnTo>
                      <a:pt x="134" y="45"/>
                    </a:lnTo>
                    <a:lnTo>
                      <a:pt x="125" y="52"/>
                    </a:lnTo>
                    <a:lnTo>
                      <a:pt x="115" y="61"/>
                    </a:lnTo>
                    <a:lnTo>
                      <a:pt x="106" y="69"/>
                    </a:lnTo>
                    <a:lnTo>
                      <a:pt x="103" y="71"/>
                    </a:lnTo>
                    <a:lnTo>
                      <a:pt x="99" y="75"/>
                    </a:lnTo>
                    <a:lnTo>
                      <a:pt x="94" y="80"/>
                    </a:lnTo>
                    <a:lnTo>
                      <a:pt x="87" y="87"/>
                    </a:lnTo>
                    <a:lnTo>
                      <a:pt x="78" y="94"/>
                    </a:lnTo>
                    <a:lnTo>
                      <a:pt x="69" y="103"/>
                    </a:lnTo>
                    <a:lnTo>
                      <a:pt x="60" y="111"/>
                    </a:lnTo>
                    <a:lnTo>
                      <a:pt x="52" y="120"/>
                    </a:lnTo>
                    <a:lnTo>
                      <a:pt x="35" y="136"/>
                    </a:lnTo>
                    <a:lnTo>
                      <a:pt x="24" y="148"/>
                    </a:lnTo>
                    <a:lnTo>
                      <a:pt x="16" y="156"/>
                    </a:lnTo>
                    <a:lnTo>
                      <a:pt x="10" y="162"/>
                    </a:lnTo>
                    <a:lnTo>
                      <a:pt x="6" y="165"/>
                    </a:lnTo>
                    <a:lnTo>
                      <a:pt x="5" y="166"/>
                    </a:lnTo>
                    <a:lnTo>
                      <a:pt x="4" y="168"/>
                    </a:lnTo>
                    <a:lnTo>
                      <a:pt x="1" y="171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9" y="187"/>
                    </a:lnTo>
                    <a:lnTo>
                      <a:pt x="21" y="188"/>
                    </a:lnTo>
                    <a:lnTo>
                      <a:pt x="40" y="188"/>
                    </a:lnTo>
                    <a:lnTo>
                      <a:pt x="41" y="188"/>
                    </a:lnTo>
                    <a:lnTo>
                      <a:pt x="45" y="188"/>
                    </a:lnTo>
                    <a:lnTo>
                      <a:pt x="50" y="185"/>
                    </a:lnTo>
                    <a:lnTo>
                      <a:pt x="59" y="182"/>
                    </a:lnTo>
                    <a:lnTo>
                      <a:pt x="70" y="177"/>
                    </a:lnTo>
                    <a:lnTo>
                      <a:pt x="84" y="169"/>
                    </a:lnTo>
                    <a:lnTo>
                      <a:pt x="105" y="158"/>
                    </a:lnTo>
                    <a:lnTo>
                      <a:pt x="106" y="158"/>
                    </a:lnTo>
                    <a:lnTo>
                      <a:pt x="110" y="155"/>
                    </a:lnTo>
                    <a:lnTo>
                      <a:pt x="116" y="151"/>
                    </a:lnTo>
                    <a:lnTo>
                      <a:pt x="126" y="143"/>
                    </a:lnTo>
                    <a:lnTo>
                      <a:pt x="137" y="133"/>
                    </a:lnTo>
                    <a:lnTo>
                      <a:pt x="151" y="120"/>
                    </a:lnTo>
                    <a:lnTo>
                      <a:pt x="166" y="106"/>
                    </a:lnTo>
                    <a:lnTo>
                      <a:pt x="185" y="85"/>
                    </a:lnTo>
                    <a:lnTo>
                      <a:pt x="188" y="84"/>
                    </a:lnTo>
                    <a:lnTo>
                      <a:pt x="192" y="80"/>
                    </a:lnTo>
                    <a:lnTo>
                      <a:pt x="195" y="74"/>
                    </a:lnTo>
                    <a:lnTo>
                      <a:pt x="202" y="68"/>
                    </a:lnTo>
                    <a:lnTo>
                      <a:pt x="208" y="59"/>
                    </a:lnTo>
                    <a:lnTo>
                      <a:pt x="217" y="48"/>
                    </a:lnTo>
                    <a:lnTo>
                      <a:pt x="226" y="35"/>
                    </a:lnTo>
                    <a:lnTo>
                      <a:pt x="226" y="33"/>
                    </a:lnTo>
                    <a:lnTo>
                      <a:pt x="229" y="28"/>
                    </a:lnTo>
                    <a:lnTo>
                      <a:pt x="232" y="20"/>
                    </a:lnTo>
                    <a:lnTo>
                      <a:pt x="233" y="12"/>
                    </a:lnTo>
                    <a:lnTo>
                      <a:pt x="231" y="4"/>
                    </a:lnTo>
                    <a:lnTo>
                      <a:pt x="226" y="0"/>
                    </a:lnTo>
                    <a:lnTo>
                      <a:pt x="213" y="0"/>
                    </a:lnTo>
                    <a:lnTo>
                      <a:pt x="194" y="6"/>
                    </a:lnTo>
                    <a:lnTo>
                      <a:pt x="193" y="7"/>
                    </a:lnTo>
                    <a:lnTo>
                      <a:pt x="192" y="9"/>
                    </a:lnTo>
                    <a:lnTo>
                      <a:pt x="189" y="10"/>
                    </a:lnTo>
                    <a:lnTo>
                      <a:pt x="185" y="13"/>
                    </a:lnTo>
                    <a:lnTo>
                      <a:pt x="180" y="16"/>
                    </a:lnTo>
                    <a:lnTo>
                      <a:pt x="174" y="19"/>
                    </a:lnTo>
                    <a:lnTo>
                      <a:pt x="166" y="23"/>
                    </a:lnTo>
                    <a:lnTo>
                      <a:pt x="159" y="28"/>
                    </a:lnTo>
                    <a:lnTo>
                      <a:pt x="159" y="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0" name="Freeform 242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1" name="Freeform 243"/>
              <p:cNvSpPr>
                <a:spLocks noChangeAspect="1"/>
              </p:cNvSpPr>
              <p:nvPr/>
            </p:nvSpPr>
            <p:spPr bwMode="auto">
              <a:xfrm>
                <a:off x="1136" y="937"/>
                <a:ext cx="97" cy="158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282" y="2"/>
                  </a:cxn>
                  <a:cxn ang="0">
                    <a:pos x="272" y="6"/>
                  </a:cxn>
                  <a:cxn ang="0">
                    <a:pos x="256" y="13"/>
                  </a:cxn>
                  <a:cxn ang="0">
                    <a:pos x="234" y="24"/>
                  </a:cxn>
                  <a:cxn ang="0">
                    <a:pos x="209" y="37"/>
                  </a:cxn>
                  <a:cxn ang="0">
                    <a:pos x="181" y="54"/>
                  </a:cxn>
                  <a:cxn ang="0">
                    <a:pos x="154" y="73"/>
                  </a:cxn>
                  <a:cxn ang="0">
                    <a:pos x="126" y="96"/>
                  </a:cxn>
                  <a:cxn ang="0">
                    <a:pos x="118" y="102"/>
                  </a:cxn>
                  <a:cxn ang="0">
                    <a:pos x="99" y="116"/>
                  </a:cxn>
                  <a:cxn ang="0">
                    <a:pos x="73" y="141"/>
                  </a:cxn>
                  <a:cxn ang="0">
                    <a:pos x="46" y="180"/>
                  </a:cxn>
                  <a:cxn ang="0">
                    <a:pos x="21" y="231"/>
                  </a:cxn>
                  <a:cxn ang="0">
                    <a:pos x="4" y="296"/>
                  </a:cxn>
                  <a:cxn ang="0">
                    <a:pos x="0" y="378"/>
                  </a:cxn>
                  <a:cxn ang="0">
                    <a:pos x="12" y="475"/>
                  </a:cxn>
                  <a:cxn ang="0">
                    <a:pos x="20" y="472"/>
                  </a:cxn>
                  <a:cxn ang="0">
                    <a:pos x="40" y="463"/>
                  </a:cxn>
                  <a:cxn ang="0">
                    <a:pos x="70" y="449"/>
                  </a:cxn>
                  <a:cxn ang="0">
                    <a:pos x="108" y="429"/>
                  </a:cxn>
                  <a:cxn ang="0">
                    <a:pos x="150" y="404"/>
                  </a:cxn>
                  <a:cxn ang="0">
                    <a:pos x="192" y="374"/>
                  </a:cxn>
                  <a:cxn ang="0">
                    <a:pos x="231" y="340"/>
                  </a:cxn>
                  <a:cxn ang="0">
                    <a:pos x="265" y="301"/>
                  </a:cxn>
                  <a:cxn ang="0">
                    <a:pos x="266" y="300"/>
                  </a:cxn>
                  <a:cxn ang="0">
                    <a:pos x="270" y="290"/>
                  </a:cxn>
                  <a:cxn ang="0">
                    <a:pos x="275" y="272"/>
                  </a:cxn>
                  <a:cxn ang="0">
                    <a:pos x="280" y="245"/>
                  </a:cxn>
                  <a:cxn ang="0">
                    <a:pos x="285" y="206"/>
                  </a:cxn>
                  <a:cxn ang="0">
                    <a:pos x="289" y="154"/>
                  </a:cxn>
                  <a:cxn ang="0">
                    <a:pos x="290" y="86"/>
                  </a:cxn>
                  <a:cxn ang="0">
                    <a:pos x="287" y="0"/>
                  </a:cxn>
                  <a:cxn ang="0">
                    <a:pos x="287" y="0"/>
                  </a:cxn>
                </a:cxnLst>
                <a:rect l="0" t="0" r="r" b="b"/>
                <a:pathLst>
                  <a:path w="290" h="475">
                    <a:moveTo>
                      <a:pt x="287" y="0"/>
                    </a:moveTo>
                    <a:lnTo>
                      <a:pt x="282" y="2"/>
                    </a:lnTo>
                    <a:lnTo>
                      <a:pt x="272" y="6"/>
                    </a:lnTo>
                    <a:lnTo>
                      <a:pt x="256" y="13"/>
                    </a:lnTo>
                    <a:lnTo>
                      <a:pt x="234" y="24"/>
                    </a:lnTo>
                    <a:lnTo>
                      <a:pt x="209" y="37"/>
                    </a:lnTo>
                    <a:lnTo>
                      <a:pt x="181" y="54"/>
                    </a:lnTo>
                    <a:lnTo>
                      <a:pt x="154" y="73"/>
                    </a:lnTo>
                    <a:lnTo>
                      <a:pt x="126" y="96"/>
                    </a:lnTo>
                    <a:lnTo>
                      <a:pt x="118" y="102"/>
                    </a:lnTo>
                    <a:lnTo>
                      <a:pt x="99" y="116"/>
                    </a:lnTo>
                    <a:lnTo>
                      <a:pt x="73" y="141"/>
                    </a:lnTo>
                    <a:lnTo>
                      <a:pt x="46" y="180"/>
                    </a:lnTo>
                    <a:lnTo>
                      <a:pt x="21" y="231"/>
                    </a:lnTo>
                    <a:lnTo>
                      <a:pt x="4" y="296"/>
                    </a:lnTo>
                    <a:lnTo>
                      <a:pt x="0" y="378"/>
                    </a:lnTo>
                    <a:lnTo>
                      <a:pt x="12" y="475"/>
                    </a:lnTo>
                    <a:lnTo>
                      <a:pt x="20" y="472"/>
                    </a:lnTo>
                    <a:lnTo>
                      <a:pt x="40" y="463"/>
                    </a:lnTo>
                    <a:lnTo>
                      <a:pt x="70" y="449"/>
                    </a:lnTo>
                    <a:lnTo>
                      <a:pt x="108" y="429"/>
                    </a:lnTo>
                    <a:lnTo>
                      <a:pt x="150" y="404"/>
                    </a:lnTo>
                    <a:lnTo>
                      <a:pt x="192" y="374"/>
                    </a:lnTo>
                    <a:lnTo>
                      <a:pt x="231" y="340"/>
                    </a:lnTo>
                    <a:lnTo>
                      <a:pt x="265" y="301"/>
                    </a:lnTo>
                    <a:lnTo>
                      <a:pt x="266" y="300"/>
                    </a:lnTo>
                    <a:lnTo>
                      <a:pt x="270" y="290"/>
                    </a:lnTo>
                    <a:lnTo>
                      <a:pt x="275" y="272"/>
                    </a:lnTo>
                    <a:lnTo>
                      <a:pt x="280" y="245"/>
                    </a:lnTo>
                    <a:lnTo>
                      <a:pt x="285" y="206"/>
                    </a:lnTo>
                    <a:lnTo>
                      <a:pt x="289" y="154"/>
                    </a:lnTo>
                    <a:lnTo>
                      <a:pt x="290" y="86"/>
                    </a:lnTo>
                    <a:lnTo>
                      <a:pt x="287" y="0"/>
                    </a:lnTo>
                    <a:lnTo>
                      <a:pt x="28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2" name="Freeform 244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3" name="Freeform 245"/>
              <p:cNvSpPr>
                <a:spLocks noChangeAspect="1"/>
              </p:cNvSpPr>
              <p:nvPr/>
            </p:nvSpPr>
            <p:spPr bwMode="auto">
              <a:xfrm>
                <a:off x="1140" y="1026"/>
                <a:ext cx="88" cy="72"/>
              </a:xfrm>
              <a:custGeom>
                <a:avLst/>
                <a:gdLst/>
                <a:ahLst/>
                <a:cxnLst>
                  <a:cxn ang="0">
                    <a:pos x="160" y="63"/>
                  </a:cxn>
                  <a:cxn ang="0">
                    <a:pos x="153" y="69"/>
                  </a:cxn>
                  <a:cxn ang="0">
                    <a:pos x="140" y="79"/>
                  </a:cxn>
                  <a:cxn ang="0">
                    <a:pos x="121" y="92"/>
                  </a:cxn>
                  <a:cxn ang="0">
                    <a:pos x="108" y="101"/>
                  </a:cxn>
                  <a:cxn ang="0">
                    <a:pos x="98" y="108"/>
                  </a:cxn>
                  <a:cxn ang="0">
                    <a:pos x="81" y="121"/>
                  </a:cxn>
                  <a:cxn ang="0">
                    <a:pos x="62" y="137"/>
                  </a:cxn>
                  <a:cxn ang="0">
                    <a:pos x="38" y="163"/>
                  </a:cxn>
                  <a:cxn ang="0">
                    <a:pos x="17" y="183"/>
                  </a:cxn>
                  <a:cxn ang="0">
                    <a:pos x="9" y="191"/>
                  </a:cxn>
                  <a:cxn ang="0">
                    <a:pos x="6" y="194"/>
                  </a:cxn>
                  <a:cxn ang="0">
                    <a:pos x="5" y="194"/>
                  </a:cxn>
                  <a:cxn ang="0">
                    <a:pos x="1" y="201"/>
                  </a:cxn>
                  <a:cxn ang="0">
                    <a:pos x="2" y="211"/>
                  </a:cxn>
                  <a:cxn ang="0">
                    <a:pos x="21" y="215"/>
                  </a:cxn>
                  <a:cxn ang="0">
                    <a:pos x="40" y="215"/>
                  </a:cxn>
                  <a:cxn ang="0">
                    <a:pos x="47" y="214"/>
                  </a:cxn>
                  <a:cxn ang="0">
                    <a:pos x="60" y="209"/>
                  </a:cxn>
                  <a:cxn ang="0">
                    <a:pos x="88" y="198"/>
                  </a:cxn>
                  <a:cxn ang="0">
                    <a:pos x="108" y="188"/>
                  </a:cxn>
                  <a:cxn ang="0">
                    <a:pos x="121" y="182"/>
                  </a:cxn>
                  <a:cxn ang="0">
                    <a:pos x="145" y="168"/>
                  </a:cxn>
                  <a:cxn ang="0">
                    <a:pos x="176" y="143"/>
                  </a:cxn>
                  <a:cxn ang="0">
                    <a:pos x="197" y="126"/>
                  </a:cxn>
                  <a:cxn ang="0">
                    <a:pos x="207" y="115"/>
                  </a:cxn>
                  <a:cxn ang="0">
                    <a:pos x="224" y="98"/>
                  </a:cxn>
                  <a:cxn ang="0">
                    <a:pos x="243" y="75"/>
                  </a:cxn>
                  <a:cxn ang="0">
                    <a:pos x="255" y="58"/>
                  </a:cxn>
                  <a:cxn ang="0">
                    <a:pos x="264" y="33"/>
                  </a:cxn>
                  <a:cxn ang="0">
                    <a:pos x="265" y="7"/>
                  </a:cxn>
                  <a:cxn ang="0">
                    <a:pos x="243" y="3"/>
                  </a:cxn>
                  <a:cxn ang="0">
                    <a:pos x="218" y="17"/>
                  </a:cxn>
                  <a:cxn ang="0">
                    <a:pos x="208" y="26"/>
                  </a:cxn>
                  <a:cxn ang="0">
                    <a:pos x="190" y="42"/>
                  </a:cxn>
                  <a:cxn ang="0">
                    <a:pos x="170" y="56"/>
                  </a:cxn>
                  <a:cxn ang="0">
                    <a:pos x="161" y="62"/>
                  </a:cxn>
                </a:cxnLst>
                <a:rect l="0" t="0" r="r" b="b"/>
                <a:pathLst>
                  <a:path w="266" h="215">
                    <a:moveTo>
                      <a:pt x="161" y="62"/>
                    </a:moveTo>
                    <a:lnTo>
                      <a:pt x="160" y="63"/>
                    </a:lnTo>
                    <a:lnTo>
                      <a:pt x="158" y="65"/>
                    </a:lnTo>
                    <a:lnTo>
                      <a:pt x="153" y="69"/>
                    </a:lnTo>
                    <a:lnTo>
                      <a:pt x="147" y="73"/>
                    </a:lnTo>
                    <a:lnTo>
                      <a:pt x="140" y="79"/>
                    </a:lnTo>
                    <a:lnTo>
                      <a:pt x="131" y="85"/>
                    </a:lnTo>
                    <a:lnTo>
                      <a:pt x="121" y="92"/>
                    </a:lnTo>
                    <a:lnTo>
                      <a:pt x="111" y="100"/>
                    </a:lnTo>
                    <a:lnTo>
                      <a:pt x="108" y="101"/>
                    </a:lnTo>
                    <a:lnTo>
                      <a:pt x="105" y="104"/>
                    </a:lnTo>
                    <a:lnTo>
                      <a:pt x="98" y="108"/>
                    </a:lnTo>
                    <a:lnTo>
                      <a:pt x="91" y="114"/>
                    </a:lnTo>
                    <a:lnTo>
                      <a:pt x="81" y="121"/>
                    </a:lnTo>
                    <a:lnTo>
                      <a:pt x="72" y="128"/>
                    </a:lnTo>
                    <a:lnTo>
                      <a:pt x="62" y="137"/>
                    </a:lnTo>
                    <a:lnTo>
                      <a:pt x="53" y="146"/>
                    </a:lnTo>
                    <a:lnTo>
                      <a:pt x="38" y="163"/>
                    </a:lnTo>
                    <a:lnTo>
                      <a:pt x="26" y="175"/>
                    </a:lnTo>
                    <a:lnTo>
                      <a:pt x="17" y="183"/>
                    </a:lnTo>
                    <a:lnTo>
                      <a:pt x="12" y="188"/>
                    </a:lnTo>
                    <a:lnTo>
                      <a:pt x="9" y="191"/>
                    </a:lnTo>
                    <a:lnTo>
                      <a:pt x="6" y="192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5" y="194"/>
                    </a:lnTo>
                    <a:lnTo>
                      <a:pt x="2" y="196"/>
                    </a:lnTo>
                    <a:lnTo>
                      <a:pt x="1" y="201"/>
                    </a:lnTo>
                    <a:lnTo>
                      <a:pt x="0" y="205"/>
                    </a:lnTo>
                    <a:lnTo>
                      <a:pt x="2" y="211"/>
                    </a:lnTo>
                    <a:lnTo>
                      <a:pt x="9" y="214"/>
                    </a:lnTo>
                    <a:lnTo>
                      <a:pt x="21" y="215"/>
                    </a:lnTo>
                    <a:lnTo>
                      <a:pt x="40" y="214"/>
                    </a:lnTo>
                    <a:lnTo>
                      <a:pt x="40" y="215"/>
                    </a:lnTo>
                    <a:lnTo>
                      <a:pt x="43" y="215"/>
                    </a:lnTo>
                    <a:lnTo>
                      <a:pt x="47" y="214"/>
                    </a:lnTo>
                    <a:lnTo>
                      <a:pt x="53" y="212"/>
                    </a:lnTo>
                    <a:lnTo>
                      <a:pt x="60" y="209"/>
                    </a:lnTo>
                    <a:lnTo>
                      <a:pt x="73" y="205"/>
                    </a:lnTo>
                    <a:lnTo>
                      <a:pt x="88" y="198"/>
                    </a:lnTo>
                    <a:lnTo>
                      <a:pt x="107" y="188"/>
                    </a:lnTo>
                    <a:lnTo>
                      <a:pt x="108" y="188"/>
                    </a:lnTo>
                    <a:lnTo>
                      <a:pt x="113" y="186"/>
                    </a:lnTo>
                    <a:lnTo>
                      <a:pt x="121" y="182"/>
                    </a:lnTo>
                    <a:lnTo>
                      <a:pt x="132" y="176"/>
                    </a:lnTo>
                    <a:lnTo>
                      <a:pt x="145" y="168"/>
                    </a:lnTo>
                    <a:lnTo>
                      <a:pt x="160" y="157"/>
                    </a:lnTo>
                    <a:lnTo>
                      <a:pt x="176" y="143"/>
                    </a:lnTo>
                    <a:lnTo>
                      <a:pt x="195" y="126"/>
                    </a:lnTo>
                    <a:lnTo>
                      <a:pt x="197" y="126"/>
                    </a:lnTo>
                    <a:lnTo>
                      <a:pt x="200" y="121"/>
                    </a:lnTo>
                    <a:lnTo>
                      <a:pt x="207" y="115"/>
                    </a:lnTo>
                    <a:lnTo>
                      <a:pt x="214" y="108"/>
                    </a:lnTo>
                    <a:lnTo>
                      <a:pt x="224" y="98"/>
                    </a:lnTo>
                    <a:lnTo>
                      <a:pt x="233" y="86"/>
                    </a:lnTo>
                    <a:lnTo>
                      <a:pt x="243" y="75"/>
                    </a:lnTo>
                    <a:lnTo>
                      <a:pt x="253" y="60"/>
                    </a:lnTo>
                    <a:lnTo>
                      <a:pt x="255" y="58"/>
                    </a:lnTo>
                    <a:lnTo>
                      <a:pt x="259" y="46"/>
                    </a:lnTo>
                    <a:lnTo>
                      <a:pt x="264" y="33"/>
                    </a:lnTo>
                    <a:lnTo>
                      <a:pt x="266" y="18"/>
                    </a:lnTo>
                    <a:lnTo>
                      <a:pt x="265" y="7"/>
                    </a:lnTo>
                    <a:lnTo>
                      <a:pt x="259" y="0"/>
                    </a:lnTo>
                    <a:lnTo>
                      <a:pt x="243" y="3"/>
                    </a:lnTo>
                    <a:lnTo>
                      <a:pt x="221" y="14"/>
                    </a:lnTo>
                    <a:lnTo>
                      <a:pt x="218" y="17"/>
                    </a:lnTo>
                    <a:lnTo>
                      <a:pt x="214" y="20"/>
                    </a:lnTo>
                    <a:lnTo>
                      <a:pt x="208" y="26"/>
                    </a:lnTo>
                    <a:lnTo>
                      <a:pt x="200" y="33"/>
                    </a:lnTo>
                    <a:lnTo>
                      <a:pt x="190" y="42"/>
                    </a:lnTo>
                    <a:lnTo>
                      <a:pt x="180" y="49"/>
                    </a:lnTo>
                    <a:lnTo>
                      <a:pt x="170" y="56"/>
                    </a:lnTo>
                    <a:lnTo>
                      <a:pt x="161" y="62"/>
                    </a:lnTo>
                    <a:lnTo>
                      <a:pt x="161" y="6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4" name="Freeform 246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5" name="Freeform 247"/>
              <p:cNvSpPr>
                <a:spLocks noChangeAspect="1"/>
              </p:cNvSpPr>
              <p:nvPr/>
            </p:nvSpPr>
            <p:spPr bwMode="auto">
              <a:xfrm>
                <a:off x="1112" y="929"/>
                <a:ext cx="90" cy="146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66" y="2"/>
                  </a:cxn>
                  <a:cxn ang="0">
                    <a:pos x="257" y="5"/>
                  </a:cxn>
                  <a:cxn ang="0">
                    <a:pos x="243" y="10"/>
                  </a:cxn>
                  <a:cxn ang="0">
                    <a:pos x="224" y="19"/>
                  </a:cxn>
                  <a:cxn ang="0">
                    <a:pos x="203" y="32"/>
                  </a:cxn>
                  <a:cxn ang="0">
                    <a:pos x="177" y="49"/>
                  </a:cxn>
                  <a:cxn ang="0">
                    <a:pos x="151" y="71"/>
                  </a:cxn>
                  <a:cxn ang="0">
                    <a:pos x="123" y="97"/>
                  </a:cxn>
                  <a:cxn ang="0">
                    <a:pos x="114" y="109"/>
                  </a:cxn>
                  <a:cxn ang="0">
                    <a:pos x="94" y="138"/>
                  </a:cxn>
                  <a:cxn ang="0">
                    <a:pos x="66" y="180"/>
                  </a:cxn>
                  <a:cxn ang="0">
                    <a:pos x="37" y="232"/>
                  </a:cxn>
                  <a:cxn ang="0">
                    <a:pos x="13" y="288"/>
                  </a:cxn>
                  <a:cxn ang="0">
                    <a:pos x="0" y="345"/>
                  </a:cxn>
                  <a:cxn ang="0">
                    <a:pos x="2" y="395"/>
                  </a:cxn>
                  <a:cxn ang="0">
                    <a:pos x="27" y="436"/>
                  </a:cxn>
                  <a:cxn ang="0">
                    <a:pos x="32" y="434"/>
                  </a:cxn>
                  <a:cxn ang="0">
                    <a:pos x="50" y="426"/>
                  </a:cxn>
                  <a:cxn ang="0">
                    <a:pos x="75" y="413"/>
                  </a:cxn>
                  <a:cxn ang="0">
                    <a:pos x="107" y="394"/>
                  </a:cxn>
                  <a:cxn ang="0">
                    <a:pos x="142" y="371"/>
                  </a:cxn>
                  <a:cxn ang="0">
                    <a:pos x="180" y="343"/>
                  </a:cxn>
                  <a:cxn ang="0">
                    <a:pos x="215" y="310"/>
                  </a:cxn>
                  <a:cxn ang="0">
                    <a:pos x="248" y="271"/>
                  </a:cxn>
                  <a:cxn ang="0">
                    <a:pos x="249" y="269"/>
                  </a:cxn>
                  <a:cxn ang="0">
                    <a:pos x="252" y="264"/>
                  </a:cxn>
                  <a:cxn ang="0">
                    <a:pos x="257" y="251"/>
                  </a:cxn>
                  <a:cxn ang="0">
                    <a:pos x="262" y="229"/>
                  </a:cxn>
                  <a:cxn ang="0">
                    <a:pos x="267" y="196"/>
                  </a:cxn>
                  <a:cxn ang="0">
                    <a:pos x="271" y="148"/>
                  </a:cxn>
                  <a:cxn ang="0">
                    <a:pos x="271" y="84"/>
                  </a:cxn>
                  <a:cxn ang="0">
                    <a:pos x="270" y="0"/>
                  </a:cxn>
                  <a:cxn ang="0">
                    <a:pos x="270" y="0"/>
                  </a:cxn>
                </a:cxnLst>
                <a:rect l="0" t="0" r="r" b="b"/>
                <a:pathLst>
                  <a:path w="271" h="436">
                    <a:moveTo>
                      <a:pt x="270" y="0"/>
                    </a:moveTo>
                    <a:lnTo>
                      <a:pt x="266" y="2"/>
                    </a:lnTo>
                    <a:lnTo>
                      <a:pt x="257" y="5"/>
                    </a:lnTo>
                    <a:lnTo>
                      <a:pt x="243" y="10"/>
                    </a:lnTo>
                    <a:lnTo>
                      <a:pt x="224" y="19"/>
                    </a:lnTo>
                    <a:lnTo>
                      <a:pt x="203" y="32"/>
                    </a:lnTo>
                    <a:lnTo>
                      <a:pt x="177" y="49"/>
                    </a:lnTo>
                    <a:lnTo>
                      <a:pt x="151" y="71"/>
                    </a:lnTo>
                    <a:lnTo>
                      <a:pt x="123" y="97"/>
                    </a:lnTo>
                    <a:lnTo>
                      <a:pt x="114" y="109"/>
                    </a:lnTo>
                    <a:lnTo>
                      <a:pt x="94" y="138"/>
                    </a:lnTo>
                    <a:lnTo>
                      <a:pt x="66" y="180"/>
                    </a:lnTo>
                    <a:lnTo>
                      <a:pt x="37" y="232"/>
                    </a:lnTo>
                    <a:lnTo>
                      <a:pt x="13" y="288"/>
                    </a:lnTo>
                    <a:lnTo>
                      <a:pt x="0" y="345"/>
                    </a:lnTo>
                    <a:lnTo>
                      <a:pt x="2" y="395"/>
                    </a:lnTo>
                    <a:lnTo>
                      <a:pt x="27" y="436"/>
                    </a:lnTo>
                    <a:lnTo>
                      <a:pt x="32" y="434"/>
                    </a:lnTo>
                    <a:lnTo>
                      <a:pt x="50" y="426"/>
                    </a:lnTo>
                    <a:lnTo>
                      <a:pt x="75" y="413"/>
                    </a:lnTo>
                    <a:lnTo>
                      <a:pt x="107" y="394"/>
                    </a:lnTo>
                    <a:lnTo>
                      <a:pt x="142" y="371"/>
                    </a:lnTo>
                    <a:lnTo>
                      <a:pt x="180" y="343"/>
                    </a:lnTo>
                    <a:lnTo>
                      <a:pt x="215" y="310"/>
                    </a:lnTo>
                    <a:lnTo>
                      <a:pt x="248" y="271"/>
                    </a:lnTo>
                    <a:lnTo>
                      <a:pt x="249" y="269"/>
                    </a:lnTo>
                    <a:lnTo>
                      <a:pt x="252" y="264"/>
                    </a:lnTo>
                    <a:lnTo>
                      <a:pt x="257" y="251"/>
                    </a:lnTo>
                    <a:lnTo>
                      <a:pt x="262" y="229"/>
                    </a:lnTo>
                    <a:lnTo>
                      <a:pt x="267" y="196"/>
                    </a:lnTo>
                    <a:lnTo>
                      <a:pt x="271" y="148"/>
                    </a:lnTo>
                    <a:lnTo>
                      <a:pt x="271" y="84"/>
                    </a:lnTo>
                    <a:lnTo>
                      <a:pt x="270" y="0"/>
                    </a:lnTo>
                    <a:lnTo>
                      <a:pt x="27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6" name="Freeform 248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7" name="Freeform 249"/>
              <p:cNvSpPr>
                <a:spLocks noChangeAspect="1"/>
              </p:cNvSpPr>
              <p:nvPr/>
            </p:nvSpPr>
            <p:spPr bwMode="auto">
              <a:xfrm>
                <a:off x="1120" y="1014"/>
                <a:ext cx="78" cy="63"/>
              </a:xfrm>
              <a:custGeom>
                <a:avLst/>
                <a:gdLst/>
                <a:ahLst/>
                <a:cxnLst>
                  <a:cxn ang="0">
                    <a:pos x="151" y="44"/>
                  </a:cxn>
                  <a:cxn ang="0">
                    <a:pos x="142" y="52"/>
                  </a:cxn>
                  <a:cxn ang="0">
                    <a:pos x="125" y="65"/>
                  </a:cxn>
                  <a:cxn ang="0">
                    <a:pos x="103" y="81"/>
                  </a:cxn>
                  <a:cxn ang="0">
                    <a:pos x="91" y="89"/>
                  </a:cxn>
                  <a:cxn ang="0">
                    <a:pos x="86" y="92"/>
                  </a:cxn>
                  <a:cxn ang="0">
                    <a:pos x="75" y="99"/>
                  </a:cxn>
                  <a:cxn ang="0">
                    <a:pos x="62" y="112"/>
                  </a:cxn>
                  <a:cxn ang="0">
                    <a:pos x="38" y="137"/>
                  </a:cxn>
                  <a:cxn ang="0">
                    <a:pos x="17" y="157"/>
                  </a:cxn>
                  <a:cxn ang="0">
                    <a:pos x="9" y="164"/>
                  </a:cxn>
                  <a:cxn ang="0">
                    <a:pos x="6" y="167"/>
                  </a:cxn>
                  <a:cxn ang="0">
                    <a:pos x="5" y="167"/>
                  </a:cxn>
                  <a:cxn ang="0">
                    <a:pos x="0" y="175"/>
                  </a:cxn>
                  <a:cxn ang="0">
                    <a:pos x="2" y="185"/>
                  </a:cxn>
                  <a:cxn ang="0">
                    <a:pos x="21" y="189"/>
                  </a:cxn>
                  <a:cxn ang="0">
                    <a:pos x="43" y="188"/>
                  </a:cxn>
                  <a:cxn ang="0">
                    <a:pos x="50" y="186"/>
                  </a:cxn>
                  <a:cxn ang="0">
                    <a:pos x="65" y="180"/>
                  </a:cxn>
                  <a:cxn ang="0">
                    <a:pos x="87" y="170"/>
                  </a:cxn>
                  <a:cxn ang="0">
                    <a:pos x="96" y="169"/>
                  </a:cxn>
                  <a:cxn ang="0">
                    <a:pos x="112" y="160"/>
                  </a:cxn>
                  <a:cxn ang="0">
                    <a:pos x="140" y="144"/>
                  </a:cxn>
                  <a:cxn ang="0">
                    <a:pos x="159" y="130"/>
                  </a:cxn>
                  <a:cxn ang="0">
                    <a:pos x="174" y="115"/>
                  </a:cxn>
                  <a:cxn ang="0">
                    <a:pos x="194" y="95"/>
                  </a:cxn>
                  <a:cxn ang="0">
                    <a:pos x="212" y="75"/>
                  </a:cxn>
                  <a:cxn ang="0">
                    <a:pos x="219" y="65"/>
                  </a:cxn>
                  <a:cxn ang="0">
                    <a:pos x="228" y="40"/>
                  </a:cxn>
                  <a:cxn ang="0">
                    <a:pos x="234" y="11"/>
                  </a:cxn>
                  <a:cxn ang="0">
                    <a:pos x="224" y="0"/>
                  </a:cxn>
                  <a:cxn ang="0">
                    <a:pos x="208" y="7"/>
                  </a:cxn>
                  <a:cxn ang="0">
                    <a:pos x="198" y="15"/>
                  </a:cxn>
                  <a:cxn ang="0">
                    <a:pos x="181" y="27"/>
                  </a:cxn>
                  <a:cxn ang="0">
                    <a:pos x="163" y="39"/>
                  </a:cxn>
                  <a:cxn ang="0">
                    <a:pos x="154" y="43"/>
                  </a:cxn>
                </a:cxnLst>
                <a:rect l="0" t="0" r="r" b="b"/>
                <a:pathLst>
                  <a:path w="234" h="189">
                    <a:moveTo>
                      <a:pt x="154" y="43"/>
                    </a:moveTo>
                    <a:lnTo>
                      <a:pt x="151" y="44"/>
                    </a:lnTo>
                    <a:lnTo>
                      <a:pt x="147" y="47"/>
                    </a:lnTo>
                    <a:lnTo>
                      <a:pt x="142" y="52"/>
                    </a:lnTo>
                    <a:lnTo>
                      <a:pt x="134" y="57"/>
                    </a:lnTo>
                    <a:lnTo>
                      <a:pt x="125" y="65"/>
                    </a:lnTo>
                    <a:lnTo>
                      <a:pt x="115" y="72"/>
                    </a:lnTo>
                    <a:lnTo>
                      <a:pt x="103" y="81"/>
                    </a:lnTo>
                    <a:lnTo>
                      <a:pt x="92" y="88"/>
                    </a:lnTo>
                    <a:lnTo>
                      <a:pt x="91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1" y="95"/>
                    </a:lnTo>
                    <a:lnTo>
                      <a:pt x="75" y="99"/>
                    </a:lnTo>
                    <a:lnTo>
                      <a:pt x="69" y="105"/>
                    </a:lnTo>
                    <a:lnTo>
                      <a:pt x="62" y="112"/>
                    </a:lnTo>
                    <a:lnTo>
                      <a:pt x="54" y="120"/>
                    </a:lnTo>
                    <a:lnTo>
                      <a:pt x="38" y="137"/>
                    </a:lnTo>
                    <a:lnTo>
                      <a:pt x="26" y="149"/>
                    </a:lnTo>
                    <a:lnTo>
                      <a:pt x="17" y="157"/>
                    </a:lnTo>
                    <a:lnTo>
                      <a:pt x="12" y="162"/>
                    </a:lnTo>
                    <a:lnTo>
                      <a:pt x="9" y="164"/>
                    </a:lnTo>
                    <a:lnTo>
                      <a:pt x="6" y="166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5" y="167"/>
                    </a:lnTo>
                    <a:lnTo>
                      <a:pt x="2" y="170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2" y="185"/>
                    </a:lnTo>
                    <a:lnTo>
                      <a:pt x="9" y="188"/>
                    </a:lnTo>
                    <a:lnTo>
                      <a:pt x="21" y="189"/>
                    </a:lnTo>
                    <a:lnTo>
                      <a:pt x="40" y="188"/>
                    </a:lnTo>
                    <a:lnTo>
                      <a:pt x="43" y="188"/>
                    </a:lnTo>
                    <a:lnTo>
                      <a:pt x="45" y="188"/>
                    </a:lnTo>
                    <a:lnTo>
                      <a:pt x="50" y="186"/>
                    </a:lnTo>
                    <a:lnTo>
                      <a:pt x="57" y="183"/>
                    </a:lnTo>
                    <a:lnTo>
                      <a:pt x="65" y="180"/>
                    </a:lnTo>
                    <a:lnTo>
                      <a:pt x="74" y="176"/>
                    </a:lnTo>
                    <a:lnTo>
                      <a:pt x="87" y="170"/>
                    </a:lnTo>
                    <a:lnTo>
                      <a:pt x="91" y="170"/>
                    </a:lnTo>
                    <a:lnTo>
                      <a:pt x="96" y="169"/>
                    </a:lnTo>
                    <a:lnTo>
                      <a:pt x="103" y="166"/>
                    </a:lnTo>
                    <a:lnTo>
                      <a:pt x="112" y="160"/>
                    </a:lnTo>
                    <a:lnTo>
                      <a:pt x="125" y="154"/>
                    </a:lnTo>
                    <a:lnTo>
                      <a:pt x="140" y="144"/>
                    </a:lnTo>
                    <a:lnTo>
                      <a:pt x="158" y="131"/>
                    </a:lnTo>
                    <a:lnTo>
                      <a:pt x="159" y="130"/>
                    </a:lnTo>
                    <a:lnTo>
                      <a:pt x="165" y="124"/>
                    </a:lnTo>
                    <a:lnTo>
                      <a:pt x="174" y="115"/>
                    </a:lnTo>
                    <a:lnTo>
                      <a:pt x="184" y="105"/>
                    </a:lnTo>
                    <a:lnTo>
                      <a:pt x="194" y="95"/>
                    </a:lnTo>
                    <a:lnTo>
                      <a:pt x="204" y="85"/>
                    </a:lnTo>
                    <a:lnTo>
                      <a:pt x="212" y="75"/>
                    </a:lnTo>
                    <a:lnTo>
                      <a:pt x="218" y="68"/>
                    </a:lnTo>
                    <a:lnTo>
                      <a:pt x="219" y="65"/>
                    </a:lnTo>
                    <a:lnTo>
                      <a:pt x="223" y="54"/>
                    </a:lnTo>
                    <a:lnTo>
                      <a:pt x="228" y="40"/>
                    </a:lnTo>
                    <a:lnTo>
                      <a:pt x="232" y="26"/>
                    </a:lnTo>
                    <a:lnTo>
                      <a:pt x="234" y="11"/>
                    </a:lnTo>
                    <a:lnTo>
                      <a:pt x="232" y="2"/>
                    </a:lnTo>
                    <a:lnTo>
                      <a:pt x="224" y="0"/>
                    </a:lnTo>
                    <a:lnTo>
                      <a:pt x="211" y="5"/>
                    </a:lnTo>
                    <a:lnTo>
                      <a:pt x="208" y="7"/>
                    </a:lnTo>
                    <a:lnTo>
                      <a:pt x="204" y="11"/>
                    </a:lnTo>
                    <a:lnTo>
                      <a:pt x="198" y="15"/>
                    </a:lnTo>
                    <a:lnTo>
                      <a:pt x="190" y="21"/>
                    </a:lnTo>
                    <a:lnTo>
                      <a:pt x="181" y="27"/>
                    </a:lnTo>
                    <a:lnTo>
                      <a:pt x="173" y="33"/>
                    </a:lnTo>
                    <a:lnTo>
                      <a:pt x="163" y="39"/>
                    </a:lnTo>
                    <a:lnTo>
                      <a:pt x="154" y="43"/>
                    </a:lnTo>
                    <a:lnTo>
                      <a:pt x="154" y="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8" name="Freeform 250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699" name="Freeform 251"/>
              <p:cNvSpPr>
                <a:spLocks noChangeAspect="1"/>
              </p:cNvSpPr>
              <p:nvPr/>
            </p:nvSpPr>
            <p:spPr bwMode="auto">
              <a:xfrm>
                <a:off x="1077" y="895"/>
                <a:ext cx="95" cy="133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280" y="0"/>
                  </a:cxn>
                  <a:cxn ang="0">
                    <a:pos x="269" y="0"/>
                  </a:cxn>
                  <a:cxn ang="0">
                    <a:pos x="252" y="3"/>
                  </a:cxn>
                  <a:cxn ang="0">
                    <a:pos x="231" y="6"/>
                  </a:cxn>
                  <a:cxn ang="0">
                    <a:pos x="207" y="15"/>
                  </a:cxn>
                  <a:cxn ang="0">
                    <a:pos x="179" y="28"/>
                  </a:cxn>
                  <a:cxn ang="0">
                    <a:pos x="150" y="46"/>
                  </a:cxn>
                  <a:cxn ang="0">
                    <a:pos x="121" y="71"/>
                  </a:cxn>
                  <a:cxn ang="0">
                    <a:pos x="112" y="83"/>
                  </a:cxn>
                  <a:cxn ang="0">
                    <a:pos x="92" y="110"/>
                  </a:cxn>
                  <a:cxn ang="0">
                    <a:pos x="64" y="151"/>
                  </a:cxn>
                  <a:cxn ang="0">
                    <a:pos x="36" y="201"/>
                  </a:cxn>
                  <a:cxn ang="0">
                    <a:pos x="12" y="255"/>
                  </a:cxn>
                  <a:cxn ang="0">
                    <a:pos x="0" y="310"/>
                  </a:cxn>
                  <a:cxn ang="0">
                    <a:pos x="2" y="360"/>
                  </a:cxn>
                  <a:cxn ang="0">
                    <a:pos x="28" y="401"/>
                  </a:cxn>
                  <a:cxn ang="0">
                    <a:pos x="34" y="401"/>
                  </a:cxn>
                  <a:cxn ang="0">
                    <a:pos x="50" y="397"/>
                  </a:cxn>
                  <a:cxn ang="0">
                    <a:pos x="77" y="388"/>
                  </a:cxn>
                  <a:cxn ang="0">
                    <a:pos x="108" y="376"/>
                  </a:cxn>
                  <a:cxn ang="0">
                    <a:pos x="145" y="359"/>
                  </a:cxn>
                  <a:cxn ang="0">
                    <a:pos x="182" y="336"/>
                  </a:cxn>
                  <a:cxn ang="0">
                    <a:pos x="218" y="307"/>
                  </a:cxn>
                  <a:cxn ang="0">
                    <a:pos x="251" y="269"/>
                  </a:cxn>
                  <a:cxn ang="0">
                    <a:pos x="252" y="269"/>
                  </a:cxn>
                  <a:cxn ang="0">
                    <a:pos x="257" y="263"/>
                  </a:cxn>
                  <a:cxn ang="0">
                    <a:pos x="264" y="250"/>
                  </a:cxn>
                  <a:cxn ang="0">
                    <a:pos x="271" y="229"/>
                  </a:cxn>
                  <a:cxn ang="0">
                    <a:pos x="277" y="195"/>
                  </a:cxn>
                  <a:cxn ang="0">
                    <a:pos x="282" y="148"/>
                  </a:cxn>
                  <a:cxn ang="0">
                    <a:pos x="285" y="84"/>
                  </a:cxn>
                  <a:cxn ang="0">
                    <a:pos x="284" y="0"/>
                  </a:cxn>
                  <a:cxn ang="0">
                    <a:pos x="284" y="0"/>
                  </a:cxn>
                </a:cxnLst>
                <a:rect l="0" t="0" r="r" b="b"/>
                <a:pathLst>
                  <a:path w="285" h="401">
                    <a:moveTo>
                      <a:pt x="284" y="0"/>
                    </a:moveTo>
                    <a:lnTo>
                      <a:pt x="280" y="0"/>
                    </a:lnTo>
                    <a:lnTo>
                      <a:pt x="269" y="0"/>
                    </a:lnTo>
                    <a:lnTo>
                      <a:pt x="252" y="3"/>
                    </a:lnTo>
                    <a:lnTo>
                      <a:pt x="231" y="6"/>
                    </a:lnTo>
                    <a:lnTo>
                      <a:pt x="207" y="15"/>
                    </a:lnTo>
                    <a:lnTo>
                      <a:pt x="179" y="28"/>
                    </a:lnTo>
                    <a:lnTo>
                      <a:pt x="150" y="46"/>
                    </a:lnTo>
                    <a:lnTo>
                      <a:pt x="121" y="71"/>
                    </a:lnTo>
                    <a:lnTo>
                      <a:pt x="112" y="83"/>
                    </a:lnTo>
                    <a:lnTo>
                      <a:pt x="92" y="110"/>
                    </a:lnTo>
                    <a:lnTo>
                      <a:pt x="64" y="151"/>
                    </a:lnTo>
                    <a:lnTo>
                      <a:pt x="36" y="201"/>
                    </a:lnTo>
                    <a:lnTo>
                      <a:pt x="12" y="255"/>
                    </a:lnTo>
                    <a:lnTo>
                      <a:pt x="0" y="310"/>
                    </a:lnTo>
                    <a:lnTo>
                      <a:pt x="2" y="360"/>
                    </a:lnTo>
                    <a:lnTo>
                      <a:pt x="28" y="401"/>
                    </a:lnTo>
                    <a:lnTo>
                      <a:pt x="34" y="401"/>
                    </a:lnTo>
                    <a:lnTo>
                      <a:pt x="50" y="397"/>
                    </a:lnTo>
                    <a:lnTo>
                      <a:pt x="77" y="388"/>
                    </a:lnTo>
                    <a:lnTo>
                      <a:pt x="108" y="376"/>
                    </a:lnTo>
                    <a:lnTo>
                      <a:pt x="145" y="359"/>
                    </a:lnTo>
                    <a:lnTo>
                      <a:pt x="182" y="336"/>
                    </a:lnTo>
                    <a:lnTo>
                      <a:pt x="218" y="307"/>
                    </a:lnTo>
                    <a:lnTo>
                      <a:pt x="251" y="269"/>
                    </a:lnTo>
                    <a:lnTo>
                      <a:pt x="252" y="269"/>
                    </a:lnTo>
                    <a:lnTo>
                      <a:pt x="257" y="263"/>
                    </a:lnTo>
                    <a:lnTo>
                      <a:pt x="264" y="250"/>
                    </a:lnTo>
                    <a:lnTo>
                      <a:pt x="271" y="229"/>
                    </a:lnTo>
                    <a:lnTo>
                      <a:pt x="277" y="195"/>
                    </a:lnTo>
                    <a:lnTo>
                      <a:pt x="282" y="148"/>
                    </a:lnTo>
                    <a:lnTo>
                      <a:pt x="285" y="84"/>
                    </a:lnTo>
                    <a:lnTo>
                      <a:pt x="284" y="0"/>
                    </a:lnTo>
                    <a:lnTo>
                      <a:pt x="28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0" name="Freeform 252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1" name="Freeform 253"/>
              <p:cNvSpPr>
                <a:spLocks noChangeAspect="1"/>
              </p:cNvSpPr>
              <p:nvPr/>
            </p:nvSpPr>
            <p:spPr bwMode="auto">
              <a:xfrm>
                <a:off x="1086" y="983"/>
                <a:ext cx="73" cy="50"/>
              </a:xfrm>
              <a:custGeom>
                <a:avLst/>
                <a:gdLst/>
                <a:ahLst/>
                <a:cxnLst>
                  <a:cxn ang="0">
                    <a:pos x="144" y="19"/>
                  </a:cxn>
                  <a:cxn ang="0">
                    <a:pos x="137" y="22"/>
                  </a:cxn>
                  <a:cxn ang="0">
                    <a:pos x="123" y="29"/>
                  </a:cxn>
                  <a:cxn ang="0">
                    <a:pos x="103" y="40"/>
                  </a:cxn>
                  <a:cxn ang="0">
                    <a:pos x="91" y="49"/>
                  </a:cxn>
                  <a:cxn ang="0">
                    <a:pos x="86" y="52"/>
                  </a:cxn>
                  <a:cxn ang="0">
                    <a:pos x="77" y="59"/>
                  </a:cxn>
                  <a:cxn ang="0">
                    <a:pos x="63" y="69"/>
                  </a:cxn>
                  <a:cxn ang="0">
                    <a:pos x="38" y="91"/>
                  </a:cxn>
                  <a:cxn ang="0">
                    <a:pos x="17" y="110"/>
                  </a:cxn>
                  <a:cxn ang="0">
                    <a:pos x="8" y="120"/>
                  </a:cxn>
                  <a:cxn ang="0">
                    <a:pos x="5" y="123"/>
                  </a:cxn>
                  <a:cxn ang="0">
                    <a:pos x="0" y="130"/>
                  </a:cxn>
                  <a:cxn ang="0">
                    <a:pos x="2" y="139"/>
                  </a:cxn>
                  <a:cxn ang="0">
                    <a:pos x="19" y="146"/>
                  </a:cxn>
                  <a:cxn ang="0">
                    <a:pos x="37" y="149"/>
                  </a:cxn>
                  <a:cxn ang="0">
                    <a:pos x="44" y="150"/>
                  </a:cxn>
                  <a:cxn ang="0">
                    <a:pos x="58" y="150"/>
                  </a:cxn>
                  <a:cxn ang="0">
                    <a:pos x="75" y="145"/>
                  </a:cxn>
                  <a:cxn ang="0">
                    <a:pos x="87" y="137"/>
                  </a:cxn>
                  <a:cxn ang="0">
                    <a:pos x="103" y="129"/>
                  </a:cxn>
                  <a:cxn ang="0">
                    <a:pos x="125" y="114"/>
                  </a:cxn>
                  <a:cxn ang="0">
                    <a:pos x="159" y="90"/>
                  </a:cxn>
                  <a:cxn ang="0">
                    <a:pos x="167" y="82"/>
                  </a:cxn>
                  <a:cxn ang="0">
                    <a:pos x="185" y="65"/>
                  </a:cxn>
                  <a:cxn ang="0">
                    <a:pos x="203" y="43"/>
                  </a:cxn>
                  <a:cxn ang="0">
                    <a:pos x="217" y="27"/>
                  </a:cxn>
                  <a:cxn ang="0">
                    <a:pos x="220" y="22"/>
                  </a:cxn>
                  <a:cxn ang="0">
                    <a:pos x="221" y="10"/>
                  </a:cxn>
                  <a:cxn ang="0">
                    <a:pos x="215" y="1"/>
                  </a:cxn>
                  <a:cxn ang="0">
                    <a:pos x="191" y="1"/>
                  </a:cxn>
                  <a:cxn ang="0">
                    <a:pos x="187" y="3"/>
                  </a:cxn>
                  <a:cxn ang="0">
                    <a:pos x="177" y="6"/>
                  </a:cxn>
                  <a:cxn ang="0">
                    <a:pos x="162" y="11"/>
                  </a:cxn>
                  <a:cxn ang="0">
                    <a:pos x="145" y="17"/>
                  </a:cxn>
                </a:cxnLst>
                <a:rect l="0" t="0" r="r" b="b"/>
                <a:pathLst>
                  <a:path w="221" h="150">
                    <a:moveTo>
                      <a:pt x="145" y="17"/>
                    </a:moveTo>
                    <a:lnTo>
                      <a:pt x="144" y="19"/>
                    </a:lnTo>
                    <a:lnTo>
                      <a:pt x="140" y="20"/>
                    </a:lnTo>
                    <a:lnTo>
                      <a:pt x="137" y="22"/>
                    </a:lnTo>
                    <a:lnTo>
                      <a:pt x="130" y="24"/>
                    </a:lnTo>
                    <a:lnTo>
                      <a:pt x="123" y="29"/>
                    </a:lnTo>
                    <a:lnTo>
                      <a:pt x="114" y="33"/>
                    </a:lnTo>
                    <a:lnTo>
                      <a:pt x="103" y="40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51"/>
                    </a:lnTo>
                    <a:lnTo>
                      <a:pt x="86" y="52"/>
                    </a:lnTo>
                    <a:lnTo>
                      <a:pt x="82" y="55"/>
                    </a:lnTo>
                    <a:lnTo>
                      <a:pt x="77" y="59"/>
                    </a:lnTo>
                    <a:lnTo>
                      <a:pt x="71" y="64"/>
                    </a:lnTo>
                    <a:lnTo>
                      <a:pt x="63" y="69"/>
                    </a:lnTo>
                    <a:lnTo>
                      <a:pt x="55" y="77"/>
                    </a:lnTo>
                    <a:lnTo>
                      <a:pt x="38" y="91"/>
                    </a:lnTo>
                    <a:lnTo>
                      <a:pt x="26" y="103"/>
                    </a:lnTo>
                    <a:lnTo>
                      <a:pt x="17" y="110"/>
                    </a:lnTo>
                    <a:lnTo>
                      <a:pt x="12" y="116"/>
                    </a:lnTo>
                    <a:lnTo>
                      <a:pt x="8" y="120"/>
                    </a:lnTo>
                    <a:lnTo>
                      <a:pt x="7" y="121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39"/>
                    </a:lnTo>
                    <a:lnTo>
                      <a:pt x="8" y="143"/>
                    </a:lnTo>
                    <a:lnTo>
                      <a:pt x="19" y="146"/>
                    </a:lnTo>
                    <a:lnTo>
                      <a:pt x="37" y="147"/>
                    </a:lnTo>
                    <a:lnTo>
                      <a:pt x="37" y="149"/>
                    </a:lnTo>
                    <a:lnTo>
                      <a:pt x="41" y="149"/>
                    </a:lnTo>
                    <a:lnTo>
                      <a:pt x="44" y="150"/>
                    </a:lnTo>
                    <a:lnTo>
                      <a:pt x="51" y="150"/>
                    </a:lnTo>
                    <a:lnTo>
                      <a:pt x="58" y="150"/>
                    </a:lnTo>
                    <a:lnTo>
                      <a:pt x="66" y="149"/>
                    </a:lnTo>
                    <a:lnTo>
                      <a:pt x="75" y="145"/>
                    </a:lnTo>
                    <a:lnTo>
                      <a:pt x="84" y="139"/>
                    </a:lnTo>
                    <a:lnTo>
                      <a:pt x="87" y="137"/>
                    </a:lnTo>
                    <a:lnTo>
                      <a:pt x="94" y="134"/>
                    </a:lnTo>
                    <a:lnTo>
                      <a:pt x="103" y="129"/>
                    </a:lnTo>
                    <a:lnTo>
                      <a:pt x="113" y="123"/>
                    </a:lnTo>
                    <a:lnTo>
                      <a:pt x="125" y="114"/>
                    </a:lnTo>
                    <a:lnTo>
                      <a:pt x="140" y="103"/>
                    </a:lnTo>
                    <a:lnTo>
                      <a:pt x="159" y="90"/>
                    </a:lnTo>
                    <a:lnTo>
                      <a:pt x="161" y="88"/>
                    </a:lnTo>
                    <a:lnTo>
                      <a:pt x="167" y="82"/>
                    </a:lnTo>
                    <a:lnTo>
                      <a:pt x="174" y="75"/>
                    </a:lnTo>
                    <a:lnTo>
                      <a:pt x="185" y="65"/>
                    </a:lnTo>
                    <a:lnTo>
                      <a:pt x="195" y="53"/>
                    </a:lnTo>
                    <a:lnTo>
                      <a:pt x="203" y="43"/>
                    </a:lnTo>
                    <a:lnTo>
                      <a:pt x="212" y="35"/>
                    </a:lnTo>
                    <a:lnTo>
                      <a:pt x="217" y="27"/>
                    </a:lnTo>
                    <a:lnTo>
                      <a:pt x="217" y="26"/>
                    </a:lnTo>
                    <a:lnTo>
                      <a:pt x="220" y="22"/>
                    </a:lnTo>
                    <a:lnTo>
                      <a:pt x="221" y="16"/>
                    </a:lnTo>
                    <a:lnTo>
                      <a:pt x="221" y="10"/>
                    </a:lnTo>
                    <a:lnTo>
                      <a:pt x="220" y="4"/>
                    </a:lnTo>
                    <a:lnTo>
                      <a:pt x="215" y="1"/>
                    </a:lnTo>
                    <a:lnTo>
                      <a:pt x="205" y="0"/>
                    </a:lnTo>
                    <a:lnTo>
                      <a:pt x="191" y="1"/>
                    </a:lnTo>
                    <a:lnTo>
                      <a:pt x="190" y="3"/>
                    </a:lnTo>
                    <a:lnTo>
                      <a:pt x="187" y="3"/>
                    </a:lnTo>
                    <a:lnTo>
                      <a:pt x="182" y="4"/>
                    </a:lnTo>
                    <a:lnTo>
                      <a:pt x="177" y="6"/>
                    </a:lnTo>
                    <a:lnTo>
                      <a:pt x="169" y="9"/>
                    </a:lnTo>
                    <a:lnTo>
                      <a:pt x="162" y="11"/>
                    </a:lnTo>
                    <a:lnTo>
                      <a:pt x="154" y="14"/>
                    </a:lnTo>
                    <a:lnTo>
                      <a:pt x="145" y="17"/>
                    </a:lnTo>
                    <a:lnTo>
                      <a:pt x="145" y="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2" name="Freeform 254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3" name="Freeform 255"/>
              <p:cNvSpPr>
                <a:spLocks noChangeAspect="1"/>
              </p:cNvSpPr>
              <p:nvPr/>
            </p:nvSpPr>
            <p:spPr bwMode="auto">
              <a:xfrm>
                <a:off x="1043" y="880"/>
                <a:ext cx="97" cy="121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275" y="0"/>
                  </a:cxn>
                  <a:cxn ang="0">
                    <a:pos x="269" y="0"/>
                  </a:cxn>
                  <a:cxn ang="0">
                    <a:pos x="257" y="2"/>
                  </a:cxn>
                  <a:cxn ang="0">
                    <a:pos x="243" y="6"/>
                  </a:cxn>
                  <a:cxn ang="0">
                    <a:pos x="226" y="13"/>
                  </a:cxn>
                  <a:cxn ang="0">
                    <a:pos x="204" y="26"/>
                  </a:cxn>
                  <a:cxn ang="0">
                    <a:pos x="179" y="45"/>
                  </a:cxn>
                  <a:cxn ang="0">
                    <a:pos x="153" y="71"/>
                  </a:cxn>
                  <a:cxn ang="0">
                    <a:pos x="142" y="80"/>
                  </a:cxn>
                  <a:cxn ang="0">
                    <a:pos x="117" y="100"/>
                  </a:cxn>
                  <a:cxn ang="0">
                    <a:pos x="83" y="130"/>
                  </a:cxn>
                  <a:cxn ang="0">
                    <a:pos x="49" y="170"/>
                  </a:cxn>
                  <a:cxn ang="0">
                    <a:pos x="19" y="216"/>
                  </a:cxn>
                  <a:cxn ang="0">
                    <a:pos x="0" y="265"/>
                  </a:cxn>
                  <a:cxn ang="0">
                    <a:pos x="0" y="316"/>
                  </a:cxn>
                  <a:cxn ang="0">
                    <a:pos x="25" y="363"/>
                  </a:cxn>
                  <a:cxn ang="0">
                    <a:pos x="30" y="362"/>
                  </a:cxn>
                  <a:cxn ang="0">
                    <a:pos x="47" y="353"/>
                  </a:cxn>
                  <a:cxn ang="0">
                    <a:pos x="71" y="342"/>
                  </a:cxn>
                  <a:cxn ang="0">
                    <a:pos x="100" y="324"/>
                  </a:cxn>
                  <a:cxn ang="0">
                    <a:pos x="134" y="306"/>
                  </a:cxn>
                  <a:cxn ang="0">
                    <a:pos x="169" y="282"/>
                  </a:cxn>
                  <a:cxn ang="0">
                    <a:pos x="204" y="256"/>
                  </a:cxn>
                  <a:cxn ang="0">
                    <a:pos x="237" y="227"/>
                  </a:cxn>
                  <a:cxn ang="0">
                    <a:pos x="241" y="225"/>
                  </a:cxn>
                  <a:cxn ang="0">
                    <a:pos x="250" y="216"/>
                  </a:cxn>
                  <a:cxn ang="0">
                    <a:pos x="262" y="200"/>
                  </a:cxn>
                  <a:cxn ang="0">
                    <a:pos x="276" y="177"/>
                  </a:cxn>
                  <a:cxn ang="0">
                    <a:pos x="286" y="145"/>
                  </a:cxn>
                  <a:cxn ang="0">
                    <a:pos x="291" y="106"/>
                  </a:cxn>
                  <a:cxn ang="0">
                    <a:pos x="290" y="58"/>
                  </a:cxn>
                  <a:cxn ang="0">
                    <a:pos x="277" y="0"/>
                  </a:cxn>
                  <a:cxn ang="0">
                    <a:pos x="277" y="0"/>
                  </a:cxn>
                </a:cxnLst>
                <a:rect l="0" t="0" r="r" b="b"/>
                <a:pathLst>
                  <a:path w="291" h="363">
                    <a:moveTo>
                      <a:pt x="277" y="0"/>
                    </a:moveTo>
                    <a:lnTo>
                      <a:pt x="275" y="0"/>
                    </a:lnTo>
                    <a:lnTo>
                      <a:pt x="269" y="0"/>
                    </a:lnTo>
                    <a:lnTo>
                      <a:pt x="257" y="2"/>
                    </a:lnTo>
                    <a:lnTo>
                      <a:pt x="243" y="6"/>
                    </a:lnTo>
                    <a:lnTo>
                      <a:pt x="226" y="13"/>
                    </a:lnTo>
                    <a:lnTo>
                      <a:pt x="204" y="26"/>
                    </a:lnTo>
                    <a:lnTo>
                      <a:pt x="179" y="45"/>
                    </a:lnTo>
                    <a:lnTo>
                      <a:pt x="153" y="71"/>
                    </a:lnTo>
                    <a:lnTo>
                      <a:pt x="142" y="80"/>
                    </a:lnTo>
                    <a:lnTo>
                      <a:pt x="117" y="100"/>
                    </a:lnTo>
                    <a:lnTo>
                      <a:pt x="83" y="130"/>
                    </a:lnTo>
                    <a:lnTo>
                      <a:pt x="49" y="170"/>
                    </a:lnTo>
                    <a:lnTo>
                      <a:pt x="19" y="216"/>
                    </a:lnTo>
                    <a:lnTo>
                      <a:pt x="0" y="265"/>
                    </a:lnTo>
                    <a:lnTo>
                      <a:pt x="0" y="316"/>
                    </a:lnTo>
                    <a:lnTo>
                      <a:pt x="25" y="363"/>
                    </a:lnTo>
                    <a:lnTo>
                      <a:pt x="30" y="362"/>
                    </a:lnTo>
                    <a:lnTo>
                      <a:pt x="47" y="353"/>
                    </a:lnTo>
                    <a:lnTo>
                      <a:pt x="71" y="342"/>
                    </a:lnTo>
                    <a:lnTo>
                      <a:pt x="100" y="324"/>
                    </a:lnTo>
                    <a:lnTo>
                      <a:pt x="134" y="306"/>
                    </a:lnTo>
                    <a:lnTo>
                      <a:pt x="169" y="282"/>
                    </a:lnTo>
                    <a:lnTo>
                      <a:pt x="204" y="256"/>
                    </a:lnTo>
                    <a:lnTo>
                      <a:pt x="237" y="227"/>
                    </a:lnTo>
                    <a:lnTo>
                      <a:pt x="241" y="225"/>
                    </a:lnTo>
                    <a:lnTo>
                      <a:pt x="250" y="216"/>
                    </a:lnTo>
                    <a:lnTo>
                      <a:pt x="262" y="200"/>
                    </a:lnTo>
                    <a:lnTo>
                      <a:pt x="276" y="177"/>
                    </a:lnTo>
                    <a:lnTo>
                      <a:pt x="286" y="145"/>
                    </a:lnTo>
                    <a:lnTo>
                      <a:pt x="291" y="106"/>
                    </a:lnTo>
                    <a:lnTo>
                      <a:pt x="290" y="58"/>
                    </a:lnTo>
                    <a:lnTo>
                      <a:pt x="277" y="0"/>
                    </a:lnTo>
                    <a:lnTo>
                      <a:pt x="27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4" name="Freeform 256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5" name="Freeform 257"/>
              <p:cNvSpPr>
                <a:spLocks noChangeAspect="1"/>
              </p:cNvSpPr>
              <p:nvPr/>
            </p:nvSpPr>
            <p:spPr bwMode="auto">
              <a:xfrm>
                <a:off x="1049" y="952"/>
                <a:ext cx="75" cy="50"/>
              </a:xfrm>
              <a:custGeom>
                <a:avLst/>
                <a:gdLst/>
                <a:ahLst/>
                <a:cxnLst>
                  <a:cxn ang="0">
                    <a:pos x="138" y="26"/>
                  </a:cxn>
                  <a:cxn ang="0">
                    <a:pos x="131" y="27"/>
                  </a:cxn>
                  <a:cxn ang="0">
                    <a:pos x="116" y="35"/>
                  </a:cxn>
                  <a:cxn ang="0">
                    <a:pos x="97" y="48"/>
                  </a:cxn>
                  <a:cxn ang="0">
                    <a:pos x="85" y="59"/>
                  </a:cxn>
                  <a:cxn ang="0">
                    <a:pos x="78" y="65"/>
                  </a:cxn>
                  <a:cxn ang="0">
                    <a:pos x="64" y="75"/>
                  </a:cxn>
                  <a:cxn ang="0">
                    <a:pos x="46" y="88"/>
                  </a:cxn>
                  <a:cxn ang="0">
                    <a:pos x="27" y="104"/>
                  </a:cxn>
                  <a:cxn ang="0">
                    <a:pos x="12" y="120"/>
                  </a:cxn>
                  <a:cxn ang="0">
                    <a:pos x="5" y="133"/>
                  </a:cxn>
                  <a:cxn ang="0">
                    <a:pos x="1" y="140"/>
                  </a:cxn>
                  <a:cxn ang="0">
                    <a:pos x="1" y="143"/>
                  </a:cxn>
                  <a:cxn ang="0">
                    <a:pos x="8" y="146"/>
                  </a:cxn>
                  <a:cxn ang="0">
                    <a:pos x="30" y="150"/>
                  </a:cxn>
                  <a:cxn ang="0">
                    <a:pos x="51" y="150"/>
                  </a:cxn>
                  <a:cxn ang="0">
                    <a:pos x="60" y="147"/>
                  </a:cxn>
                  <a:cxn ang="0">
                    <a:pos x="73" y="143"/>
                  </a:cxn>
                  <a:cxn ang="0">
                    <a:pos x="90" y="132"/>
                  </a:cxn>
                  <a:cxn ang="0">
                    <a:pos x="95" y="126"/>
                  </a:cxn>
                  <a:cxn ang="0">
                    <a:pos x="109" y="111"/>
                  </a:cxn>
                  <a:cxn ang="0">
                    <a:pos x="133" y="91"/>
                  </a:cxn>
                  <a:cxn ang="0">
                    <a:pos x="152" y="75"/>
                  </a:cxn>
                  <a:cxn ang="0">
                    <a:pos x="166" y="65"/>
                  </a:cxn>
                  <a:cxn ang="0">
                    <a:pos x="185" y="49"/>
                  </a:cxn>
                  <a:cxn ang="0">
                    <a:pos x="203" y="33"/>
                  </a:cxn>
                  <a:cxn ang="0">
                    <a:pos x="210" y="24"/>
                  </a:cxn>
                  <a:cxn ang="0">
                    <a:pos x="219" y="14"/>
                  </a:cxn>
                  <a:cxn ang="0">
                    <a:pos x="224" y="1"/>
                  </a:cxn>
                  <a:cxn ang="0">
                    <a:pos x="209" y="0"/>
                  </a:cxn>
                  <a:cxn ang="0">
                    <a:pos x="189" y="6"/>
                  </a:cxn>
                  <a:cxn ang="0">
                    <a:pos x="180" y="7"/>
                  </a:cxn>
                  <a:cxn ang="0">
                    <a:pos x="166" y="10"/>
                  </a:cxn>
                  <a:cxn ang="0">
                    <a:pos x="148" y="19"/>
                  </a:cxn>
                  <a:cxn ang="0">
                    <a:pos x="140" y="24"/>
                  </a:cxn>
                </a:cxnLst>
                <a:rect l="0" t="0" r="r" b="b"/>
                <a:pathLst>
                  <a:path w="224" h="150">
                    <a:moveTo>
                      <a:pt x="140" y="24"/>
                    </a:moveTo>
                    <a:lnTo>
                      <a:pt x="138" y="26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24" y="30"/>
                    </a:lnTo>
                    <a:lnTo>
                      <a:pt x="116" y="35"/>
                    </a:lnTo>
                    <a:lnTo>
                      <a:pt x="107" y="40"/>
                    </a:lnTo>
                    <a:lnTo>
                      <a:pt x="97" y="48"/>
                    </a:lnTo>
                    <a:lnTo>
                      <a:pt x="87" y="58"/>
                    </a:lnTo>
                    <a:lnTo>
                      <a:pt x="85" y="59"/>
                    </a:lnTo>
                    <a:lnTo>
                      <a:pt x="82" y="62"/>
                    </a:lnTo>
                    <a:lnTo>
                      <a:pt x="78" y="65"/>
                    </a:lnTo>
                    <a:lnTo>
                      <a:pt x="71" y="69"/>
                    </a:lnTo>
                    <a:lnTo>
                      <a:pt x="64" y="75"/>
                    </a:lnTo>
                    <a:lnTo>
                      <a:pt x="55" y="82"/>
                    </a:lnTo>
                    <a:lnTo>
                      <a:pt x="46" y="88"/>
                    </a:lnTo>
                    <a:lnTo>
                      <a:pt x="37" y="95"/>
                    </a:lnTo>
                    <a:lnTo>
                      <a:pt x="27" y="104"/>
                    </a:lnTo>
                    <a:lnTo>
                      <a:pt x="18" y="113"/>
                    </a:lnTo>
                    <a:lnTo>
                      <a:pt x="12" y="120"/>
                    </a:lnTo>
                    <a:lnTo>
                      <a:pt x="7" y="127"/>
                    </a:lnTo>
                    <a:lnTo>
                      <a:pt x="5" y="133"/>
                    </a:lnTo>
                    <a:lnTo>
                      <a:pt x="2" y="137"/>
                    </a:lnTo>
                    <a:lnTo>
                      <a:pt x="1" y="140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3" y="145"/>
                    </a:lnTo>
                    <a:lnTo>
                      <a:pt x="8" y="146"/>
                    </a:lnTo>
                    <a:lnTo>
                      <a:pt x="17" y="149"/>
                    </a:lnTo>
                    <a:lnTo>
                      <a:pt x="30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5" y="150"/>
                    </a:lnTo>
                    <a:lnTo>
                      <a:pt x="60" y="147"/>
                    </a:lnTo>
                    <a:lnTo>
                      <a:pt x="65" y="146"/>
                    </a:lnTo>
                    <a:lnTo>
                      <a:pt x="73" y="143"/>
                    </a:lnTo>
                    <a:lnTo>
                      <a:pt x="80" y="139"/>
                    </a:lnTo>
                    <a:lnTo>
                      <a:pt x="90" y="132"/>
                    </a:lnTo>
                    <a:lnTo>
                      <a:pt x="92" y="129"/>
                    </a:lnTo>
                    <a:lnTo>
                      <a:pt x="95" y="126"/>
                    </a:lnTo>
                    <a:lnTo>
                      <a:pt x="102" y="120"/>
                    </a:lnTo>
                    <a:lnTo>
                      <a:pt x="109" y="111"/>
                    </a:lnTo>
                    <a:lnTo>
                      <a:pt x="119" y="103"/>
                    </a:lnTo>
                    <a:lnTo>
                      <a:pt x="133" y="91"/>
                    </a:lnTo>
                    <a:lnTo>
                      <a:pt x="151" y="77"/>
                    </a:lnTo>
                    <a:lnTo>
                      <a:pt x="152" y="75"/>
                    </a:lnTo>
                    <a:lnTo>
                      <a:pt x="159" y="72"/>
                    </a:lnTo>
                    <a:lnTo>
                      <a:pt x="166" y="65"/>
                    </a:lnTo>
                    <a:lnTo>
                      <a:pt x="176" y="58"/>
                    </a:lnTo>
                    <a:lnTo>
                      <a:pt x="185" y="49"/>
                    </a:lnTo>
                    <a:lnTo>
                      <a:pt x="195" y="42"/>
                    </a:lnTo>
                    <a:lnTo>
                      <a:pt x="203" y="33"/>
                    </a:lnTo>
                    <a:lnTo>
                      <a:pt x="209" y="26"/>
                    </a:lnTo>
                    <a:lnTo>
                      <a:pt x="210" y="24"/>
                    </a:lnTo>
                    <a:lnTo>
                      <a:pt x="214" y="20"/>
                    </a:lnTo>
                    <a:lnTo>
                      <a:pt x="219" y="14"/>
                    </a:lnTo>
                    <a:lnTo>
                      <a:pt x="223" y="7"/>
                    </a:lnTo>
                    <a:lnTo>
                      <a:pt x="224" y="1"/>
                    </a:lnTo>
                    <a:lnTo>
                      <a:pt x="219" y="0"/>
                    </a:lnTo>
                    <a:lnTo>
                      <a:pt x="209" y="0"/>
                    </a:lnTo>
                    <a:lnTo>
                      <a:pt x="190" y="6"/>
                    </a:lnTo>
                    <a:lnTo>
                      <a:pt x="189" y="6"/>
                    </a:lnTo>
                    <a:lnTo>
                      <a:pt x="185" y="7"/>
                    </a:lnTo>
                    <a:lnTo>
                      <a:pt x="180" y="7"/>
                    </a:lnTo>
                    <a:lnTo>
                      <a:pt x="174" y="9"/>
                    </a:lnTo>
                    <a:lnTo>
                      <a:pt x="166" y="10"/>
                    </a:lnTo>
                    <a:lnTo>
                      <a:pt x="157" y="14"/>
                    </a:lnTo>
                    <a:lnTo>
                      <a:pt x="148" y="19"/>
                    </a:lnTo>
                    <a:lnTo>
                      <a:pt x="140" y="24"/>
                    </a:lnTo>
                    <a:lnTo>
                      <a:pt x="140" y="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6" name="Freeform 258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7" name="Freeform 259"/>
              <p:cNvSpPr>
                <a:spLocks noChangeAspect="1"/>
              </p:cNvSpPr>
              <p:nvPr/>
            </p:nvSpPr>
            <p:spPr bwMode="auto">
              <a:xfrm>
                <a:off x="1112" y="795"/>
                <a:ext cx="1436" cy="277"/>
              </a:xfrm>
              <a:custGeom>
                <a:avLst/>
                <a:gdLst/>
                <a:ahLst/>
                <a:cxnLst>
                  <a:cxn ang="0">
                    <a:pos x="12" y="263"/>
                  </a:cxn>
                  <a:cxn ang="0">
                    <a:pos x="63" y="301"/>
                  </a:cxn>
                  <a:cxn ang="0">
                    <a:pos x="83" y="390"/>
                  </a:cxn>
                  <a:cxn ang="0">
                    <a:pos x="174" y="441"/>
                  </a:cxn>
                  <a:cxn ang="0">
                    <a:pos x="252" y="493"/>
                  </a:cxn>
                  <a:cxn ang="0">
                    <a:pos x="323" y="525"/>
                  </a:cxn>
                  <a:cxn ang="0">
                    <a:pos x="404" y="574"/>
                  </a:cxn>
                  <a:cxn ang="0">
                    <a:pos x="470" y="677"/>
                  </a:cxn>
                  <a:cxn ang="0">
                    <a:pos x="558" y="713"/>
                  </a:cxn>
                  <a:cxn ang="0">
                    <a:pos x="686" y="683"/>
                  </a:cxn>
                  <a:cxn ang="0">
                    <a:pos x="790" y="700"/>
                  </a:cxn>
                  <a:cxn ang="0">
                    <a:pos x="907" y="723"/>
                  </a:cxn>
                  <a:cxn ang="0">
                    <a:pos x="1023" y="658"/>
                  </a:cxn>
                  <a:cxn ang="0">
                    <a:pos x="1115" y="633"/>
                  </a:cxn>
                  <a:cxn ang="0">
                    <a:pos x="1201" y="693"/>
                  </a:cxn>
                  <a:cxn ang="0">
                    <a:pos x="1307" y="730"/>
                  </a:cxn>
                  <a:cxn ang="0">
                    <a:pos x="1411" y="765"/>
                  </a:cxn>
                  <a:cxn ang="0">
                    <a:pos x="1503" y="772"/>
                  </a:cxn>
                  <a:cxn ang="0">
                    <a:pos x="1616" y="775"/>
                  </a:cxn>
                  <a:cxn ang="0">
                    <a:pos x="1739" y="764"/>
                  </a:cxn>
                  <a:cxn ang="0">
                    <a:pos x="1837" y="646"/>
                  </a:cxn>
                  <a:cxn ang="0">
                    <a:pos x="1923" y="667"/>
                  </a:cxn>
                  <a:cxn ang="0">
                    <a:pos x="2044" y="690"/>
                  </a:cxn>
                  <a:cxn ang="0">
                    <a:pos x="2153" y="787"/>
                  </a:cxn>
                  <a:cxn ang="0">
                    <a:pos x="2202" y="667"/>
                  </a:cxn>
                  <a:cxn ang="0">
                    <a:pos x="2266" y="811"/>
                  </a:cxn>
                  <a:cxn ang="0">
                    <a:pos x="2368" y="758"/>
                  </a:cxn>
                  <a:cxn ang="0">
                    <a:pos x="2495" y="752"/>
                  </a:cxn>
                  <a:cxn ang="0">
                    <a:pos x="2563" y="651"/>
                  </a:cxn>
                  <a:cxn ang="0">
                    <a:pos x="2655" y="652"/>
                  </a:cxn>
                  <a:cxn ang="0">
                    <a:pos x="2746" y="691"/>
                  </a:cxn>
                  <a:cxn ang="0">
                    <a:pos x="2837" y="779"/>
                  </a:cxn>
                  <a:cxn ang="0">
                    <a:pos x="2900" y="630"/>
                  </a:cxn>
                  <a:cxn ang="0">
                    <a:pos x="2984" y="703"/>
                  </a:cxn>
                  <a:cxn ang="0">
                    <a:pos x="3059" y="683"/>
                  </a:cxn>
                  <a:cxn ang="0">
                    <a:pos x="3093" y="723"/>
                  </a:cxn>
                  <a:cxn ang="0">
                    <a:pos x="3122" y="630"/>
                  </a:cxn>
                  <a:cxn ang="0">
                    <a:pos x="3196" y="667"/>
                  </a:cxn>
                  <a:cxn ang="0">
                    <a:pos x="3271" y="652"/>
                  </a:cxn>
                  <a:cxn ang="0">
                    <a:pos x="3373" y="594"/>
                  </a:cxn>
                  <a:cxn ang="0">
                    <a:pos x="3452" y="573"/>
                  </a:cxn>
                  <a:cxn ang="0">
                    <a:pos x="3505" y="651"/>
                  </a:cxn>
                  <a:cxn ang="0">
                    <a:pos x="3578" y="522"/>
                  </a:cxn>
                  <a:cxn ang="0">
                    <a:pos x="3652" y="581"/>
                  </a:cxn>
                  <a:cxn ang="0">
                    <a:pos x="3741" y="510"/>
                  </a:cxn>
                  <a:cxn ang="0">
                    <a:pos x="3801" y="515"/>
                  </a:cxn>
                  <a:cxn ang="0">
                    <a:pos x="3861" y="536"/>
                  </a:cxn>
                  <a:cxn ang="0">
                    <a:pos x="3943" y="448"/>
                  </a:cxn>
                  <a:cxn ang="0">
                    <a:pos x="4000" y="529"/>
                  </a:cxn>
                  <a:cxn ang="0">
                    <a:pos x="4044" y="434"/>
                  </a:cxn>
                  <a:cxn ang="0">
                    <a:pos x="4110" y="503"/>
                  </a:cxn>
                  <a:cxn ang="0">
                    <a:pos x="4163" y="366"/>
                  </a:cxn>
                  <a:cxn ang="0">
                    <a:pos x="4202" y="319"/>
                  </a:cxn>
                  <a:cxn ang="0">
                    <a:pos x="4294" y="204"/>
                  </a:cxn>
                  <a:cxn ang="0">
                    <a:pos x="3760" y="5"/>
                  </a:cxn>
                  <a:cxn ang="0">
                    <a:pos x="2551" y="257"/>
                  </a:cxn>
                  <a:cxn ang="0">
                    <a:pos x="2068" y="248"/>
                  </a:cxn>
                  <a:cxn ang="0">
                    <a:pos x="1327" y="286"/>
                  </a:cxn>
                  <a:cxn ang="0">
                    <a:pos x="954" y="290"/>
                  </a:cxn>
                  <a:cxn ang="0">
                    <a:pos x="200" y="221"/>
                  </a:cxn>
                </a:cxnLst>
                <a:rect l="0" t="0" r="r" b="b"/>
                <a:pathLst>
                  <a:path w="4308" h="832">
                    <a:moveTo>
                      <a:pt x="91" y="107"/>
                    </a:moveTo>
                    <a:lnTo>
                      <a:pt x="88" y="111"/>
                    </a:lnTo>
                    <a:lnTo>
                      <a:pt x="83" y="121"/>
                    </a:lnTo>
                    <a:lnTo>
                      <a:pt x="77" y="137"/>
                    </a:lnTo>
                    <a:lnTo>
                      <a:pt x="68" y="156"/>
                    </a:lnTo>
                    <a:lnTo>
                      <a:pt x="59" y="176"/>
                    </a:lnTo>
                    <a:lnTo>
                      <a:pt x="52" y="198"/>
                    </a:lnTo>
                    <a:lnTo>
                      <a:pt x="45" y="217"/>
                    </a:lnTo>
                    <a:lnTo>
                      <a:pt x="41" y="234"/>
                    </a:lnTo>
                    <a:lnTo>
                      <a:pt x="39" y="237"/>
                    </a:lnTo>
                    <a:lnTo>
                      <a:pt x="34" y="241"/>
                    </a:lnTo>
                    <a:lnTo>
                      <a:pt x="28" y="248"/>
                    </a:lnTo>
                    <a:lnTo>
                      <a:pt x="20" y="256"/>
                    </a:lnTo>
                    <a:lnTo>
                      <a:pt x="12" y="263"/>
                    </a:lnTo>
                    <a:lnTo>
                      <a:pt x="6" y="270"/>
                    </a:lnTo>
                    <a:lnTo>
                      <a:pt x="1" y="276"/>
                    </a:lnTo>
                    <a:lnTo>
                      <a:pt x="0" y="279"/>
                    </a:lnTo>
                    <a:lnTo>
                      <a:pt x="0" y="280"/>
                    </a:lnTo>
                    <a:lnTo>
                      <a:pt x="4" y="280"/>
                    </a:lnTo>
                    <a:lnTo>
                      <a:pt x="9" y="282"/>
                    </a:lnTo>
                    <a:lnTo>
                      <a:pt x="16" y="285"/>
                    </a:lnTo>
                    <a:lnTo>
                      <a:pt x="24" y="286"/>
                    </a:lnTo>
                    <a:lnTo>
                      <a:pt x="34" y="290"/>
                    </a:lnTo>
                    <a:lnTo>
                      <a:pt x="43" y="293"/>
                    </a:lnTo>
                    <a:lnTo>
                      <a:pt x="54" y="298"/>
                    </a:lnTo>
                    <a:lnTo>
                      <a:pt x="57" y="299"/>
                    </a:lnTo>
                    <a:lnTo>
                      <a:pt x="59" y="299"/>
                    </a:lnTo>
                    <a:lnTo>
                      <a:pt x="63" y="301"/>
                    </a:lnTo>
                    <a:lnTo>
                      <a:pt x="67" y="305"/>
                    </a:lnTo>
                    <a:lnTo>
                      <a:pt x="70" y="309"/>
                    </a:lnTo>
                    <a:lnTo>
                      <a:pt x="76" y="316"/>
                    </a:lnTo>
                    <a:lnTo>
                      <a:pt x="79" y="325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78" y="332"/>
                    </a:lnTo>
                    <a:lnTo>
                      <a:pt x="78" y="338"/>
                    </a:lnTo>
                    <a:lnTo>
                      <a:pt x="78" y="347"/>
                    </a:lnTo>
                    <a:lnTo>
                      <a:pt x="78" y="357"/>
                    </a:lnTo>
                    <a:lnTo>
                      <a:pt x="78" y="370"/>
                    </a:lnTo>
                    <a:lnTo>
                      <a:pt x="79" y="386"/>
                    </a:lnTo>
                    <a:lnTo>
                      <a:pt x="79" y="387"/>
                    </a:lnTo>
                    <a:lnTo>
                      <a:pt x="83" y="390"/>
                    </a:lnTo>
                    <a:lnTo>
                      <a:pt x="87" y="393"/>
                    </a:lnTo>
                    <a:lnTo>
                      <a:pt x="93" y="396"/>
                    </a:lnTo>
                    <a:lnTo>
                      <a:pt x="101" y="399"/>
                    </a:lnTo>
                    <a:lnTo>
                      <a:pt x="108" y="400"/>
                    </a:lnTo>
                    <a:lnTo>
                      <a:pt x="117" y="400"/>
                    </a:lnTo>
                    <a:lnTo>
                      <a:pt x="126" y="396"/>
                    </a:lnTo>
                    <a:lnTo>
                      <a:pt x="127" y="396"/>
                    </a:lnTo>
                    <a:lnTo>
                      <a:pt x="132" y="393"/>
                    </a:lnTo>
                    <a:lnTo>
                      <a:pt x="140" y="392"/>
                    </a:lnTo>
                    <a:lnTo>
                      <a:pt x="149" y="393"/>
                    </a:lnTo>
                    <a:lnTo>
                      <a:pt x="158" y="396"/>
                    </a:lnTo>
                    <a:lnTo>
                      <a:pt x="165" y="405"/>
                    </a:lnTo>
                    <a:lnTo>
                      <a:pt x="171" y="419"/>
                    </a:lnTo>
                    <a:lnTo>
                      <a:pt x="174" y="441"/>
                    </a:lnTo>
                    <a:lnTo>
                      <a:pt x="173" y="444"/>
                    </a:lnTo>
                    <a:lnTo>
                      <a:pt x="170" y="451"/>
                    </a:lnTo>
                    <a:lnTo>
                      <a:pt x="169" y="463"/>
                    </a:lnTo>
                    <a:lnTo>
                      <a:pt x="166" y="473"/>
                    </a:lnTo>
                    <a:lnTo>
                      <a:pt x="165" y="484"/>
                    </a:lnTo>
                    <a:lnTo>
                      <a:pt x="165" y="494"/>
                    </a:lnTo>
                    <a:lnTo>
                      <a:pt x="168" y="500"/>
                    </a:lnTo>
                    <a:lnTo>
                      <a:pt x="174" y="500"/>
                    </a:lnTo>
                    <a:lnTo>
                      <a:pt x="178" y="497"/>
                    </a:lnTo>
                    <a:lnTo>
                      <a:pt x="189" y="490"/>
                    </a:lnTo>
                    <a:lnTo>
                      <a:pt x="204" y="483"/>
                    </a:lnTo>
                    <a:lnTo>
                      <a:pt x="222" y="479"/>
                    </a:lnTo>
                    <a:lnTo>
                      <a:pt x="238" y="480"/>
                    </a:lnTo>
                    <a:lnTo>
                      <a:pt x="252" y="493"/>
                    </a:lnTo>
                    <a:lnTo>
                      <a:pt x="261" y="518"/>
                    </a:lnTo>
                    <a:lnTo>
                      <a:pt x="264" y="560"/>
                    </a:lnTo>
                    <a:lnTo>
                      <a:pt x="264" y="561"/>
                    </a:lnTo>
                    <a:lnTo>
                      <a:pt x="264" y="565"/>
                    </a:lnTo>
                    <a:lnTo>
                      <a:pt x="265" y="568"/>
                    </a:lnTo>
                    <a:lnTo>
                      <a:pt x="266" y="573"/>
                    </a:lnTo>
                    <a:lnTo>
                      <a:pt x="269" y="574"/>
                    </a:lnTo>
                    <a:lnTo>
                      <a:pt x="272" y="574"/>
                    </a:lnTo>
                    <a:lnTo>
                      <a:pt x="277" y="570"/>
                    </a:lnTo>
                    <a:lnTo>
                      <a:pt x="284" y="560"/>
                    </a:lnTo>
                    <a:lnTo>
                      <a:pt x="286" y="555"/>
                    </a:lnTo>
                    <a:lnTo>
                      <a:pt x="295" y="545"/>
                    </a:lnTo>
                    <a:lnTo>
                      <a:pt x="309" y="534"/>
                    </a:lnTo>
                    <a:lnTo>
                      <a:pt x="323" y="525"/>
                    </a:lnTo>
                    <a:lnTo>
                      <a:pt x="337" y="525"/>
                    </a:lnTo>
                    <a:lnTo>
                      <a:pt x="349" y="535"/>
                    </a:lnTo>
                    <a:lnTo>
                      <a:pt x="357" y="562"/>
                    </a:lnTo>
                    <a:lnTo>
                      <a:pt x="359" y="610"/>
                    </a:lnTo>
                    <a:lnTo>
                      <a:pt x="359" y="612"/>
                    </a:lnTo>
                    <a:lnTo>
                      <a:pt x="362" y="612"/>
                    </a:lnTo>
                    <a:lnTo>
                      <a:pt x="364" y="613"/>
                    </a:lnTo>
                    <a:lnTo>
                      <a:pt x="370" y="613"/>
                    </a:lnTo>
                    <a:lnTo>
                      <a:pt x="375" y="612"/>
                    </a:lnTo>
                    <a:lnTo>
                      <a:pt x="381" y="609"/>
                    </a:lnTo>
                    <a:lnTo>
                      <a:pt x="387" y="603"/>
                    </a:lnTo>
                    <a:lnTo>
                      <a:pt x="396" y="594"/>
                    </a:lnTo>
                    <a:lnTo>
                      <a:pt x="397" y="588"/>
                    </a:lnTo>
                    <a:lnTo>
                      <a:pt x="404" y="574"/>
                    </a:lnTo>
                    <a:lnTo>
                      <a:pt x="412" y="557"/>
                    </a:lnTo>
                    <a:lnTo>
                      <a:pt x="424" y="541"/>
                    </a:lnTo>
                    <a:lnTo>
                      <a:pt x="435" y="532"/>
                    </a:lnTo>
                    <a:lnTo>
                      <a:pt x="447" y="536"/>
                    </a:lnTo>
                    <a:lnTo>
                      <a:pt x="457" y="561"/>
                    </a:lnTo>
                    <a:lnTo>
                      <a:pt x="465" y="607"/>
                    </a:lnTo>
                    <a:lnTo>
                      <a:pt x="464" y="609"/>
                    </a:lnTo>
                    <a:lnTo>
                      <a:pt x="464" y="612"/>
                    </a:lnTo>
                    <a:lnTo>
                      <a:pt x="464" y="617"/>
                    </a:lnTo>
                    <a:lnTo>
                      <a:pt x="464" y="625"/>
                    </a:lnTo>
                    <a:lnTo>
                      <a:pt x="464" y="633"/>
                    </a:lnTo>
                    <a:lnTo>
                      <a:pt x="465" y="646"/>
                    </a:lnTo>
                    <a:lnTo>
                      <a:pt x="467" y="661"/>
                    </a:lnTo>
                    <a:lnTo>
                      <a:pt x="470" y="677"/>
                    </a:lnTo>
                    <a:lnTo>
                      <a:pt x="473" y="671"/>
                    </a:lnTo>
                    <a:lnTo>
                      <a:pt x="481" y="655"/>
                    </a:lnTo>
                    <a:lnTo>
                      <a:pt x="492" y="633"/>
                    </a:lnTo>
                    <a:lnTo>
                      <a:pt x="506" y="613"/>
                    </a:lnTo>
                    <a:lnTo>
                      <a:pt x="520" y="600"/>
                    </a:lnTo>
                    <a:lnTo>
                      <a:pt x="534" y="599"/>
                    </a:lnTo>
                    <a:lnTo>
                      <a:pt x="546" y="615"/>
                    </a:lnTo>
                    <a:lnTo>
                      <a:pt x="558" y="654"/>
                    </a:lnTo>
                    <a:lnTo>
                      <a:pt x="556" y="658"/>
                    </a:lnTo>
                    <a:lnTo>
                      <a:pt x="555" y="670"/>
                    </a:lnTo>
                    <a:lnTo>
                      <a:pt x="554" y="684"/>
                    </a:lnTo>
                    <a:lnTo>
                      <a:pt x="553" y="697"/>
                    </a:lnTo>
                    <a:lnTo>
                      <a:pt x="554" y="709"/>
                    </a:lnTo>
                    <a:lnTo>
                      <a:pt x="558" y="713"/>
                    </a:lnTo>
                    <a:lnTo>
                      <a:pt x="565" y="707"/>
                    </a:lnTo>
                    <a:lnTo>
                      <a:pt x="576" y="687"/>
                    </a:lnTo>
                    <a:lnTo>
                      <a:pt x="580" y="681"/>
                    </a:lnTo>
                    <a:lnTo>
                      <a:pt x="593" y="667"/>
                    </a:lnTo>
                    <a:lnTo>
                      <a:pt x="609" y="649"/>
                    </a:lnTo>
                    <a:lnTo>
                      <a:pt x="628" y="632"/>
                    </a:lnTo>
                    <a:lnTo>
                      <a:pt x="646" y="622"/>
                    </a:lnTo>
                    <a:lnTo>
                      <a:pt x="662" y="623"/>
                    </a:lnTo>
                    <a:lnTo>
                      <a:pt x="672" y="641"/>
                    </a:lnTo>
                    <a:lnTo>
                      <a:pt x="675" y="680"/>
                    </a:lnTo>
                    <a:lnTo>
                      <a:pt x="675" y="681"/>
                    </a:lnTo>
                    <a:lnTo>
                      <a:pt x="677" y="681"/>
                    </a:lnTo>
                    <a:lnTo>
                      <a:pt x="681" y="683"/>
                    </a:lnTo>
                    <a:lnTo>
                      <a:pt x="686" y="683"/>
                    </a:lnTo>
                    <a:lnTo>
                      <a:pt x="693" y="683"/>
                    </a:lnTo>
                    <a:lnTo>
                      <a:pt x="699" y="680"/>
                    </a:lnTo>
                    <a:lnTo>
                      <a:pt x="706" y="675"/>
                    </a:lnTo>
                    <a:lnTo>
                      <a:pt x="714" y="668"/>
                    </a:lnTo>
                    <a:lnTo>
                      <a:pt x="717" y="665"/>
                    </a:lnTo>
                    <a:lnTo>
                      <a:pt x="724" y="655"/>
                    </a:lnTo>
                    <a:lnTo>
                      <a:pt x="735" y="642"/>
                    </a:lnTo>
                    <a:lnTo>
                      <a:pt x="748" y="632"/>
                    </a:lnTo>
                    <a:lnTo>
                      <a:pt x="761" y="629"/>
                    </a:lnTo>
                    <a:lnTo>
                      <a:pt x="773" y="636"/>
                    </a:lnTo>
                    <a:lnTo>
                      <a:pt x="782" y="657"/>
                    </a:lnTo>
                    <a:lnTo>
                      <a:pt x="788" y="696"/>
                    </a:lnTo>
                    <a:lnTo>
                      <a:pt x="788" y="697"/>
                    </a:lnTo>
                    <a:lnTo>
                      <a:pt x="790" y="700"/>
                    </a:lnTo>
                    <a:lnTo>
                      <a:pt x="792" y="703"/>
                    </a:lnTo>
                    <a:lnTo>
                      <a:pt x="797" y="706"/>
                    </a:lnTo>
                    <a:lnTo>
                      <a:pt x="802" y="707"/>
                    </a:lnTo>
                    <a:lnTo>
                      <a:pt x="810" y="704"/>
                    </a:lnTo>
                    <a:lnTo>
                      <a:pt x="819" y="698"/>
                    </a:lnTo>
                    <a:lnTo>
                      <a:pt x="830" y="687"/>
                    </a:lnTo>
                    <a:lnTo>
                      <a:pt x="833" y="683"/>
                    </a:lnTo>
                    <a:lnTo>
                      <a:pt x="840" y="671"/>
                    </a:lnTo>
                    <a:lnTo>
                      <a:pt x="852" y="657"/>
                    </a:lnTo>
                    <a:lnTo>
                      <a:pt x="865" y="645"/>
                    </a:lnTo>
                    <a:lnTo>
                      <a:pt x="879" y="641"/>
                    </a:lnTo>
                    <a:lnTo>
                      <a:pt x="892" y="649"/>
                    </a:lnTo>
                    <a:lnTo>
                      <a:pt x="901" y="675"/>
                    </a:lnTo>
                    <a:lnTo>
                      <a:pt x="907" y="723"/>
                    </a:lnTo>
                    <a:lnTo>
                      <a:pt x="906" y="727"/>
                    </a:lnTo>
                    <a:lnTo>
                      <a:pt x="907" y="733"/>
                    </a:lnTo>
                    <a:lnTo>
                      <a:pt x="907" y="743"/>
                    </a:lnTo>
                    <a:lnTo>
                      <a:pt x="910" y="751"/>
                    </a:lnTo>
                    <a:lnTo>
                      <a:pt x="912" y="755"/>
                    </a:lnTo>
                    <a:lnTo>
                      <a:pt x="917" y="752"/>
                    </a:lnTo>
                    <a:lnTo>
                      <a:pt x="925" y="742"/>
                    </a:lnTo>
                    <a:lnTo>
                      <a:pt x="935" y="719"/>
                    </a:lnTo>
                    <a:lnTo>
                      <a:pt x="939" y="711"/>
                    </a:lnTo>
                    <a:lnTo>
                      <a:pt x="950" y="694"/>
                    </a:lnTo>
                    <a:lnTo>
                      <a:pt x="968" y="674"/>
                    </a:lnTo>
                    <a:lnTo>
                      <a:pt x="987" y="657"/>
                    </a:lnTo>
                    <a:lnTo>
                      <a:pt x="1007" y="649"/>
                    </a:lnTo>
                    <a:lnTo>
                      <a:pt x="1023" y="658"/>
                    </a:lnTo>
                    <a:lnTo>
                      <a:pt x="1037" y="690"/>
                    </a:lnTo>
                    <a:lnTo>
                      <a:pt x="1043" y="752"/>
                    </a:lnTo>
                    <a:lnTo>
                      <a:pt x="1043" y="755"/>
                    </a:lnTo>
                    <a:lnTo>
                      <a:pt x="1045" y="758"/>
                    </a:lnTo>
                    <a:lnTo>
                      <a:pt x="1047" y="762"/>
                    </a:lnTo>
                    <a:lnTo>
                      <a:pt x="1051" y="764"/>
                    </a:lnTo>
                    <a:lnTo>
                      <a:pt x="1056" y="762"/>
                    </a:lnTo>
                    <a:lnTo>
                      <a:pt x="1061" y="756"/>
                    </a:lnTo>
                    <a:lnTo>
                      <a:pt x="1067" y="742"/>
                    </a:lnTo>
                    <a:lnTo>
                      <a:pt x="1075" y="719"/>
                    </a:lnTo>
                    <a:lnTo>
                      <a:pt x="1077" y="710"/>
                    </a:lnTo>
                    <a:lnTo>
                      <a:pt x="1088" y="687"/>
                    </a:lnTo>
                    <a:lnTo>
                      <a:pt x="1100" y="659"/>
                    </a:lnTo>
                    <a:lnTo>
                      <a:pt x="1115" y="633"/>
                    </a:lnTo>
                    <a:lnTo>
                      <a:pt x="1130" y="620"/>
                    </a:lnTo>
                    <a:lnTo>
                      <a:pt x="1144" y="628"/>
                    </a:lnTo>
                    <a:lnTo>
                      <a:pt x="1154" y="664"/>
                    </a:lnTo>
                    <a:lnTo>
                      <a:pt x="1161" y="735"/>
                    </a:lnTo>
                    <a:lnTo>
                      <a:pt x="1159" y="738"/>
                    </a:lnTo>
                    <a:lnTo>
                      <a:pt x="1161" y="740"/>
                    </a:lnTo>
                    <a:lnTo>
                      <a:pt x="1161" y="745"/>
                    </a:lnTo>
                    <a:lnTo>
                      <a:pt x="1163" y="748"/>
                    </a:lnTo>
                    <a:lnTo>
                      <a:pt x="1166" y="748"/>
                    </a:lnTo>
                    <a:lnTo>
                      <a:pt x="1171" y="745"/>
                    </a:lnTo>
                    <a:lnTo>
                      <a:pt x="1178" y="736"/>
                    </a:lnTo>
                    <a:lnTo>
                      <a:pt x="1188" y="719"/>
                    </a:lnTo>
                    <a:lnTo>
                      <a:pt x="1192" y="711"/>
                    </a:lnTo>
                    <a:lnTo>
                      <a:pt x="1201" y="693"/>
                    </a:lnTo>
                    <a:lnTo>
                      <a:pt x="1216" y="670"/>
                    </a:lnTo>
                    <a:lnTo>
                      <a:pt x="1233" y="648"/>
                    </a:lnTo>
                    <a:lnTo>
                      <a:pt x="1248" y="636"/>
                    </a:lnTo>
                    <a:lnTo>
                      <a:pt x="1263" y="641"/>
                    </a:lnTo>
                    <a:lnTo>
                      <a:pt x="1272" y="668"/>
                    </a:lnTo>
                    <a:lnTo>
                      <a:pt x="1277" y="725"/>
                    </a:lnTo>
                    <a:lnTo>
                      <a:pt x="1277" y="727"/>
                    </a:lnTo>
                    <a:lnTo>
                      <a:pt x="1277" y="730"/>
                    </a:lnTo>
                    <a:lnTo>
                      <a:pt x="1278" y="733"/>
                    </a:lnTo>
                    <a:lnTo>
                      <a:pt x="1279" y="736"/>
                    </a:lnTo>
                    <a:lnTo>
                      <a:pt x="1283" y="738"/>
                    </a:lnTo>
                    <a:lnTo>
                      <a:pt x="1288" y="738"/>
                    </a:lnTo>
                    <a:lnTo>
                      <a:pt x="1296" y="736"/>
                    </a:lnTo>
                    <a:lnTo>
                      <a:pt x="1307" y="730"/>
                    </a:lnTo>
                    <a:lnTo>
                      <a:pt x="1310" y="723"/>
                    </a:lnTo>
                    <a:lnTo>
                      <a:pt x="1318" y="703"/>
                    </a:lnTo>
                    <a:lnTo>
                      <a:pt x="1331" y="678"/>
                    </a:lnTo>
                    <a:lnTo>
                      <a:pt x="1345" y="657"/>
                    </a:lnTo>
                    <a:lnTo>
                      <a:pt x="1361" y="645"/>
                    </a:lnTo>
                    <a:lnTo>
                      <a:pt x="1377" y="651"/>
                    </a:lnTo>
                    <a:lnTo>
                      <a:pt x="1390" y="680"/>
                    </a:lnTo>
                    <a:lnTo>
                      <a:pt x="1403" y="739"/>
                    </a:lnTo>
                    <a:lnTo>
                      <a:pt x="1402" y="742"/>
                    </a:lnTo>
                    <a:lnTo>
                      <a:pt x="1403" y="749"/>
                    </a:lnTo>
                    <a:lnTo>
                      <a:pt x="1403" y="758"/>
                    </a:lnTo>
                    <a:lnTo>
                      <a:pt x="1404" y="765"/>
                    </a:lnTo>
                    <a:lnTo>
                      <a:pt x="1407" y="768"/>
                    </a:lnTo>
                    <a:lnTo>
                      <a:pt x="1411" y="765"/>
                    </a:lnTo>
                    <a:lnTo>
                      <a:pt x="1417" y="753"/>
                    </a:lnTo>
                    <a:lnTo>
                      <a:pt x="1426" y="730"/>
                    </a:lnTo>
                    <a:lnTo>
                      <a:pt x="1427" y="725"/>
                    </a:lnTo>
                    <a:lnTo>
                      <a:pt x="1433" y="710"/>
                    </a:lnTo>
                    <a:lnTo>
                      <a:pt x="1443" y="693"/>
                    </a:lnTo>
                    <a:lnTo>
                      <a:pt x="1455" y="677"/>
                    </a:lnTo>
                    <a:lnTo>
                      <a:pt x="1467" y="670"/>
                    </a:lnTo>
                    <a:lnTo>
                      <a:pt x="1480" y="677"/>
                    </a:lnTo>
                    <a:lnTo>
                      <a:pt x="1491" y="703"/>
                    </a:lnTo>
                    <a:lnTo>
                      <a:pt x="1501" y="752"/>
                    </a:lnTo>
                    <a:lnTo>
                      <a:pt x="1500" y="755"/>
                    </a:lnTo>
                    <a:lnTo>
                      <a:pt x="1500" y="759"/>
                    </a:lnTo>
                    <a:lnTo>
                      <a:pt x="1500" y="766"/>
                    </a:lnTo>
                    <a:lnTo>
                      <a:pt x="1503" y="772"/>
                    </a:lnTo>
                    <a:lnTo>
                      <a:pt x="1505" y="777"/>
                    </a:lnTo>
                    <a:lnTo>
                      <a:pt x="1512" y="777"/>
                    </a:lnTo>
                    <a:lnTo>
                      <a:pt x="1520" y="771"/>
                    </a:lnTo>
                    <a:lnTo>
                      <a:pt x="1534" y="758"/>
                    </a:lnTo>
                    <a:lnTo>
                      <a:pt x="1537" y="751"/>
                    </a:lnTo>
                    <a:lnTo>
                      <a:pt x="1544" y="730"/>
                    </a:lnTo>
                    <a:lnTo>
                      <a:pt x="1556" y="706"/>
                    </a:lnTo>
                    <a:lnTo>
                      <a:pt x="1568" y="683"/>
                    </a:lnTo>
                    <a:lnTo>
                      <a:pt x="1581" y="671"/>
                    </a:lnTo>
                    <a:lnTo>
                      <a:pt x="1595" y="675"/>
                    </a:lnTo>
                    <a:lnTo>
                      <a:pt x="1607" y="703"/>
                    </a:lnTo>
                    <a:lnTo>
                      <a:pt x="1618" y="761"/>
                    </a:lnTo>
                    <a:lnTo>
                      <a:pt x="1616" y="765"/>
                    </a:lnTo>
                    <a:lnTo>
                      <a:pt x="1616" y="775"/>
                    </a:lnTo>
                    <a:lnTo>
                      <a:pt x="1616" y="785"/>
                    </a:lnTo>
                    <a:lnTo>
                      <a:pt x="1618" y="795"/>
                    </a:lnTo>
                    <a:lnTo>
                      <a:pt x="1621" y="801"/>
                    </a:lnTo>
                    <a:lnTo>
                      <a:pt x="1628" y="797"/>
                    </a:lnTo>
                    <a:lnTo>
                      <a:pt x="1636" y="782"/>
                    </a:lnTo>
                    <a:lnTo>
                      <a:pt x="1649" y="752"/>
                    </a:lnTo>
                    <a:lnTo>
                      <a:pt x="1650" y="745"/>
                    </a:lnTo>
                    <a:lnTo>
                      <a:pt x="1657" y="725"/>
                    </a:lnTo>
                    <a:lnTo>
                      <a:pt x="1667" y="700"/>
                    </a:lnTo>
                    <a:lnTo>
                      <a:pt x="1678" y="678"/>
                    </a:lnTo>
                    <a:lnTo>
                      <a:pt x="1692" y="665"/>
                    </a:lnTo>
                    <a:lnTo>
                      <a:pt x="1707" y="671"/>
                    </a:lnTo>
                    <a:lnTo>
                      <a:pt x="1724" y="701"/>
                    </a:lnTo>
                    <a:lnTo>
                      <a:pt x="1739" y="764"/>
                    </a:lnTo>
                    <a:lnTo>
                      <a:pt x="1737" y="771"/>
                    </a:lnTo>
                    <a:lnTo>
                      <a:pt x="1739" y="785"/>
                    </a:lnTo>
                    <a:lnTo>
                      <a:pt x="1739" y="804"/>
                    </a:lnTo>
                    <a:lnTo>
                      <a:pt x="1740" y="821"/>
                    </a:lnTo>
                    <a:lnTo>
                      <a:pt x="1742" y="832"/>
                    </a:lnTo>
                    <a:lnTo>
                      <a:pt x="1748" y="830"/>
                    </a:lnTo>
                    <a:lnTo>
                      <a:pt x="1754" y="810"/>
                    </a:lnTo>
                    <a:lnTo>
                      <a:pt x="1763" y="766"/>
                    </a:lnTo>
                    <a:lnTo>
                      <a:pt x="1764" y="756"/>
                    </a:lnTo>
                    <a:lnTo>
                      <a:pt x="1771" y="730"/>
                    </a:lnTo>
                    <a:lnTo>
                      <a:pt x="1782" y="698"/>
                    </a:lnTo>
                    <a:lnTo>
                      <a:pt x="1797" y="668"/>
                    </a:lnTo>
                    <a:lnTo>
                      <a:pt x="1814" y="648"/>
                    </a:lnTo>
                    <a:lnTo>
                      <a:pt x="1837" y="646"/>
                    </a:lnTo>
                    <a:lnTo>
                      <a:pt x="1861" y="672"/>
                    </a:lnTo>
                    <a:lnTo>
                      <a:pt x="1889" y="735"/>
                    </a:lnTo>
                    <a:lnTo>
                      <a:pt x="1890" y="742"/>
                    </a:lnTo>
                    <a:lnTo>
                      <a:pt x="1894" y="758"/>
                    </a:lnTo>
                    <a:lnTo>
                      <a:pt x="1900" y="777"/>
                    </a:lnTo>
                    <a:lnTo>
                      <a:pt x="1907" y="794"/>
                    </a:lnTo>
                    <a:lnTo>
                      <a:pt x="1913" y="804"/>
                    </a:lnTo>
                    <a:lnTo>
                      <a:pt x="1918" y="803"/>
                    </a:lnTo>
                    <a:lnTo>
                      <a:pt x="1920" y="782"/>
                    </a:lnTo>
                    <a:lnTo>
                      <a:pt x="1922" y="739"/>
                    </a:lnTo>
                    <a:lnTo>
                      <a:pt x="1920" y="732"/>
                    </a:lnTo>
                    <a:lnTo>
                      <a:pt x="1919" y="713"/>
                    </a:lnTo>
                    <a:lnTo>
                      <a:pt x="1920" y="690"/>
                    </a:lnTo>
                    <a:lnTo>
                      <a:pt x="1923" y="667"/>
                    </a:lnTo>
                    <a:lnTo>
                      <a:pt x="1930" y="651"/>
                    </a:lnTo>
                    <a:lnTo>
                      <a:pt x="1942" y="648"/>
                    </a:lnTo>
                    <a:lnTo>
                      <a:pt x="1962" y="665"/>
                    </a:lnTo>
                    <a:lnTo>
                      <a:pt x="1990" y="707"/>
                    </a:lnTo>
                    <a:lnTo>
                      <a:pt x="1991" y="714"/>
                    </a:lnTo>
                    <a:lnTo>
                      <a:pt x="1996" y="729"/>
                    </a:lnTo>
                    <a:lnTo>
                      <a:pt x="2004" y="748"/>
                    </a:lnTo>
                    <a:lnTo>
                      <a:pt x="2013" y="764"/>
                    </a:lnTo>
                    <a:lnTo>
                      <a:pt x="2021" y="772"/>
                    </a:lnTo>
                    <a:lnTo>
                      <a:pt x="2029" y="768"/>
                    </a:lnTo>
                    <a:lnTo>
                      <a:pt x="2035" y="745"/>
                    </a:lnTo>
                    <a:lnTo>
                      <a:pt x="2038" y="698"/>
                    </a:lnTo>
                    <a:lnTo>
                      <a:pt x="2039" y="697"/>
                    </a:lnTo>
                    <a:lnTo>
                      <a:pt x="2044" y="690"/>
                    </a:lnTo>
                    <a:lnTo>
                      <a:pt x="2053" y="683"/>
                    </a:lnTo>
                    <a:lnTo>
                      <a:pt x="2064" y="677"/>
                    </a:lnTo>
                    <a:lnTo>
                      <a:pt x="2077" y="674"/>
                    </a:lnTo>
                    <a:lnTo>
                      <a:pt x="2091" y="677"/>
                    </a:lnTo>
                    <a:lnTo>
                      <a:pt x="2105" y="688"/>
                    </a:lnTo>
                    <a:lnTo>
                      <a:pt x="2121" y="710"/>
                    </a:lnTo>
                    <a:lnTo>
                      <a:pt x="2122" y="713"/>
                    </a:lnTo>
                    <a:lnTo>
                      <a:pt x="2125" y="722"/>
                    </a:lnTo>
                    <a:lnTo>
                      <a:pt x="2130" y="732"/>
                    </a:lnTo>
                    <a:lnTo>
                      <a:pt x="2136" y="745"/>
                    </a:lnTo>
                    <a:lnTo>
                      <a:pt x="2142" y="758"/>
                    </a:lnTo>
                    <a:lnTo>
                      <a:pt x="2148" y="771"/>
                    </a:lnTo>
                    <a:lnTo>
                      <a:pt x="2150" y="781"/>
                    </a:lnTo>
                    <a:lnTo>
                      <a:pt x="2153" y="787"/>
                    </a:lnTo>
                    <a:lnTo>
                      <a:pt x="2153" y="791"/>
                    </a:lnTo>
                    <a:lnTo>
                      <a:pt x="2153" y="797"/>
                    </a:lnTo>
                    <a:lnTo>
                      <a:pt x="2154" y="806"/>
                    </a:lnTo>
                    <a:lnTo>
                      <a:pt x="2155" y="811"/>
                    </a:lnTo>
                    <a:lnTo>
                      <a:pt x="2158" y="814"/>
                    </a:lnTo>
                    <a:lnTo>
                      <a:pt x="2161" y="808"/>
                    </a:lnTo>
                    <a:lnTo>
                      <a:pt x="2166" y="793"/>
                    </a:lnTo>
                    <a:lnTo>
                      <a:pt x="2173" y="764"/>
                    </a:lnTo>
                    <a:lnTo>
                      <a:pt x="2173" y="756"/>
                    </a:lnTo>
                    <a:lnTo>
                      <a:pt x="2174" y="736"/>
                    </a:lnTo>
                    <a:lnTo>
                      <a:pt x="2177" y="711"/>
                    </a:lnTo>
                    <a:lnTo>
                      <a:pt x="2183" y="687"/>
                    </a:lnTo>
                    <a:lnTo>
                      <a:pt x="2190" y="670"/>
                    </a:lnTo>
                    <a:lnTo>
                      <a:pt x="2202" y="667"/>
                    </a:lnTo>
                    <a:lnTo>
                      <a:pt x="2217" y="683"/>
                    </a:lnTo>
                    <a:lnTo>
                      <a:pt x="2238" y="725"/>
                    </a:lnTo>
                    <a:lnTo>
                      <a:pt x="2238" y="727"/>
                    </a:lnTo>
                    <a:lnTo>
                      <a:pt x="2241" y="732"/>
                    </a:lnTo>
                    <a:lnTo>
                      <a:pt x="2243" y="739"/>
                    </a:lnTo>
                    <a:lnTo>
                      <a:pt x="2247" y="748"/>
                    </a:lnTo>
                    <a:lnTo>
                      <a:pt x="2251" y="758"/>
                    </a:lnTo>
                    <a:lnTo>
                      <a:pt x="2254" y="766"/>
                    </a:lnTo>
                    <a:lnTo>
                      <a:pt x="2256" y="775"/>
                    </a:lnTo>
                    <a:lnTo>
                      <a:pt x="2259" y="781"/>
                    </a:lnTo>
                    <a:lnTo>
                      <a:pt x="2259" y="785"/>
                    </a:lnTo>
                    <a:lnTo>
                      <a:pt x="2260" y="794"/>
                    </a:lnTo>
                    <a:lnTo>
                      <a:pt x="2264" y="803"/>
                    </a:lnTo>
                    <a:lnTo>
                      <a:pt x="2266" y="811"/>
                    </a:lnTo>
                    <a:lnTo>
                      <a:pt x="2270" y="817"/>
                    </a:lnTo>
                    <a:lnTo>
                      <a:pt x="2272" y="813"/>
                    </a:lnTo>
                    <a:lnTo>
                      <a:pt x="2276" y="800"/>
                    </a:lnTo>
                    <a:lnTo>
                      <a:pt x="2279" y="772"/>
                    </a:lnTo>
                    <a:lnTo>
                      <a:pt x="2279" y="765"/>
                    </a:lnTo>
                    <a:lnTo>
                      <a:pt x="2283" y="745"/>
                    </a:lnTo>
                    <a:lnTo>
                      <a:pt x="2288" y="719"/>
                    </a:lnTo>
                    <a:lnTo>
                      <a:pt x="2296" y="694"/>
                    </a:lnTo>
                    <a:lnTo>
                      <a:pt x="2308" y="677"/>
                    </a:lnTo>
                    <a:lnTo>
                      <a:pt x="2323" y="674"/>
                    </a:lnTo>
                    <a:lnTo>
                      <a:pt x="2342" y="691"/>
                    </a:lnTo>
                    <a:lnTo>
                      <a:pt x="2366" y="736"/>
                    </a:lnTo>
                    <a:lnTo>
                      <a:pt x="2366" y="743"/>
                    </a:lnTo>
                    <a:lnTo>
                      <a:pt x="2368" y="758"/>
                    </a:lnTo>
                    <a:lnTo>
                      <a:pt x="2373" y="777"/>
                    </a:lnTo>
                    <a:lnTo>
                      <a:pt x="2378" y="793"/>
                    </a:lnTo>
                    <a:lnTo>
                      <a:pt x="2383" y="801"/>
                    </a:lnTo>
                    <a:lnTo>
                      <a:pt x="2390" y="795"/>
                    </a:lnTo>
                    <a:lnTo>
                      <a:pt x="2396" y="772"/>
                    </a:lnTo>
                    <a:lnTo>
                      <a:pt x="2402" y="725"/>
                    </a:lnTo>
                    <a:lnTo>
                      <a:pt x="2404" y="720"/>
                    </a:lnTo>
                    <a:lnTo>
                      <a:pt x="2410" y="706"/>
                    </a:lnTo>
                    <a:lnTo>
                      <a:pt x="2419" y="690"/>
                    </a:lnTo>
                    <a:lnTo>
                      <a:pt x="2430" y="677"/>
                    </a:lnTo>
                    <a:lnTo>
                      <a:pt x="2444" y="671"/>
                    </a:lnTo>
                    <a:lnTo>
                      <a:pt x="2459" y="678"/>
                    </a:lnTo>
                    <a:lnTo>
                      <a:pt x="2477" y="704"/>
                    </a:lnTo>
                    <a:lnTo>
                      <a:pt x="2495" y="752"/>
                    </a:lnTo>
                    <a:lnTo>
                      <a:pt x="2495" y="751"/>
                    </a:lnTo>
                    <a:lnTo>
                      <a:pt x="2496" y="746"/>
                    </a:lnTo>
                    <a:lnTo>
                      <a:pt x="2498" y="739"/>
                    </a:lnTo>
                    <a:lnTo>
                      <a:pt x="2501" y="730"/>
                    </a:lnTo>
                    <a:lnTo>
                      <a:pt x="2505" y="720"/>
                    </a:lnTo>
                    <a:lnTo>
                      <a:pt x="2508" y="711"/>
                    </a:lnTo>
                    <a:lnTo>
                      <a:pt x="2513" y="703"/>
                    </a:lnTo>
                    <a:lnTo>
                      <a:pt x="2519" y="696"/>
                    </a:lnTo>
                    <a:lnTo>
                      <a:pt x="2520" y="690"/>
                    </a:lnTo>
                    <a:lnTo>
                      <a:pt x="2524" y="678"/>
                    </a:lnTo>
                    <a:lnTo>
                      <a:pt x="2531" y="664"/>
                    </a:lnTo>
                    <a:lnTo>
                      <a:pt x="2540" y="651"/>
                    </a:lnTo>
                    <a:lnTo>
                      <a:pt x="2550" y="646"/>
                    </a:lnTo>
                    <a:lnTo>
                      <a:pt x="2563" y="651"/>
                    </a:lnTo>
                    <a:lnTo>
                      <a:pt x="2577" y="672"/>
                    </a:lnTo>
                    <a:lnTo>
                      <a:pt x="2592" y="713"/>
                    </a:lnTo>
                    <a:lnTo>
                      <a:pt x="2593" y="722"/>
                    </a:lnTo>
                    <a:lnTo>
                      <a:pt x="2595" y="739"/>
                    </a:lnTo>
                    <a:lnTo>
                      <a:pt x="2601" y="761"/>
                    </a:lnTo>
                    <a:lnTo>
                      <a:pt x="2607" y="782"/>
                    </a:lnTo>
                    <a:lnTo>
                      <a:pt x="2613" y="795"/>
                    </a:lnTo>
                    <a:lnTo>
                      <a:pt x="2621" y="794"/>
                    </a:lnTo>
                    <a:lnTo>
                      <a:pt x="2627" y="772"/>
                    </a:lnTo>
                    <a:lnTo>
                      <a:pt x="2632" y="725"/>
                    </a:lnTo>
                    <a:lnTo>
                      <a:pt x="2633" y="717"/>
                    </a:lnTo>
                    <a:lnTo>
                      <a:pt x="2637" y="697"/>
                    </a:lnTo>
                    <a:lnTo>
                      <a:pt x="2645" y="674"/>
                    </a:lnTo>
                    <a:lnTo>
                      <a:pt x="2655" y="652"/>
                    </a:lnTo>
                    <a:lnTo>
                      <a:pt x="2667" y="639"/>
                    </a:lnTo>
                    <a:lnTo>
                      <a:pt x="2683" y="643"/>
                    </a:lnTo>
                    <a:lnTo>
                      <a:pt x="2699" y="671"/>
                    </a:lnTo>
                    <a:lnTo>
                      <a:pt x="2718" y="729"/>
                    </a:lnTo>
                    <a:lnTo>
                      <a:pt x="2718" y="735"/>
                    </a:lnTo>
                    <a:lnTo>
                      <a:pt x="2719" y="749"/>
                    </a:lnTo>
                    <a:lnTo>
                      <a:pt x="2722" y="765"/>
                    </a:lnTo>
                    <a:lnTo>
                      <a:pt x="2725" y="779"/>
                    </a:lnTo>
                    <a:lnTo>
                      <a:pt x="2729" y="787"/>
                    </a:lnTo>
                    <a:lnTo>
                      <a:pt x="2733" y="782"/>
                    </a:lnTo>
                    <a:lnTo>
                      <a:pt x="2738" y="761"/>
                    </a:lnTo>
                    <a:lnTo>
                      <a:pt x="2743" y="716"/>
                    </a:lnTo>
                    <a:lnTo>
                      <a:pt x="2743" y="709"/>
                    </a:lnTo>
                    <a:lnTo>
                      <a:pt x="2746" y="691"/>
                    </a:lnTo>
                    <a:lnTo>
                      <a:pt x="2749" y="668"/>
                    </a:lnTo>
                    <a:lnTo>
                      <a:pt x="2756" y="646"/>
                    </a:lnTo>
                    <a:lnTo>
                      <a:pt x="2765" y="632"/>
                    </a:lnTo>
                    <a:lnTo>
                      <a:pt x="2777" y="629"/>
                    </a:lnTo>
                    <a:lnTo>
                      <a:pt x="2795" y="645"/>
                    </a:lnTo>
                    <a:lnTo>
                      <a:pt x="2816" y="684"/>
                    </a:lnTo>
                    <a:lnTo>
                      <a:pt x="2816" y="687"/>
                    </a:lnTo>
                    <a:lnTo>
                      <a:pt x="2818" y="693"/>
                    </a:lnTo>
                    <a:lnTo>
                      <a:pt x="2821" y="701"/>
                    </a:lnTo>
                    <a:lnTo>
                      <a:pt x="2824" y="713"/>
                    </a:lnTo>
                    <a:lnTo>
                      <a:pt x="2828" y="727"/>
                    </a:lnTo>
                    <a:lnTo>
                      <a:pt x="2830" y="743"/>
                    </a:lnTo>
                    <a:lnTo>
                      <a:pt x="2834" y="762"/>
                    </a:lnTo>
                    <a:lnTo>
                      <a:pt x="2837" y="779"/>
                    </a:lnTo>
                    <a:lnTo>
                      <a:pt x="2837" y="784"/>
                    </a:lnTo>
                    <a:lnTo>
                      <a:pt x="2839" y="793"/>
                    </a:lnTo>
                    <a:lnTo>
                      <a:pt x="2842" y="803"/>
                    </a:lnTo>
                    <a:lnTo>
                      <a:pt x="2847" y="811"/>
                    </a:lnTo>
                    <a:lnTo>
                      <a:pt x="2850" y="814"/>
                    </a:lnTo>
                    <a:lnTo>
                      <a:pt x="2854" y="808"/>
                    </a:lnTo>
                    <a:lnTo>
                      <a:pt x="2858" y="790"/>
                    </a:lnTo>
                    <a:lnTo>
                      <a:pt x="2860" y="755"/>
                    </a:lnTo>
                    <a:lnTo>
                      <a:pt x="2860" y="745"/>
                    </a:lnTo>
                    <a:lnTo>
                      <a:pt x="2862" y="719"/>
                    </a:lnTo>
                    <a:lnTo>
                      <a:pt x="2866" y="684"/>
                    </a:lnTo>
                    <a:lnTo>
                      <a:pt x="2873" y="652"/>
                    </a:lnTo>
                    <a:lnTo>
                      <a:pt x="2884" y="632"/>
                    </a:lnTo>
                    <a:lnTo>
                      <a:pt x="2900" y="630"/>
                    </a:lnTo>
                    <a:lnTo>
                      <a:pt x="2921" y="659"/>
                    </a:lnTo>
                    <a:lnTo>
                      <a:pt x="2950" y="723"/>
                    </a:lnTo>
                    <a:lnTo>
                      <a:pt x="2950" y="727"/>
                    </a:lnTo>
                    <a:lnTo>
                      <a:pt x="2954" y="739"/>
                    </a:lnTo>
                    <a:lnTo>
                      <a:pt x="2958" y="752"/>
                    </a:lnTo>
                    <a:lnTo>
                      <a:pt x="2963" y="766"/>
                    </a:lnTo>
                    <a:lnTo>
                      <a:pt x="2968" y="777"/>
                    </a:lnTo>
                    <a:lnTo>
                      <a:pt x="2972" y="782"/>
                    </a:lnTo>
                    <a:lnTo>
                      <a:pt x="2975" y="778"/>
                    </a:lnTo>
                    <a:lnTo>
                      <a:pt x="2977" y="761"/>
                    </a:lnTo>
                    <a:lnTo>
                      <a:pt x="2977" y="756"/>
                    </a:lnTo>
                    <a:lnTo>
                      <a:pt x="2979" y="742"/>
                    </a:lnTo>
                    <a:lnTo>
                      <a:pt x="2982" y="723"/>
                    </a:lnTo>
                    <a:lnTo>
                      <a:pt x="2984" y="703"/>
                    </a:lnTo>
                    <a:lnTo>
                      <a:pt x="2988" y="683"/>
                    </a:lnTo>
                    <a:lnTo>
                      <a:pt x="2989" y="668"/>
                    </a:lnTo>
                    <a:lnTo>
                      <a:pt x="2992" y="662"/>
                    </a:lnTo>
                    <a:lnTo>
                      <a:pt x="2992" y="667"/>
                    </a:lnTo>
                    <a:lnTo>
                      <a:pt x="2992" y="664"/>
                    </a:lnTo>
                    <a:lnTo>
                      <a:pt x="2996" y="655"/>
                    </a:lnTo>
                    <a:lnTo>
                      <a:pt x="2999" y="642"/>
                    </a:lnTo>
                    <a:lnTo>
                      <a:pt x="3007" y="632"/>
                    </a:lnTo>
                    <a:lnTo>
                      <a:pt x="3016" y="626"/>
                    </a:lnTo>
                    <a:lnTo>
                      <a:pt x="3027" y="629"/>
                    </a:lnTo>
                    <a:lnTo>
                      <a:pt x="3040" y="643"/>
                    </a:lnTo>
                    <a:lnTo>
                      <a:pt x="3056" y="672"/>
                    </a:lnTo>
                    <a:lnTo>
                      <a:pt x="3056" y="675"/>
                    </a:lnTo>
                    <a:lnTo>
                      <a:pt x="3059" y="683"/>
                    </a:lnTo>
                    <a:lnTo>
                      <a:pt x="3062" y="694"/>
                    </a:lnTo>
                    <a:lnTo>
                      <a:pt x="3067" y="706"/>
                    </a:lnTo>
                    <a:lnTo>
                      <a:pt x="3071" y="720"/>
                    </a:lnTo>
                    <a:lnTo>
                      <a:pt x="3076" y="733"/>
                    </a:lnTo>
                    <a:lnTo>
                      <a:pt x="3079" y="745"/>
                    </a:lnTo>
                    <a:lnTo>
                      <a:pt x="3083" y="752"/>
                    </a:lnTo>
                    <a:lnTo>
                      <a:pt x="3083" y="755"/>
                    </a:lnTo>
                    <a:lnTo>
                      <a:pt x="3084" y="759"/>
                    </a:lnTo>
                    <a:lnTo>
                      <a:pt x="3086" y="764"/>
                    </a:lnTo>
                    <a:lnTo>
                      <a:pt x="3088" y="766"/>
                    </a:lnTo>
                    <a:lnTo>
                      <a:pt x="3090" y="765"/>
                    </a:lnTo>
                    <a:lnTo>
                      <a:pt x="3091" y="759"/>
                    </a:lnTo>
                    <a:lnTo>
                      <a:pt x="3093" y="746"/>
                    </a:lnTo>
                    <a:lnTo>
                      <a:pt x="3093" y="723"/>
                    </a:lnTo>
                    <a:lnTo>
                      <a:pt x="3093" y="720"/>
                    </a:lnTo>
                    <a:lnTo>
                      <a:pt x="3093" y="716"/>
                    </a:lnTo>
                    <a:lnTo>
                      <a:pt x="3094" y="709"/>
                    </a:lnTo>
                    <a:lnTo>
                      <a:pt x="3094" y="698"/>
                    </a:lnTo>
                    <a:lnTo>
                      <a:pt x="3095" y="687"/>
                    </a:lnTo>
                    <a:lnTo>
                      <a:pt x="3096" y="672"/>
                    </a:lnTo>
                    <a:lnTo>
                      <a:pt x="3099" y="654"/>
                    </a:lnTo>
                    <a:lnTo>
                      <a:pt x="3099" y="652"/>
                    </a:lnTo>
                    <a:lnTo>
                      <a:pt x="3100" y="646"/>
                    </a:lnTo>
                    <a:lnTo>
                      <a:pt x="3102" y="639"/>
                    </a:lnTo>
                    <a:lnTo>
                      <a:pt x="3105" y="630"/>
                    </a:lnTo>
                    <a:lnTo>
                      <a:pt x="3109" y="626"/>
                    </a:lnTo>
                    <a:lnTo>
                      <a:pt x="3114" y="625"/>
                    </a:lnTo>
                    <a:lnTo>
                      <a:pt x="3122" y="630"/>
                    </a:lnTo>
                    <a:lnTo>
                      <a:pt x="3131" y="642"/>
                    </a:lnTo>
                    <a:lnTo>
                      <a:pt x="3132" y="645"/>
                    </a:lnTo>
                    <a:lnTo>
                      <a:pt x="3134" y="652"/>
                    </a:lnTo>
                    <a:lnTo>
                      <a:pt x="3141" y="664"/>
                    </a:lnTo>
                    <a:lnTo>
                      <a:pt x="3147" y="677"/>
                    </a:lnTo>
                    <a:lnTo>
                      <a:pt x="3155" y="691"/>
                    </a:lnTo>
                    <a:lnTo>
                      <a:pt x="3162" y="706"/>
                    </a:lnTo>
                    <a:lnTo>
                      <a:pt x="3170" y="719"/>
                    </a:lnTo>
                    <a:lnTo>
                      <a:pt x="3177" y="729"/>
                    </a:lnTo>
                    <a:lnTo>
                      <a:pt x="3178" y="725"/>
                    </a:lnTo>
                    <a:lnTo>
                      <a:pt x="3182" y="714"/>
                    </a:lnTo>
                    <a:lnTo>
                      <a:pt x="3186" y="698"/>
                    </a:lnTo>
                    <a:lnTo>
                      <a:pt x="3192" y="681"/>
                    </a:lnTo>
                    <a:lnTo>
                      <a:pt x="3196" y="667"/>
                    </a:lnTo>
                    <a:lnTo>
                      <a:pt x="3200" y="655"/>
                    </a:lnTo>
                    <a:lnTo>
                      <a:pt x="3200" y="652"/>
                    </a:lnTo>
                    <a:lnTo>
                      <a:pt x="3197" y="658"/>
                    </a:lnTo>
                    <a:lnTo>
                      <a:pt x="3197" y="654"/>
                    </a:lnTo>
                    <a:lnTo>
                      <a:pt x="3201" y="642"/>
                    </a:lnTo>
                    <a:lnTo>
                      <a:pt x="3208" y="625"/>
                    </a:lnTo>
                    <a:lnTo>
                      <a:pt x="3215" y="607"/>
                    </a:lnTo>
                    <a:lnTo>
                      <a:pt x="3225" y="594"/>
                    </a:lnTo>
                    <a:lnTo>
                      <a:pt x="3237" y="590"/>
                    </a:lnTo>
                    <a:lnTo>
                      <a:pt x="3249" y="599"/>
                    </a:lnTo>
                    <a:lnTo>
                      <a:pt x="3263" y="622"/>
                    </a:lnTo>
                    <a:lnTo>
                      <a:pt x="3263" y="628"/>
                    </a:lnTo>
                    <a:lnTo>
                      <a:pt x="3266" y="638"/>
                    </a:lnTo>
                    <a:lnTo>
                      <a:pt x="3271" y="652"/>
                    </a:lnTo>
                    <a:lnTo>
                      <a:pt x="3276" y="665"/>
                    </a:lnTo>
                    <a:lnTo>
                      <a:pt x="3283" y="674"/>
                    </a:lnTo>
                    <a:lnTo>
                      <a:pt x="3291" y="674"/>
                    </a:lnTo>
                    <a:lnTo>
                      <a:pt x="3301" y="661"/>
                    </a:lnTo>
                    <a:lnTo>
                      <a:pt x="3311" y="632"/>
                    </a:lnTo>
                    <a:lnTo>
                      <a:pt x="3312" y="628"/>
                    </a:lnTo>
                    <a:lnTo>
                      <a:pt x="3316" y="616"/>
                    </a:lnTo>
                    <a:lnTo>
                      <a:pt x="3324" y="602"/>
                    </a:lnTo>
                    <a:lnTo>
                      <a:pt x="3332" y="586"/>
                    </a:lnTo>
                    <a:lnTo>
                      <a:pt x="3341" y="573"/>
                    </a:lnTo>
                    <a:lnTo>
                      <a:pt x="3351" y="567"/>
                    </a:lnTo>
                    <a:lnTo>
                      <a:pt x="3361" y="570"/>
                    </a:lnTo>
                    <a:lnTo>
                      <a:pt x="3372" y="586"/>
                    </a:lnTo>
                    <a:lnTo>
                      <a:pt x="3373" y="594"/>
                    </a:lnTo>
                    <a:lnTo>
                      <a:pt x="3377" y="616"/>
                    </a:lnTo>
                    <a:lnTo>
                      <a:pt x="3382" y="643"/>
                    </a:lnTo>
                    <a:lnTo>
                      <a:pt x="3389" y="671"/>
                    </a:lnTo>
                    <a:lnTo>
                      <a:pt x="3399" y="691"/>
                    </a:lnTo>
                    <a:lnTo>
                      <a:pt x="3409" y="698"/>
                    </a:lnTo>
                    <a:lnTo>
                      <a:pt x="3421" y="685"/>
                    </a:lnTo>
                    <a:lnTo>
                      <a:pt x="3433" y="645"/>
                    </a:lnTo>
                    <a:lnTo>
                      <a:pt x="3433" y="643"/>
                    </a:lnTo>
                    <a:lnTo>
                      <a:pt x="3436" y="636"/>
                    </a:lnTo>
                    <a:lnTo>
                      <a:pt x="3438" y="625"/>
                    </a:lnTo>
                    <a:lnTo>
                      <a:pt x="3442" y="612"/>
                    </a:lnTo>
                    <a:lnTo>
                      <a:pt x="3446" y="599"/>
                    </a:lnTo>
                    <a:lnTo>
                      <a:pt x="3450" y="584"/>
                    </a:lnTo>
                    <a:lnTo>
                      <a:pt x="3452" y="573"/>
                    </a:lnTo>
                    <a:lnTo>
                      <a:pt x="3455" y="562"/>
                    </a:lnTo>
                    <a:lnTo>
                      <a:pt x="3455" y="560"/>
                    </a:lnTo>
                    <a:lnTo>
                      <a:pt x="3459" y="552"/>
                    </a:lnTo>
                    <a:lnTo>
                      <a:pt x="3464" y="542"/>
                    </a:lnTo>
                    <a:lnTo>
                      <a:pt x="3470" y="534"/>
                    </a:lnTo>
                    <a:lnTo>
                      <a:pt x="3475" y="531"/>
                    </a:lnTo>
                    <a:lnTo>
                      <a:pt x="3481" y="535"/>
                    </a:lnTo>
                    <a:lnTo>
                      <a:pt x="3488" y="551"/>
                    </a:lnTo>
                    <a:lnTo>
                      <a:pt x="3493" y="580"/>
                    </a:lnTo>
                    <a:lnTo>
                      <a:pt x="3493" y="587"/>
                    </a:lnTo>
                    <a:lnTo>
                      <a:pt x="3494" y="602"/>
                    </a:lnTo>
                    <a:lnTo>
                      <a:pt x="3495" y="620"/>
                    </a:lnTo>
                    <a:lnTo>
                      <a:pt x="3499" y="638"/>
                    </a:lnTo>
                    <a:lnTo>
                      <a:pt x="3505" y="651"/>
                    </a:lnTo>
                    <a:lnTo>
                      <a:pt x="3513" y="652"/>
                    </a:lnTo>
                    <a:lnTo>
                      <a:pt x="3523" y="641"/>
                    </a:lnTo>
                    <a:lnTo>
                      <a:pt x="3537" y="607"/>
                    </a:lnTo>
                    <a:lnTo>
                      <a:pt x="3537" y="606"/>
                    </a:lnTo>
                    <a:lnTo>
                      <a:pt x="3539" y="600"/>
                    </a:lnTo>
                    <a:lnTo>
                      <a:pt x="3544" y="591"/>
                    </a:lnTo>
                    <a:lnTo>
                      <a:pt x="3549" y="581"/>
                    </a:lnTo>
                    <a:lnTo>
                      <a:pt x="3555" y="571"/>
                    </a:lnTo>
                    <a:lnTo>
                      <a:pt x="3560" y="561"/>
                    </a:lnTo>
                    <a:lnTo>
                      <a:pt x="3565" y="551"/>
                    </a:lnTo>
                    <a:lnTo>
                      <a:pt x="3570" y="542"/>
                    </a:lnTo>
                    <a:lnTo>
                      <a:pt x="3570" y="539"/>
                    </a:lnTo>
                    <a:lnTo>
                      <a:pt x="3573" y="531"/>
                    </a:lnTo>
                    <a:lnTo>
                      <a:pt x="3578" y="522"/>
                    </a:lnTo>
                    <a:lnTo>
                      <a:pt x="3585" y="513"/>
                    </a:lnTo>
                    <a:lnTo>
                      <a:pt x="3591" y="509"/>
                    </a:lnTo>
                    <a:lnTo>
                      <a:pt x="3597" y="512"/>
                    </a:lnTo>
                    <a:lnTo>
                      <a:pt x="3605" y="526"/>
                    </a:lnTo>
                    <a:lnTo>
                      <a:pt x="3611" y="554"/>
                    </a:lnTo>
                    <a:lnTo>
                      <a:pt x="3611" y="560"/>
                    </a:lnTo>
                    <a:lnTo>
                      <a:pt x="3614" y="573"/>
                    </a:lnTo>
                    <a:lnTo>
                      <a:pt x="3619" y="588"/>
                    </a:lnTo>
                    <a:lnTo>
                      <a:pt x="3624" y="604"/>
                    </a:lnTo>
                    <a:lnTo>
                      <a:pt x="3630" y="616"/>
                    </a:lnTo>
                    <a:lnTo>
                      <a:pt x="3637" y="619"/>
                    </a:lnTo>
                    <a:lnTo>
                      <a:pt x="3643" y="610"/>
                    </a:lnTo>
                    <a:lnTo>
                      <a:pt x="3650" y="583"/>
                    </a:lnTo>
                    <a:lnTo>
                      <a:pt x="3652" y="581"/>
                    </a:lnTo>
                    <a:lnTo>
                      <a:pt x="3654" y="573"/>
                    </a:lnTo>
                    <a:lnTo>
                      <a:pt x="3659" y="562"/>
                    </a:lnTo>
                    <a:lnTo>
                      <a:pt x="3667" y="548"/>
                    </a:lnTo>
                    <a:lnTo>
                      <a:pt x="3673" y="535"/>
                    </a:lnTo>
                    <a:lnTo>
                      <a:pt x="3681" y="520"/>
                    </a:lnTo>
                    <a:lnTo>
                      <a:pt x="3688" y="509"/>
                    </a:lnTo>
                    <a:lnTo>
                      <a:pt x="3695" y="500"/>
                    </a:lnTo>
                    <a:lnTo>
                      <a:pt x="3696" y="497"/>
                    </a:lnTo>
                    <a:lnTo>
                      <a:pt x="3700" y="487"/>
                    </a:lnTo>
                    <a:lnTo>
                      <a:pt x="3705" y="477"/>
                    </a:lnTo>
                    <a:lnTo>
                      <a:pt x="3712" y="470"/>
                    </a:lnTo>
                    <a:lnTo>
                      <a:pt x="3721" y="470"/>
                    </a:lnTo>
                    <a:lnTo>
                      <a:pt x="3731" y="481"/>
                    </a:lnTo>
                    <a:lnTo>
                      <a:pt x="3741" y="510"/>
                    </a:lnTo>
                    <a:lnTo>
                      <a:pt x="3751" y="557"/>
                    </a:lnTo>
                    <a:lnTo>
                      <a:pt x="3751" y="561"/>
                    </a:lnTo>
                    <a:lnTo>
                      <a:pt x="3751" y="570"/>
                    </a:lnTo>
                    <a:lnTo>
                      <a:pt x="3753" y="581"/>
                    </a:lnTo>
                    <a:lnTo>
                      <a:pt x="3755" y="591"/>
                    </a:lnTo>
                    <a:lnTo>
                      <a:pt x="3759" y="597"/>
                    </a:lnTo>
                    <a:lnTo>
                      <a:pt x="3764" y="596"/>
                    </a:lnTo>
                    <a:lnTo>
                      <a:pt x="3772" y="584"/>
                    </a:lnTo>
                    <a:lnTo>
                      <a:pt x="3783" y="557"/>
                    </a:lnTo>
                    <a:lnTo>
                      <a:pt x="3783" y="555"/>
                    </a:lnTo>
                    <a:lnTo>
                      <a:pt x="3787" y="549"/>
                    </a:lnTo>
                    <a:lnTo>
                      <a:pt x="3790" y="539"/>
                    </a:lnTo>
                    <a:lnTo>
                      <a:pt x="3796" y="528"/>
                    </a:lnTo>
                    <a:lnTo>
                      <a:pt x="3801" y="515"/>
                    </a:lnTo>
                    <a:lnTo>
                      <a:pt x="3806" y="502"/>
                    </a:lnTo>
                    <a:lnTo>
                      <a:pt x="3811" y="489"/>
                    </a:lnTo>
                    <a:lnTo>
                      <a:pt x="3816" y="477"/>
                    </a:lnTo>
                    <a:lnTo>
                      <a:pt x="3817" y="476"/>
                    </a:lnTo>
                    <a:lnTo>
                      <a:pt x="3820" y="471"/>
                    </a:lnTo>
                    <a:lnTo>
                      <a:pt x="3825" y="467"/>
                    </a:lnTo>
                    <a:lnTo>
                      <a:pt x="3831" y="463"/>
                    </a:lnTo>
                    <a:lnTo>
                      <a:pt x="3837" y="464"/>
                    </a:lnTo>
                    <a:lnTo>
                      <a:pt x="3843" y="471"/>
                    </a:lnTo>
                    <a:lnTo>
                      <a:pt x="3850" y="487"/>
                    </a:lnTo>
                    <a:lnTo>
                      <a:pt x="3855" y="512"/>
                    </a:lnTo>
                    <a:lnTo>
                      <a:pt x="3855" y="516"/>
                    </a:lnTo>
                    <a:lnTo>
                      <a:pt x="3857" y="525"/>
                    </a:lnTo>
                    <a:lnTo>
                      <a:pt x="3861" y="536"/>
                    </a:lnTo>
                    <a:lnTo>
                      <a:pt x="3866" y="545"/>
                    </a:lnTo>
                    <a:lnTo>
                      <a:pt x="3871" y="549"/>
                    </a:lnTo>
                    <a:lnTo>
                      <a:pt x="3879" y="544"/>
                    </a:lnTo>
                    <a:lnTo>
                      <a:pt x="3886" y="528"/>
                    </a:lnTo>
                    <a:lnTo>
                      <a:pt x="3895" y="494"/>
                    </a:lnTo>
                    <a:lnTo>
                      <a:pt x="3896" y="492"/>
                    </a:lnTo>
                    <a:lnTo>
                      <a:pt x="3902" y="483"/>
                    </a:lnTo>
                    <a:lnTo>
                      <a:pt x="3910" y="470"/>
                    </a:lnTo>
                    <a:lnTo>
                      <a:pt x="3919" y="457"/>
                    </a:lnTo>
                    <a:lnTo>
                      <a:pt x="3927" y="445"/>
                    </a:lnTo>
                    <a:lnTo>
                      <a:pt x="3936" y="437"/>
                    </a:lnTo>
                    <a:lnTo>
                      <a:pt x="3941" y="437"/>
                    </a:lnTo>
                    <a:lnTo>
                      <a:pt x="3943" y="444"/>
                    </a:lnTo>
                    <a:lnTo>
                      <a:pt x="3943" y="448"/>
                    </a:lnTo>
                    <a:lnTo>
                      <a:pt x="3946" y="455"/>
                    </a:lnTo>
                    <a:lnTo>
                      <a:pt x="3951" y="466"/>
                    </a:lnTo>
                    <a:lnTo>
                      <a:pt x="3956" y="477"/>
                    </a:lnTo>
                    <a:lnTo>
                      <a:pt x="3961" y="490"/>
                    </a:lnTo>
                    <a:lnTo>
                      <a:pt x="3966" y="502"/>
                    </a:lnTo>
                    <a:lnTo>
                      <a:pt x="3971" y="512"/>
                    </a:lnTo>
                    <a:lnTo>
                      <a:pt x="3976" y="520"/>
                    </a:lnTo>
                    <a:lnTo>
                      <a:pt x="3976" y="523"/>
                    </a:lnTo>
                    <a:lnTo>
                      <a:pt x="3977" y="529"/>
                    </a:lnTo>
                    <a:lnTo>
                      <a:pt x="3980" y="536"/>
                    </a:lnTo>
                    <a:lnTo>
                      <a:pt x="3984" y="542"/>
                    </a:lnTo>
                    <a:lnTo>
                      <a:pt x="3987" y="544"/>
                    </a:lnTo>
                    <a:lnTo>
                      <a:pt x="3992" y="541"/>
                    </a:lnTo>
                    <a:lnTo>
                      <a:pt x="4000" y="529"/>
                    </a:lnTo>
                    <a:lnTo>
                      <a:pt x="4008" y="506"/>
                    </a:lnTo>
                    <a:lnTo>
                      <a:pt x="4008" y="502"/>
                    </a:lnTo>
                    <a:lnTo>
                      <a:pt x="4009" y="496"/>
                    </a:lnTo>
                    <a:lnTo>
                      <a:pt x="4010" y="489"/>
                    </a:lnTo>
                    <a:lnTo>
                      <a:pt x="4013" y="480"/>
                    </a:lnTo>
                    <a:lnTo>
                      <a:pt x="4016" y="470"/>
                    </a:lnTo>
                    <a:lnTo>
                      <a:pt x="4021" y="458"/>
                    </a:lnTo>
                    <a:lnTo>
                      <a:pt x="4028" y="447"/>
                    </a:lnTo>
                    <a:lnTo>
                      <a:pt x="4028" y="445"/>
                    </a:lnTo>
                    <a:lnTo>
                      <a:pt x="4029" y="441"/>
                    </a:lnTo>
                    <a:lnTo>
                      <a:pt x="4030" y="437"/>
                    </a:lnTo>
                    <a:lnTo>
                      <a:pt x="4034" y="432"/>
                    </a:lnTo>
                    <a:lnTo>
                      <a:pt x="4038" y="431"/>
                    </a:lnTo>
                    <a:lnTo>
                      <a:pt x="4044" y="434"/>
                    </a:lnTo>
                    <a:lnTo>
                      <a:pt x="4052" y="442"/>
                    </a:lnTo>
                    <a:lnTo>
                      <a:pt x="4063" y="458"/>
                    </a:lnTo>
                    <a:lnTo>
                      <a:pt x="4063" y="461"/>
                    </a:lnTo>
                    <a:lnTo>
                      <a:pt x="4067" y="467"/>
                    </a:lnTo>
                    <a:lnTo>
                      <a:pt x="4071" y="477"/>
                    </a:lnTo>
                    <a:lnTo>
                      <a:pt x="4077" y="487"/>
                    </a:lnTo>
                    <a:lnTo>
                      <a:pt x="4082" y="499"/>
                    </a:lnTo>
                    <a:lnTo>
                      <a:pt x="4088" y="510"/>
                    </a:lnTo>
                    <a:lnTo>
                      <a:pt x="4093" y="520"/>
                    </a:lnTo>
                    <a:lnTo>
                      <a:pt x="4098" y="528"/>
                    </a:lnTo>
                    <a:lnTo>
                      <a:pt x="4098" y="526"/>
                    </a:lnTo>
                    <a:lnTo>
                      <a:pt x="4101" y="522"/>
                    </a:lnTo>
                    <a:lnTo>
                      <a:pt x="4105" y="513"/>
                    </a:lnTo>
                    <a:lnTo>
                      <a:pt x="4110" y="503"/>
                    </a:lnTo>
                    <a:lnTo>
                      <a:pt x="4115" y="492"/>
                    </a:lnTo>
                    <a:lnTo>
                      <a:pt x="4121" y="477"/>
                    </a:lnTo>
                    <a:lnTo>
                      <a:pt x="4126" y="464"/>
                    </a:lnTo>
                    <a:lnTo>
                      <a:pt x="4132" y="448"/>
                    </a:lnTo>
                    <a:lnTo>
                      <a:pt x="4132" y="447"/>
                    </a:lnTo>
                    <a:lnTo>
                      <a:pt x="4134" y="442"/>
                    </a:lnTo>
                    <a:lnTo>
                      <a:pt x="4135" y="435"/>
                    </a:lnTo>
                    <a:lnTo>
                      <a:pt x="4138" y="425"/>
                    </a:lnTo>
                    <a:lnTo>
                      <a:pt x="4141" y="413"/>
                    </a:lnTo>
                    <a:lnTo>
                      <a:pt x="4146" y="402"/>
                    </a:lnTo>
                    <a:lnTo>
                      <a:pt x="4153" y="387"/>
                    </a:lnTo>
                    <a:lnTo>
                      <a:pt x="4160" y="373"/>
                    </a:lnTo>
                    <a:lnTo>
                      <a:pt x="4161" y="370"/>
                    </a:lnTo>
                    <a:lnTo>
                      <a:pt x="4163" y="366"/>
                    </a:lnTo>
                    <a:lnTo>
                      <a:pt x="4165" y="363"/>
                    </a:lnTo>
                    <a:lnTo>
                      <a:pt x="4169" y="363"/>
                    </a:lnTo>
                    <a:lnTo>
                      <a:pt x="4174" y="364"/>
                    </a:lnTo>
                    <a:lnTo>
                      <a:pt x="4180" y="370"/>
                    </a:lnTo>
                    <a:lnTo>
                      <a:pt x="4189" y="382"/>
                    </a:lnTo>
                    <a:lnTo>
                      <a:pt x="4191" y="377"/>
                    </a:lnTo>
                    <a:lnTo>
                      <a:pt x="4193" y="371"/>
                    </a:lnTo>
                    <a:lnTo>
                      <a:pt x="4196" y="364"/>
                    </a:lnTo>
                    <a:lnTo>
                      <a:pt x="4198" y="356"/>
                    </a:lnTo>
                    <a:lnTo>
                      <a:pt x="4199" y="347"/>
                    </a:lnTo>
                    <a:lnTo>
                      <a:pt x="4201" y="337"/>
                    </a:lnTo>
                    <a:lnTo>
                      <a:pt x="4201" y="325"/>
                    </a:lnTo>
                    <a:lnTo>
                      <a:pt x="4201" y="324"/>
                    </a:lnTo>
                    <a:lnTo>
                      <a:pt x="4202" y="319"/>
                    </a:lnTo>
                    <a:lnTo>
                      <a:pt x="4203" y="312"/>
                    </a:lnTo>
                    <a:lnTo>
                      <a:pt x="4207" y="303"/>
                    </a:lnTo>
                    <a:lnTo>
                      <a:pt x="4211" y="295"/>
                    </a:lnTo>
                    <a:lnTo>
                      <a:pt x="4216" y="286"/>
                    </a:lnTo>
                    <a:lnTo>
                      <a:pt x="4222" y="277"/>
                    </a:lnTo>
                    <a:lnTo>
                      <a:pt x="4230" y="269"/>
                    </a:lnTo>
                    <a:lnTo>
                      <a:pt x="4231" y="269"/>
                    </a:lnTo>
                    <a:lnTo>
                      <a:pt x="4235" y="267"/>
                    </a:lnTo>
                    <a:lnTo>
                      <a:pt x="4242" y="263"/>
                    </a:lnTo>
                    <a:lnTo>
                      <a:pt x="4250" y="257"/>
                    </a:lnTo>
                    <a:lnTo>
                      <a:pt x="4260" y="248"/>
                    </a:lnTo>
                    <a:lnTo>
                      <a:pt x="4271" y="237"/>
                    </a:lnTo>
                    <a:lnTo>
                      <a:pt x="4283" y="222"/>
                    </a:lnTo>
                    <a:lnTo>
                      <a:pt x="4294" y="204"/>
                    </a:lnTo>
                    <a:lnTo>
                      <a:pt x="4294" y="201"/>
                    </a:lnTo>
                    <a:lnTo>
                      <a:pt x="4297" y="192"/>
                    </a:lnTo>
                    <a:lnTo>
                      <a:pt x="4299" y="179"/>
                    </a:lnTo>
                    <a:lnTo>
                      <a:pt x="4303" y="162"/>
                    </a:lnTo>
                    <a:lnTo>
                      <a:pt x="4305" y="140"/>
                    </a:lnTo>
                    <a:lnTo>
                      <a:pt x="4307" y="115"/>
                    </a:lnTo>
                    <a:lnTo>
                      <a:pt x="4308" y="89"/>
                    </a:lnTo>
                    <a:lnTo>
                      <a:pt x="4307" y="62"/>
                    </a:lnTo>
                    <a:lnTo>
                      <a:pt x="4279" y="59"/>
                    </a:lnTo>
                    <a:lnTo>
                      <a:pt x="4209" y="52"/>
                    </a:lnTo>
                    <a:lnTo>
                      <a:pt x="4108" y="40"/>
                    </a:lnTo>
                    <a:lnTo>
                      <a:pt x="3991" y="27"/>
                    </a:lnTo>
                    <a:lnTo>
                      <a:pt x="3870" y="16"/>
                    </a:lnTo>
                    <a:lnTo>
                      <a:pt x="3760" y="5"/>
                    </a:lnTo>
                    <a:lnTo>
                      <a:pt x="3674" y="0"/>
                    </a:lnTo>
                    <a:lnTo>
                      <a:pt x="3628" y="0"/>
                    </a:lnTo>
                    <a:lnTo>
                      <a:pt x="3596" y="11"/>
                    </a:lnTo>
                    <a:lnTo>
                      <a:pt x="3514" y="39"/>
                    </a:lnTo>
                    <a:lnTo>
                      <a:pt x="3397" y="79"/>
                    </a:lnTo>
                    <a:lnTo>
                      <a:pt x="3259" y="125"/>
                    </a:lnTo>
                    <a:lnTo>
                      <a:pt x="3118" y="172"/>
                    </a:lnTo>
                    <a:lnTo>
                      <a:pt x="2987" y="212"/>
                    </a:lnTo>
                    <a:lnTo>
                      <a:pt x="2884" y="243"/>
                    </a:lnTo>
                    <a:lnTo>
                      <a:pt x="2824" y="254"/>
                    </a:lnTo>
                    <a:lnTo>
                      <a:pt x="2800" y="256"/>
                    </a:lnTo>
                    <a:lnTo>
                      <a:pt x="2739" y="256"/>
                    </a:lnTo>
                    <a:lnTo>
                      <a:pt x="2652" y="257"/>
                    </a:lnTo>
                    <a:lnTo>
                      <a:pt x="2551" y="257"/>
                    </a:lnTo>
                    <a:lnTo>
                      <a:pt x="2449" y="259"/>
                    </a:lnTo>
                    <a:lnTo>
                      <a:pt x="2358" y="259"/>
                    </a:lnTo>
                    <a:lnTo>
                      <a:pt x="2289" y="259"/>
                    </a:lnTo>
                    <a:lnTo>
                      <a:pt x="2256" y="257"/>
                    </a:lnTo>
                    <a:lnTo>
                      <a:pt x="2248" y="246"/>
                    </a:lnTo>
                    <a:lnTo>
                      <a:pt x="2231" y="215"/>
                    </a:lnTo>
                    <a:lnTo>
                      <a:pt x="2207" y="176"/>
                    </a:lnTo>
                    <a:lnTo>
                      <a:pt x="2179" y="141"/>
                    </a:lnTo>
                    <a:lnTo>
                      <a:pt x="2153" y="120"/>
                    </a:lnTo>
                    <a:lnTo>
                      <a:pt x="2130" y="121"/>
                    </a:lnTo>
                    <a:lnTo>
                      <a:pt x="2115" y="159"/>
                    </a:lnTo>
                    <a:lnTo>
                      <a:pt x="2113" y="240"/>
                    </a:lnTo>
                    <a:lnTo>
                      <a:pt x="2101" y="243"/>
                    </a:lnTo>
                    <a:lnTo>
                      <a:pt x="2068" y="248"/>
                    </a:lnTo>
                    <a:lnTo>
                      <a:pt x="2019" y="257"/>
                    </a:lnTo>
                    <a:lnTo>
                      <a:pt x="1957" y="266"/>
                    </a:lnTo>
                    <a:lnTo>
                      <a:pt x="1886" y="276"/>
                    </a:lnTo>
                    <a:lnTo>
                      <a:pt x="1812" y="285"/>
                    </a:lnTo>
                    <a:lnTo>
                      <a:pt x="1737" y="290"/>
                    </a:lnTo>
                    <a:lnTo>
                      <a:pt x="1667" y="292"/>
                    </a:lnTo>
                    <a:lnTo>
                      <a:pt x="1649" y="292"/>
                    </a:lnTo>
                    <a:lnTo>
                      <a:pt x="1606" y="292"/>
                    </a:lnTo>
                    <a:lnTo>
                      <a:pt x="1547" y="290"/>
                    </a:lnTo>
                    <a:lnTo>
                      <a:pt x="1480" y="289"/>
                    </a:lnTo>
                    <a:lnTo>
                      <a:pt x="1416" y="289"/>
                    </a:lnTo>
                    <a:lnTo>
                      <a:pt x="1363" y="288"/>
                    </a:lnTo>
                    <a:lnTo>
                      <a:pt x="1330" y="288"/>
                    </a:lnTo>
                    <a:lnTo>
                      <a:pt x="1327" y="286"/>
                    </a:lnTo>
                    <a:lnTo>
                      <a:pt x="1324" y="285"/>
                    </a:lnTo>
                    <a:lnTo>
                      <a:pt x="1313" y="279"/>
                    </a:lnTo>
                    <a:lnTo>
                      <a:pt x="1297" y="270"/>
                    </a:lnTo>
                    <a:lnTo>
                      <a:pt x="1277" y="263"/>
                    </a:lnTo>
                    <a:lnTo>
                      <a:pt x="1254" y="257"/>
                    </a:lnTo>
                    <a:lnTo>
                      <a:pt x="1230" y="256"/>
                    </a:lnTo>
                    <a:lnTo>
                      <a:pt x="1206" y="260"/>
                    </a:lnTo>
                    <a:lnTo>
                      <a:pt x="1186" y="272"/>
                    </a:lnTo>
                    <a:lnTo>
                      <a:pt x="1175" y="273"/>
                    </a:lnTo>
                    <a:lnTo>
                      <a:pt x="1148" y="276"/>
                    </a:lnTo>
                    <a:lnTo>
                      <a:pt x="1108" y="277"/>
                    </a:lnTo>
                    <a:lnTo>
                      <a:pt x="1060" y="282"/>
                    </a:lnTo>
                    <a:lnTo>
                      <a:pt x="1007" y="286"/>
                    </a:lnTo>
                    <a:lnTo>
                      <a:pt x="954" y="290"/>
                    </a:lnTo>
                    <a:lnTo>
                      <a:pt x="905" y="296"/>
                    </a:lnTo>
                    <a:lnTo>
                      <a:pt x="863" y="302"/>
                    </a:lnTo>
                    <a:lnTo>
                      <a:pt x="839" y="302"/>
                    </a:lnTo>
                    <a:lnTo>
                      <a:pt x="777" y="302"/>
                    </a:lnTo>
                    <a:lnTo>
                      <a:pt x="689" y="299"/>
                    </a:lnTo>
                    <a:lnTo>
                      <a:pt x="585" y="296"/>
                    </a:lnTo>
                    <a:lnTo>
                      <a:pt x="477" y="293"/>
                    </a:lnTo>
                    <a:lnTo>
                      <a:pt x="378" y="288"/>
                    </a:lnTo>
                    <a:lnTo>
                      <a:pt x="299" y="280"/>
                    </a:lnTo>
                    <a:lnTo>
                      <a:pt x="251" y="272"/>
                    </a:lnTo>
                    <a:lnTo>
                      <a:pt x="246" y="269"/>
                    </a:lnTo>
                    <a:lnTo>
                      <a:pt x="235" y="257"/>
                    </a:lnTo>
                    <a:lnTo>
                      <a:pt x="219" y="241"/>
                    </a:lnTo>
                    <a:lnTo>
                      <a:pt x="200" y="221"/>
                    </a:lnTo>
                    <a:lnTo>
                      <a:pt x="180" y="201"/>
                    </a:lnTo>
                    <a:lnTo>
                      <a:pt x="161" y="180"/>
                    </a:lnTo>
                    <a:lnTo>
                      <a:pt x="145" y="162"/>
                    </a:lnTo>
                    <a:lnTo>
                      <a:pt x="135" y="147"/>
                    </a:lnTo>
                    <a:lnTo>
                      <a:pt x="134" y="146"/>
                    </a:lnTo>
                    <a:lnTo>
                      <a:pt x="131" y="140"/>
                    </a:lnTo>
                    <a:lnTo>
                      <a:pt x="127" y="133"/>
                    </a:lnTo>
                    <a:lnTo>
                      <a:pt x="123" y="124"/>
                    </a:lnTo>
                    <a:lnTo>
                      <a:pt x="117" y="115"/>
                    </a:lnTo>
                    <a:lnTo>
                      <a:pt x="110" y="110"/>
                    </a:lnTo>
                    <a:lnTo>
                      <a:pt x="101" y="107"/>
                    </a:lnTo>
                    <a:lnTo>
                      <a:pt x="91" y="107"/>
                    </a:lnTo>
                    <a:lnTo>
                      <a:pt x="91" y="10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8" name="Freeform 260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09" name="Freeform 261"/>
              <p:cNvSpPr>
                <a:spLocks noChangeAspect="1"/>
              </p:cNvSpPr>
              <p:nvPr/>
            </p:nvSpPr>
            <p:spPr bwMode="auto">
              <a:xfrm>
                <a:off x="1143" y="801"/>
                <a:ext cx="384" cy="116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12" y="45"/>
                  </a:cxn>
                  <a:cxn ang="0">
                    <a:pos x="0" y="73"/>
                  </a:cxn>
                  <a:cxn ang="0">
                    <a:pos x="8" y="132"/>
                  </a:cxn>
                  <a:cxn ang="0">
                    <a:pos x="27" y="184"/>
                  </a:cxn>
                  <a:cxn ang="0">
                    <a:pos x="71" y="232"/>
                  </a:cxn>
                  <a:cxn ang="0">
                    <a:pos x="186" y="297"/>
                  </a:cxn>
                  <a:cxn ang="0">
                    <a:pos x="400" y="343"/>
                  </a:cxn>
                  <a:cxn ang="0">
                    <a:pos x="572" y="348"/>
                  </a:cxn>
                  <a:cxn ang="0">
                    <a:pos x="680" y="342"/>
                  </a:cxn>
                  <a:cxn ang="0">
                    <a:pos x="838" y="333"/>
                  </a:cxn>
                  <a:cxn ang="0">
                    <a:pos x="981" y="323"/>
                  </a:cxn>
                  <a:cxn ang="0">
                    <a:pos x="1032" y="317"/>
                  </a:cxn>
                  <a:cxn ang="0">
                    <a:pos x="1059" y="311"/>
                  </a:cxn>
                  <a:cxn ang="0">
                    <a:pos x="1098" y="303"/>
                  </a:cxn>
                  <a:cxn ang="0">
                    <a:pos x="1137" y="296"/>
                  </a:cxn>
                  <a:cxn ang="0">
                    <a:pos x="1151" y="290"/>
                  </a:cxn>
                  <a:cxn ang="0">
                    <a:pos x="1150" y="277"/>
                  </a:cxn>
                  <a:cxn ang="0">
                    <a:pos x="1146" y="254"/>
                  </a:cxn>
                  <a:cxn ang="0">
                    <a:pos x="1138" y="222"/>
                  </a:cxn>
                  <a:cxn ang="0">
                    <a:pos x="1132" y="202"/>
                  </a:cxn>
                  <a:cxn ang="0">
                    <a:pos x="1130" y="181"/>
                  </a:cxn>
                  <a:cxn ang="0">
                    <a:pos x="1125" y="142"/>
                  </a:cxn>
                  <a:cxn ang="0">
                    <a:pos x="1117" y="86"/>
                  </a:cxn>
                  <a:cxn ang="0">
                    <a:pos x="1113" y="50"/>
                  </a:cxn>
                  <a:cxn ang="0">
                    <a:pos x="1104" y="42"/>
                  </a:cxn>
                  <a:cxn ang="0">
                    <a:pos x="1084" y="34"/>
                  </a:cxn>
                  <a:cxn ang="0">
                    <a:pos x="1054" y="25"/>
                  </a:cxn>
                  <a:cxn ang="0">
                    <a:pos x="1005" y="21"/>
                  </a:cxn>
                  <a:cxn ang="0">
                    <a:pos x="820" y="13"/>
                  </a:cxn>
                  <a:cxn ang="0">
                    <a:pos x="550" y="6"/>
                  </a:cxn>
                  <a:cxn ang="0">
                    <a:pos x="301" y="3"/>
                  </a:cxn>
                  <a:cxn ang="0">
                    <a:pos x="210" y="3"/>
                  </a:cxn>
                  <a:cxn ang="0">
                    <a:pos x="172" y="0"/>
                  </a:cxn>
                  <a:cxn ang="0">
                    <a:pos x="114" y="3"/>
                  </a:cxn>
                  <a:cxn ang="0">
                    <a:pos x="53" y="19"/>
                  </a:cxn>
                  <a:cxn ang="0">
                    <a:pos x="27" y="35"/>
                  </a:cxn>
                </a:cxnLst>
                <a:rect l="0" t="0" r="r" b="b"/>
                <a:pathLst>
                  <a:path w="1152" h="348">
                    <a:moveTo>
                      <a:pt x="27" y="35"/>
                    </a:moveTo>
                    <a:lnTo>
                      <a:pt x="24" y="37"/>
                    </a:lnTo>
                    <a:lnTo>
                      <a:pt x="18" y="39"/>
                    </a:lnTo>
                    <a:lnTo>
                      <a:pt x="12" y="45"/>
                    </a:lnTo>
                    <a:lnTo>
                      <a:pt x="5" y="55"/>
                    </a:lnTo>
                    <a:lnTo>
                      <a:pt x="0" y="73"/>
                    </a:lnTo>
                    <a:lnTo>
                      <a:pt x="1" y="99"/>
                    </a:lnTo>
                    <a:lnTo>
                      <a:pt x="8" y="132"/>
                    </a:lnTo>
                    <a:lnTo>
                      <a:pt x="23" y="175"/>
                    </a:lnTo>
                    <a:lnTo>
                      <a:pt x="27" y="184"/>
                    </a:lnTo>
                    <a:lnTo>
                      <a:pt x="42" y="204"/>
                    </a:lnTo>
                    <a:lnTo>
                      <a:pt x="71" y="232"/>
                    </a:lnTo>
                    <a:lnTo>
                      <a:pt x="118" y="264"/>
                    </a:lnTo>
                    <a:lnTo>
                      <a:pt x="186" y="297"/>
                    </a:lnTo>
                    <a:lnTo>
                      <a:pt x="279" y="325"/>
                    </a:lnTo>
                    <a:lnTo>
                      <a:pt x="400" y="343"/>
                    </a:lnTo>
                    <a:lnTo>
                      <a:pt x="555" y="348"/>
                    </a:lnTo>
                    <a:lnTo>
                      <a:pt x="572" y="348"/>
                    </a:lnTo>
                    <a:lnTo>
                      <a:pt x="616" y="345"/>
                    </a:lnTo>
                    <a:lnTo>
                      <a:pt x="680" y="342"/>
                    </a:lnTo>
                    <a:lnTo>
                      <a:pt x="757" y="338"/>
                    </a:lnTo>
                    <a:lnTo>
                      <a:pt x="838" y="333"/>
                    </a:lnTo>
                    <a:lnTo>
                      <a:pt x="915" y="327"/>
                    </a:lnTo>
                    <a:lnTo>
                      <a:pt x="981" y="323"/>
                    </a:lnTo>
                    <a:lnTo>
                      <a:pt x="1029" y="317"/>
                    </a:lnTo>
                    <a:lnTo>
                      <a:pt x="1032" y="317"/>
                    </a:lnTo>
                    <a:lnTo>
                      <a:pt x="1042" y="314"/>
                    </a:lnTo>
                    <a:lnTo>
                      <a:pt x="1059" y="311"/>
                    </a:lnTo>
                    <a:lnTo>
                      <a:pt x="1078" y="307"/>
                    </a:lnTo>
                    <a:lnTo>
                      <a:pt x="1098" y="303"/>
                    </a:lnTo>
                    <a:lnTo>
                      <a:pt x="1118" y="298"/>
                    </a:lnTo>
                    <a:lnTo>
                      <a:pt x="1137" y="296"/>
                    </a:lnTo>
                    <a:lnTo>
                      <a:pt x="1152" y="291"/>
                    </a:lnTo>
                    <a:lnTo>
                      <a:pt x="1151" y="290"/>
                    </a:lnTo>
                    <a:lnTo>
                      <a:pt x="1151" y="285"/>
                    </a:lnTo>
                    <a:lnTo>
                      <a:pt x="1150" y="277"/>
                    </a:lnTo>
                    <a:lnTo>
                      <a:pt x="1148" y="267"/>
                    </a:lnTo>
                    <a:lnTo>
                      <a:pt x="1146" y="254"/>
                    </a:lnTo>
                    <a:lnTo>
                      <a:pt x="1142" y="238"/>
                    </a:lnTo>
                    <a:lnTo>
                      <a:pt x="1138" y="222"/>
                    </a:lnTo>
                    <a:lnTo>
                      <a:pt x="1133" y="203"/>
                    </a:lnTo>
                    <a:lnTo>
                      <a:pt x="1132" y="202"/>
                    </a:lnTo>
                    <a:lnTo>
                      <a:pt x="1131" y="193"/>
                    </a:lnTo>
                    <a:lnTo>
                      <a:pt x="1130" y="181"/>
                    </a:lnTo>
                    <a:lnTo>
                      <a:pt x="1127" y="164"/>
                    </a:lnTo>
                    <a:lnTo>
                      <a:pt x="1125" y="142"/>
                    </a:lnTo>
                    <a:lnTo>
                      <a:pt x="1121" y="116"/>
                    </a:lnTo>
                    <a:lnTo>
                      <a:pt x="1117" y="86"/>
                    </a:lnTo>
                    <a:lnTo>
                      <a:pt x="1114" y="50"/>
                    </a:lnTo>
                    <a:lnTo>
                      <a:pt x="1113" y="50"/>
                    </a:lnTo>
                    <a:lnTo>
                      <a:pt x="1109" y="47"/>
                    </a:lnTo>
                    <a:lnTo>
                      <a:pt x="1104" y="42"/>
                    </a:lnTo>
                    <a:lnTo>
                      <a:pt x="1095" y="38"/>
                    </a:lnTo>
                    <a:lnTo>
                      <a:pt x="1084" y="34"/>
                    </a:lnTo>
                    <a:lnTo>
                      <a:pt x="1070" y="28"/>
                    </a:lnTo>
                    <a:lnTo>
                      <a:pt x="1054" y="25"/>
                    </a:lnTo>
                    <a:lnTo>
                      <a:pt x="1034" y="21"/>
                    </a:lnTo>
                    <a:lnTo>
                      <a:pt x="1005" y="21"/>
                    </a:lnTo>
                    <a:lnTo>
                      <a:pt x="930" y="18"/>
                    </a:lnTo>
                    <a:lnTo>
                      <a:pt x="820" y="13"/>
                    </a:lnTo>
                    <a:lnTo>
                      <a:pt x="689" y="11"/>
                    </a:lnTo>
                    <a:lnTo>
                      <a:pt x="550" y="6"/>
                    </a:lnTo>
                    <a:lnTo>
                      <a:pt x="417" y="3"/>
                    </a:lnTo>
                    <a:lnTo>
                      <a:pt x="301" y="3"/>
                    </a:lnTo>
                    <a:lnTo>
                      <a:pt x="216" y="3"/>
                    </a:lnTo>
                    <a:lnTo>
                      <a:pt x="210" y="3"/>
                    </a:lnTo>
                    <a:lnTo>
                      <a:pt x="195" y="2"/>
                    </a:lnTo>
                    <a:lnTo>
                      <a:pt x="172" y="0"/>
                    </a:lnTo>
                    <a:lnTo>
                      <a:pt x="145" y="0"/>
                    </a:lnTo>
                    <a:lnTo>
                      <a:pt x="114" y="3"/>
                    </a:lnTo>
                    <a:lnTo>
                      <a:pt x="82" y="9"/>
                    </a:lnTo>
                    <a:lnTo>
                      <a:pt x="53" y="19"/>
                    </a:lnTo>
                    <a:lnTo>
                      <a:pt x="27" y="35"/>
                    </a:lnTo>
                    <a:lnTo>
                      <a:pt x="27" y="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0" name="Freeform 262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1" name="Freeform 263"/>
              <p:cNvSpPr>
                <a:spLocks noChangeAspect="1"/>
              </p:cNvSpPr>
              <p:nvPr/>
            </p:nvSpPr>
            <p:spPr bwMode="auto">
              <a:xfrm>
                <a:off x="1518" y="784"/>
                <a:ext cx="318" cy="131"/>
              </a:xfrm>
              <a:custGeom>
                <a:avLst/>
                <a:gdLst/>
                <a:ahLst/>
                <a:cxnLst>
                  <a:cxn ang="0">
                    <a:pos x="96" y="10"/>
                  </a:cxn>
                  <a:cxn ang="0">
                    <a:pos x="86" y="11"/>
                  </a:cxn>
                  <a:cxn ang="0">
                    <a:pos x="66" y="17"/>
                  </a:cxn>
                  <a:cxn ang="0">
                    <a:pos x="37" y="39"/>
                  </a:cxn>
                  <a:cxn ang="0">
                    <a:pos x="17" y="58"/>
                  </a:cxn>
                  <a:cxn ang="0">
                    <a:pos x="9" y="72"/>
                  </a:cxn>
                  <a:cxn ang="0">
                    <a:pos x="2" y="110"/>
                  </a:cxn>
                  <a:cxn ang="0">
                    <a:pos x="2" y="178"/>
                  </a:cxn>
                  <a:cxn ang="0">
                    <a:pos x="8" y="231"/>
                  </a:cxn>
                  <a:cxn ang="0">
                    <a:pos x="20" y="266"/>
                  </a:cxn>
                  <a:cxn ang="0">
                    <a:pos x="57" y="315"/>
                  </a:cxn>
                  <a:cxn ang="0">
                    <a:pos x="133" y="357"/>
                  </a:cxn>
                  <a:cxn ang="0">
                    <a:pos x="200" y="369"/>
                  </a:cxn>
                  <a:cxn ang="0">
                    <a:pos x="273" y="375"/>
                  </a:cxn>
                  <a:cxn ang="0">
                    <a:pos x="402" y="382"/>
                  </a:cxn>
                  <a:cxn ang="0">
                    <a:pos x="572" y="389"/>
                  </a:cxn>
                  <a:cxn ang="0">
                    <a:pos x="675" y="392"/>
                  </a:cxn>
                  <a:cxn ang="0">
                    <a:pos x="721" y="390"/>
                  </a:cxn>
                  <a:cxn ang="0">
                    <a:pos x="795" y="383"/>
                  </a:cxn>
                  <a:cxn ang="0">
                    <a:pos x="884" y="367"/>
                  </a:cxn>
                  <a:cxn ang="0">
                    <a:pos x="929" y="354"/>
                  </a:cxn>
                  <a:cxn ang="0">
                    <a:pos x="937" y="346"/>
                  </a:cxn>
                  <a:cxn ang="0">
                    <a:pos x="948" y="327"/>
                  </a:cxn>
                  <a:cxn ang="0">
                    <a:pos x="954" y="296"/>
                  </a:cxn>
                  <a:cxn ang="0">
                    <a:pos x="953" y="272"/>
                  </a:cxn>
                  <a:cxn ang="0">
                    <a:pos x="945" y="247"/>
                  </a:cxn>
                  <a:cxn ang="0">
                    <a:pos x="934" y="198"/>
                  </a:cxn>
                  <a:cxn ang="0">
                    <a:pos x="923" y="129"/>
                  </a:cxn>
                  <a:cxn ang="0">
                    <a:pos x="919" y="85"/>
                  </a:cxn>
                  <a:cxn ang="0">
                    <a:pos x="923" y="72"/>
                  </a:cxn>
                  <a:cxn ang="0">
                    <a:pos x="921" y="50"/>
                  </a:cxn>
                  <a:cxn ang="0">
                    <a:pos x="903" y="27"/>
                  </a:cxn>
                  <a:cxn ang="0">
                    <a:pos x="870" y="16"/>
                  </a:cxn>
                  <a:cxn ang="0">
                    <a:pos x="774" y="13"/>
                  </a:cxn>
                  <a:cxn ang="0">
                    <a:pos x="620" y="7"/>
                  </a:cxn>
                  <a:cxn ang="0">
                    <a:pos x="451" y="4"/>
                  </a:cxn>
                  <a:cxn ang="0">
                    <a:pos x="362" y="3"/>
                  </a:cxn>
                  <a:cxn ang="0">
                    <a:pos x="311" y="1"/>
                  </a:cxn>
                  <a:cxn ang="0">
                    <a:pos x="232" y="0"/>
                  </a:cxn>
                  <a:cxn ang="0">
                    <a:pos x="142" y="6"/>
                  </a:cxn>
                  <a:cxn ang="0">
                    <a:pos x="99" y="10"/>
                  </a:cxn>
                </a:cxnLst>
                <a:rect l="0" t="0" r="r" b="b"/>
                <a:pathLst>
                  <a:path w="954" h="392">
                    <a:moveTo>
                      <a:pt x="99" y="10"/>
                    </a:moveTo>
                    <a:lnTo>
                      <a:pt x="96" y="10"/>
                    </a:lnTo>
                    <a:lnTo>
                      <a:pt x="92" y="10"/>
                    </a:lnTo>
                    <a:lnTo>
                      <a:pt x="86" y="11"/>
                    </a:lnTo>
                    <a:lnTo>
                      <a:pt x="77" y="13"/>
                    </a:lnTo>
                    <a:lnTo>
                      <a:pt x="66" y="17"/>
                    </a:lnTo>
                    <a:lnTo>
                      <a:pt x="52" y="26"/>
                    </a:lnTo>
                    <a:lnTo>
                      <a:pt x="37" y="39"/>
                    </a:lnTo>
                    <a:lnTo>
                      <a:pt x="19" y="55"/>
                    </a:lnTo>
                    <a:lnTo>
                      <a:pt x="17" y="58"/>
                    </a:lnTo>
                    <a:lnTo>
                      <a:pt x="14" y="62"/>
                    </a:lnTo>
                    <a:lnTo>
                      <a:pt x="9" y="72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0" y="140"/>
                    </a:lnTo>
                    <a:lnTo>
                      <a:pt x="2" y="178"/>
                    </a:lnTo>
                    <a:lnTo>
                      <a:pt x="8" y="225"/>
                    </a:lnTo>
                    <a:lnTo>
                      <a:pt x="8" y="231"/>
                    </a:lnTo>
                    <a:lnTo>
                      <a:pt x="12" y="246"/>
                    </a:lnTo>
                    <a:lnTo>
                      <a:pt x="20" y="266"/>
                    </a:lnTo>
                    <a:lnTo>
                      <a:pt x="34" y="291"/>
                    </a:lnTo>
                    <a:lnTo>
                      <a:pt x="57" y="315"/>
                    </a:lnTo>
                    <a:lnTo>
                      <a:pt x="89" y="338"/>
                    </a:lnTo>
                    <a:lnTo>
                      <a:pt x="133" y="357"/>
                    </a:lnTo>
                    <a:lnTo>
                      <a:pt x="191" y="367"/>
                    </a:lnTo>
                    <a:lnTo>
                      <a:pt x="200" y="369"/>
                    </a:lnTo>
                    <a:lnTo>
                      <a:pt x="227" y="370"/>
                    </a:lnTo>
                    <a:lnTo>
                      <a:pt x="273" y="375"/>
                    </a:lnTo>
                    <a:lnTo>
                      <a:pt x="331" y="377"/>
                    </a:lnTo>
                    <a:lnTo>
                      <a:pt x="402" y="382"/>
                    </a:lnTo>
                    <a:lnTo>
                      <a:pt x="484" y="386"/>
                    </a:lnTo>
                    <a:lnTo>
                      <a:pt x="572" y="389"/>
                    </a:lnTo>
                    <a:lnTo>
                      <a:pt x="669" y="392"/>
                    </a:lnTo>
                    <a:lnTo>
                      <a:pt x="675" y="392"/>
                    </a:lnTo>
                    <a:lnTo>
                      <a:pt x="693" y="392"/>
                    </a:lnTo>
                    <a:lnTo>
                      <a:pt x="721" y="390"/>
                    </a:lnTo>
                    <a:lnTo>
                      <a:pt x="755" y="388"/>
                    </a:lnTo>
                    <a:lnTo>
                      <a:pt x="795" y="383"/>
                    </a:lnTo>
                    <a:lnTo>
                      <a:pt x="839" y="377"/>
                    </a:lnTo>
                    <a:lnTo>
                      <a:pt x="884" y="367"/>
                    </a:lnTo>
                    <a:lnTo>
                      <a:pt x="928" y="354"/>
                    </a:lnTo>
                    <a:lnTo>
                      <a:pt x="929" y="354"/>
                    </a:lnTo>
                    <a:lnTo>
                      <a:pt x="932" y="351"/>
                    </a:lnTo>
                    <a:lnTo>
                      <a:pt x="937" y="346"/>
                    </a:lnTo>
                    <a:lnTo>
                      <a:pt x="943" y="338"/>
                    </a:lnTo>
                    <a:lnTo>
                      <a:pt x="948" y="327"/>
                    </a:lnTo>
                    <a:lnTo>
                      <a:pt x="952" y="314"/>
                    </a:lnTo>
                    <a:lnTo>
                      <a:pt x="954" y="296"/>
                    </a:lnTo>
                    <a:lnTo>
                      <a:pt x="954" y="275"/>
                    </a:lnTo>
                    <a:lnTo>
                      <a:pt x="953" y="272"/>
                    </a:lnTo>
                    <a:lnTo>
                      <a:pt x="949" y="263"/>
                    </a:lnTo>
                    <a:lnTo>
                      <a:pt x="945" y="247"/>
                    </a:lnTo>
                    <a:lnTo>
                      <a:pt x="940" y="225"/>
                    </a:lnTo>
                    <a:lnTo>
                      <a:pt x="934" y="198"/>
                    </a:lnTo>
                    <a:lnTo>
                      <a:pt x="928" y="166"/>
                    </a:lnTo>
                    <a:lnTo>
                      <a:pt x="923" y="129"/>
                    </a:lnTo>
                    <a:lnTo>
                      <a:pt x="919" y="87"/>
                    </a:lnTo>
                    <a:lnTo>
                      <a:pt x="919" y="85"/>
                    </a:lnTo>
                    <a:lnTo>
                      <a:pt x="921" y="81"/>
                    </a:lnTo>
                    <a:lnTo>
                      <a:pt x="923" y="72"/>
                    </a:lnTo>
                    <a:lnTo>
                      <a:pt x="924" y="62"/>
                    </a:lnTo>
                    <a:lnTo>
                      <a:pt x="921" y="50"/>
                    </a:lnTo>
                    <a:lnTo>
                      <a:pt x="915" y="39"/>
                    </a:lnTo>
                    <a:lnTo>
                      <a:pt x="903" y="27"/>
                    </a:lnTo>
                    <a:lnTo>
                      <a:pt x="885" y="16"/>
                    </a:lnTo>
                    <a:lnTo>
                      <a:pt x="870" y="16"/>
                    </a:lnTo>
                    <a:lnTo>
                      <a:pt x="832" y="14"/>
                    </a:lnTo>
                    <a:lnTo>
                      <a:pt x="774" y="13"/>
                    </a:lnTo>
                    <a:lnTo>
                      <a:pt x="701" y="10"/>
                    </a:lnTo>
                    <a:lnTo>
                      <a:pt x="620" y="7"/>
                    </a:lnTo>
                    <a:lnTo>
                      <a:pt x="534" y="6"/>
                    </a:lnTo>
                    <a:lnTo>
                      <a:pt x="451" y="4"/>
                    </a:lnTo>
                    <a:lnTo>
                      <a:pt x="374" y="3"/>
                    </a:lnTo>
                    <a:lnTo>
                      <a:pt x="362" y="3"/>
                    </a:lnTo>
                    <a:lnTo>
                      <a:pt x="341" y="1"/>
                    </a:lnTo>
                    <a:lnTo>
                      <a:pt x="311" y="1"/>
                    </a:lnTo>
                    <a:lnTo>
                      <a:pt x="274" y="0"/>
                    </a:lnTo>
                    <a:lnTo>
                      <a:pt x="232" y="0"/>
                    </a:lnTo>
                    <a:lnTo>
                      <a:pt x="187" y="1"/>
                    </a:lnTo>
                    <a:lnTo>
                      <a:pt x="142" y="6"/>
                    </a:lnTo>
                    <a:lnTo>
                      <a:pt x="99" y="10"/>
                    </a:lnTo>
                    <a:lnTo>
                      <a:pt x="99" y="1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2" name="Freeform 264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3" name="Freeform 265"/>
              <p:cNvSpPr>
                <a:spLocks noChangeAspect="1"/>
              </p:cNvSpPr>
              <p:nvPr/>
            </p:nvSpPr>
            <p:spPr bwMode="auto">
              <a:xfrm>
                <a:off x="1827" y="540"/>
                <a:ext cx="821" cy="362"/>
              </a:xfrm>
              <a:custGeom>
                <a:avLst/>
                <a:gdLst/>
                <a:ahLst/>
                <a:cxnLst>
                  <a:cxn ang="0">
                    <a:pos x="72" y="722"/>
                  </a:cxn>
                  <a:cxn ang="0">
                    <a:pos x="21" y="763"/>
                  </a:cxn>
                  <a:cxn ang="0">
                    <a:pos x="3" y="851"/>
                  </a:cxn>
                  <a:cxn ang="0">
                    <a:pos x="1" y="894"/>
                  </a:cxn>
                  <a:cxn ang="0">
                    <a:pos x="34" y="980"/>
                  </a:cxn>
                  <a:cxn ang="0">
                    <a:pos x="105" y="1033"/>
                  </a:cxn>
                  <a:cxn ang="0">
                    <a:pos x="201" y="1062"/>
                  </a:cxn>
                  <a:cxn ang="0">
                    <a:pos x="410" y="1087"/>
                  </a:cxn>
                  <a:cxn ang="0">
                    <a:pos x="556" y="1081"/>
                  </a:cxn>
                  <a:cxn ang="0">
                    <a:pos x="775" y="1051"/>
                  </a:cxn>
                  <a:cxn ang="0">
                    <a:pos x="1083" y="975"/>
                  </a:cxn>
                  <a:cxn ang="0">
                    <a:pos x="1170" y="944"/>
                  </a:cxn>
                  <a:cxn ang="0">
                    <a:pos x="1355" y="878"/>
                  </a:cxn>
                  <a:cxn ang="0">
                    <a:pos x="1478" y="838"/>
                  </a:cxn>
                  <a:cxn ang="0">
                    <a:pos x="1528" y="823"/>
                  </a:cxn>
                  <a:cxn ang="0">
                    <a:pos x="1652" y="816"/>
                  </a:cxn>
                  <a:cxn ang="0">
                    <a:pos x="1762" y="829"/>
                  </a:cxn>
                  <a:cxn ang="0">
                    <a:pos x="1946" y="852"/>
                  </a:cxn>
                  <a:cxn ang="0">
                    <a:pos x="2121" y="857"/>
                  </a:cxn>
                  <a:cxn ang="0">
                    <a:pos x="2138" y="848"/>
                  </a:cxn>
                  <a:cxn ang="0">
                    <a:pos x="2175" y="822"/>
                  </a:cxn>
                  <a:cxn ang="0">
                    <a:pos x="2203" y="792"/>
                  </a:cxn>
                  <a:cxn ang="0">
                    <a:pos x="2232" y="731"/>
                  </a:cxn>
                  <a:cxn ang="0">
                    <a:pos x="2284" y="648"/>
                  </a:cxn>
                  <a:cxn ang="0">
                    <a:pos x="2317" y="612"/>
                  </a:cxn>
                  <a:cxn ang="0">
                    <a:pos x="2369" y="554"/>
                  </a:cxn>
                  <a:cxn ang="0">
                    <a:pos x="2428" y="469"/>
                  </a:cxn>
                  <a:cxn ang="0">
                    <a:pos x="2438" y="437"/>
                  </a:cxn>
                  <a:cxn ang="0">
                    <a:pos x="2456" y="334"/>
                  </a:cxn>
                  <a:cxn ang="0">
                    <a:pos x="2459" y="219"/>
                  </a:cxn>
                  <a:cxn ang="0">
                    <a:pos x="2462" y="159"/>
                  </a:cxn>
                  <a:cxn ang="0">
                    <a:pos x="2427" y="78"/>
                  </a:cxn>
                  <a:cxn ang="0">
                    <a:pos x="2387" y="46"/>
                  </a:cxn>
                  <a:cxn ang="0">
                    <a:pos x="2333" y="16"/>
                  </a:cxn>
                  <a:cxn ang="0">
                    <a:pos x="2245" y="0"/>
                  </a:cxn>
                  <a:cxn ang="0">
                    <a:pos x="2205" y="9"/>
                  </a:cxn>
                  <a:cxn ang="0">
                    <a:pos x="2101" y="41"/>
                  </a:cxn>
                  <a:cxn ang="0">
                    <a:pos x="1993" y="90"/>
                  </a:cxn>
                  <a:cxn ang="0">
                    <a:pos x="1817" y="185"/>
                  </a:cxn>
                  <a:cxn ang="0">
                    <a:pos x="1534" y="330"/>
                  </a:cxn>
                  <a:cxn ang="0">
                    <a:pos x="1363" y="414"/>
                  </a:cxn>
                  <a:cxn ang="0">
                    <a:pos x="1022" y="543"/>
                  </a:cxn>
                  <a:cxn ang="0">
                    <a:pos x="492" y="641"/>
                  </a:cxn>
                  <a:cxn ang="0">
                    <a:pos x="410" y="653"/>
                  </a:cxn>
                  <a:cxn ang="0">
                    <a:pos x="262" y="672"/>
                  </a:cxn>
                  <a:cxn ang="0">
                    <a:pos x="193" y="680"/>
                  </a:cxn>
                  <a:cxn ang="0">
                    <a:pos x="164" y="686"/>
                  </a:cxn>
                  <a:cxn ang="0">
                    <a:pos x="110" y="705"/>
                  </a:cxn>
                </a:cxnLst>
                <a:rect l="0" t="0" r="r" b="b"/>
                <a:pathLst>
                  <a:path w="2463" h="1087">
                    <a:moveTo>
                      <a:pt x="88" y="715"/>
                    </a:moveTo>
                    <a:lnTo>
                      <a:pt x="83" y="718"/>
                    </a:lnTo>
                    <a:lnTo>
                      <a:pt x="72" y="722"/>
                    </a:lnTo>
                    <a:lnTo>
                      <a:pt x="57" y="731"/>
                    </a:lnTo>
                    <a:lnTo>
                      <a:pt x="39" y="744"/>
                    </a:lnTo>
                    <a:lnTo>
                      <a:pt x="21" y="763"/>
                    </a:lnTo>
                    <a:lnTo>
                      <a:pt x="9" y="786"/>
                    </a:lnTo>
                    <a:lnTo>
                      <a:pt x="1" y="816"/>
                    </a:lnTo>
                    <a:lnTo>
                      <a:pt x="3" y="851"/>
                    </a:lnTo>
                    <a:lnTo>
                      <a:pt x="1" y="857"/>
                    </a:lnTo>
                    <a:lnTo>
                      <a:pt x="0" y="873"/>
                    </a:lnTo>
                    <a:lnTo>
                      <a:pt x="1" y="894"/>
                    </a:lnTo>
                    <a:lnTo>
                      <a:pt x="6" y="920"/>
                    </a:lnTo>
                    <a:lnTo>
                      <a:pt x="16" y="951"/>
                    </a:lnTo>
                    <a:lnTo>
                      <a:pt x="34" y="980"/>
                    </a:lnTo>
                    <a:lnTo>
                      <a:pt x="61" y="1007"/>
                    </a:lnTo>
                    <a:lnTo>
                      <a:pt x="100" y="1030"/>
                    </a:lnTo>
                    <a:lnTo>
                      <a:pt x="105" y="1033"/>
                    </a:lnTo>
                    <a:lnTo>
                      <a:pt x="124" y="1042"/>
                    </a:lnTo>
                    <a:lnTo>
                      <a:pt x="155" y="1052"/>
                    </a:lnTo>
                    <a:lnTo>
                      <a:pt x="201" y="1062"/>
                    </a:lnTo>
                    <a:lnTo>
                      <a:pt x="257" y="1074"/>
                    </a:lnTo>
                    <a:lnTo>
                      <a:pt x="327" y="1082"/>
                    </a:lnTo>
                    <a:lnTo>
                      <a:pt x="410" y="1087"/>
                    </a:lnTo>
                    <a:lnTo>
                      <a:pt x="507" y="1085"/>
                    </a:lnTo>
                    <a:lnTo>
                      <a:pt x="520" y="1085"/>
                    </a:lnTo>
                    <a:lnTo>
                      <a:pt x="556" y="1081"/>
                    </a:lnTo>
                    <a:lnTo>
                      <a:pt x="613" y="1075"/>
                    </a:lnTo>
                    <a:lnTo>
                      <a:pt x="688" y="1065"/>
                    </a:lnTo>
                    <a:lnTo>
                      <a:pt x="775" y="1051"/>
                    </a:lnTo>
                    <a:lnTo>
                      <a:pt x="872" y="1032"/>
                    </a:lnTo>
                    <a:lnTo>
                      <a:pt x="975" y="1007"/>
                    </a:lnTo>
                    <a:lnTo>
                      <a:pt x="1083" y="975"/>
                    </a:lnTo>
                    <a:lnTo>
                      <a:pt x="1093" y="973"/>
                    </a:lnTo>
                    <a:lnTo>
                      <a:pt x="1124" y="961"/>
                    </a:lnTo>
                    <a:lnTo>
                      <a:pt x="1170" y="944"/>
                    </a:lnTo>
                    <a:lnTo>
                      <a:pt x="1227" y="923"/>
                    </a:lnTo>
                    <a:lnTo>
                      <a:pt x="1290" y="902"/>
                    </a:lnTo>
                    <a:lnTo>
                      <a:pt x="1355" y="878"/>
                    </a:lnTo>
                    <a:lnTo>
                      <a:pt x="1418" y="858"/>
                    </a:lnTo>
                    <a:lnTo>
                      <a:pt x="1475" y="839"/>
                    </a:lnTo>
                    <a:lnTo>
                      <a:pt x="1478" y="838"/>
                    </a:lnTo>
                    <a:lnTo>
                      <a:pt x="1488" y="835"/>
                    </a:lnTo>
                    <a:lnTo>
                      <a:pt x="1504" y="829"/>
                    </a:lnTo>
                    <a:lnTo>
                      <a:pt x="1528" y="823"/>
                    </a:lnTo>
                    <a:lnTo>
                      <a:pt x="1561" y="819"/>
                    </a:lnTo>
                    <a:lnTo>
                      <a:pt x="1601" y="816"/>
                    </a:lnTo>
                    <a:lnTo>
                      <a:pt x="1652" y="816"/>
                    </a:lnTo>
                    <a:lnTo>
                      <a:pt x="1712" y="821"/>
                    </a:lnTo>
                    <a:lnTo>
                      <a:pt x="1725" y="823"/>
                    </a:lnTo>
                    <a:lnTo>
                      <a:pt x="1762" y="829"/>
                    </a:lnTo>
                    <a:lnTo>
                      <a:pt x="1815" y="836"/>
                    </a:lnTo>
                    <a:lnTo>
                      <a:pt x="1878" y="844"/>
                    </a:lnTo>
                    <a:lnTo>
                      <a:pt x="1946" y="852"/>
                    </a:lnTo>
                    <a:lnTo>
                      <a:pt x="2014" y="857"/>
                    </a:lnTo>
                    <a:lnTo>
                      <a:pt x="2073" y="860"/>
                    </a:lnTo>
                    <a:lnTo>
                      <a:pt x="2121" y="857"/>
                    </a:lnTo>
                    <a:lnTo>
                      <a:pt x="2122" y="857"/>
                    </a:lnTo>
                    <a:lnTo>
                      <a:pt x="2129" y="852"/>
                    </a:lnTo>
                    <a:lnTo>
                      <a:pt x="2138" y="848"/>
                    </a:lnTo>
                    <a:lnTo>
                      <a:pt x="2149" y="841"/>
                    </a:lnTo>
                    <a:lnTo>
                      <a:pt x="2162" y="832"/>
                    </a:lnTo>
                    <a:lnTo>
                      <a:pt x="2175" y="822"/>
                    </a:lnTo>
                    <a:lnTo>
                      <a:pt x="2188" y="809"/>
                    </a:lnTo>
                    <a:lnTo>
                      <a:pt x="2202" y="796"/>
                    </a:lnTo>
                    <a:lnTo>
                      <a:pt x="2203" y="792"/>
                    </a:lnTo>
                    <a:lnTo>
                      <a:pt x="2210" y="777"/>
                    </a:lnTo>
                    <a:lnTo>
                      <a:pt x="2220" y="757"/>
                    </a:lnTo>
                    <a:lnTo>
                      <a:pt x="2232" y="731"/>
                    </a:lnTo>
                    <a:lnTo>
                      <a:pt x="2247" y="703"/>
                    </a:lnTo>
                    <a:lnTo>
                      <a:pt x="2265" y="674"/>
                    </a:lnTo>
                    <a:lnTo>
                      <a:pt x="2284" y="648"/>
                    </a:lnTo>
                    <a:lnTo>
                      <a:pt x="2304" y="624"/>
                    </a:lnTo>
                    <a:lnTo>
                      <a:pt x="2307" y="621"/>
                    </a:lnTo>
                    <a:lnTo>
                      <a:pt x="2317" y="612"/>
                    </a:lnTo>
                    <a:lnTo>
                      <a:pt x="2331" y="596"/>
                    </a:lnTo>
                    <a:lnTo>
                      <a:pt x="2348" y="577"/>
                    </a:lnTo>
                    <a:lnTo>
                      <a:pt x="2369" y="554"/>
                    </a:lnTo>
                    <a:lnTo>
                      <a:pt x="2389" y="527"/>
                    </a:lnTo>
                    <a:lnTo>
                      <a:pt x="2409" y="499"/>
                    </a:lnTo>
                    <a:lnTo>
                      <a:pt x="2428" y="469"/>
                    </a:lnTo>
                    <a:lnTo>
                      <a:pt x="2429" y="466"/>
                    </a:lnTo>
                    <a:lnTo>
                      <a:pt x="2433" y="456"/>
                    </a:lnTo>
                    <a:lnTo>
                      <a:pt x="2438" y="437"/>
                    </a:lnTo>
                    <a:lnTo>
                      <a:pt x="2446" y="411"/>
                    </a:lnTo>
                    <a:lnTo>
                      <a:pt x="2451" y="378"/>
                    </a:lnTo>
                    <a:lnTo>
                      <a:pt x="2456" y="334"/>
                    </a:lnTo>
                    <a:lnTo>
                      <a:pt x="2459" y="284"/>
                    </a:lnTo>
                    <a:lnTo>
                      <a:pt x="2459" y="223"/>
                    </a:lnTo>
                    <a:lnTo>
                      <a:pt x="2459" y="219"/>
                    </a:lnTo>
                    <a:lnTo>
                      <a:pt x="2462" y="204"/>
                    </a:lnTo>
                    <a:lnTo>
                      <a:pt x="2463" y="184"/>
                    </a:lnTo>
                    <a:lnTo>
                      <a:pt x="2462" y="159"/>
                    </a:lnTo>
                    <a:lnTo>
                      <a:pt x="2457" y="132"/>
                    </a:lnTo>
                    <a:lnTo>
                      <a:pt x="2446" y="103"/>
                    </a:lnTo>
                    <a:lnTo>
                      <a:pt x="2427" y="78"/>
                    </a:lnTo>
                    <a:lnTo>
                      <a:pt x="2400" y="55"/>
                    </a:lnTo>
                    <a:lnTo>
                      <a:pt x="2396" y="54"/>
                    </a:lnTo>
                    <a:lnTo>
                      <a:pt x="2387" y="46"/>
                    </a:lnTo>
                    <a:lnTo>
                      <a:pt x="2375" y="36"/>
                    </a:lnTo>
                    <a:lnTo>
                      <a:pt x="2356" y="26"/>
                    </a:lnTo>
                    <a:lnTo>
                      <a:pt x="2333" y="16"/>
                    </a:lnTo>
                    <a:lnTo>
                      <a:pt x="2307" y="7"/>
                    </a:lnTo>
                    <a:lnTo>
                      <a:pt x="2276" y="2"/>
                    </a:lnTo>
                    <a:lnTo>
                      <a:pt x="2245" y="0"/>
                    </a:lnTo>
                    <a:lnTo>
                      <a:pt x="2240" y="2"/>
                    </a:lnTo>
                    <a:lnTo>
                      <a:pt x="2226" y="4"/>
                    </a:lnTo>
                    <a:lnTo>
                      <a:pt x="2205" y="9"/>
                    </a:lnTo>
                    <a:lnTo>
                      <a:pt x="2177" y="16"/>
                    </a:lnTo>
                    <a:lnTo>
                      <a:pt x="2141" y="26"/>
                    </a:lnTo>
                    <a:lnTo>
                      <a:pt x="2101" y="41"/>
                    </a:lnTo>
                    <a:lnTo>
                      <a:pt x="2056" y="59"/>
                    </a:lnTo>
                    <a:lnTo>
                      <a:pt x="2008" y="81"/>
                    </a:lnTo>
                    <a:lnTo>
                      <a:pt x="1993" y="90"/>
                    </a:lnTo>
                    <a:lnTo>
                      <a:pt x="1953" y="112"/>
                    </a:lnTo>
                    <a:lnTo>
                      <a:pt x="1893" y="145"/>
                    </a:lnTo>
                    <a:lnTo>
                      <a:pt x="1817" y="185"/>
                    </a:lnTo>
                    <a:lnTo>
                      <a:pt x="1729" y="232"/>
                    </a:lnTo>
                    <a:lnTo>
                      <a:pt x="1633" y="281"/>
                    </a:lnTo>
                    <a:lnTo>
                      <a:pt x="1534" y="330"/>
                    </a:lnTo>
                    <a:lnTo>
                      <a:pt x="1437" y="376"/>
                    </a:lnTo>
                    <a:lnTo>
                      <a:pt x="1417" y="386"/>
                    </a:lnTo>
                    <a:lnTo>
                      <a:pt x="1363" y="414"/>
                    </a:lnTo>
                    <a:lnTo>
                      <a:pt x="1276" y="452"/>
                    </a:lnTo>
                    <a:lnTo>
                      <a:pt x="1161" y="496"/>
                    </a:lnTo>
                    <a:lnTo>
                      <a:pt x="1022" y="543"/>
                    </a:lnTo>
                    <a:lnTo>
                      <a:pt x="861" y="585"/>
                    </a:lnTo>
                    <a:lnTo>
                      <a:pt x="683" y="619"/>
                    </a:lnTo>
                    <a:lnTo>
                      <a:pt x="492" y="641"/>
                    </a:lnTo>
                    <a:lnTo>
                      <a:pt x="481" y="643"/>
                    </a:lnTo>
                    <a:lnTo>
                      <a:pt x="452" y="647"/>
                    </a:lnTo>
                    <a:lnTo>
                      <a:pt x="410" y="653"/>
                    </a:lnTo>
                    <a:lnTo>
                      <a:pt x="362" y="659"/>
                    </a:lnTo>
                    <a:lnTo>
                      <a:pt x="310" y="666"/>
                    </a:lnTo>
                    <a:lnTo>
                      <a:pt x="262" y="672"/>
                    </a:lnTo>
                    <a:lnTo>
                      <a:pt x="222" y="676"/>
                    </a:lnTo>
                    <a:lnTo>
                      <a:pt x="196" y="679"/>
                    </a:lnTo>
                    <a:lnTo>
                      <a:pt x="193" y="680"/>
                    </a:lnTo>
                    <a:lnTo>
                      <a:pt x="187" y="680"/>
                    </a:lnTo>
                    <a:lnTo>
                      <a:pt x="177" y="683"/>
                    </a:lnTo>
                    <a:lnTo>
                      <a:pt x="164" y="686"/>
                    </a:lnTo>
                    <a:lnTo>
                      <a:pt x="148" y="690"/>
                    </a:lnTo>
                    <a:lnTo>
                      <a:pt x="130" y="698"/>
                    </a:lnTo>
                    <a:lnTo>
                      <a:pt x="110" y="705"/>
                    </a:lnTo>
                    <a:lnTo>
                      <a:pt x="88" y="715"/>
                    </a:lnTo>
                    <a:lnTo>
                      <a:pt x="88" y="71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4" name="Freeform 266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5" name="Freeform 267"/>
              <p:cNvSpPr>
                <a:spLocks noChangeAspect="1"/>
              </p:cNvSpPr>
              <p:nvPr/>
            </p:nvSpPr>
            <p:spPr bwMode="auto">
              <a:xfrm>
                <a:off x="1144" y="893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6" name="Freeform 268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7" name="Freeform 269"/>
              <p:cNvSpPr>
                <a:spLocks noChangeAspect="1"/>
              </p:cNvSpPr>
              <p:nvPr/>
            </p:nvSpPr>
            <p:spPr bwMode="auto">
              <a:xfrm>
                <a:off x="1174" y="917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8" name="Freeform 270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19" name="Freeform 271"/>
              <p:cNvSpPr>
                <a:spLocks noChangeAspect="1"/>
              </p:cNvSpPr>
              <p:nvPr/>
            </p:nvSpPr>
            <p:spPr bwMode="auto">
              <a:xfrm>
                <a:off x="1203" y="929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5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6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5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0" name="Freeform 272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1" name="Freeform 273"/>
              <p:cNvSpPr>
                <a:spLocks noChangeAspect="1"/>
              </p:cNvSpPr>
              <p:nvPr/>
            </p:nvSpPr>
            <p:spPr bwMode="auto">
              <a:xfrm>
                <a:off x="1235" y="939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1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61" y="12"/>
                  </a:cxn>
                  <a:cxn ang="0">
                    <a:pos x="54" y="7"/>
                  </a:cxn>
                  <a:cxn ang="0">
                    <a:pos x="49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2" name="Freeform 274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3" name="Freeform 275"/>
              <p:cNvSpPr>
                <a:spLocks noChangeAspect="1"/>
              </p:cNvSpPr>
              <p:nvPr/>
            </p:nvSpPr>
            <p:spPr bwMode="auto">
              <a:xfrm>
                <a:off x="1267" y="949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4" y="7"/>
                  </a:cxn>
                  <a:cxn ang="0">
                    <a:pos x="9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4" name="Freeform 276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5" name="Freeform 277"/>
              <p:cNvSpPr>
                <a:spLocks noChangeAspect="1"/>
              </p:cNvSpPr>
              <p:nvPr/>
            </p:nvSpPr>
            <p:spPr bwMode="auto">
              <a:xfrm>
                <a:off x="1298" y="961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6"/>
                  </a:cxn>
                  <a:cxn ang="0">
                    <a:pos x="59" y="71"/>
                  </a:cxn>
                  <a:cxn ang="0">
                    <a:pos x="63" y="65"/>
                  </a:cxn>
                  <a:cxn ang="0">
                    <a:pos x="65" y="58"/>
                  </a:cxn>
                  <a:cxn ang="0">
                    <a:pos x="68" y="51"/>
                  </a:cxn>
                  <a:cxn ang="0">
                    <a:pos x="69" y="42"/>
                  </a:cxn>
                  <a:cxn ang="0">
                    <a:pos x="68" y="35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5"/>
                  </a:cxn>
                  <a:cxn ang="0">
                    <a:pos x="0" y="42"/>
                  </a:cxn>
                  <a:cxn ang="0">
                    <a:pos x="0" y="51"/>
                  </a:cxn>
                  <a:cxn ang="0">
                    <a:pos x="2" y="58"/>
                  </a:cxn>
                  <a:cxn ang="0">
                    <a:pos x="5" y="65"/>
                  </a:cxn>
                  <a:cxn ang="0">
                    <a:pos x="10" y="71"/>
                  </a:cxn>
                  <a:cxn ang="0">
                    <a:pos x="15" y="76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69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3" y="65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69" y="42"/>
                    </a:lnTo>
                    <a:lnTo>
                      <a:pt x="68" y="35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10" y="71"/>
                    </a:lnTo>
                    <a:lnTo>
                      <a:pt x="15" y="76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6" name="Freeform 278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7" name="Freeform 279"/>
              <p:cNvSpPr>
                <a:spLocks noChangeAspect="1"/>
              </p:cNvSpPr>
              <p:nvPr/>
            </p:nvSpPr>
            <p:spPr bwMode="auto">
              <a:xfrm>
                <a:off x="1334" y="969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8" name="Freeform 280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29" name="Freeform 281"/>
              <p:cNvSpPr>
                <a:spLocks noChangeAspect="1"/>
              </p:cNvSpPr>
              <p:nvPr/>
            </p:nvSpPr>
            <p:spPr bwMode="auto">
              <a:xfrm>
                <a:off x="1374" y="974"/>
                <a:ext cx="23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0" y="41"/>
                  </a:cxn>
                  <a:cxn ang="0">
                    <a:pos x="69" y="34"/>
                  </a:cxn>
                  <a:cxn ang="0">
                    <a:pos x="67" y="25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7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0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0" y="41"/>
                    </a:lnTo>
                    <a:lnTo>
                      <a:pt x="69" y="34"/>
                    </a:lnTo>
                    <a:lnTo>
                      <a:pt x="67" y="25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0" name="Freeform 282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1" name="Freeform 283"/>
              <p:cNvSpPr>
                <a:spLocks noChangeAspect="1"/>
              </p:cNvSpPr>
              <p:nvPr/>
            </p:nvSpPr>
            <p:spPr bwMode="auto">
              <a:xfrm>
                <a:off x="1415" y="979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7"/>
                  </a:cxn>
                  <a:cxn ang="0">
                    <a:pos x="55" y="74"/>
                  </a:cxn>
                  <a:cxn ang="0">
                    <a:pos x="61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7"/>
                    </a:lnTo>
                    <a:lnTo>
                      <a:pt x="55" y="74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2" name="Freeform 284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3" name="Freeform 285"/>
              <p:cNvSpPr>
                <a:spLocks noChangeAspect="1"/>
              </p:cNvSpPr>
              <p:nvPr/>
            </p:nvSpPr>
            <p:spPr bwMode="auto">
              <a:xfrm>
                <a:off x="1454" y="977"/>
                <a:ext cx="23" cy="27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6"/>
                  </a:cxn>
                  <a:cxn ang="0">
                    <a:pos x="55" y="73"/>
                  </a:cxn>
                  <a:cxn ang="0">
                    <a:pos x="60" y="68"/>
                  </a:cxn>
                  <a:cxn ang="0">
                    <a:pos x="65" y="62"/>
                  </a:cxn>
                  <a:cxn ang="0">
                    <a:pos x="67" y="56"/>
                  </a:cxn>
                  <a:cxn ang="0">
                    <a:pos x="70" y="47"/>
                  </a:cxn>
                  <a:cxn ang="0">
                    <a:pos x="71" y="39"/>
                  </a:cxn>
                  <a:cxn ang="0">
                    <a:pos x="70" y="31"/>
                  </a:cxn>
                  <a:cxn ang="0">
                    <a:pos x="67" y="24"/>
                  </a:cxn>
                  <a:cxn ang="0">
                    <a:pos x="65" y="17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11" y="68"/>
                  </a:cxn>
                  <a:cxn ang="0">
                    <a:pos x="16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6"/>
                    </a:lnTo>
                    <a:lnTo>
                      <a:pt x="55" y="73"/>
                    </a:lnTo>
                    <a:lnTo>
                      <a:pt x="60" y="68"/>
                    </a:lnTo>
                    <a:lnTo>
                      <a:pt x="65" y="62"/>
                    </a:lnTo>
                    <a:lnTo>
                      <a:pt x="67" y="56"/>
                    </a:lnTo>
                    <a:lnTo>
                      <a:pt x="70" y="47"/>
                    </a:lnTo>
                    <a:lnTo>
                      <a:pt x="71" y="39"/>
                    </a:lnTo>
                    <a:lnTo>
                      <a:pt x="70" y="31"/>
                    </a:lnTo>
                    <a:lnTo>
                      <a:pt x="67" y="24"/>
                    </a:lnTo>
                    <a:lnTo>
                      <a:pt x="65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4" name="Freeform 286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5" name="Freeform 287"/>
              <p:cNvSpPr>
                <a:spLocks noChangeAspect="1"/>
              </p:cNvSpPr>
              <p:nvPr/>
            </p:nvSpPr>
            <p:spPr bwMode="auto">
              <a:xfrm>
                <a:off x="149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6" name="Freeform 288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7" name="Freeform 289"/>
              <p:cNvSpPr>
                <a:spLocks noChangeAspect="1"/>
              </p:cNvSpPr>
              <p:nvPr/>
            </p:nvSpPr>
            <p:spPr bwMode="auto">
              <a:xfrm>
                <a:off x="1539" y="979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4"/>
                  </a:cxn>
                  <a:cxn ang="0">
                    <a:pos x="64" y="19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9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7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4"/>
                    </a:lnTo>
                    <a:lnTo>
                      <a:pt x="64" y="19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7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8" name="Freeform 290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39" name="Freeform 291"/>
              <p:cNvSpPr>
                <a:spLocks noChangeAspect="1"/>
              </p:cNvSpPr>
              <p:nvPr/>
            </p:nvSpPr>
            <p:spPr bwMode="auto">
              <a:xfrm>
                <a:off x="1575" y="982"/>
                <a:ext cx="24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1" y="81"/>
                  </a:cxn>
                  <a:cxn ang="0">
                    <a:pos x="47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3"/>
                  </a:cxn>
                  <a:cxn ang="0">
                    <a:pos x="66" y="56"/>
                  </a:cxn>
                  <a:cxn ang="0">
                    <a:pos x="68" y="49"/>
                  </a:cxn>
                  <a:cxn ang="0">
                    <a:pos x="70" y="40"/>
                  </a:cxn>
                  <a:cxn ang="0">
                    <a:pos x="68" y="33"/>
                  </a:cxn>
                  <a:cxn ang="0">
                    <a:pos x="66" y="24"/>
                  </a:cxn>
                  <a:cxn ang="0">
                    <a:pos x="63" y="18"/>
                  </a:cxn>
                  <a:cxn ang="0">
                    <a:pos x="58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1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7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70" h="81">
                    <a:moveTo>
                      <a:pt x="34" y="81"/>
                    </a:moveTo>
                    <a:lnTo>
                      <a:pt x="41" y="81"/>
                    </a:lnTo>
                    <a:lnTo>
                      <a:pt x="47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0" y="40"/>
                    </a:lnTo>
                    <a:lnTo>
                      <a:pt x="68" y="33"/>
                    </a:lnTo>
                    <a:lnTo>
                      <a:pt x="66" y="24"/>
                    </a:lnTo>
                    <a:lnTo>
                      <a:pt x="63" y="18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7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0" name="Freeform 292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1" name="Freeform 293"/>
              <p:cNvSpPr>
                <a:spLocks noChangeAspect="1"/>
              </p:cNvSpPr>
              <p:nvPr/>
            </p:nvSpPr>
            <p:spPr bwMode="auto">
              <a:xfrm>
                <a:off x="1608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1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4"/>
                  </a:cxn>
                  <a:cxn ang="0">
                    <a:pos x="66" y="58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7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7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0" h="81">
                    <a:moveTo>
                      <a:pt x="35" y="81"/>
                    </a:moveTo>
                    <a:lnTo>
                      <a:pt x="41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6" y="58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7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2" name="Freeform 294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3" name="Freeform 295"/>
              <p:cNvSpPr>
                <a:spLocks noChangeAspect="1"/>
              </p:cNvSpPr>
              <p:nvPr/>
            </p:nvSpPr>
            <p:spPr bwMode="auto">
              <a:xfrm>
                <a:off x="1646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4" name="Freeform 296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5" name="Freeform 297"/>
              <p:cNvSpPr>
                <a:spLocks noChangeAspect="1"/>
              </p:cNvSpPr>
              <p:nvPr/>
            </p:nvSpPr>
            <p:spPr bwMode="auto">
              <a:xfrm>
                <a:off x="1685" y="985"/>
                <a:ext cx="24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50" y="76"/>
                  </a:cxn>
                  <a:cxn ang="0">
                    <a:pos x="55" y="73"/>
                  </a:cxn>
                  <a:cxn ang="0">
                    <a:pos x="61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5" y="7"/>
                  </a:cxn>
                  <a:cxn ang="0">
                    <a:pos x="50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3"/>
                  </a:cxn>
                  <a:cxn ang="0">
                    <a:pos x="11" y="69"/>
                  </a:cxn>
                  <a:cxn ang="0">
                    <a:pos x="16" y="73"/>
                  </a:cxn>
                  <a:cxn ang="0">
                    <a:pos x="22" y="76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50" y="76"/>
                    </a:lnTo>
                    <a:lnTo>
                      <a:pt x="55" y="73"/>
                    </a:lnTo>
                    <a:lnTo>
                      <a:pt x="61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6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6" name="Freeform 298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7" name="Freeform 299"/>
              <p:cNvSpPr>
                <a:spLocks noChangeAspect="1"/>
              </p:cNvSpPr>
              <p:nvPr/>
            </p:nvSpPr>
            <p:spPr bwMode="auto">
              <a:xfrm>
                <a:off x="1728" y="98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8"/>
                  </a:cxn>
                  <a:cxn ang="0">
                    <a:pos x="60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8"/>
                    </a:lnTo>
                    <a:lnTo>
                      <a:pt x="60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8" name="Freeform 300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49" name="Freeform 301"/>
              <p:cNvSpPr>
                <a:spLocks noChangeAspect="1"/>
              </p:cNvSpPr>
              <p:nvPr/>
            </p:nvSpPr>
            <p:spPr bwMode="auto">
              <a:xfrm>
                <a:off x="1769" y="983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9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7" y="58"/>
                  </a:cxn>
                  <a:cxn ang="0">
                    <a:pos x="69" y="49"/>
                  </a:cxn>
                  <a:cxn ang="0">
                    <a:pos x="71" y="40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9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9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7" y="58"/>
                    </a:lnTo>
                    <a:lnTo>
                      <a:pt x="69" y="49"/>
                    </a:lnTo>
                    <a:lnTo>
                      <a:pt x="71" y="40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0" name="Freeform 302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1" name="Freeform 303"/>
              <p:cNvSpPr>
                <a:spLocks noChangeAspect="1"/>
              </p:cNvSpPr>
              <p:nvPr/>
            </p:nvSpPr>
            <p:spPr bwMode="auto">
              <a:xfrm>
                <a:off x="1811" y="988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5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5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7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5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5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2" name="Freeform 304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3" name="Freeform 305"/>
              <p:cNvSpPr>
                <a:spLocks noChangeAspect="1"/>
              </p:cNvSpPr>
              <p:nvPr/>
            </p:nvSpPr>
            <p:spPr bwMode="auto">
              <a:xfrm>
                <a:off x="1852" y="98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4" y="64"/>
                  </a:cxn>
                  <a:cxn ang="0">
                    <a:pos x="66" y="56"/>
                  </a:cxn>
                  <a:cxn ang="0">
                    <a:pos x="69" y="49"/>
                  </a:cxn>
                  <a:cxn ang="0">
                    <a:pos x="70" y="41"/>
                  </a:cxn>
                  <a:cxn ang="0">
                    <a:pos x="69" y="33"/>
                  </a:cxn>
                  <a:cxn ang="0">
                    <a:pos x="66" y="26"/>
                  </a:cxn>
                  <a:cxn ang="0">
                    <a:pos x="64" y="19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6" y="7"/>
                  </a:cxn>
                  <a:cxn ang="0">
                    <a:pos x="11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1" y="69"/>
                  </a:cxn>
                  <a:cxn ang="0">
                    <a:pos x="16" y="75"/>
                  </a:cxn>
                  <a:cxn ang="0">
                    <a:pos x="21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0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0" y="41"/>
                    </a:lnTo>
                    <a:lnTo>
                      <a:pt x="69" y="33"/>
                    </a:lnTo>
                    <a:lnTo>
                      <a:pt x="66" y="26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6" y="75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4" name="Freeform 306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5" name="Freeform 307"/>
              <p:cNvSpPr>
                <a:spLocks noChangeAspect="1"/>
              </p:cNvSpPr>
              <p:nvPr/>
            </p:nvSpPr>
            <p:spPr bwMode="auto">
              <a:xfrm>
                <a:off x="1891" y="985"/>
                <a:ext cx="23" cy="26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7" y="76"/>
                  </a:cxn>
                  <a:cxn ang="0">
                    <a:pos x="53" y="73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5" y="56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4"/>
                  </a:cxn>
                  <a:cxn ang="0">
                    <a:pos x="63" y="18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7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3" y="7"/>
                  </a:cxn>
                  <a:cxn ang="0">
                    <a:pos x="8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8" y="69"/>
                  </a:cxn>
                  <a:cxn ang="0">
                    <a:pos x="13" y="73"/>
                  </a:cxn>
                  <a:cxn ang="0">
                    <a:pos x="20" y="76"/>
                  </a:cxn>
                  <a:cxn ang="0">
                    <a:pos x="26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7" y="76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5" y="56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3" y="18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8" y="69"/>
                    </a:lnTo>
                    <a:lnTo>
                      <a:pt x="13" y="73"/>
                    </a:lnTo>
                    <a:lnTo>
                      <a:pt x="20" y="76"/>
                    </a:lnTo>
                    <a:lnTo>
                      <a:pt x="26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" name="Group 308"/>
            <p:cNvGrpSpPr>
              <a:grpSpLocks noChangeAspect="1"/>
            </p:cNvGrpSpPr>
            <p:nvPr/>
          </p:nvGrpSpPr>
          <p:grpSpPr bwMode="auto">
            <a:xfrm>
              <a:off x="1193" y="1200"/>
              <a:ext cx="3989" cy="1279"/>
              <a:chOff x="1154" y="25"/>
              <a:chExt cx="3235" cy="1167"/>
            </a:xfrm>
            <a:grpFill/>
          </p:grpSpPr>
          <p:sp>
            <p:nvSpPr>
              <p:cNvPr id="872757" name="Freeform 309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8" name="Freeform 310"/>
              <p:cNvSpPr>
                <a:spLocks noChangeAspect="1"/>
              </p:cNvSpPr>
              <p:nvPr/>
            </p:nvSpPr>
            <p:spPr bwMode="auto">
              <a:xfrm>
                <a:off x="1930" y="983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6" y="78"/>
                  </a:cxn>
                  <a:cxn ang="0">
                    <a:pos x="53" y="75"/>
                  </a:cxn>
                  <a:cxn ang="0">
                    <a:pos x="58" y="69"/>
                  </a:cxn>
                  <a:cxn ang="0">
                    <a:pos x="63" y="64"/>
                  </a:cxn>
                  <a:cxn ang="0">
                    <a:pos x="65" y="58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5" y="26"/>
                  </a:cxn>
                  <a:cxn ang="0">
                    <a:pos x="63" y="19"/>
                  </a:cxn>
                  <a:cxn ang="0">
                    <a:pos x="58" y="13"/>
                  </a:cxn>
                  <a:cxn ang="0">
                    <a:pos x="53" y="7"/>
                  </a:cxn>
                  <a:cxn ang="0">
                    <a:pos x="46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8"/>
                  </a:cxn>
                  <a:cxn ang="0">
                    <a:pos x="5" y="64"/>
                  </a:cxn>
                  <a:cxn ang="0">
                    <a:pos x="8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6" y="78"/>
                    </a:lnTo>
                    <a:lnTo>
                      <a:pt x="53" y="75"/>
                    </a:lnTo>
                    <a:lnTo>
                      <a:pt x="58" y="69"/>
                    </a:lnTo>
                    <a:lnTo>
                      <a:pt x="63" y="64"/>
                    </a:lnTo>
                    <a:lnTo>
                      <a:pt x="65" y="58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5" y="26"/>
                    </a:lnTo>
                    <a:lnTo>
                      <a:pt x="63" y="19"/>
                    </a:lnTo>
                    <a:lnTo>
                      <a:pt x="58" y="13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8"/>
                    </a:lnTo>
                    <a:lnTo>
                      <a:pt x="5" y="64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59" name="Freeform 311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0" name="Freeform 312"/>
              <p:cNvSpPr>
                <a:spLocks noChangeAspect="1"/>
              </p:cNvSpPr>
              <p:nvPr/>
            </p:nvSpPr>
            <p:spPr bwMode="auto">
              <a:xfrm>
                <a:off x="1968" y="979"/>
                <a:ext cx="23" cy="26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42" y="79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4"/>
                  </a:cxn>
                  <a:cxn ang="0">
                    <a:pos x="65" y="19"/>
                  </a:cxn>
                  <a:cxn ang="0">
                    <a:pos x="60" y="11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1" y="11"/>
                  </a:cxn>
                  <a:cxn ang="0">
                    <a:pos x="6" y="19"/>
                  </a:cxn>
                  <a:cxn ang="0">
                    <a:pos x="3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6" y="64"/>
                  </a:cxn>
                  <a:cxn ang="0">
                    <a:pos x="11" y="69"/>
                  </a:cxn>
                  <a:cxn ang="0">
                    <a:pos x="16" y="74"/>
                  </a:cxn>
                  <a:cxn ang="0">
                    <a:pos x="22" y="77"/>
                  </a:cxn>
                  <a:cxn ang="0">
                    <a:pos x="28" y="79"/>
                  </a:cxn>
                  <a:cxn ang="0">
                    <a:pos x="36" y="79"/>
                  </a:cxn>
                  <a:cxn ang="0">
                    <a:pos x="36" y="79"/>
                  </a:cxn>
                </a:cxnLst>
                <a:rect l="0" t="0" r="r" b="b"/>
                <a:pathLst>
                  <a:path w="71" h="79">
                    <a:moveTo>
                      <a:pt x="36" y="79"/>
                    </a:moveTo>
                    <a:lnTo>
                      <a:pt x="42" y="79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4"/>
                    </a:lnTo>
                    <a:lnTo>
                      <a:pt x="65" y="19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2" y="77"/>
                    </a:lnTo>
                    <a:lnTo>
                      <a:pt x="28" y="79"/>
                    </a:lnTo>
                    <a:lnTo>
                      <a:pt x="36" y="79"/>
                    </a:lnTo>
                    <a:lnTo>
                      <a:pt x="36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1" name="Freeform 313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2" name="Freeform 314"/>
              <p:cNvSpPr>
                <a:spLocks noChangeAspect="1"/>
              </p:cNvSpPr>
              <p:nvPr/>
            </p:nvSpPr>
            <p:spPr bwMode="auto">
              <a:xfrm>
                <a:off x="2007" y="974"/>
                <a:ext cx="23" cy="26"/>
              </a:xfrm>
              <a:custGeom>
                <a:avLst/>
                <a:gdLst/>
                <a:ahLst/>
                <a:cxnLst>
                  <a:cxn ang="0">
                    <a:pos x="34" y="80"/>
                  </a:cxn>
                  <a:cxn ang="0">
                    <a:pos x="40" y="80"/>
                  </a:cxn>
                  <a:cxn ang="0">
                    <a:pos x="48" y="77"/>
                  </a:cxn>
                  <a:cxn ang="0">
                    <a:pos x="53" y="74"/>
                  </a:cxn>
                  <a:cxn ang="0">
                    <a:pos x="59" y="70"/>
                  </a:cxn>
                  <a:cxn ang="0">
                    <a:pos x="63" y="64"/>
                  </a:cxn>
                  <a:cxn ang="0">
                    <a:pos x="65" y="57"/>
                  </a:cxn>
                  <a:cxn ang="0">
                    <a:pos x="68" y="50"/>
                  </a:cxn>
                  <a:cxn ang="0">
                    <a:pos x="69" y="41"/>
                  </a:cxn>
                  <a:cxn ang="0">
                    <a:pos x="68" y="34"/>
                  </a:cxn>
                  <a:cxn ang="0">
                    <a:pos x="65" y="25"/>
                  </a:cxn>
                  <a:cxn ang="0">
                    <a:pos x="63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8" y="5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6" y="2"/>
                  </a:cxn>
                  <a:cxn ang="0">
                    <a:pos x="20" y="5"/>
                  </a:cxn>
                  <a:cxn ang="0">
                    <a:pos x="13" y="8"/>
                  </a:cxn>
                  <a:cxn ang="0">
                    <a:pos x="8" y="12"/>
                  </a:cxn>
                  <a:cxn ang="0">
                    <a:pos x="5" y="19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8" y="70"/>
                  </a:cxn>
                  <a:cxn ang="0">
                    <a:pos x="13" y="74"/>
                  </a:cxn>
                  <a:cxn ang="0">
                    <a:pos x="20" y="77"/>
                  </a:cxn>
                  <a:cxn ang="0">
                    <a:pos x="26" y="80"/>
                  </a:cxn>
                  <a:cxn ang="0">
                    <a:pos x="34" y="80"/>
                  </a:cxn>
                  <a:cxn ang="0">
                    <a:pos x="34" y="80"/>
                  </a:cxn>
                </a:cxnLst>
                <a:rect l="0" t="0" r="r" b="b"/>
                <a:pathLst>
                  <a:path w="69" h="80">
                    <a:moveTo>
                      <a:pt x="34" y="80"/>
                    </a:moveTo>
                    <a:lnTo>
                      <a:pt x="40" y="80"/>
                    </a:lnTo>
                    <a:lnTo>
                      <a:pt x="48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3" y="64"/>
                    </a:lnTo>
                    <a:lnTo>
                      <a:pt x="65" y="57"/>
                    </a:lnTo>
                    <a:lnTo>
                      <a:pt x="68" y="50"/>
                    </a:lnTo>
                    <a:lnTo>
                      <a:pt x="69" y="41"/>
                    </a:lnTo>
                    <a:lnTo>
                      <a:pt x="68" y="34"/>
                    </a:lnTo>
                    <a:lnTo>
                      <a:pt x="65" y="25"/>
                    </a:lnTo>
                    <a:lnTo>
                      <a:pt x="63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8"/>
                    </a:lnTo>
                    <a:lnTo>
                      <a:pt x="8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8" y="70"/>
                    </a:lnTo>
                    <a:lnTo>
                      <a:pt x="13" y="74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4" y="80"/>
                    </a:lnTo>
                    <a:lnTo>
                      <a:pt x="34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3" name="Freeform 315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4" name="Freeform 316"/>
              <p:cNvSpPr>
                <a:spLocks noChangeAspect="1"/>
              </p:cNvSpPr>
              <p:nvPr/>
            </p:nvSpPr>
            <p:spPr bwMode="auto">
              <a:xfrm>
                <a:off x="2045" y="972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5" y="75"/>
                  </a:cxn>
                  <a:cxn ang="0">
                    <a:pos x="60" y="69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8"/>
                  </a:cxn>
                  <a:cxn ang="0">
                    <a:pos x="60" y="13"/>
                  </a:cxn>
                  <a:cxn ang="0">
                    <a:pos x="55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6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6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0" y="69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8"/>
                    </a:lnTo>
                    <a:lnTo>
                      <a:pt x="60" y="13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6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5" name="Freeform 317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6" name="Freeform 318"/>
              <p:cNvSpPr>
                <a:spLocks noChangeAspect="1"/>
              </p:cNvSpPr>
              <p:nvPr/>
            </p:nvSpPr>
            <p:spPr bwMode="auto">
              <a:xfrm>
                <a:off x="2081" y="972"/>
                <a:ext cx="23" cy="27"/>
              </a:xfrm>
              <a:custGeom>
                <a:avLst/>
                <a:gdLst/>
                <a:ahLst/>
                <a:cxnLst>
                  <a:cxn ang="0">
                    <a:pos x="34" y="81"/>
                  </a:cxn>
                  <a:cxn ang="0">
                    <a:pos x="40" y="81"/>
                  </a:cxn>
                  <a:cxn ang="0">
                    <a:pos x="48" y="78"/>
                  </a:cxn>
                  <a:cxn ang="0">
                    <a:pos x="53" y="75"/>
                  </a:cxn>
                  <a:cxn ang="0">
                    <a:pos x="59" y="69"/>
                  </a:cxn>
                  <a:cxn ang="0">
                    <a:pos x="63" y="63"/>
                  </a:cxn>
                  <a:cxn ang="0">
                    <a:pos x="66" y="57"/>
                  </a:cxn>
                  <a:cxn ang="0">
                    <a:pos x="68" y="49"/>
                  </a:cxn>
                  <a:cxn ang="0">
                    <a:pos x="69" y="40"/>
                  </a:cxn>
                  <a:cxn ang="0">
                    <a:pos x="68" y="33"/>
                  </a:cxn>
                  <a:cxn ang="0">
                    <a:pos x="66" y="26"/>
                  </a:cxn>
                  <a:cxn ang="0">
                    <a:pos x="63" y="18"/>
                  </a:cxn>
                  <a:cxn ang="0">
                    <a:pos x="59" y="13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5" y="63"/>
                  </a:cxn>
                  <a:cxn ang="0">
                    <a:pos x="9" y="69"/>
                  </a:cxn>
                  <a:cxn ang="0">
                    <a:pos x="14" y="75"/>
                  </a:cxn>
                  <a:cxn ang="0">
                    <a:pos x="20" y="78"/>
                  </a:cxn>
                  <a:cxn ang="0">
                    <a:pos x="26" y="81"/>
                  </a:cxn>
                  <a:cxn ang="0">
                    <a:pos x="34" y="81"/>
                  </a:cxn>
                  <a:cxn ang="0">
                    <a:pos x="34" y="81"/>
                  </a:cxn>
                </a:cxnLst>
                <a:rect l="0" t="0" r="r" b="b"/>
                <a:pathLst>
                  <a:path w="69" h="81">
                    <a:moveTo>
                      <a:pt x="34" y="81"/>
                    </a:moveTo>
                    <a:lnTo>
                      <a:pt x="40" y="81"/>
                    </a:lnTo>
                    <a:lnTo>
                      <a:pt x="48" y="78"/>
                    </a:lnTo>
                    <a:lnTo>
                      <a:pt x="53" y="75"/>
                    </a:lnTo>
                    <a:lnTo>
                      <a:pt x="59" y="69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68" y="49"/>
                    </a:lnTo>
                    <a:lnTo>
                      <a:pt x="69" y="40"/>
                    </a:lnTo>
                    <a:lnTo>
                      <a:pt x="68" y="33"/>
                    </a:lnTo>
                    <a:lnTo>
                      <a:pt x="66" y="26"/>
                    </a:lnTo>
                    <a:lnTo>
                      <a:pt x="63" y="18"/>
                    </a:lnTo>
                    <a:lnTo>
                      <a:pt x="59" y="13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9" y="69"/>
                    </a:lnTo>
                    <a:lnTo>
                      <a:pt x="14" y="75"/>
                    </a:lnTo>
                    <a:lnTo>
                      <a:pt x="20" y="78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34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7" name="Freeform 319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8" name="Freeform 320"/>
              <p:cNvSpPr>
                <a:spLocks noChangeAspect="1"/>
              </p:cNvSpPr>
              <p:nvPr/>
            </p:nvSpPr>
            <p:spPr bwMode="auto">
              <a:xfrm>
                <a:off x="2119" y="968"/>
                <a:ext cx="24" cy="26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41" y="79"/>
                  </a:cxn>
                  <a:cxn ang="0">
                    <a:pos x="48" y="76"/>
                  </a:cxn>
                  <a:cxn ang="0">
                    <a:pos x="54" y="73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69" y="49"/>
                  </a:cxn>
                  <a:cxn ang="0">
                    <a:pos x="70" y="40"/>
                  </a:cxn>
                  <a:cxn ang="0">
                    <a:pos x="69" y="33"/>
                  </a:cxn>
                  <a:cxn ang="0">
                    <a:pos x="67" y="24"/>
                  </a:cxn>
                  <a:cxn ang="0">
                    <a:pos x="64" y="18"/>
                  </a:cxn>
                  <a:cxn ang="0">
                    <a:pos x="59" y="11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0" y="11"/>
                  </a:cxn>
                  <a:cxn ang="0">
                    <a:pos x="5" y="18"/>
                  </a:cxn>
                  <a:cxn ang="0">
                    <a:pos x="2" y="24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2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28" y="79"/>
                  </a:cxn>
                  <a:cxn ang="0">
                    <a:pos x="35" y="79"/>
                  </a:cxn>
                  <a:cxn ang="0">
                    <a:pos x="35" y="79"/>
                  </a:cxn>
                </a:cxnLst>
                <a:rect l="0" t="0" r="r" b="b"/>
                <a:pathLst>
                  <a:path w="70" h="79">
                    <a:moveTo>
                      <a:pt x="35" y="79"/>
                    </a:moveTo>
                    <a:lnTo>
                      <a:pt x="41" y="79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69" y="49"/>
                    </a:lnTo>
                    <a:lnTo>
                      <a:pt x="70" y="40"/>
                    </a:lnTo>
                    <a:lnTo>
                      <a:pt x="69" y="33"/>
                    </a:lnTo>
                    <a:lnTo>
                      <a:pt x="67" y="24"/>
                    </a:lnTo>
                    <a:lnTo>
                      <a:pt x="64" y="18"/>
                    </a:lnTo>
                    <a:lnTo>
                      <a:pt x="59" y="11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8" y="79"/>
                    </a:lnTo>
                    <a:lnTo>
                      <a:pt x="35" y="79"/>
                    </a:lnTo>
                    <a:lnTo>
                      <a:pt x="35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69" name="Freeform 321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0" name="Freeform 322"/>
              <p:cNvSpPr>
                <a:spLocks noChangeAspect="1"/>
              </p:cNvSpPr>
              <p:nvPr/>
            </p:nvSpPr>
            <p:spPr bwMode="auto">
              <a:xfrm>
                <a:off x="2154" y="964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5"/>
                  </a:cxn>
                  <a:cxn ang="0">
                    <a:pos x="65" y="19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9"/>
                  </a:cxn>
                  <a:cxn ang="0">
                    <a:pos x="3" y="25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5"/>
                    </a:lnTo>
                    <a:lnTo>
                      <a:pt x="65" y="19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1" name="Freeform 323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2" name="Freeform 324"/>
              <p:cNvSpPr>
                <a:spLocks noChangeAspect="1"/>
              </p:cNvSpPr>
              <p:nvPr/>
            </p:nvSpPr>
            <p:spPr bwMode="auto">
              <a:xfrm>
                <a:off x="2194" y="958"/>
                <a:ext cx="23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69"/>
                  </a:cxn>
                  <a:cxn ang="0">
                    <a:pos x="64" y="63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4" y="18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5" y="0"/>
                  </a:cxn>
                  <a:cxn ang="0">
                    <a:pos x="28" y="1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3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0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69"/>
                    </a:lnTo>
                    <a:lnTo>
                      <a:pt x="64" y="63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4" y="18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3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0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3" name="Freeform 325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4" name="Freeform 326"/>
              <p:cNvSpPr>
                <a:spLocks noChangeAspect="1"/>
              </p:cNvSpPr>
              <p:nvPr/>
            </p:nvSpPr>
            <p:spPr bwMode="auto">
              <a:xfrm>
                <a:off x="2232" y="952"/>
                <a:ext cx="24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60" y="69"/>
                  </a:cxn>
                  <a:cxn ang="0">
                    <a:pos x="65" y="64"/>
                  </a:cxn>
                  <a:cxn ang="0">
                    <a:pos x="67" y="56"/>
                  </a:cxn>
                  <a:cxn ang="0">
                    <a:pos x="70" y="49"/>
                  </a:cxn>
                  <a:cxn ang="0">
                    <a:pos x="71" y="40"/>
                  </a:cxn>
                  <a:cxn ang="0">
                    <a:pos x="70" y="33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1"/>
                  </a:cxn>
                  <a:cxn ang="0">
                    <a:pos x="36" y="0"/>
                  </a:cxn>
                  <a:cxn ang="0">
                    <a:pos x="28" y="1"/>
                  </a:cxn>
                  <a:cxn ang="0">
                    <a:pos x="22" y="4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0" y="49"/>
                  </a:cxn>
                  <a:cxn ang="0">
                    <a:pos x="3" y="56"/>
                  </a:cxn>
                  <a:cxn ang="0">
                    <a:pos x="5" y="64"/>
                  </a:cxn>
                  <a:cxn ang="0">
                    <a:pos x="10" y="69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60" y="69"/>
                    </a:lnTo>
                    <a:lnTo>
                      <a:pt x="65" y="64"/>
                    </a:lnTo>
                    <a:lnTo>
                      <a:pt x="67" y="56"/>
                    </a:lnTo>
                    <a:lnTo>
                      <a:pt x="70" y="49"/>
                    </a:lnTo>
                    <a:lnTo>
                      <a:pt x="71" y="40"/>
                    </a:lnTo>
                    <a:lnTo>
                      <a:pt x="70" y="33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4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0" y="69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5" name="Freeform 327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6" name="Freeform 328"/>
              <p:cNvSpPr>
                <a:spLocks noChangeAspect="1"/>
              </p:cNvSpPr>
              <p:nvPr/>
            </p:nvSpPr>
            <p:spPr bwMode="auto">
              <a:xfrm>
                <a:off x="2274" y="942"/>
                <a:ext cx="23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1" y="80"/>
                  </a:cxn>
                  <a:cxn ang="0">
                    <a:pos x="49" y="77"/>
                  </a:cxn>
                  <a:cxn ang="0">
                    <a:pos x="54" y="74"/>
                  </a:cxn>
                  <a:cxn ang="0">
                    <a:pos x="60" y="68"/>
                  </a:cxn>
                  <a:cxn ang="0">
                    <a:pos x="64" y="63"/>
                  </a:cxn>
                  <a:cxn ang="0">
                    <a:pos x="67" y="55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8"/>
                  </a:cxn>
                  <a:cxn ang="0">
                    <a:pos x="60" y="12"/>
                  </a:cxn>
                  <a:cxn ang="0">
                    <a:pos x="54" y="8"/>
                  </a:cxn>
                  <a:cxn ang="0">
                    <a:pos x="49" y="5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1" y="80"/>
                    </a:lnTo>
                    <a:lnTo>
                      <a:pt x="49" y="77"/>
                    </a:lnTo>
                    <a:lnTo>
                      <a:pt x="54" y="74"/>
                    </a:lnTo>
                    <a:lnTo>
                      <a:pt x="60" y="68"/>
                    </a:lnTo>
                    <a:lnTo>
                      <a:pt x="64" y="63"/>
                    </a:lnTo>
                    <a:lnTo>
                      <a:pt x="67" y="55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8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7" name="Freeform 329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8" name="Freeform 330"/>
              <p:cNvSpPr>
                <a:spLocks noChangeAspect="1"/>
              </p:cNvSpPr>
              <p:nvPr/>
            </p:nvSpPr>
            <p:spPr bwMode="auto">
              <a:xfrm>
                <a:off x="2312" y="931"/>
                <a:ext cx="24" cy="27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68"/>
                  </a:cxn>
                  <a:cxn ang="0">
                    <a:pos x="64" y="62"/>
                  </a:cxn>
                  <a:cxn ang="0">
                    <a:pos x="67" y="57"/>
                  </a:cxn>
                  <a:cxn ang="0">
                    <a:pos x="69" y="48"/>
                  </a:cxn>
                  <a:cxn ang="0">
                    <a:pos x="71" y="39"/>
                  </a:cxn>
                  <a:cxn ang="0">
                    <a:pos x="69" y="32"/>
                  </a:cxn>
                  <a:cxn ang="0">
                    <a:pos x="67" y="25"/>
                  </a:cxn>
                  <a:cxn ang="0">
                    <a:pos x="64" y="17"/>
                  </a:cxn>
                  <a:cxn ang="0">
                    <a:pos x="59" y="12"/>
                  </a:cxn>
                  <a:cxn ang="0">
                    <a:pos x="54" y="7"/>
                  </a:cxn>
                  <a:cxn ang="0">
                    <a:pos x="48" y="4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7"/>
                  </a:cxn>
                  <a:cxn ang="0">
                    <a:pos x="2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2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0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68"/>
                    </a:lnTo>
                    <a:lnTo>
                      <a:pt x="64" y="62"/>
                    </a:lnTo>
                    <a:lnTo>
                      <a:pt x="67" y="57"/>
                    </a:lnTo>
                    <a:lnTo>
                      <a:pt x="69" y="48"/>
                    </a:lnTo>
                    <a:lnTo>
                      <a:pt x="71" y="39"/>
                    </a:lnTo>
                    <a:lnTo>
                      <a:pt x="69" y="32"/>
                    </a:lnTo>
                    <a:lnTo>
                      <a:pt x="67" y="25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0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79" name="Freeform 331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0" name="Freeform 332"/>
              <p:cNvSpPr>
                <a:spLocks noChangeAspect="1"/>
              </p:cNvSpPr>
              <p:nvPr/>
            </p:nvSpPr>
            <p:spPr bwMode="auto">
              <a:xfrm>
                <a:off x="2351" y="920"/>
                <a:ext cx="23" cy="27"/>
              </a:xfrm>
              <a:custGeom>
                <a:avLst/>
                <a:gdLst/>
                <a:ahLst/>
                <a:cxnLst>
                  <a:cxn ang="0">
                    <a:pos x="34" y="79"/>
                  </a:cxn>
                  <a:cxn ang="0">
                    <a:pos x="40" y="79"/>
                  </a:cxn>
                  <a:cxn ang="0">
                    <a:pos x="48" y="76"/>
                  </a:cxn>
                  <a:cxn ang="0">
                    <a:pos x="53" y="74"/>
                  </a:cxn>
                  <a:cxn ang="0">
                    <a:pos x="59" y="68"/>
                  </a:cxn>
                  <a:cxn ang="0">
                    <a:pos x="63" y="62"/>
                  </a:cxn>
                  <a:cxn ang="0">
                    <a:pos x="66" y="56"/>
                  </a:cxn>
                  <a:cxn ang="0">
                    <a:pos x="68" y="48"/>
                  </a:cxn>
                  <a:cxn ang="0">
                    <a:pos x="69" y="39"/>
                  </a:cxn>
                  <a:cxn ang="0">
                    <a:pos x="68" y="32"/>
                  </a:cxn>
                  <a:cxn ang="0">
                    <a:pos x="66" y="24"/>
                  </a:cxn>
                  <a:cxn ang="0">
                    <a:pos x="63" y="17"/>
                  </a:cxn>
                  <a:cxn ang="0">
                    <a:pos x="59" y="11"/>
                  </a:cxn>
                  <a:cxn ang="0">
                    <a:pos x="53" y="7"/>
                  </a:cxn>
                  <a:cxn ang="0">
                    <a:pos x="48" y="4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3" y="24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6"/>
                  </a:cxn>
                  <a:cxn ang="0">
                    <a:pos x="5" y="62"/>
                  </a:cxn>
                  <a:cxn ang="0">
                    <a:pos x="9" y="68"/>
                  </a:cxn>
                  <a:cxn ang="0">
                    <a:pos x="14" y="74"/>
                  </a:cxn>
                  <a:cxn ang="0">
                    <a:pos x="20" y="76"/>
                  </a:cxn>
                  <a:cxn ang="0">
                    <a:pos x="27" y="79"/>
                  </a:cxn>
                  <a:cxn ang="0">
                    <a:pos x="34" y="79"/>
                  </a:cxn>
                  <a:cxn ang="0">
                    <a:pos x="34" y="79"/>
                  </a:cxn>
                </a:cxnLst>
                <a:rect l="0" t="0" r="r" b="b"/>
                <a:pathLst>
                  <a:path w="69" h="79">
                    <a:moveTo>
                      <a:pt x="34" y="79"/>
                    </a:moveTo>
                    <a:lnTo>
                      <a:pt x="40" y="79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9" y="68"/>
                    </a:lnTo>
                    <a:lnTo>
                      <a:pt x="63" y="62"/>
                    </a:lnTo>
                    <a:lnTo>
                      <a:pt x="66" y="56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2"/>
                    </a:lnTo>
                    <a:lnTo>
                      <a:pt x="66" y="24"/>
                    </a:lnTo>
                    <a:lnTo>
                      <a:pt x="63" y="17"/>
                    </a:lnTo>
                    <a:lnTo>
                      <a:pt x="59" y="11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2"/>
                    </a:lnTo>
                    <a:lnTo>
                      <a:pt x="9" y="68"/>
                    </a:lnTo>
                    <a:lnTo>
                      <a:pt x="14" y="74"/>
                    </a:lnTo>
                    <a:lnTo>
                      <a:pt x="20" y="76"/>
                    </a:lnTo>
                    <a:lnTo>
                      <a:pt x="27" y="79"/>
                    </a:lnTo>
                    <a:lnTo>
                      <a:pt x="34" y="79"/>
                    </a:lnTo>
                    <a:lnTo>
                      <a:pt x="34" y="7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1" name="Freeform 333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2" name="Freeform 334"/>
              <p:cNvSpPr>
                <a:spLocks noChangeAspect="1"/>
              </p:cNvSpPr>
              <p:nvPr/>
            </p:nvSpPr>
            <p:spPr bwMode="auto">
              <a:xfrm>
                <a:off x="2388" y="912"/>
                <a:ext cx="24" cy="27"/>
              </a:xfrm>
              <a:custGeom>
                <a:avLst/>
                <a:gdLst/>
                <a:ahLst/>
                <a:cxnLst>
                  <a:cxn ang="0">
                    <a:pos x="35" y="81"/>
                  </a:cxn>
                  <a:cxn ang="0">
                    <a:pos x="42" y="81"/>
                  </a:cxn>
                  <a:cxn ang="0">
                    <a:pos x="48" y="78"/>
                  </a:cxn>
                  <a:cxn ang="0">
                    <a:pos x="54" y="75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49"/>
                  </a:cxn>
                  <a:cxn ang="0">
                    <a:pos x="71" y="41"/>
                  </a:cxn>
                  <a:cxn ang="0">
                    <a:pos x="69" y="33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3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8" y="81"/>
                  </a:cxn>
                  <a:cxn ang="0">
                    <a:pos x="35" y="81"/>
                  </a:cxn>
                  <a:cxn ang="0">
                    <a:pos x="35" y="81"/>
                  </a:cxn>
                </a:cxnLst>
                <a:rect l="0" t="0" r="r" b="b"/>
                <a:pathLst>
                  <a:path w="71" h="81">
                    <a:moveTo>
                      <a:pt x="35" y="81"/>
                    </a:moveTo>
                    <a:lnTo>
                      <a:pt x="42" y="81"/>
                    </a:lnTo>
                    <a:lnTo>
                      <a:pt x="48" y="78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69" y="33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7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8" y="81"/>
                    </a:lnTo>
                    <a:lnTo>
                      <a:pt x="35" y="81"/>
                    </a:lnTo>
                    <a:lnTo>
                      <a:pt x="35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3" name="Freeform 335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4" name="Freeform 336"/>
              <p:cNvSpPr>
                <a:spLocks noChangeAspect="1"/>
              </p:cNvSpPr>
              <p:nvPr/>
            </p:nvSpPr>
            <p:spPr bwMode="auto">
              <a:xfrm>
                <a:off x="2428" y="906"/>
                <a:ext cx="24" cy="26"/>
              </a:xfrm>
              <a:custGeom>
                <a:avLst/>
                <a:gdLst/>
                <a:ahLst/>
                <a:cxnLst>
                  <a:cxn ang="0">
                    <a:pos x="35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4" y="74"/>
                  </a:cxn>
                  <a:cxn ang="0">
                    <a:pos x="59" y="70"/>
                  </a:cxn>
                  <a:cxn ang="0">
                    <a:pos x="64" y="64"/>
                  </a:cxn>
                  <a:cxn ang="0">
                    <a:pos x="67" y="57"/>
                  </a:cxn>
                  <a:cxn ang="0">
                    <a:pos x="69" y="50"/>
                  </a:cxn>
                  <a:cxn ang="0">
                    <a:pos x="71" y="41"/>
                  </a:cxn>
                  <a:cxn ang="0">
                    <a:pos x="69" y="34"/>
                  </a:cxn>
                  <a:cxn ang="0">
                    <a:pos x="67" y="26"/>
                  </a:cxn>
                  <a:cxn ang="0">
                    <a:pos x="64" y="19"/>
                  </a:cxn>
                  <a:cxn ang="0">
                    <a:pos x="59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2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2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5" y="80"/>
                  </a:cxn>
                  <a:cxn ang="0">
                    <a:pos x="35" y="80"/>
                  </a:cxn>
                </a:cxnLst>
                <a:rect l="0" t="0" r="r" b="b"/>
                <a:pathLst>
                  <a:path w="71" h="80">
                    <a:moveTo>
                      <a:pt x="35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69" y="34"/>
                    </a:lnTo>
                    <a:lnTo>
                      <a:pt x="67" y="26"/>
                    </a:lnTo>
                    <a:lnTo>
                      <a:pt x="64" y="19"/>
                    </a:lnTo>
                    <a:lnTo>
                      <a:pt x="59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5" y="80"/>
                    </a:lnTo>
                    <a:lnTo>
                      <a:pt x="35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5" name="Freeform 337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6" name="Freeform 338"/>
              <p:cNvSpPr>
                <a:spLocks noChangeAspect="1"/>
              </p:cNvSpPr>
              <p:nvPr/>
            </p:nvSpPr>
            <p:spPr bwMode="auto">
              <a:xfrm>
                <a:off x="2464" y="896"/>
                <a:ext cx="23" cy="27"/>
              </a:xfrm>
              <a:custGeom>
                <a:avLst/>
                <a:gdLst/>
                <a:ahLst/>
                <a:cxnLst>
                  <a:cxn ang="0">
                    <a:pos x="36" y="81"/>
                  </a:cxn>
                  <a:cxn ang="0">
                    <a:pos x="42" y="81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0" y="70"/>
                  </a:cxn>
                  <a:cxn ang="0">
                    <a:pos x="65" y="64"/>
                  </a:cxn>
                  <a:cxn ang="0">
                    <a:pos x="67" y="57"/>
                  </a:cxn>
                  <a:cxn ang="0">
                    <a:pos x="70" y="50"/>
                  </a:cxn>
                  <a:cxn ang="0">
                    <a:pos x="71" y="41"/>
                  </a:cxn>
                  <a:cxn ang="0">
                    <a:pos x="70" y="34"/>
                  </a:cxn>
                  <a:cxn ang="0">
                    <a:pos x="67" y="26"/>
                  </a:cxn>
                  <a:cxn ang="0">
                    <a:pos x="65" y="19"/>
                  </a:cxn>
                  <a:cxn ang="0">
                    <a:pos x="60" y="13"/>
                  </a:cxn>
                  <a:cxn ang="0">
                    <a:pos x="54" y="8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2" y="5"/>
                  </a:cxn>
                  <a:cxn ang="0">
                    <a:pos x="15" y="8"/>
                  </a:cxn>
                  <a:cxn ang="0">
                    <a:pos x="10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0" y="34"/>
                  </a:cxn>
                  <a:cxn ang="0">
                    <a:pos x="0" y="41"/>
                  </a:cxn>
                  <a:cxn ang="0">
                    <a:pos x="0" y="50"/>
                  </a:cxn>
                  <a:cxn ang="0">
                    <a:pos x="3" y="57"/>
                  </a:cxn>
                  <a:cxn ang="0">
                    <a:pos x="5" y="64"/>
                  </a:cxn>
                  <a:cxn ang="0">
                    <a:pos x="10" y="70"/>
                  </a:cxn>
                  <a:cxn ang="0">
                    <a:pos x="15" y="76"/>
                  </a:cxn>
                  <a:cxn ang="0">
                    <a:pos x="22" y="79"/>
                  </a:cxn>
                  <a:cxn ang="0">
                    <a:pos x="28" y="81"/>
                  </a:cxn>
                  <a:cxn ang="0">
                    <a:pos x="36" y="81"/>
                  </a:cxn>
                  <a:cxn ang="0">
                    <a:pos x="36" y="81"/>
                  </a:cxn>
                </a:cxnLst>
                <a:rect l="0" t="0" r="r" b="b"/>
                <a:pathLst>
                  <a:path w="71" h="81">
                    <a:moveTo>
                      <a:pt x="36" y="81"/>
                    </a:moveTo>
                    <a:lnTo>
                      <a:pt x="42" y="81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0" y="70"/>
                    </a:lnTo>
                    <a:lnTo>
                      <a:pt x="65" y="64"/>
                    </a:lnTo>
                    <a:lnTo>
                      <a:pt x="67" y="57"/>
                    </a:lnTo>
                    <a:lnTo>
                      <a:pt x="70" y="50"/>
                    </a:lnTo>
                    <a:lnTo>
                      <a:pt x="71" y="41"/>
                    </a:lnTo>
                    <a:lnTo>
                      <a:pt x="70" y="34"/>
                    </a:lnTo>
                    <a:lnTo>
                      <a:pt x="67" y="26"/>
                    </a:lnTo>
                    <a:lnTo>
                      <a:pt x="65" y="19"/>
                    </a:lnTo>
                    <a:lnTo>
                      <a:pt x="60" y="13"/>
                    </a:lnTo>
                    <a:lnTo>
                      <a:pt x="54" y="8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2" y="5"/>
                    </a:lnTo>
                    <a:lnTo>
                      <a:pt x="15" y="8"/>
                    </a:lnTo>
                    <a:lnTo>
                      <a:pt x="10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4"/>
                    </a:lnTo>
                    <a:lnTo>
                      <a:pt x="10" y="70"/>
                    </a:lnTo>
                    <a:lnTo>
                      <a:pt x="15" y="76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6" y="81"/>
                    </a:lnTo>
                    <a:lnTo>
                      <a:pt x="36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7" name="Freeform 339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8" name="Freeform 340"/>
              <p:cNvSpPr>
                <a:spLocks noChangeAspect="1"/>
              </p:cNvSpPr>
              <p:nvPr/>
            </p:nvSpPr>
            <p:spPr bwMode="auto">
              <a:xfrm>
                <a:off x="2208" y="858"/>
                <a:ext cx="73" cy="82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16" y="1"/>
                  </a:cxn>
                  <a:cxn ang="0">
                    <a:pos x="106" y="4"/>
                  </a:cxn>
                  <a:cxn ang="0">
                    <a:pos x="93" y="10"/>
                  </a:cxn>
                  <a:cxn ang="0">
                    <a:pos x="77" y="19"/>
                  </a:cxn>
                  <a:cxn ang="0">
                    <a:pos x="59" y="30"/>
                  </a:cxn>
                  <a:cxn ang="0">
                    <a:pos x="40" y="43"/>
                  </a:cxn>
                  <a:cxn ang="0">
                    <a:pos x="25" y="60"/>
                  </a:cxn>
                  <a:cxn ang="0">
                    <a:pos x="13" y="81"/>
                  </a:cxn>
                  <a:cxn ang="0">
                    <a:pos x="10" y="87"/>
                  </a:cxn>
                  <a:cxn ang="0">
                    <a:pos x="6" y="102"/>
                  </a:cxn>
                  <a:cxn ang="0">
                    <a:pos x="3" y="124"/>
                  </a:cxn>
                  <a:cxn ang="0">
                    <a:pos x="0" y="150"/>
                  </a:cxn>
                  <a:cxn ang="0">
                    <a:pos x="0" y="178"/>
                  </a:cxn>
                  <a:cxn ang="0">
                    <a:pos x="8" y="205"/>
                  </a:cxn>
                  <a:cxn ang="0">
                    <a:pos x="21" y="228"/>
                  </a:cxn>
                  <a:cxn ang="0">
                    <a:pos x="45" y="244"/>
                  </a:cxn>
                  <a:cxn ang="0">
                    <a:pos x="48" y="246"/>
                  </a:cxn>
                  <a:cxn ang="0">
                    <a:pos x="56" y="244"/>
                  </a:cxn>
                  <a:cxn ang="0">
                    <a:pos x="68" y="244"/>
                  </a:cxn>
                  <a:cxn ang="0">
                    <a:pos x="83" y="243"/>
                  </a:cxn>
                  <a:cxn ang="0">
                    <a:pos x="101" y="240"/>
                  </a:cxn>
                  <a:cxn ang="0">
                    <a:pos x="120" y="237"/>
                  </a:cxn>
                  <a:cxn ang="0">
                    <a:pos x="138" y="231"/>
                  </a:cxn>
                  <a:cxn ang="0">
                    <a:pos x="156" y="223"/>
                  </a:cxn>
                  <a:cxn ang="0">
                    <a:pos x="158" y="223"/>
                  </a:cxn>
                  <a:cxn ang="0">
                    <a:pos x="163" y="221"/>
                  </a:cxn>
                  <a:cxn ang="0">
                    <a:pos x="170" y="217"/>
                  </a:cxn>
                  <a:cxn ang="0">
                    <a:pos x="179" y="211"/>
                  </a:cxn>
                  <a:cxn ang="0">
                    <a:pos x="189" y="204"/>
                  </a:cxn>
                  <a:cxn ang="0">
                    <a:pos x="199" y="192"/>
                  </a:cxn>
                  <a:cxn ang="0">
                    <a:pos x="208" y="178"/>
                  </a:cxn>
                  <a:cxn ang="0">
                    <a:pos x="216" y="159"/>
                  </a:cxn>
                  <a:cxn ang="0">
                    <a:pos x="216" y="155"/>
                  </a:cxn>
                  <a:cxn ang="0">
                    <a:pos x="217" y="143"/>
                  </a:cxn>
                  <a:cxn ang="0">
                    <a:pos x="217" y="126"/>
                  </a:cxn>
                  <a:cxn ang="0">
                    <a:pos x="218" y="104"/>
                  </a:cxn>
                  <a:cxn ang="0">
                    <a:pos x="217" y="81"/>
                  </a:cxn>
                  <a:cxn ang="0">
                    <a:pos x="216" y="59"/>
                  </a:cxn>
                  <a:cxn ang="0">
                    <a:pos x="212" y="39"/>
                  </a:cxn>
                  <a:cxn ang="0">
                    <a:pos x="207" y="23"/>
                  </a:cxn>
                  <a:cxn ang="0">
                    <a:pos x="120" y="0"/>
                  </a:cxn>
                  <a:cxn ang="0">
                    <a:pos x="120" y="0"/>
                  </a:cxn>
                </a:cxnLst>
                <a:rect l="0" t="0" r="r" b="b"/>
                <a:pathLst>
                  <a:path w="218" h="246">
                    <a:moveTo>
                      <a:pt x="120" y="0"/>
                    </a:moveTo>
                    <a:lnTo>
                      <a:pt x="116" y="1"/>
                    </a:lnTo>
                    <a:lnTo>
                      <a:pt x="106" y="4"/>
                    </a:lnTo>
                    <a:lnTo>
                      <a:pt x="93" y="10"/>
                    </a:lnTo>
                    <a:lnTo>
                      <a:pt x="77" y="19"/>
                    </a:lnTo>
                    <a:lnTo>
                      <a:pt x="59" y="30"/>
                    </a:lnTo>
                    <a:lnTo>
                      <a:pt x="40" y="43"/>
                    </a:lnTo>
                    <a:lnTo>
                      <a:pt x="25" y="60"/>
                    </a:lnTo>
                    <a:lnTo>
                      <a:pt x="13" y="81"/>
                    </a:lnTo>
                    <a:lnTo>
                      <a:pt x="10" y="87"/>
                    </a:lnTo>
                    <a:lnTo>
                      <a:pt x="6" y="102"/>
                    </a:lnTo>
                    <a:lnTo>
                      <a:pt x="3" y="124"/>
                    </a:lnTo>
                    <a:lnTo>
                      <a:pt x="0" y="150"/>
                    </a:lnTo>
                    <a:lnTo>
                      <a:pt x="0" y="178"/>
                    </a:lnTo>
                    <a:lnTo>
                      <a:pt x="8" y="205"/>
                    </a:lnTo>
                    <a:lnTo>
                      <a:pt x="21" y="228"/>
                    </a:lnTo>
                    <a:lnTo>
                      <a:pt x="45" y="244"/>
                    </a:lnTo>
                    <a:lnTo>
                      <a:pt x="48" y="246"/>
                    </a:lnTo>
                    <a:lnTo>
                      <a:pt x="56" y="244"/>
                    </a:lnTo>
                    <a:lnTo>
                      <a:pt x="68" y="244"/>
                    </a:lnTo>
                    <a:lnTo>
                      <a:pt x="83" y="243"/>
                    </a:lnTo>
                    <a:lnTo>
                      <a:pt x="101" y="240"/>
                    </a:lnTo>
                    <a:lnTo>
                      <a:pt x="120" y="237"/>
                    </a:lnTo>
                    <a:lnTo>
                      <a:pt x="138" y="23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3" y="221"/>
                    </a:lnTo>
                    <a:lnTo>
                      <a:pt x="170" y="217"/>
                    </a:lnTo>
                    <a:lnTo>
                      <a:pt x="179" y="211"/>
                    </a:lnTo>
                    <a:lnTo>
                      <a:pt x="189" y="204"/>
                    </a:lnTo>
                    <a:lnTo>
                      <a:pt x="199" y="192"/>
                    </a:lnTo>
                    <a:lnTo>
                      <a:pt x="208" y="178"/>
                    </a:lnTo>
                    <a:lnTo>
                      <a:pt x="216" y="159"/>
                    </a:lnTo>
                    <a:lnTo>
                      <a:pt x="216" y="155"/>
                    </a:lnTo>
                    <a:lnTo>
                      <a:pt x="217" y="143"/>
                    </a:lnTo>
                    <a:lnTo>
                      <a:pt x="217" y="126"/>
                    </a:lnTo>
                    <a:lnTo>
                      <a:pt x="218" y="104"/>
                    </a:lnTo>
                    <a:lnTo>
                      <a:pt x="217" y="81"/>
                    </a:lnTo>
                    <a:lnTo>
                      <a:pt x="216" y="59"/>
                    </a:lnTo>
                    <a:lnTo>
                      <a:pt x="212" y="39"/>
                    </a:lnTo>
                    <a:lnTo>
                      <a:pt x="207" y="23"/>
                    </a:lnTo>
                    <a:lnTo>
                      <a:pt x="120" y="0"/>
                    </a:lnTo>
                    <a:lnTo>
                      <a:pt x="12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89" name="Freeform 341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0" name="Freeform 342"/>
              <p:cNvSpPr>
                <a:spLocks noChangeAspect="1"/>
              </p:cNvSpPr>
              <p:nvPr/>
            </p:nvSpPr>
            <p:spPr bwMode="auto">
              <a:xfrm>
                <a:off x="2283" y="830"/>
                <a:ext cx="74" cy="85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19" y="1"/>
                  </a:cxn>
                  <a:cxn ang="0">
                    <a:pos x="109" y="6"/>
                  </a:cxn>
                  <a:cxn ang="0">
                    <a:pos x="94" y="13"/>
                  </a:cxn>
                  <a:cxn ang="0">
                    <a:pos x="75" y="21"/>
                  </a:cxn>
                  <a:cxn ang="0">
                    <a:pos x="55" y="34"/>
                  </a:cxn>
                  <a:cxn ang="0">
                    <a:pos x="35" y="49"/>
                  </a:cxn>
                  <a:cxn ang="0">
                    <a:pos x="17" y="68"/>
                  </a:cxn>
                  <a:cxn ang="0">
                    <a:pos x="5" y="88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33"/>
                  </a:cxn>
                  <a:cxn ang="0">
                    <a:pos x="0" y="159"/>
                  </a:cxn>
                  <a:cxn ang="0">
                    <a:pos x="3" y="188"/>
                  </a:cxn>
                  <a:cxn ang="0">
                    <a:pos x="13" y="214"/>
                  </a:cxn>
                  <a:cxn ang="0">
                    <a:pos x="29" y="239"/>
                  </a:cxn>
                  <a:cxn ang="0">
                    <a:pos x="54" y="254"/>
                  </a:cxn>
                  <a:cxn ang="0">
                    <a:pos x="56" y="256"/>
                  </a:cxn>
                  <a:cxn ang="0">
                    <a:pos x="66" y="256"/>
                  </a:cxn>
                  <a:cxn ang="0">
                    <a:pos x="80" y="256"/>
                  </a:cxn>
                  <a:cxn ang="0">
                    <a:pos x="98" y="256"/>
                  </a:cxn>
                  <a:cxn ang="0">
                    <a:pos x="118" y="254"/>
                  </a:cxn>
                  <a:cxn ang="0">
                    <a:pos x="138" y="252"/>
                  </a:cxn>
                  <a:cxn ang="0">
                    <a:pos x="159" y="247"/>
                  </a:cxn>
                  <a:cxn ang="0">
                    <a:pos x="178" y="239"/>
                  </a:cxn>
                  <a:cxn ang="0">
                    <a:pos x="178" y="237"/>
                  </a:cxn>
                  <a:cxn ang="0">
                    <a:pos x="180" y="233"/>
                  </a:cxn>
                  <a:cxn ang="0">
                    <a:pos x="185" y="225"/>
                  </a:cxn>
                  <a:cxn ang="0">
                    <a:pos x="190" y="215"/>
                  </a:cxn>
                  <a:cxn ang="0">
                    <a:pos x="196" y="202"/>
                  </a:cxn>
                  <a:cxn ang="0">
                    <a:pos x="203" y="188"/>
                  </a:cxn>
                  <a:cxn ang="0">
                    <a:pos x="209" y="171"/>
                  </a:cxn>
                  <a:cxn ang="0">
                    <a:pos x="217" y="150"/>
                  </a:cxn>
                  <a:cxn ang="0">
                    <a:pos x="217" y="146"/>
                  </a:cxn>
                  <a:cxn ang="0">
                    <a:pos x="218" y="133"/>
                  </a:cxn>
                  <a:cxn ang="0">
                    <a:pos x="219" y="113"/>
                  </a:cxn>
                  <a:cxn ang="0">
                    <a:pos x="222" y="89"/>
                  </a:cxn>
                  <a:cxn ang="0">
                    <a:pos x="222" y="65"/>
                  </a:cxn>
                  <a:cxn ang="0">
                    <a:pos x="220" y="40"/>
                  </a:cxn>
                  <a:cxn ang="0">
                    <a:pos x="217" y="19"/>
                  </a:cxn>
                  <a:cxn ang="0">
                    <a:pos x="212" y="1"/>
                  </a:cxn>
                  <a:cxn ang="0">
                    <a:pos x="125" y="0"/>
                  </a:cxn>
                  <a:cxn ang="0">
                    <a:pos x="125" y="0"/>
                  </a:cxn>
                </a:cxnLst>
                <a:rect l="0" t="0" r="r" b="b"/>
                <a:pathLst>
                  <a:path w="222" h="256">
                    <a:moveTo>
                      <a:pt x="125" y="0"/>
                    </a:moveTo>
                    <a:lnTo>
                      <a:pt x="119" y="1"/>
                    </a:lnTo>
                    <a:lnTo>
                      <a:pt x="109" y="6"/>
                    </a:lnTo>
                    <a:lnTo>
                      <a:pt x="94" y="13"/>
                    </a:lnTo>
                    <a:lnTo>
                      <a:pt x="75" y="21"/>
                    </a:lnTo>
                    <a:lnTo>
                      <a:pt x="55" y="34"/>
                    </a:lnTo>
                    <a:lnTo>
                      <a:pt x="35" y="49"/>
                    </a:lnTo>
                    <a:lnTo>
                      <a:pt x="17" y="68"/>
                    </a:lnTo>
                    <a:lnTo>
                      <a:pt x="5" y="88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33"/>
                    </a:lnTo>
                    <a:lnTo>
                      <a:pt x="0" y="159"/>
                    </a:lnTo>
                    <a:lnTo>
                      <a:pt x="3" y="188"/>
                    </a:lnTo>
                    <a:lnTo>
                      <a:pt x="13" y="214"/>
                    </a:lnTo>
                    <a:lnTo>
                      <a:pt x="29" y="239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66" y="256"/>
                    </a:lnTo>
                    <a:lnTo>
                      <a:pt x="80" y="256"/>
                    </a:lnTo>
                    <a:lnTo>
                      <a:pt x="98" y="256"/>
                    </a:lnTo>
                    <a:lnTo>
                      <a:pt x="118" y="254"/>
                    </a:lnTo>
                    <a:lnTo>
                      <a:pt x="138" y="252"/>
                    </a:lnTo>
                    <a:lnTo>
                      <a:pt x="159" y="24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80" y="233"/>
                    </a:lnTo>
                    <a:lnTo>
                      <a:pt x="185" y="225"/>
                    </a:lnTo>
                    <a:lnTo>
                      <a:pt x="190" y="215"/>
                    </a:lnTo>
                    <a:lnTo>
                      <a:pt x="196" y="202"/>
                    </a:lnTo>
                    <a:lnTo>
                      <a:pt x="203" y="188"/>
                    </a:lnTo>
                    <a:lnTo>
                      <a:pt x="209" y="171"/>
                    </a:lnTo>
                    <a:lnTo>
                      <a:pt x="217" y="150"/>
                    </a:lnTo>
                    <a:lnTo>
                      <a:pt x="217" y="146"/>
                    </a:lnTo>
                    <a:lnTo>
                      <a:pt x="218" y="133"/>
                    </a:lnTo>
                    <a:lnTo>
                      <a:pt x="219" y="113"/>
                    </a:lnTo>
                    <a:lnTo>
                      <a:pt x="222" y="89"/>
                    </a:lnTo>
                    <a:lnTo>
                      <a:pt x="222" y="65"/>
                    </a:lnTo>
                    <a:lnTo>
                      <a:pt x="220" y="40"/>
                    </a:lnTo>
                    <a:lnTo>
                      <a:pt x="217" y="19"/>
                    </a:lnTo>
                    <a:lnTo>
                      <a:pt x="212" y="1"/>
                    </a:lnTo>
                    <a:lnTo>
                      <a:pt x="125" y="0"/>
                    </a:lnTo>
                    <a:lnTo>
                      <a:pt x="125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1" name="Freeform 343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2" name="Freeform 344"/>
              <p:cNvSpPr>
                <a:spLocks noChangeAspect="1"/>
              </p:cNvSpPr>
              <p:nvPr/>
            </p:nvSpPr>
            <p:spPr bwMode="auto">
              <a:xfrm>
                <a:off x="2147" y="888"/>
                <a:ext cx="53" cy="59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85" y="1"/>
                  </a:cxn>
                  <a:cxn ang="0">
                    <a:pos x="77" y="4"/>
                  </a:cxn>
                  <a:cxn ang="0">
                    <a:pos x="67" y="9"/>
                  </a:cxn>
                  <a:cxn ang="0">
                    <a:pos x="56" y="14"/>
                  </a:cxn>
                  <a:cxn ang="0">
                    <a:pos x="43" y="22"/>
                  </a:cxn>
                  <a:cxn ang="0">
                    <a:pos x="30" y="32"/>
                  </a:cxn>
                  <a:cxn ang="0">
                    <a:pos x="19" y="45"/>
                  </a:cxn>
                  <a:cxn ang="0">
                    <a:pos x="10" y="59"/>
                  </a:cxn>
                  <a:cxn ang="0">
                    <a:pos x="9" y="64"/>
                  </a:cxn>
                  <a:cxn ang="0">
                    <a:pos x="5" y="75"/>
                  </a:cxn>
                  <a:cxn ang="0">
                    <a:pos x="3" y="91"/>
                  </a:cxn>
                  <a:cxn ang="0">
                    <a:pos x="0" y="110"/>
                  </a:cxn>
                  <a:cxn ang="0">
                    <a:pos x="1" y="129"/>
                  </a:cxn>
                  <a:cxn ang="0">
                    <a:pos x="6" y="149"/>
                  </a:cxn>
                  <a:cxn ang="0">
                    <a:pos x="15" y="165"/>
                  </a:cxn>
                  <a:cxn ang="0">
                    <a:pos x="33" y="176"/>
                  </a:cxn>
                  <a:cxn ang="0">
                    <a:pos x="34" y="178"/>
                  </a:cxn>
                  <a:cxn ang="0">
                    <a:pos x="40" y="176"/>
                  </a:cxn>
                  <a:cxn ang="0">
                    <a:pos x="49" y="176"/>
                  </a:cxn>
                  <a:cxn ang="0">
                    <a:pos x="61" y="176"/>
                  </a:cxn>
                  <a:cxn ang="0">
                    <a:pos x="73" y="173"/>
                  </a:cxn>
                  <a:cxn ang="0">
                    <a:pos x="87" y="172"/>
                  </a:cxn>
                  <a:cxn ang="0">
                    <a:pos x="100" y="168"/>
                  </a:cxn>
                  <a:cxn ang="0">
                    <a:pos x="114" y="162"/>
                  </a:cxn>
                  <a:cxn ang="0">
                    <a:pos x="115" y="162"/>
                  </a:cxn>
                  <a:cxn ang="0">
                    <a:pos x="117" y="160"/>
                  </a:cxn>
                  <a:cxn ang="0">
                    <a:pos x="124" y="158"/>
                  </a:cxn>
                  <a:cxn ang="0">
                    <a:pos x="130" y="155"/>
                  </a:cxn>
                  <a:cxn ang="0">
                    <a:pos x="138" y="147"/>
                  </a:cxn>
                  <a:cxn ang="0">
                    <a:pos x="144" y="140"/>
                  </a:cxn>
                  <a:cxn ang="0">
                    <a:pos x="151" y="130"/>
                  </a:cxn>
                  <a:cxn ang="0">
                    <a:pos x="158" y="116"/>
                  </a:cxn>
                  <a:cxn ang="0">
                    <a:pos x="158" y="113"/>
                  </a:cxn>
                  <a:cxn ang="0">
                    <a:pos x="158" y="104"/>
                  </a:cxn>
                  <a:cxn ang="0">
                    <a:pos x="159" y="91"/>
                  </a:cxn>
                  <a:cxn ang="0">
                    <a:pos x="159" y="75"/>
                  </a:cxn>
                  <a:cxn ang="0">
                    <a:pos x="158" y="59"/>
                  </a:cxn>
                  <a:cxn ang="0">
                    <a:pos x="157" y="43"/>
                  </a:cxn>
                  <a:cxn ang="0">
                    <a:pos x="154" y="29"/>
                  </a:cxn>
                  <a:cxn ang="0">
                    <a:pos x="150" y="17"/>
                  </a:cxn>
                  <a:cxn ang="0">
                    <a:pos x="87" y="0"/>
                  </a:cxn>
                  <a:cxn ang="0">
                    <a:pos x="87" y="0"/>
                  </a:cxn>
                </a:cxnLst>
                <a:rect l="0" t="0" r="r" b="b"/>
                <a:pathLst>
                  <a:path w="159" h="178">
                    <a:moveTo>
                      <a:pt x="87" y="0"/>
                    </a:moveTo>
                    <a:lnTo>
                      <a:pt x="85" y="1"/>
                    </a:lnTo>
                    <a:lnTo>
                      <a:pt x="77" y="4"/>
                    </a:lnTo>
                    <a:lnTo>
                      <a:pt x="67" y="9"/>
                    </a:lnTo>
                    <a:lnTo>
                      <a:pt x="56" y="14"/>
                    </a:lnTo>
                    <a:lnTo>
                      <a:pt x="43" y="22"/>
                    </a:lnTo>
                    <a:lnTo>
                      <a:pt x="30" y="32"/>
                    </a:lnTo>
                    <a:lnTo>
                      <a:pt x="19" y="45"/>
                    </a:lnTo>
                    <a:lnTo>
                      <a:pt x="10" y="59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91"/>
                    </a:lnTo>
                    <a:lnTo>
                      <a:pt x="0" y="110"/>
                    </a:lnTo>
                    <a:lnTo>
                      <a:pt x="1" y="129"/>
                    </a:lnTo>
                    <a:lnTo>
                      <a:pt x="6" y="149"/>
                    </a:lnTo>
                    <a:lnTo>
                      <a:pt x="15" y="165"/>
                    </a:lnTo>
                    <a:lnTo>
                      <a:pt x="33" y="176"/>
                    </a:lnTo>
                    <a:lnTo>
                      <a:pt x="34" y="178"/>
                    </a:lnTo>
                    <a:lnTo>
                      <a:pt x="40" y="176"/>
                    </a:lnTo>
                    <a:lnTo>
                      <a:pt x="49" y="176"/>
                    </a:lnTo>
                    <a:lnTo>
                      <a:pt x="61" y="176"/>
                    </a:lnTo>
                    <a:lnTo>
                      <a:pt x="73" y="173"/>
                    </a:lnTo>
                    <a:lnTo>
                      <a:pt x="87" y="172"/>
                    </a:lnTo>
                    <a:lnTo>
                      <a:pt x="100" y="168"/>
                    </a:lnTo>
                    <a:lnTo>
                      <a:pt x="114" y="162"/>
                    </a:lnTo>
                    <a:lnTo>
                      <a:pt x="115" y="162"/>
                    </a:lnTo>
                    <a:lnTo>
                      <a:pt x="117" y="160"/>
                    </a:lnTo>
                    <a:lnTo>
                      <a:pt x="124" y="158"/>
                    </a:lnTo>
                    <a:lnTo>
                      <a:pt x="130" y="155"/>
                    </a:lnTo>
                    <a:lnTo>
                      <a:pt x="138" y="147"/>
                    </a:lnTo>
                    <a:lnTo>
                      <a:pt x="144" y="140"/>
                    </a:lnTo>
                    <a:lnTo>
                      <a:pt x="151" y="130"/>
                    </a:lnTo>
                    <a:lnTo>
                      <a:pt x="158" y="116"/>
                    </a:lnTo>
                    <a:lnTo>
                      <a:pt x="158" y="113"/>
                    </a:lnTo>
                    <a:lnTo>
                      <a:pt x="158" y="104"/>
                    </a:lnTo>
                    <a:lnTo>
                      <a:pt x="159" y="91"/>
                    </a:lnTo>
                    <a:lnTo>
                      <a:pt x="159" y="75"/>
                    </a:lnTo>
                    <a:lnTo>
                      <a:pt x="158" y="59"/>
                    </a:lnTo>
                    <a:lnTo>
                      <a:pt x="157" y="43"/>
                    </a:lnTo>
                    <a:lnTo>
                      <a:pt x="154" y="29"/>
                    </a:lnTo>
                    <a:lnTo>
                      <a:pt x="150" y="17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3" name="Freeform 345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4" name="Freeform 346"/>
              <p:cNvSpPr>
                <a:spLocks noChangeAspect="1"/>
              </p:cNvSpPr>
              <p:nvPr/>
            </p:nvSpPr>
            <p:spPr bwMode="auto">
              <a:xfrm>
                <a:off x="2082" y="899"/>
                <a:ext cx="57" cy="5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2" y="0"/>
                  </a:cxn>
                  <a:cxn ang="0">
                    <a:pos x="83" y="2"/>
                  </a:cxn>
                  <a:cxn ang="0">
                    <a:pos x="70" y="2"/>
                  </a:cxn>
                  <a:cxn ang="0">
                    <a:pos x="55" y="4"/>
                  </a:cxn>
                  <a:cxn ang="0">
                    <a:pos x="40" y="9"/>
                  </a:cxn>
                  <a:cxn ang="0">
                    <a:pos x="24" y="16"/>
                  </a:cxn>
                  <a:cxn ang="0">
                    <a:pos x="11" y="28"/>
                  </a:cxn>
                  <a:cxn ang="0">
                    <a:pos x="1" y="41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5"/>
                  </a:cxn>
                  <a:cxn ang="0">
                    <a:pos x="2" y="96"/>
                  </a:cxn>
                  <a:cxn ang="0">
                    <a:pos x="7" y="117"/>
                  </a:cxn>
                  <a:cxn ang="0">
                    <a:pos x="15" y="138"/>
                  </a:cxn>
                  <a:cxn ang="0">
                    <a:pos x="27" y="156"/>
                  </a:cxn>
                  <a:cxn ang="0">
                    <a:pos x="45" y="168"/>
                  </a:cxn>
                  <a:cxn ang="0">
                    <a:pos x="46" y="168"/>
                  </a:cxn>
                  <a:cxn ang="0">
                    <a:pos x="53" y="168"/>
                  </a:cxn>
                  <a:cxn ang="0">
                    <a:pos x="62" y="168"/>
                  </a:cxn>
                  <a:cxn ang="0">
                    <a:pos x="73" y="167"/>
                  </a:cxn>
                  <a:cxn ang="0">
                    <a:pos x="86" y="165"/>
                  </a:cxn>
                  <a:cxn ang="0">
                    <a:pos x="99" y="162"/>
                  </a:cxn>
                  <a:cxn ang="0">
                    <a:pos x="112" y="158"/>
                  </a:cxn>
                  <a:cxn ang="0">
                    <a:pos x="126" y="152"/>
                  </a:cxn>
                  <a:cxn ang="0">
                    <a:pos x="127" y="152"/>
                  </a:cxn>
                  <a:cxn ang="0">
                    <a:pos x="131" y="151"/>
                  </a:cxn>
                  <a:cxn ang="0">
                    <a:pos x="136" y="148"/>
                  </a:cxn>
                  <a:cxn ang="0">
                    <a:pos x="142" y="145"/>
                  </a:cxn>
                  <a:cxn ang="0">
                    <a:pos x="150" y="138"/>
                  </a:cxn>
                  <a:cxn ang="0">
                    <a:pos x="156" y="130"/>
                  </a:cxn>
                  <a:cxn ang="0">
                    <a:pos x="162" y="120"/>
                  </a:cxn>
                  <a:cxn ang="0">
                    <a:pos x="169" y="106"/>
                  </a:cxn>
                  <a:cxn ang="0">
                    <a:pos x="169" y="104"/>
                  </a:cxn>
                  <a:cxn ang="0">
                    <a:pos x="169" y="96"/>
                  </a:cxn>
                  <a:cxn ang="0">
                    <a:pos x="170" y="84"/>
                  </a:cxn>
                  <a:cxn ang="0">
                    <a:pos x="170" y="71"/>
                  </a:cxn>
                  <a:cxn ang="0">
                    <a:pos x="169" y="57"/>
                  </a:cxn>
                  <a:cxn ang="0">
                    <a:pos x="169" y="42"/>
                  </a:cxn>
                  <a:cxn ang="0">
                    <a:pos x="166" y="29"/>
                  </a:cxn>
                  <a:cxn ang="0">
                    <a:pos x="162" y="17"/>
                  </a:cxn>
                  <a:cxn ang="0">
                    <a:pos x="96" y="0"/>
                  </a:cxn>
                  <a:cxn ang="0">
                    <a:pos x="96" y="0"/>
                  </a:cxn>
                </a:cxnLst>
                <a:rect l="0" t="0" r="r" b="b"/>
                <a:pathLst>
                  <a:path w="170" h="168">
                    <a:moveTo>
                      <a:pt x="96" y="0"/>
                    </a:moveTo>
                    <a:lnTo>
                      <a:pt x="92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5" y="4"/>
                    </a:lnTo>
                    <a:lnTo>
                      <a:pt x="40" y="9"/>
                    </a:lnTo>
                    <a:lnTo>
                      <a:pt x="24" y="16"/>
                    </a:lnTo>
                    <a:lnTo>
                      <a:pt x="11" y="28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75"/>
                    </a:lnTo>
                    <a:lnTo>
                      <a:pt x="2" y="96"/>
                    </a:lnTo>
                    <a:lnTo>
                      <a:pt x="7" y="117"/>
                    </a:lnTo>
                    <a:lnTo>
                      <a:pt x="15" y="138"/>
                    </a:lnTo>
                    <a:lnTo>
                      <a:pt x="27" y="156"/>
                    </a:lnTo>
                    <a:lnTo>
                      <a:pt x="45" y="168"/>
                    </a:lnTo>
                    <a:lnTo>
                      <a:pt x="46" y="168"/>
                    </a:lnTo>
                    <a:lnTo>
                      <a:pt x="53" y="168"/>
                    </a:lnTo>
                    <a:lnTo>
                      <a:pt x="62" y="168"/>
                    </a:lnTo>
                    <a:lnTo>
                      <a:pt x="73" y="167"/>
                    </a:lnTo>
                    <a:lnTo>
                      <a:pt x="86" y="165"/>
                    </a:lnTo>
                    <a:lnTo>
                      <a:pt x="99" y="162"/>
                    </a:lnTo>
                    <a:lnTo>
                      <a:pt x="112" y="158"/>
                    </a:lnTo>
                    <a:lnTo>
                      <a:pt x="126" y="152"/>
                    </a:lnTo>
                    <a:lnTo>
                      <a:pt x="127" y="152"/>
                    </a:lnTo>
                    <a:lnTo>
                      <a:pt x="131" y="151"/>
                    </a:lnTo>
                    <a:lnTo>
                      <a:pt x="136" y="148"/>
                    </a:lnTo>
                    <a:lnTo>
                      <a:pt x="142" y="145"/>
                    </a:lnTo>
                    <a:lnTo>
                      <a:pt x="150" y="138"/>
                    </a:lnTo>
                    <a:lnTo>
                      <a:pt x="156" y="130"/>
                    </a:lnTo>
                    <a:lnTo>
                      <a:pt x="162" y="120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9" y="96"/>
                    </a:lnTo>
                    <a:lnTo>
                      <a:pt x="170" y="84"/>
                    </a:lnTo>
                    <a:lnTo>
                      <a:pt x="170" y="71"/>
                    </a:lnTo>
                    <a:lnTo>
                      <a:pt x="169" y="57"/>
                    </a:lnTo>
                    <a:lnTo>
                      <a:pt x="169" y="42"/>
                    </a:lnTo>
                    <a:lnTo>
                      <a:pt x="166" y="29"/>
                    </a:lnTo>
                    <a:lnTo>
                      <a:pt x="162" y="17"/>
                    </a:lnTo>
                    <a:lnTo>
                      <a:pt x="96" y="0"/>
                    </a:lnTo>
                    <a:lnTo>
                      <a:pt x="9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5" name="Freeform 347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6" name="Freeform 348"/>
              <p:cNvSpPr>
                <a:spLocks noChangeAspect="1"/>
              </p:cNvSpPr>
              <p:nvPr/>
            </p:nvSpPr>
            <p:spPr bwMode="auto">
              <a:xfrm>
                <a:off x="2021" y="913"/>
                <a:ext cx="49" cy="4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77" y="0"/>
                  </a:cxn>
                  <a:cxn ang="0">
                    <a:pos x="70" y="1"/>
                  </a:cxn>
                  <a:cxn ang="0">
                    <a:pos x="59" y="1"/>
                  </a:cxn>
                  <a:cxn ang="0">
                    <a:pos x="46" y="4"/>
                  </a:cxn>
                  <a:cxn ang="0">
                    <a:pos x="34" y="7"/>
                  </a:cxn>
                  <a:cxn ang="0">
                    <a:pos x="20" y="13"/>
                  </a:cxn>
                  <a:cxn ang="0">
                    <a:pos x="9" y="21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8"/>
                  </a:cxn>
                  <a:cxn ang="0">
                    <a:pos x="4" y="72"/>
                  </a:cxn>
                  <a:cxn ang="0">
                    <a:pos x="9" y="86"/>
                  </a:cxn>
                  <a:cxn ang="0">
                    <a:pos x="17" y="102"/>
                  </a:cxn>
                  <a:cxn ang="0">
                    <a:pos x="30" y="117"/>
                  </a:cxn>
                  <a:cxn ang="0">
                    <a:pos x="48" y="127"/>
                  </a:cxn>
                  <a:cxn ang="0">
                    <a:pos x="49" y="128"/>
                  </a:cxn>
                  <a:cxn ang="0">
                    <a:pos x="53" y="130"/>
                  </a:cxn>
                  <a:cxn ang="0">
                    <a:pos x="59" y="131"/>
                  </a:cxn>
                  <a:cxn ang="0">
                    <a:pos x="67" y="134"/>
                  </a:cxn>
                  <a:cxn ang="0">
                    <a:pos x="75" y="136"/>
                  </a:cxn>
                  <a:cxn ang="0">
                    <a:pos x="86" y="136"/>
                  </a:cxn>
                  <a:cxn ang="0">
                    <a:pos x="96" y="133"/>
                  </a:cxn>
                  <a:cxn ang="0">
                    <a:pos x="107" y="128"/>
                  </a:cxn>
                  <a:cxn ang="0">
                    <a:pos x="111" y="127"/>
                  </a:cxn>
                  <a:cxn ang="0">
                    <a:pos x="116" y="126"/>
                  </a:cxn>
                  <a:cxn ang="0">
                    <a:pos x="121" y="121"/>
                  </a:cxn>
                  <a:cxn ang="0">
                    <a:pos x="127" y="117"/>
                  </a:cxn>
                  <a:cxn ang="0">
                    <a:pos x="133" y="110"/>
                  </a:cxn>
                  <a:cxn ang="0">
                    <a:pos x="139" y="101"/>
                  </a:cxn>
                  <a:cxn ang="0">
                    <a:pos x="144" y="89"/>
                  </a:cxn>
                  <a:cxn ang="0">
                    <a:pos x="144" y="88"/>
                  </a:cxn>
                  <a:cxn ang="0">
                    <a:pos x="144" y="81"/>
                  </a:cxn>
                  <a:cxn ang="0">
                    <a:pos x="145" y="72"/>
                  </a:cxn>
                  <a:cxn ang="0">
                    <a:pos x="145" y="60"/>
                  </a:cxn>
                  <a:cxn ang="0">
                    <a:pos x="145" y="47"/>
                  </a:cxn>
                  <a:cxn ang="0">
                    <a:pos x="144" y="36"/>
                  </a:cxn>
                  <a:cxn ang="0">
                    <a:pos x="141" y="24"/>
                  </a:cxn>
                  <a:cxn ang="0">
                    <a:pos x="139" y="14"/>
                  </a:cxn>
                  <a:cxn ang="0">
                    <a:pos x="80" y="0"/>
                  </a:cxn>
                  <a:cxn ang="0">
                    <a:pos x="80" y="0"/>
                  </a:cxn>
                </a:cxnLst>
                <a:rect l="0" t="0" r="r" b="b"/>
                <a:pathLst>
                  <a:path w="145" h="136">
                    <a:moveTo>
                      <a:pt x="80" y="0"/>
                    </a:moveTo>
                    <a:lnTo>
                      <a:pt x="77" y="0"/>
                    </a:lnTo>
                    <a:lnTo>
                      <a:pt x="70" y="1"/>
                    </a:lnTo>
                    <a:lnTo>
                      <a:pt x="59" y="1"/>
                    </a:lnTo>
                    <a:lnTo>
                      <a:pt x="46" y="4"/>
                    </a:lnTo>
                    <a:lnTo>
                      <a:pt x="34" y="7"/>
                    </a:lnTo>
                    <a:lnTo>
                      <a:pt x="20" y="13"/>
                    </a:lnTo>
                    <a:lnTo>
                      <a:pt x="9" y="21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8"/>
                    </a:lnTo>
                    <a:lnTo>
                      <a:pt x="4" y="72"/>
                    </a:lnTo>
                    <a:lnTo>
                      <a:pt x="9" y="86"/>
                    </a:lnTo>
                    <a:lnTo>
                      <a:pt x="17" y="102"/>
                    </a:lnTo>
                    <a:lnTo>
                      <a:pt x="30" y="117"/>
                    </a:lnTo>
                    <a:lnTo>
                      <a:pt x="48" y="127"/>
                    </a:lnTo>
                    <a:lnTo>
                      <a:pt x="49" y="128"/>
                    </a:lnTo>
                    <a:lnTo>
                      <a:pt x="53" y="130"/>
                    </a:lnTo>
                    <a:lnTo>
                      <a:pt x="59" y="131"/>
                    </a:lnTo>
                    <a:lnTo>
                      <a:pt x="67" y="134"/>
                    </a:lnTo>
                    <a:lnTo>
                      <a:pt x="75" y="136"/>
                    </a:lnTo>
                    <a:lnTo>
                      <a:pt x="86" y="136"/>
                    </a:lnTo>
                    <a:lnTo>
                      <a:pt x="96" y="133"/>
                    </a:lnTo>
                    <a:lnTo>
                      <a:pt x="107" y="128"/>
                    </a:lnTo>
                    <a:lnTo>
                      <a:pt x="111" y="127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7" y="117"/>
                    </a:lnTo>
                    <a:lnTo>
                      <a:pt x="133" y="110"/>
                    </a:lnTo>
                    <a:lnTo>
                      <a:pt x="139" y="10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4" y="81"/>
                    </a:lnTo>
                    <a:lnTo>
                      <a:pt x="145" y="72"/>
                    </a:lnTo>
                    <a:lnTo>
                      <a:pt x="145" y="60"/>
                    </a:lnTo>
                    <a:lnTo>
                      <a:pt x="145" y="47"/>
                    </a:lnTo>
                    <a:lnTo>
                      <a:pt x="144" y="36"/>
                    </a:lnTo>
                    <a:lnTo>
                      <a:pt x="141" y="24"/>
                    </a:lnTo>
                    <a:lnTo>
                      <a:pt x="139" y="14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7" name="Freeform 349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8" name="Freeform 350"/>
              <p:cNvSpPr>
                <a:spLocks noChangeAspect="1"/>
              </p:cNvSpPr>
              <p:nvPr/>
            </p:nvSpPr>
            <p:spPr bwMode="auto">
              <a:xfrm>
                <a:off x="1964" y="915"/>
                <a:ext cx="41" cy="3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6" y="0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0" y="5"/>
                  </a:cxn>
                  <a:cxn ang="0">
                    <a:pos x="29" y="8"/>
                  </a:cxn>
                  <a:cxn ang="0">
                    <a:pos x="18" y="13"/>
                  </a:cxn>
                  <a:cxn ang="0">
                    <a:pos x="8" y="21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50"/>
                  </a:cxn>
                  <a:cxn ang="0">
                    <a:pos x="3" y="63"/>
                  </a:cxn>
                  <a:cxn ang="0">
                    <a:pos x="6" y="76"/>
                  </a:cxn>
                  <a:cxn ang="0">
                    <a:pos x="14" y="89"/>
                  </a:cxn>
                  <a:cxn ang="0">
                    <a:pos x="24" y="102"/>
                  </a:cxn>
                  <a:cxn ang="0">
                    <a:pos x="39" y="110"/>
                  </a:cxn>
                  <a:cxn ang="0">
                    <a:pos x="39" y="112"/>
                  </a:cxn>
                  <a:cxn ang="0">
                    <a:pos x="43" y="113"/>
                  </a:cxn>
                  <a:cxn ang="0">
                    <a:pos x="48" y="115"/>
                  </a:cxn>
                  <a:cxn ang="0">
                    <a:pos x="56" y="115"/>
                  </a:cxn>
                  <a:cxn ang="0">
                    <a:pos x="63" y="116"/>
                  </a:cxn>
                  <a:cxn ang="0">
                    <a:pos x="72" y="116"/>
                  </a:cxn>
                  <a:cxn ang="0">
                    <a:pos x="81" y="115"/>
                  </a:cxn>
                  <a:cxn ang="0">
                    <a:pos x="91" y="110"/>
                  </a:cxn>
                  <a:cxn ang="0">
                    <a:pos x="93" y="110"/>
                  </a:cxn>
                  <a:cxn ang="0">
                    <a:pos x="97" y="107"/>
                  </a:cxn>
                  <a:cxn ang="0">
                    <a:pos x="102" y="105"/>
                  </a:cxn>
                  <a:cxn ang="0">
                    <a:pos x="107" y="100"/>
                  </a:cxn>
                  <a:cxn ang="0">
                    <a:pos x="112" y="94"/>
                  </a:cxn>
                  <a:cxn ang="0">
                    <a:pos x="117" y="87"/>
                  </a:cxn>
                  <a:cxn ang="0">
                    <a:pos x="123" y="77"/>
                  </a:cxn>
                  <a:cxn ang="0">
                    <a:pos x="123" y="76"/>
                  </a:cxn>
                  <a:cxn ang="0">
                    <a:pos x="123" y="70"/>
                  </a:cxn>
                  <a:cxn ang="0">
                    <a:pos x="123" y="63"/>
                  </a:cxn>
                  <a:cxn ang="0">
                    <a:pos x="123" y="52"/>
                  </a:cxn>
                  <a:cxn ang="0">
                    <a:pos x="123" y="42"/>
                  </a:cxn>
                  <a:cxn ang="0">
                    <a:pos x="121" y="31"/>
                  </a:cxn>
                  <a:cxn ang="0">
                    <a:pos x="120" y="22"/>
                  </a:cxn>
                  <a:cxn ang="0">
                    <a:pos x="117" y="13"/>
                  </a:cxn>
                  <a:cxn ang="0">
                    <a:pos x="68" y="0"/>
                  </a:cxn>
                  <a:cxn ang="0">
                    <a:pos x="68" y="0"/>
                  </a:cxn>
                </a:cxnLst>
                <a:rect l="0" t="0" r="r" b="b"/>
                <a:pathLst>
                  <a:path w="123" h="116">
                    <a:moveTo>
                      <a:pt x="68" y="0"/>
                    </a:moveTo>
                    <a:lnTo>
                      <a:pt x="66" y="0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29" y="8"/>
                    </a:lnTo>
                    <a:lnTo>
                      <a:pt x="18" y="13"/>
                    </a:lnTo>
                    <a:lnTo>
                      <a:pt x="8" y="21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50"/>
                    </a:lnTo>
                    <a:lnTo>
                      <a:pt x="3" y="63"/>
                    </a:lnTo>
                    <a:lnTo>
                      <a:pt x="6" y="76"/>
                    </a:lnTo>
                    <a:lnTo>
                      <a:pt x="14" y="89"/>
                    </a:lnTo>
                    <a:lnTo>
                      <a:pt x="24" y="102"/>
                    </a:lnTo>
                    <a:lnTo>
                      <a:pt x="39" y="110"/>
                    </a:lnTo>
                    <a:lnTo>
                      <a:pt x="39" y="112"/>
                    </a:lnTo>
                    <a:lnTo>
                      <a:pt x="43" y="113"/>
                    </a:lnTo>
                    <a:lnTo>
                      <a:pt x="48" y="115"/>
                    </a:lnTo>
                    <a:lnTo>
                      <a:pt x="56" y="115"/>
                    </a:lnTo>
                    <a:lnTo>
                      <a:pt x="63" y="116"/>
                    </a:lnTo>
                    <a:lnTo>
                      <a:pt x="72" y="116"/>
                    </a:lnTo>
                    <a:lnTo>
                      <a:pt x="81" y="115"/>
                    </a:lnTo>
                    <a:lnTo>
                      <a:pt x="91" y="110"/>
                    </a:lnTo>
                    <a:lnTo>
                      <a:pt x="93" y="110"/>
                    </a:lnTo>
                    <a:lnTo>
                      <a:pt x="97" y="107"/>
                    </a:lnTo>
                    <a:lnTo>
                      <a:pt x="102" y="105"/>
                    </a:lnTo>
                    <a:lnTo>
                      <a:pt x="107" y="100"/>
                    </a:lnTo>
                    <a:lnTo>
                      <a:pt x="112" y="94"/>
                    </a:lnTo>
                    <a:lnTo>
                      <a:pt x="117" y="87"/>
                    </a:lnTo>
                    <a:lnTo>
                      <a:pt x="123" y="77"/>
                    </a:lnTo>
                    <a:lnTo>
                      <a:pt x="123" y="76"/>
                    </a:lnTo>
                    <a:lnTo>
                      <a:pt x="123" y="70"/>
                    </a:lnTo>
                    <a:lnTo>
                      <a:pt x="123" y="63"/>
                    </a:lnTo>
                    <a:lnTo>
                      <a:pt x="123" y="52"/>
                    </a:lnTo>
                    <a:lnTo>
                      <a:pt x="123" y="42"/>
                    </a:lnTo>
                    <a:lnTo>
                      <a:pt x="121" y="31"/>
                    </a:lnTo>
                    <a:lnTo>
                      <a:pt x="120" y="22"/>
                    </a:lnTo>
                    <a:lnTo>
                      <a:pt x="117" y="13"/>
                    </a:lnTo>
                    <a:lnTo>
                      <a:pt x="68" y="0"/>
                    </a:lnTo>
                    <a:lnTo>
                      <a:pt x="68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799" name="Freeform 351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0" name="Freeform 352"/>
              <p:cNvSpPr>
                <a:spLocks noChangeAspect="1"/>
              </p:cNvSpPr>
              <p:nvPr/>
            </p:nvSpPr>
            <p:spPr bwMode="auto">
              <a:xfrm>
                <a:off x="1852" y="918"/>
                <a:ext cx="46" cy="46"/>
              </a:xfrm>
              <a:custGeom>
                <a:avLst/>
                <a:gdLst/>
                <a:ahLst/>
                <a:cxnLst>
                  <a:cxn ang="0">
                    <a:pos x="99" y="12"/>
                  </a:cxn>
                  <a:cxn ang="0">
                    <a:pos x="96" y="12"/>
                  </a:cxn>
                  <a:cxn ang="0">
                    <a:pos x="90" y="9"/>
                  </a:cxn>
                  <a:cxn ang="0">
                    <a:pos x="81" y="6"/>
                  </a:cxn>
                  <a:cxn ang="0">
                    <a:pos x="71" y="1"/>
                  </a:cxn>
                  <a:cxn ang="0">
                    <a:pos x="60" y="0"/>
                  </a:cxn>
                  <a:cxn ang="0">
                    <a:pos x="47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9" y="17"/>
                  </a:cxn>
                  <a:cxn ang="0">
                    <a:pos x="13" y="26"/>
                  </a:cxn>
                  <a:cxn ang="0">
                    <a:pos x="7" y="39"/>
                  </a:cxn>
                  <a:cxn ang="0">
                    <a:pos x="2" y="54"/>
                  </a:cxn>
                  <a:cxn ang="0">
                    <a:pos x="0" y="68"/>
                  </a:cxn>
                  <a:cxn ang="0">
                    <a:pos x="4" y="84"/>
                  </a:cxn>
                  <a:cxn ang="0">
                    <a:pos x="14" y="98"/>
                  </a:cxn>
                  <a:cxn ang="0">
                    <a:pos x="16" y="101"/>
                  </a:cxn>
                  <a:cxn ang="0">
                    <a:pos x="22" y="106"/>
                  </a:cxn>
                  <a:cxn ang="0">
                    <a:pos x="31" y="111"/>
                  </a:cxn>
                  <a:cxn ang="0">
                    <a:pos x="42" y="119"/>
                  </a:cxn>
                  <a:cxn ang="0">
                    <a:pos x="55" y="126"/>
                  </a:cxn>
                  <a:cxn ang="0">
                    <a:pos x="67" y="132"/>
                  </a:cxn>
                  <a:cxn ang="0">
                    <a:pos x="80" y="136"/>
                  </a:cxn>
                  <a:cxn ang="0">
                    <a:pos x="91" y="137"/>
                  </a:cxn>
                  <a:cxn ang="0">
                    <a:pos x="93" y="136"/>
                  </a:cxn>
                  <a:cxn ang="0">
                    <a:pos x="96" y="133"/>
                  </a:cxn>
                  <a:cxn ang="0">
                    <a:pos x="100" y="130"/>
                  </a:cxn>
                  <a:cxn ang="0">
                    <a:pos x="104" y="126"/>
                  </a:cxn>
                  <a:cxn ang="0">
                    <a:pos x="110" y="120"/>
                  </a:cxn>
                  <a:cxn ang="0">
                    <a:pos x="115" y="114"/>
                  </a:cxn>
                  <a:cxn ang="0">
                    <a:pos x="123" y="106"/>
                  </a:cxn>
                  <a:cxn ang="0">
                    <a:pos x="123" y="104"/>
                  </a:cxn>
                  <a:cxn ang="0">
                    <a:pos x="125" y="100"/>
                  </a:cxn>
                  <a:cxn ang="0">
                    <a:pos x="128" y="93"/>
                  </a:cxn>
                  <a:cxn ang="0">
                    <a:pos x="132" y="82"/>
                  </a:cxn>
                  <a:cxn ang="0">
                    <a:pos x="135" y="74"/>
                  </a:cxn>
                  <a:cxn ang="0">
                    <a:pos x="138" y="64"/>
                  </a:cxn>
                  <a:cxn ang="0">
                    <a:pos x="139" y="54"/>
                  </a:cxn>
                  <a:cxn ang="0">
                    <a:pos x="139" y="45"/>
                  </a:cxn>
                  <a:cxn ang="0">
                    <a:pos x="99" y="12"/>
                  </a:cxn>
                  <a:cxn ang="0">
                    <a:pos x="99" y="12"/>
                  </a:cxn>
                </a:cxnLst>
                <a:rect l="0" t="0" r="r" b="b"/>
                <a:pathLst>
                  <a:path w="139" h="137">
                    <a:moveTo>
                      <a:pt x="99" y="12"/>
                    </a:moveTo>
                    <a:lnTo>
                      <a:pt x="96" y="12"/>
                    </a:lnTo>
                    <a:lnTo>
                      <a:pt x="90" y="9"/>
                    </a:lnTo>
                    <a:lnTo>
                      <a:pt x="81" y="6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1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9"/>
                    </a:lnTo>
                    <a:lnTo>
                      <a:pt x="2" y="54"/>
                    </a:lnTo>
                    <a:lnTo>
                      <a:pt x="0" y="68"/>
                    </a:lnTo>
                    <a:lnTo>
                      <a:pt x="4" y="84"/>
                    </a:lnTo>
                    <a:lnTo>
                      <a:pt x="14" y="98"/>
                    </a:lnTo>
                    <a:lnTo>
                      <a:pt x="16" y="101"/>
                    </a:lnTo>
                    <a:lnTo>
                      <a:pt x="22" y="106"/>
                    </a:lnTo>
                    <a:lnTo>
                      <a:pt x="31" y="111"/>
                    </a:lnTo>
                    <a:lnTo>
                      <a:pt x="42" y="119"/>
                    </a:lnTo>
                    <a:lnTo>
                      <a:pt x="55" y="126"/>
                    </a:lnTo>
                    <a:lnTo>
                      <a:pt x="67" y="132"/>
                    </a:lnTo>
                    <a:lnTo>
                      <a:pt x="80" y="136"/>
                    </a:lnTo>
                    <a:lnTo>
                      <a:pt x="91" y="137"/>
                    </a:lnTo>
                    <a:lnTo>
                      <a:pt x="93" y="136"/>
                    </a:lnTo>
                    <a:lnTo>
                      <a:pt x="96" y="133"/>
                    </a:lnTo>
                    <a:lnTo>
                      <a:pt x="100" y="130"/>
                    </a:lnTo>
                    <a:lnTo>
                      <a:pt x="104" y="126"/>
                    </a:lnTo>
                    <a:lnTo>
                      <a:pt x="110" y="120"/>
                    </a:lnTo>
                    <a:lnTo>
                      <a:pt x="115" y="114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0"/>
                    </a:lnTo>
                    <a:lnTo>
                      <a:pt x="128" y="93"/>
                    </a:lnTo>
                    <a:lnTo>
                      <a:pt x="132" y="82"/>
                    </a:lnTo>
                    <a:lnTo>
                      <a:pt x="135" y="74"/>
                    </a:lnTo>
                    <a:lnTo>
                      <a:pt x="138" y="64"/>
                    </a:lnTo>
                    <a:lnTo>
                      <a:pt x="139" y="54"/>
                    </a:lnTo>
                    <a:lnTo>
                      <a:pt x="139" y="45"/>
                    </a:lnTo>
                    <a:lnTo>
                      <a:pt x="99" y="12"/>
                    </a:lnTo>
                    <a:lnTo>
                      <a:pt x="99" y="1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1" name="Freeform 353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2" name="Freeform 354"/>
              <p:cNvSpPr>
                <a:spLocks noChangeAspect="1"/>
              </p:cNvSpPr>
              <p:nvPr/>
            </p:nvSpPr>
            <p:spPr bwMode="auto">
              <a:xfrm>
                <a:off x="1758" y="928"/>
                <a:ext cx="40" cy="39"/>
              </a:xfrm>
              <a:custGeom>
                <a:avLst/>
                <a:gdLst/>
                <a:ahLst/>
                <a:cxnLst>
                  <a:cxn ang="0">
                    <a:pos x="9" y="91"/>
                  </a:cxn>
                  <a:cxn ang="0">
                    <a:pos x="10" y="92"/>
                  </a:cxn>
                  <a:cxn ang="0">
                    <a:pos x="14" y="95"/>
                  </a:cxn>
                  <a:cxn ang="0">
                    <a:pos x="22" y="99"/>
                  </a:cxn>
                  <a:cxn ang="0">
                    <a:pos x="30" y="104"/>
                  </a:cxn>
                  <a:cxn ang="0">
                    <a:pos x="39" y="108"/>
                  </a:cxn>
                  <a:cxn ang="0">
                    <a:pos x="51" y="111"/>
                  </a:cxn>
                  <a:cxn ang="0">
                    <a:pos x="61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80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7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4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9" y="0"/>
                  </a:cxn>
                  <a:cxn ang="0">
                    <a:pos x="52" y="0"/>
                  </a:cxn>
                  <a:cxn ang="0">
                    <a:pos x="49" y="1"/>
                  </a:cxn>
                  <a:cxn ang="0">
                    <a:pos x="44" y="2"/>
                  </a:cxn>
                  <a:cxn ang="0">
                    <a:pos x="38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9" y="91"/>
                  </a:cxn>
                  <a:cxn ang="0">
                    <a:pos x="9" y="91"/>
                  </a:cxn>
                </a:cxnLst>
                <a:rect l="0" t="0" r="r" b="b"/>
                <a:pathLst>
                  <a:path w="119" h="117">
                    <a:moveTo>
                      <a:pt x="9" y="91"/>
                    </a:moveTo>
                    <a:lnTo>
                      <a:pt x="10" y="92"/>
                    </a:lnTo>
                    <a:lnTo>
                      <a:pt x="14" y="95"/>
                    </a:lnTo>
                    <a:lnTo>
                      <a:pt x="22" y="99"/>
                    </a:lnTo>
                    <a:lnTo>
                      <a:pt x="30" y="104"/>
                    </a:lnTo>
                    <a:lnTo>
                      <a:pt x="39" y="108"/>
                    </a:lnTo>
                    <a:lnTo>
                      <a:pt x="51" y="111"/>
                    </a:lnTo>
                    <a:lnTo>
                      <a:pt x="61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80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7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4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9" y="91"/>
                    </a:lnTo>
                    <a:lnTo>
                      <a:pt x="9" y="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3" name="Freeform 355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4" name="Freeform 356"/>
              <p:cNvSpPr>
                <a:spLocks noChangeAspect="1"/>
              </p:cNvSpPr>
              <p:nvPr/>
            </p:nvSpPr>
            <p:spPr bwMode="auto">
              <a:xfrm>
                <a:off x="1808" y="926"/>
                <a:ext cx="35" cy="42"/>
              </a:xfrm>
              <a:custGeom>
                <a:avLst/>
                <a:gdLst/>
                <a:ahLst/>
                <a:cxnLst>
                  <a:cxn ang="0">
                    <a:pos x="4" y="76"/>
                  </a:cxn>
                  <a:cxn ang="0">
                    <a:pos x="4" y="79"/>
                  </a:cxn>
                  <a:cxn ang="0">
                    <a:pos x="6" y="85"/>
                  </a:cxn>
                  <a:cxn ang="0">
                    <a:pos x="10" y="92"/>
                  </a:cxn>
                  <a:cxn ang="0">
                    <a:pos x="16" y="101"/>
                  </a:cxn>
                  <a:cxn ang="0">
                    <a:pos x="23" y="110"/>
                  </a:cxn>
                  <a:cxn ang="0">
                    <a:pos x="30" y="117"/>
                  </a:cxn>
                  <a:cxn ang="0">
                    <a:pos x="39" y="123"/>
                  </a:cxn>
                  <a:cxn ang="0">
                    <a:pos x="49" y="124"/>
                  </a:cxn>
                  <a:cxn ang="0">
                    <a:pos x="52" y="126"/>
                  </a:cxn>
                  <a:cxn ang="0">
                    <a:pos x="59" y="126"/>
                  </a:cxn>
                  <a:cxn ang="0">
                    <a:pos x="69" y="124"/>
                  </a:cxn>
                  <a:cxn ang="0">
                    <a:pos x="82" y="121"/>
                  </a:cxn>
                  <a:cxn ang="0">
                    <a:pos x="92" y="115"/>
                  </a:cxn>
                  <a:cxn ang="0">
                    <a:pos x="101" y="107"/>
                  </a:cxn>
                  <a:cxn ang="0">
                    <a:pos x="105" y="94"/>
                  </a:cxn>
                  <a:cxn ang="0">
                    <a:pos x="102" y="75"/>
                  </a:cxn>
                  <a:cxn ang="0">
                    <a:pos x="101" y="74"/>
                  </a:cxn>
                  <a:cxn ang="0">
                    <a:pos x="98" y="66"/>
                  </a:cxn>
                  <a:cxn ang="0">
                    <a:pos x="96" y="56"/>
                  </a:cxn>
                  <a:cxn ang="0">
                    <a:pos x="92" y="45"/>
                  </a:cxn>
                  <a:cxn ang="0">
                    <a:pos x="87" y="32"/>
                  </a:cxn>
                  <a:cxn ang="0">
                    <a:pos x="82" y="20"/>
                  </a:cxn>
                  <a:cxn ang="0">
                    <a:pos x="76" y="10"/>
                  </a:cxn>
                  <a:cxn ang="0">
                    <a:pos x="71" y="1"/>
                  </a:cxn>
                  <a:cxn ang="0">
                    <a:pos x="69" y="1"/>
                  </a:cxn>
                  <a:cxn ang="0">
                    <a:pos x="68" y="1"/>
                  </a:cxn>
                  <a:cxn ang="0">
                    <a:pos x="64" y="1"/>
                  </a:cxn>
                  <a:cxn ang="0">
                    <a:pos x="61" y="0"/>
                  </a:cxn>
                  <a:cxn ang="0">
                    <a:pos x="55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29" y="1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0" y="10"/>
                  </a:cxn>
                  <a:cxn ang="0">
                    <a:pos x="5" y="16"/>
                  </a:cxn>
                  <a:cxn ang="0">
                    <a:pos x="1" y="24"/>
                  </a:cxn>
                  <a:cxn ang="0">
                    <a:pos x="0" y="33"/>
                  </a:cxn>
                  <a:cxn ang="0">
                    <a:pos x="4" y="76"/>
                  </a:cxn>
                  <a:cxn ang="0">
                    <a:pos x="4" y="76"/>
                  </a:cxn>
                </a:cxnLst>
                <a:rect l="0" t="0" r="r" b="b"/>
                <a:pathLst>
                  <a:path w="105" h="126">
                    <a:moveTo>
                      <a:pt x="4" y="76"/>
                    </a:moveTo>
                    <a:lnTo>
                      <a:pt x="4" y="79"/>
                    </a:lnTo>
                    <a:lnTo>
                      <a:pt x="6" y="85"/>
                    </a:lnTo>
                    <a:lnTo>
                      <a:pt x="10" y="92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0" y="117"/>
                    </a:lnTo>
                    <a:lnTo>
                      <a:pt x="39" y="123"/>
                    </a:lnTo>
                    <a:lnTo>
                      <a:pt x="49" y="124"/>
                    </a:lnTo>
                    <a:lnTo>
                      <a:pt x="52" y="126"/>
                    </a:lnTo>
                    <a:lnTo>
                      <a:pt x="59" y="126"/>
                    </a:lnTo>
                    <a:lnTo>
                      <a:pt x="69" y="124"/>
                    </a:lnTo>
                    <a:lnTo>
                      <a:pt x="82" y="121"/>
                    </a:lnTo>
                    <a:lnTo>
                      <a:pt x="92" y="115"/>
                    </a:lnTo>
                    <a:lnTo>
                      <a:pt x="101" y="107"/>
                    </a:lnTo>
                    <a:lnTo>
                      <a:pt x="105" y="94"/>
                    </a:lnTo>
                    <a:lnTo>
                      <a:pt x="102" y="75"/>
                    </a:lnTo>
                    <a:lnTo>
                      <a:pt x="101" y="74"/>
                    </a:lnTo>
                    <a:lnTo>
                      <a:pt x="98" y="66"/>
                    </a:lnTo>
                    <a:lnTo>
                      <a:pt x="96" y="56"/>
                    </a:lnTo>
                    <a:lnTo>
                      <a:pt x="92" y="45"/>
                    </a:lnTo>
                    <a:lnTo>
                      <a:pt x="87" y="32"/>
                    </a:lnTo>
                    <a:lnTo>
                      <a:pt x="82" y="20"/>
                    </a:lnTo>
                    <a:lnTo>
                      <a:pt x="76" y="10"/>
                    </a:lnTo>
                    <a:lnTo>
                      <a:pt x="71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0" y="10"/>
                    </a:lnTo>
                    <a:lnTo>
                      <a:pt x="5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4" y="76"/>
                    </a:lnTo>
                    <a:lnTo>
                      <a:pt x="4" y="7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5" name="Freeform 357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6" name="Freeform 358"/>
              <p:cNvSpPr>
                <a:spLocks noChangeAspect="1"/>
              </p:cNvSpPr>
              <p:nvPr/>
            </p:nvSpPr>
            <p:spPr bwMode="auto">
              <a:xfrm>
                <a:off x="1712" y="928"/>
                <a:ext cx="39" cy="39"/>
              </a:xfrm>
              <a:custGeom>
                <a:avLst/>
                <a:gdLst/>
                <a:ahLst/>
                <a:cxnLst>
                  <a:cxn ang="0">
                    <a:pos x="20" y="85"/>
                  </a:cxn>
                  <a:cxn ang="0">
                    <a:pos x="20" y="86"/>
                  </a:cxn>
                  <a:cxn ang="0">
                    <a:pos x="24" y="91"/>
                  </a:cxn>
                  <a:cxn ang="0">
                    <a:pos x="29" y="95"/>
                  </a:cxn>
                  <a:cxn ang="0">
                    <a:pos x="35" y="101"/>
                  </a:cxn>
                  <a:cxn ang="0">
                    <a:pos x="43" y="105"/>
                  </a:cxn>
                  <a:cxn ang="0">
                    <a:pos x="52" y="111"/>
                  </a:cxn>
                  <a:cxn ang="0">
                    <a:pos x="62" y="114"/>
                  </a:cxn>
                  <a:cxn ang="0">
                    <a:pos x="72" y="115"/>
                  </a:cxn>
                  <a:cxn ang="0">
                    <a:pos x="73" y="117"/>
                  </a:cxn>
                  <a:cxn ang="0">
                    <a:pos x="79" y="117"/>
                  </a:cxn>
                  <a:cxn ang="0">
                    <a:pos x="87" y="115"/>
                  </a:cxn>
                  <a:cxn ang="0">
                    <a:pos x="96" y="112"/>
                  </a:cxn>
                  <a:cxn ang="0">
                    <a:pos x="105" y="108"/>
                  </a:cxn>
                  <a:cxn ang="0">
                    <a:pos x="112" y="101"/>
                  </a:cxn>
                  <a:cxn ang="0">
                    <a:pos x="116" y="89"/>
                  </a:cxn>
                  <a:cxn ang="0">
                    <a:pos x="119" y="73"/>
                  </a:cxn>
                  <a:cxn ang="0">
                    <a:pos x="117" y="72"/>
                  </a:cxn>
                  <a:cxn ang="0">
                    <a:pos x="115" y="65"/>
                  </a:cxn>
                  <a:cxn ang="0">
                    <a:pos x="112" y="54"/>
                  </a:cxn>
                  <a:cxn ang="0">
                    <a:pos x="109" y="43"/>
                  </a:cxn>
                  <a:cxn ang="0">
                    <a:pos x="103" y="30"/>
                  </a:cxn>
                  <a:cxn ang="0">
                    <a:pos x="98" y="18"/>
                  </a:cxn>
                  <a:cxn ang="0">
                    <a:pos x="92" y="8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0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3" y="2"/>
                  </a:cxn>
                  <a:cxn ang="0">
                    <a:pos x="37" y="7"/>
                  </a:cxn>
                  <a:cxn ang="0">
                    <a:pos x="29" y="11"/>
                  </a:cxn>
                  <a:cxn ang="0">
                    <a:pos x="20" y="17"/>
                  </a:cxn>
                  <a:cxn ang="0">
                    <a:pos x="11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20" y="85"/>
                  </a:cxn>
                  <a:cxn ang="0">
                    <a:pos x="20" y="85"/>
                  </a:cxn>
                </a:cxnLst>
                <a:rect l="0" t="0" r="r" b="b"/>
                <a:pathLst>
                  <a:path w="119" h="117">
                    <a:moveTo>
                      <a:pt x="20" y="85"/>
                    </a:moveTo>
                    <a:lnTo>
                      <a:pt x="20" y="86"/>
                    </a:lnTo>
                    <a:lnTo>
                      <a:pt x="24" y="91"/>
                    </a:lnTo>
                    <a:lnTo>
                      <a:pt x="29" y="95"/>
                    </a:lnTo>
                    <a:lnTo>
                      <a:pt x="35" y="101"/>
                    </a:lnTo>
                    <a:lnTo>
                      <a:pt x="43" y="105"/>
                    </a:lnTo>
                    <a:lnTo>
                      <a:pt x="52" y="111"/>
                    </a:lnTo>
                    <a:lnTo>
                      <a:pt x="62" y="114"/>
                    </a:lnTo>
                    <a:lnTo>
                      <a:pt x="72" y="115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7" y="115"/>
                    </a:lnTo>
                    <a:lnTo>
                      <a:pt x="96" y="112"/>
                    </a:lnTo>
                    <a:lnTo>
                      <a:pt x="105" y="108"/>
                    </a:lnTo>
                    <a:lnTo>
                      <a:pt x="112" y="101"/>
                    </a:lnTo>
                    <a:lnTo>
                      <a:pt x="116" y="89"/>
                    </a:lnTo>
                    <a:lnTo>
                      <a:pt x="119" y="73"/>
                    </a:lnTo>
                    <a:lnTo>
                      <a:pt x="117" y="72"/>
                    </a:lnTo>
                    <a:lnTo>
                      <a:pt x="115" y="65"/>
                    </a:lnTo>
                    <a:lnTo>
                      <a:pt x="112" y="54"/>
                    </a:lnTo>
                    <a:lnTo>
                      <a:pt x="109" y="43"/>
                    </a:lnTo>
                    <a:lnTo>
                      <a:pt x="103" y="30"/>
                    </a:lnTo>
                    <a:lnTo>
                      <a:pt x="98" y="18"/>
                    </a:lnTo>
                    <a:lnTo>
                      <a:pt x="92" y="8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3" y="2"/>
                    </a:lnTo>
                    <a:lnTo>
                      <a:pt x="37" y="7"/>
                    </a:lnTo>
                    <a:lnTo>
                      <a:pt x="29" y="11"/>
                    </a:lnTo>
                    <a:lnTo>
                      <a:pt x="20" y="17"/>
                    </a:lnTo>
                    <a:lnTo>
                      <a:pt x="11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20" y="85"/>
                    </a:lnTo>
                    <a:lnTo>
                      <a:pt x="20" y="8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7" name="Freeform 359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8" name="Freeform 360"/>
              <p:cNvSpPr>
                <a:spLocks noChangeAspect="1"/>
              </p:cNvSpPr>
              <p:nvPr/>
            </p:nvSpPr>
            <p:spPr bwMode="auto">
              <a:xfrm>
                <a:off x="1671" y="926"/>
                <a:ext cx="36" cy="39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" y="97"/>
                  </a:cxn>
                  <a:cxn ang="0">
                    <a:pos x="6" y="100"/>
                  </a:cxn>
                  <a:cxn ang="0">
                    <a:pos x="12" y="102"/>
                  </a:cxn>
                  <a:cxn ang="0">
                    <a:pos x="21" y="107"/>
                  </a:cxn>
                  <a:cxn ang="0">
                    <a:pos x="31" y="110"/>
                  </a:cxn>
                  <a:cxn ang="0">
                    <a:pos x="41" y="114"/>
                  </a:cxn>
                  <a:cxn ang="0">
                    <a:pos x="53" y="117"/>
                  </a:cxn>
                  <a:cxn ang="0">
                    <a:pos x="63" y="117"/>
                  </a:cxn>
                  <a:cxn ang="0">
                    <a:pos x="64" y="118"/>
                  </a:cxn>
                  <a:cxn ang="0">
                    <a:pos x="70" y="118"/>
                  </a:cxn>
                  <a:cxn ang="0">
                    <a:pos x="78" y="117"/>
                  </a:cxn>
                  <a:cxn ang="0">
                    <a:pos x="87" y="114"/>
                  </a:cxn>
                  <a:cxn ang="0">
                    <a:pos x="95" y="110"/>
                  </a:cxn>
                  <a:cxn ang="0">
                    <a:pos x="103" y="102"/>
                  </a:cxn>
                  <a:cxn ang="0">
                    <a:pos x="108" y="91"/>
                  </a:cxn>
                  <a:cxn ang="0">
                    <a:pos x="109" y="75"/>
                  </a:cxn>
                  <a:cxn ang="0">
                    <a:pos x="108" y="74"/>
                  </a:cxn>
                  <a:cxn ang="0">
                    <a:pos x="107" y="66"/>
                  </a:cxn>
                  <a:cxn ang="0">
                    <a:pos x="103" y="56"/>
                  </a:cxn>
                  <a:cxn ang="0">
                    <a:pos x="99" y="45"/>
                  </a:cxn>
                  <a:cxn ang="0">
                    <a:pos x="95" y="32"/>
                  </a:cxn>
                  <a:cxn ang="0">
                    <a:pos x="89" y="20"/>
                  </a:cxn>
                  <a:cxn ang="0">
                    <a:pos x="84" y="10"/>
                  </a:cxn>
                  <a:cxn ang="0">
                    <a:pos x="78" y="1"/>
                  </a:cxn>
                  <a:cxn ang="0">
                    <a:pos x="77" y="1"/>
                  </a:cxn>
                  <a:cxn ang="0">
                    <a:pos x="75" y="1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7" y="4"/>
                  </a:cxn>
                  <a:cxn ang="0">
                    <a:pos x="32" y="8"/>
                  </a:cxn>
                  <a:cxn ang="0">
                    <a:pos x="26" y="13"/>
                  </a:cxn>
                  <a:cxn ang="0">
                    <a:pos x="20" y="20"/>
                  </a:cxn>
                  <a:cxn ang="0">
                    <a:pos x="13" y="29"/>
                  </a:cxn>
                  <a:cxn ang="0">
                    <a:pos x="8" y="37"/>
                  </a:cxn>
                  <a:cxn ang="0">
                    <a:pos x="5" y="47"/>
                  </a:cxn>
                  <a:cxn ang="0">
                    <a:pos x="0" y="95"/>
                  </a:cxn>
                  <a:cxn ang="0">
                    <a:pos x="0" y="95"/>
                  </a:cxn>
                </a:cxnLst>
                <a:rect l="0" t="0" r="r" b="b"/>
                <a:pathLst>
                  <a:path w="109" h="118">
                    <a:moveTo>
                      <a:pt x="0" y="95"/>
                    </a:moveTo>
                    <a:lnTo>
                      <a:pt x="1" y="97"/>
                    </a:lnTo>
                    <a:lnTo>
                      <a:pt x="6" y="100"/>
                    </a:lnTo>
                    <a:lnTo>
                      <a:pt x="12" y="102"/>
                    </a:lnTo>
                    <a:lnTo>
                      <a:pt x="21" y="107"/>
                    </a:lnTo>
                    <a:lnTo>
                      <a:pt x="31" y="110"/>
                    </a:lnTo>
                    <a:lnTo>
                      <a:pt x="41" y="114"/>
                    </a:lnTo>
                    <a:lnTo>
                      <a:pt x="53" y="117"/>
                    </a:lnTo>
                    <a:lnTo>
                      <a:pt x="63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8" y="117"/>
                    </a:lnTo>
                    <a:lnTo>
                      <a:pt x="87" y="114"/>
                    </a:lnTo>
                    <a:lnTo>
                      <a:pt x="95" y="110"/>
                    </a:lnTo>
                    <a:lnTo>
                      <a:pt x="103" y="102"/>
                    </a:lnTo>
                    <a:lnTo>
                      <a:pt x="108" y="91"/>
                    </a:lnTo>
                    <a:lnTo>
                      <a:pt x="109" y="75"/>
                    </a:lnTo>
                    <a:lnTo>
                      <a:pt x="108" y="74"/>
                    </a:lnTo>
                    <a:lnTo>
                      <a:pt x="107" y="66"/>
                    </a:lnTo>
                    <a:lnTo>
                      <a:pt x="103" y="56"/>
                    </a:lnTo>
                    <a:lnTo>
                      <a:pt x="99" y="45"/>
                    </a:lnTo>
                    <a:lnTo>
                      <a:pt x="95" y="32"/>
                    </a:lnTo>
                    <a:lnTo>
                      <a:pt x="89" y="20"/>
                    </a:lnTo>
                    <a:lnTo>
                      <a:pt x="84" y="10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7" y="4"/>
                    </a:lnTo>
                    <a:lnTo>
                      <a:pt x="32" y="8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8" y="37"/>
                    </a:lnTo>
                    <a:lnTo>
                      <a:pt x="5" y="47"/>
                    </a:lnTo>
                    <a:lnTo>
                      <a:pt x="0" y="95"/>
                    </a:lnTo>
                    <a:lnTo>
                      <a:pt x="0" y="9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09" name="Freeform 361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0" name="Freeform 362"/>
              <p:cNvSpPr>
                <a:spLocks noChangeAspect="1"/>
              </p:cNvSpPr>
              <p:nvPr/>
            </p:nvSpPr>
            <p:spPr bwMode="auto">
              <a:xfrm>
                <a:off x="1628" y="927"/>
                <a:ext cx="31" cy="34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1" y="83"/>
                  </a:cxn>
                  <a:cxn ang="0">
                    <a:pos x="5" y="84"/>
                  </a:cxn>
                  <a:cxn ang="0">
                    <a:pos x="11" y="87"/>
                  </a:cxn>
                  <a:cxn ang="0">
                    <a:pos x="19" y="91"/>
                  </a:cxn>
                  <a:cxn ang="0">
                    <a:pos x="26" y="94"/>
                  </a:cxn>
                  <a:cxn ang="0">
                    <a:pos x="36" y="97"/>
                  </a:cxn>
                  <a:cxn ang="0">
                    <a:pos x="45" y="100"/>
                  </a:cxn>
                  <a:cxn ang="0">
                    <a:pos x="54" y="100"/>
                  </a:cxn>
                  <a:cxn ang="0">
                    <a:pos x="55" y="101"/>
                  </a:cxn>
                  <a:cxn ang="0">
                    <a:pos x="60" y="101"/>
                  </a:cxn>
                  <a:cxn ang="0">
                    <a:pos x="66" y="100"/>
                  </a:cxn>
                  <a:cxn ang="0">
                    <a:pos x="74" y="97"/>
                  </a:cxn>
                  <a:cxn ang="0">
                    <a:pos x="82" y="94"/>
                  </a:cxn>
                  <a:cxn ang="0">
                    <a:pos x="88" y="87"/>
                  </a:cxn>
                  <a:cxn ang="0">
                    <a:pos x="92" y="78"/>
                  </a:cxn>
                  <a:cxn ang="0">
                    <a:pos x="93" y="64"/>
                  </a:cxn>
                  <a:cxn ang="0">
                    <a:pos x="92" y="62"/>
                  </a:cxn>
                  <a:cxn ang="0">
                    <a:pos x="90" y="56"/>
                  </a:cxn>
                  <a:cxn ang="0">
                    <a:pos x="88" y="48"/>
                  </a:cxn>
                  <a:cxn ang="0">
                    <a:pos x="85" y="38"/>
                  </a:cxn>
                  <a:cxn ang="0">
                    <a:pos x="80" y="28"/>
                  </a:cxn>
                  <a:cxn ang="0">
                    <a:pos x="77" y="17"/>
                  </a:cxn>
                  <a:cxn ang="0">
                    <a:pos x="72" y="7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9" y="7"/>
                  </a:cxn>
                  <a:cxn ang="0">
                    <a:pos x="24" y="12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3" h="101">
                    <a:moveTo>
                      <a:pt x="0" y="81"/>
                    </a:moveTo>
                    <a:lnTo>
                      <a:pt x="1" y="83"/>
                    </a:lnTo>
                    <a:lnTo>
                      <a:pt x="5" y="84"/>
                    </a:lnTo>
                    <a:lnTo>
                      <a:pt x="11" y="87"/>
                    </a:lnTo>
                    <a:lnTo>
                      <a:pt x="19" y="91"/>
                    </a:lnTo>
                    <a:lnTo>
                      <a:pt x="26" y="94"/>
                    </a:lnTo>
                    <a:lnTo>
                      <a:pt x="36" y="97"/>
                    </a:lnTo>
                    <a:lnTo>
                      <a:pt x="45" y="100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60" y="101"/>
                    </a:lnTo>
                    <a:lnTo>
                      <a:pt x="66" y="100"/>
                    </a:lnTo>
                    <a:lnTo>
                      <a:pt x="74" y="97"/>
                    </a:lnTo>
                    <a:lnTo>
                      <a:pt x="82" y="94"/>
                    </a:lnTo>
                    <a:lnTo>
                      <a:pt x="88" y="87"/>
                    </a:lnTo>
                    <a:lnTo>
                      <a:pt x="92" y="78"/>
                    </a:lnTo>
                    <a:lnTo>
                      <a:pt x="93" y="64"/>
                    </a:lnTo>
                    <a:lnTo>
                      <a:pt x="92" y="62"/>
                    </a:lnTo>
                    <a:lnTo>
                      <a:pt x="90" y="56"/>
                    </a:lnTo>
                    <a:lnTo>
                      <a:pt x="88" y="48"/>
                    </a:lnTo>
                    <a:lnTo>
                      <a:pt x="85" y="38"/>
                    </a:lnTo>
                    <a:lnTo>
                      <a:pt x="80" y="28"/>
                    </a:lnTo>
                    <a:lnTo>
                      <a:pt x="77" y="17"/>
                    </a:lnTo>
                    <a:lnTo>
                      <a:pt x="72" y="7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1" name="Freeform 363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2" name="Freeform 364"/>
              <p:cNvSpPr>
                <a:spLocks noChangeAspect="1"/>
              </p:cNvSpPr>
              <p:nvPr/>
            </p:nvSpPr>
            <p:spPr bwMode="auto">
              <a:xfrm>
                <a:off x="1909" y="925"/>
                <a:ext cx="44" cy="4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3" y="0"/>
                  </a:cxn>
                  <a:cxn ang="0">
                    <a:pos x="67" y="1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5" y="7"/>
                  </a:cxn>
                  <a:cxn ang="0">
                    <a:pos x="24" y="13"/>
                  </a:cxn>
                  <a:cxn ang="0">
                    <a:pos x="14" y="20"/>
                  </a:cxn>
                  <a:cxn ang="0">
                    <a:pos x="8" y="30"/>
                  </a:cxn>
                  <a:cxn ang="0">
                    <a:pos x="6" y="35"/>
                  </a:cxn>
                  <a:cxn ang="0">
                    <a:pos x="4" y="42"/>
                  </a:cxn>
                  <a:cxn ang="0">
                    <a:pos x="1" y="53"/>
                  </a:cxn>
                  <a:cxn ang="0">
                    <a:pos x="0" y="68"/>
                  </a:cxn>
                  <a:cxn ang="0">
                    <a:pos x="0" y="82"/>
                  </a:cxn>
                  <a:cxn ang="0">
                    <a:pos x="4" y="97"/>
                  </a:cxn>
                  <a:cxn ang="0">
                    <a:pos x="13" y="110"/>
                  </a:cxn>
                  <a:cxn ang="0">
                    <a:pos x="27" y="118"/>
                  </a:cxn>
                  <a:cxn ang="0">
                    <a:pos x="29" y="120"/>
                  </a:cxn>
                  <a:cxn ang="0">
                    <a:pos x="35" y="121"/>
                  </a:cxn>
                  <a:cxn ang="0">
                    <a:pos x="47" y="123"/>
                  </a:cxn>
                  <a:cxn ang="0">
                    <a:pos x="59" y="124"/>
                  </a:cxn>
                  <a:cxn ang="0">
                    <a:pos x="73" y="126"/>
                  </a:cxn>
                  <a:cxn ang="0">
                    <a:pos x="87" y="126"/>
                  </a:cxn>
                  <a:cxn ang="0">
                    <a:pos x="100" y="124"/>
                  </a:cxn>
                  <a:cxn ang="0">
                    <a:pos x="111" y="120"/>
                  </a:cxn>
                  <a:cxn ang="0">
                    <a:pos x="112" y="118"/>
                  </a:cxn>
                  <a:cxn ang="0">
                    <a:pos x="114" y="114"/>
                  </a:cxn>
                  <a:cxn ang="0">
                    <a:pos x="116" y="110"/>
                  </a:cxn>
                  <a:cxn ang="0">
                    <a:pos x="119" y="104"/>
                  </a:cxn>
                  <a:cxn ang="0">
                    <a:pos x="121" y="97"/>
                  </a:cxn>
                  <a:cxn ang="0">
                    <a:pos x="125" y="88"/>
                  </a:cxn>
                  <a:cxn ang="0">
                    <a:pos x="129" y="78"/>
                  </a:cxn>
                  <a:cxn ang="0">
                    <a:pos x="129" y="77"/>
                  </a:cxn>
                  <a:cxn ang="0">
                    <a:pos x="129" y="71"/>
                  </a:cxn>
                  <a:cxn ang="0">
                    <a:pos x="129" y="62"/>
                  </a:cxn>
                  <a:cxn ang="0">
                    <a:pos x="130" y="53"/>
                  </a:cxn>
                  <a:cxn ang="0">
                    <a:pos x="129" y="42"/>
                  </a:cxn>
                  <a:cxn ang="0">
                    <a:pos x="129" y="32"/>
                  </a:cxn>
                  <a:cxn ang="0">
                    <a:pos x="126" y="23"/>
                  </a:cxn>
                  <a:cxn ang="0">
                    <a:pos x="124" y="14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130" h="126">
                    <a:moveTo>
                      <a:pt x="76" y="0"/>
                    </a:moveTo>
                    <a:lnTo>
                      <a:pt x="73" y="0"/>
                    </a:lnTo>
                    <a:lnTo>
                      <a:pt x="67" y="1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4" y="13"/>
                    </a:lnTo>
                    <a:lnTo>
                      <a:pt x="14" y="20"/>
                    </a:lnTo>
                    <a:lnTo>
                      <a:pt x="8" y="30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3" y="110"/>
                    </a:lnTo>
                    <a:lnTo>
                      <a:pt x="27" y="118"/>
                    </a:lnTo>
                    <a:lnTo>
                      <a:pt x="29" y="120"/>
                    </a:lnTo>
                    <a:lnTo>
                      <a:pt x="35" y="121"/>
                    </a:lnTo>
                    <a:lnTo>
                      <a:pt x="47" y="123"/>
                    </a:lnTo>
                    <a:lnTo>
                      <a:pt x="59" y="124"/>
                    </a:lnTo>
                    <a:lnTo>
                      <a:pt x="73" y="126"/>
                    </a:lnTo>
                    <a:lnTo>
                      <a:pt x="87" y="126"/>
                    </a:lnTo>
                    <a:lnTo>
                      <a:pt x="100" y="124"/>
                    </a:lnTo>
                    <a:lnTo>
                      <a:pt x="111" y="120"/>
                    </a:lnTo>
                    <a:lnTo>
                      <a:pt x="112" y="118"/>
                    </a:lnTo>
                    <a:lnTo>
                      <a:pt x="114" y="114"/>
                    </a:lnTo>
                    <a:lnTo>
                      <a:pt x="116" y="110"/>
                    </a:lnTo>
                    <a:lnTo>
                      <a:pt x="119" y="104"/>
                    </a:lnTo>
                    <a:lnTo>
                      <a:pt x="121" y="97"/>
                    </a:lnTo>
                    <a:lnTo>
                      <a:pt x="125" y="88"/>
                    </a:lnTo>
                    <a:lnTo>
                      <a:pt x="129" y="78"/>
                    </a:lnTo>
                    <a:lnTo>
                      <a:pt x="129" y="77"/>
                    </a:lnTo>
                    <a:lnTo>
                      <a:pt x="129" y="71"/>
                    </a:lnTo>
                    <a:lnTo>
                      <a:pt x="129" y="62"/>
                    </a:lnTo>
                    <a:lnTo>
                      <a:pt x="130" y="53"/>
                    </a:lnTo>
                    <a:lnTo>
                      <a:pt x="129" y="42"/>
                    </a:lnTo>
                    <a:lnTo>
                      <a:pt x="129" y="32"/>
                    </a:lnTo>
                    <a:lnTo>
                      <a:pt x="126" y="23"/>
                    </a:lnTo>
                    <a:lnTo>
                      <a:pt x="124" y="14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3" name="Freeform 365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4" name="Freeform 366"/>
              <p:cNvSpPr>
                <a:spLocks noChangeAspect="1"/>
              </p:cNvSpPr>
              <p:nvPr/>
            </p:nvSpPr>
            <p:spPr bwMode="auto">
              <a:xfrm>
                <a:off x="1579" y="932"/>
                <a:ext cx="31" cy="33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2" y="82"/>
                  </a:cxn>
                  <a:cxn ang="0">
                    <a:pos x="6" y="83"/>
                  </a:cxn>
                  <a:cxn ang="0">
                    <a:pos x="11" y="86"/>
                  </a:cxn>
                  <a:cxn ang="0">
                    <a:pos x="18" y="89"/>
                  </a:cxn>
                  <a:cxn ang="0">
                    <a:pos x="27" y="94"/>
                  </a:cxn>
                  <a:cxn ang="0">
                    <a:pos x="36" y="96"/>
                  </a:cxn>
                  <a:cxn ang="0">
                    <a:pos x="45" y="98"/>
                  </a:cxn>
                  <a:cxn ang="0">
                    <a:pos x="55" y="98"/>
                  </a:cxn>
                  <a:cxn ang="0">
                    <a:pos x="56" y="99"/>
                  </a:cxn>
                  <a:cxn ang="0">
                    <a:pos x="61" y="99"/>
                  </a:cxn>
                  <a:cxn ang="0">
                    <a:pos x="67" y="98"/>
                  </a:cxn>
                  <a:cxn ang="0">
                    <a:pos x="75" y="96"/>
                  </a:cxn>
                  <a:cxn ang="0">
                    <a:pos x="83" y="92"/>
                  </a:cxn>
                  <a:cxn ang="0">
                    <a:pos x="89" y="86"/>
                  </a:cxn>
                  <a:cxn ang="0">
                    <a:pos x="93" y="78"/>
                  </a:cxn>
                  <a:cxn ang="0">
                    <a:pos x="94" y="63"/>
                  </a:cxn>
                  <a:cxn ang="0">
                    <a:pos x="93" y="62"/>
                  </a:cxn>
                  <a:cxn ang="0">
                    <a:pos x="91" y="56"/>
                  </a:cxn>
                  <a:cxn ang="0">
                    <a:pos x="89" y="47"/>
                  </a:cxn>
                  <a:cxn ang="0">
                    <a:pos x="86" y="37"/>
                  </a:cxn>
                  <a:cxn ang="0">
                    <a:pos x="83" y="27"/>
                  </a:cxn>
                  <a:cxn ang="0">
                    <a:pos x="77" y="17"/>
                  </a:cxn>
                  <a:cxn ang="0">
                    <a:pos x="74" y="7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2" y="2"/>
                  </a:cxn>
                  <a:cxn ang="0">
                    <a:pos x="28" y="7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3" y="24"/>
                  </a:cxn>
                  <a:cxn ang="0">
                    <a:pos x="8" y="31"/>
                  </a:cxn>
                  <a:cxn ang="0">
                    <a:pos x="6" y="40"/>
                  </a:cxn>
                  <a:cxn ang="0">
                    <a:pos x="0" y="81"/>
                  </a:cxn>
                  <a:cxn ang="0">
                    <a:pos x="0" y="81"/>
                  </a:cxn>
                </a:cxnLst>
                <a:rect l="0" t="0" r="r" b="b"/>
                <a:pathLst>
                  <a:path w="94" h="99">
                    <a:moveTo>
                      <a:pt x="0" y="81"/>
                    </a:moveTo>
                    <a:lnTo>
                      <a:pt x="2" y="82"/>
                    </a:lnTo>
                    <a:lnTo>
                      <a:pt x="6" y="83"/>
                    </a:lnTo>
                    <a:lnTo>
                      <a:pt x="11" y="86"/>
                    </a:lnTo>
                    <a:lnTo>
                      <a:pt x="18" y="89"/>
                    </a:lnTo>
                    <a:lnTo>
                      <a:pt x="27" y="94"/>
                    </a:lnTo>
                    <a:lnTo>
                      <a:pt x="36" y="96"/>
                    </a:lnTo>
                    <a:lnTo>
                      <a:pt x="45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61" y="99"/>
                    </a:lnTo>
                    <a:lnTo>
                      <a:pt x="67" y="98"/>
                    </a:lnTo>
                    <a:lnTo>
                      <a:pt x="75" y="96"/>
                    </a:lnTo>
                    <a:lnTo>
                      <a:pt x="83" y="92"/>
                    </a:lnTo>
                    <a:lnTo>
                      <a:pt x="89" y="86"/>
                    </a:lnTo>
                    <a:lnTo>
                      <a:pt x="93" y="78"/>
                    </a:lnTo>
                    <a:lnTo>
                      <a:pt x="94" y="63"/>
                    </a:lnTo>
                    <a:lnTo>
                      <a:pt x="93" y="62"/>
                    </a:lnTo>
                    <a:lnTo>
                      <a:pt x="91" y="56"/>
                    </a:lnTo>
                    <a:lnTo>
                      <a:pt x="89" y="47"/>
                    </a:lnTo>
                    <a:lnTo>
                      <a:pt x="86" y="37"/>
                    </a:lnTo>
                    <a:lnTo>
                      <a:pt x="83" y="27"/>
                    </a:lnTo>
                    <a:lnTo>
                      <a:pt x="77" y="17"/>
                    </a:lnTo>
                    <a:lnTo>
                      <a:pt x="74" y="7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2" y="2"/>
                    </a:lnTo>
                    <a:lnTo>
                      <a:pt x="28" y="7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8" y="31"/>
                    </a:lnTo>
                    <a:lnTo>
                      <a:pt x="6" y="40"/>
                    </a:lnTo>
                    <a:lnTo>
                      <a:pt x="0" y="81"/>
                    </a:lnTo>
                    <a:lnTo>
                      <a:pt x="0" y="8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5" name="Freeform 367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6" name="Freeform 368"/>
              <p:cNvSpPr>
                <a:spLocks noChangeAspect="1"/>
              </p:cNvSpPr>
              <p:nvPr/>
            </p:nvSpPr>
            <p:spPr bwMode="auto">
              <a:xfrm>
                <a:off x="1535" y="934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1"/>
                  </a:cxn>
                  <a:cxn ang="0">
                    <a:pos x="5" y="73"/>
                  </a:cxn>
                  <a:cxn ang="0">
                    <a:pos x="11" y="76"/>
                  </a:cxn>
                  <a:cxn ang="0">
                    <a:pos x="19" y="80"/>
                  </a:cxn>
                  <a:cxn ang="0">
                    <a:pos x="26" y="83"/>
                  </a:cxn>
                  <a:cxn ang="0">
                    <a:pos x="37" y="86"/>
                  </a:cxn>
                  <a:cxn ang="0">
                    <a:pos x="45" y="89"/>
                  </a:cxn>
                  <a:cxn ang="0">
                    <a:pos x="54" y="90"/>
                  </a:cxn>
                  <a:cxn ang="0">
                    <a:pos x="56" y="91"/>
                  </a:cxn>
                  <a:cxn ang="0">
                    <a:pos x="61" y="90"/>
                  </a:cxn>
                  <a:cxn ang="0">
                    <a:pos x="67" y="90"/>
                  </a:cxn>
                  <a:cxn ang="0">
                    <a:pos x="74" y="87"/>
                  </a:cxn>
                  <a:cxn ang="0">
                    <a:pos x="82" y="83"/>
                  </a:cxn>
                  <a:cxn ang="0">
                    <a:pos x="88" y="76"/>
                  </a:cxn>
                  <a:cxn ang="0">
                    <a:pos x="92" y="67"/>
                  </a:cxn>
                  <a:cxn ang="0">
                    <a:pos x="93" y="52"/>
                  </a:cxn>
                  <a:cxn ang="0">
                    <a:pos x="92" y="51"/>
                  </a:cxn>
                  <a:cxn ang="0">
                    <a:pos x="91" y="47"/>
                  </a:cxn>
                  <a:cxn ang="0">
                    <a:pos x="88" y="39"/>
                  </a:cxn>
                  <a:cxn ang="0">
                    <a:pos x="86" y="32"/>
                  </a:cxn>
                  <a:cxn ang="0">
                    <a:pos x="82" y="23"/>
                  </a:cxn>
                  <a:cxn ang="0">
                    <a:pos x="77" y="15"/>
                  </a:cxn>
                  <a:cxn ang="0">
                    <a:pos x="73" y="8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2"/>
                  </a:cxn>
                  <a:cxn ang="0">
                    <a:pos x="63" y="2"/>
                  </a:cxn>
                  <a:cxn ang="0">
                    <a:pos x="59" y="2"/>
                  </a:cxn>
                  <a:cxn ang="0">
                    <a:pos x="56" y="3"/>
                  </a:cxn>
                  <a:cxn ang="0">
                    <a:pos x="50" y="3"/>
                  </a:cxn>
                  <a:cxn ang="0">
                    <a:pos x="44" y="5"/>
                  </a:cxn>
                  <a:cxn ang="0">
                    <a:pos x="38" y="5"/>
                  </a:cxn>
                  <a:cxn ang="0">
                    <a:pos x="37" y="6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4" y="9"/>
                  </a:cxn>
                  <a:cxn ang="0">
                    <a:pos x="18" y="12"/>
                  </a:cxn>
                  <a:cxn ang="0">
                    <a:pos x="13" y="16"/>
                  </a:cxn>
                  <a:cxn ang="0">
                    <a:pos x="8" y="22"/>
                  </a:cxn>
                  <a:cxn ang="0">
                    <a:pos x="5" y="29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3" h="91">
                    <a:moveTo>
                      <a:pt x="0" y="70"/>
                    </a:moveTo>
                    <a:lnTo>
                      <a:pt x="1" y="71"/>
                    </a:lnTo>
                    <a:lnTo>
                      <a:pt x="5" y="73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6"/>
                    </a:lnTo>
                    <a:lnTo>
                      <a:pt x="45" y="89"/>
                    </a:lnTo>
                    <a:lnTo>
                      <a:pt x="54" y="90"/>
                    </a:lnTo>
                    <a:lnTo>
                      <a:pt x="56" y="91"/>
                    </a:lnTo>
                    <a:lnTo>
                      <a:pt x="61" y="90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2" y="67"/>
                    </a:lnTo>
                    <a:lnTo>
                      <a:pt x="93" y="52"/>
                    </a:lnTo>
                    <a:lnTo>
                      <a:pt x="92" y="51"/>
                    </a:lnTo>
                    <a:lnTo>
                      <a:pt x="91" y="47"/>
                    </a:lnTo>
                    <a:lnTo>
                      <a:pt x="88" y="39"/>
                    </a:lnTo>
                    <a:lnTo>
                      <a:pt x="86" y="32"/>
                    </a:lnTo>
                    <a:lnTo>
                      <a:pt x="82" y="23"/>
                    </a:lnTo>
                    <a:lnTo>
                      <a:pt x="77" y="15"/>
                    </a:lnTo>
                    <a:lnTo>
                      <a:pt x="73" y="8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5" y="29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7" name="Freeform 369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8" name="Freeform 370"/>
              <p:cNvSpPr>
                <a:spLocks noChangeAspect="1"/>
              </p:cNvSpPr>
              <p:nvPr/>
            </p:nvSpPr>
            <p:spPr bwMode="auto">
              <a:xfrm>
                <a:off x="1490" y="932"/>
                <a:ext cx="31" cy="3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7" y="81"/>
                  </a:cxn>
                  <a:cxn ang="0">
                    <a:pos x="26" y="83"/>
                  </a:cxn>
                  <a:cxn ang="0">
                    <a:pos x="35" y="86"/>
                  </a:cxn>
                  <a:cxn ang="0">
                    <a:pos x="44" y="89"/>
                  </a:cxn>
                  <a:cxn ang="0">
                    <a:pos x="54" y="89"/>
                  </a:cxn>
                  <a:cxn ang="0">
                    <a:pos x="55" y="91"/>
                  </a:cxn>
                  <a:cxn ang="0">
                    <a:pos x="60" y="91"/>
                  </a:cxn>
                  <a:cxn ang="0">
                    <a:pos x="67" y="89"/>
                  </a:cxn>
                  <a:cxn ang="0">
                    <a:pos x="74" y="88"/>
                  </a:cxn>
                  <a:cxn ang="0">
                    <a:pos x="82" y="83"/>
                  </a:cxn>
                  <a:cxn ang="0">
                    <a:pos x="88" y="78"/>
                  </a:cxn>
                  <a:cxn ang="0">
                    <a:pos x="92" y="68"/>
                  </a:cxn>
                  <a:cxn ang="0">
                    <a:pos x="94" y="55"/>
                  </a:cxn>
                  <a:cxn ang="0">
                    <a:pos x="93" y="53"/>
                  </a:cxn>
                  <a:cxn ang="0">
                    <a:pos x="92" y="49"/>
                  </a:cxn>
                  <a:cxn ang="0">
                    <a:pos x="89" y="43"/>
                  </a:cxn>
                  <a:cxn ang="0">
                    <a:pos x="86" y="36"/>
                  </a:cxn>
                  <a:cxn ang="0">
                    <a:pos x="82" y="27"/>
                  </a:cxn>
                  <a:cxn ang="0">
                    <a:pos x="77" y="20"/>
                  </a:cxn>
                  <a:cxn ang="0">
                    <a:pos x="72" y="13"/>
                  </a:cxn>
                  <a:cxn ang="0">
                    <a:pos x="67" y="5"/>
                  </a:cxn>
                  <a:cxn ang="0">
                    <a:pos x="65" y="5"/>
                  </a:cxn>
                  <a:cxn ang="0">
                    <a:pos x="64" y="5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4" y="1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1" y="1"/>
                  </a:cxn>
                  <a:cxn ang="0">
                    <a:pos x="27" y="4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5" y="31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94" h="91">
                    <a:moveTo>
                      <a:pt x="0" y="70"/>
                    </a:moveTo>
                    <a:lnTo>
                      <a:pt x="1" y="72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7" y="81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55" y="91"/>
                    </a:lnTo>
                    <a:lnTo>
                      <a:pt x="60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2" y="68"/>
                    </a:lnTo>
                    <a:lnTo>
                      <a:pt x="94" y="55"/>
                    </a:lnTo>
                    <a:lnTo>
                      <a:pt x="93" y="53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6" y="36"/>
                    </a:lnTo>
                    <a:lnTo>
                      <a:pt x="82" y="27"/>
                    </a:lnTo>
                    <a:lnTo>
                      <a:pt x="77" y="20"/>
                    </a:lnTo>
                    <a:lnTo>
                      <a:pt x="72" y="13"/>
                    </a:lnTo>
                    <a:lnTo>
                      <a:pt x="67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4"/>
                    </a:lnTo>
                    <a:lnTo>
                      <a:pt x="58" y="2"/>
                    </a:lnTo>
                    <a:lnTo>
                      <a:pt x="54" y="1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4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19" name="Freeform 371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0" name="Freeform 372"/>
              <p:cNvSpPr>
                <a:spLocks noChangeAspect="1"/>
              </p:cNvSpPr>
              <p:nvPr/>
            </p:nvSpPr>
            <p:spPr bwMode="auto">
              <a:xfrm>
                <a:off x="1448" y="934"/>
                <a:ext cx="31" cy="2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10" y="61"/>
                  </a:cxn>
                  <a:cxn ang="0">
                    <a:pos x="18" y="64"/>
                  </a:cxn>
                  <a:cxn ang="0">
                    <a:pos x="27" y="67"/>
                  </a:cxn>
                  <a:cxn ang="0">
                    <a:pos x="35" y="68"/>
                  </a:cxn>
                  <a:cxn ang="0">
                    <a:pos x="44" y="70"/>
                  </a:cxn>
                  <a:cxn ang="0">
                    <a:pos x="54" y="70"/>
                  </a:cxn>
                  <a:cxn ang="0">
                    <a:pos x="56" y="70"/>
                  </a:cxn>
                  <a:cxn ang="0">
                    <a:pos x="61" y="70"/>
                  </a:cxn>
                  <a:cxn ang="0">
                    <a:pos x="67" y="70"/>
                  </a:cxn>
                  <a:cxn ang="0">
                    <a:pos x="74" y="67"/>
                  </a:cxn>
                  <a:cxn ang="0">
                    <a:pos x="82" y="64"/>
                  </a:cxn>
                  <a:cxn ang="0">
                    <a:pos x="88" y="60"/>
                  </a:cxn>
                  <a:cxn ang="0">
                    <a:pos x="92" y="54"/>
                  </a:cxn>
                  <a:cxn ang="0">
                    <a:pos x="93" y="45"/>
                  </a:cxn>
                  <a:cxn ang="0">
                    <a:pos x="92" y="44"/>
                  </a:cxn>
                  <a:cxn ang="0">
                    <a:pos x="91" y="41"/>
                  </a:cxn>
                  <a:cxn ang="0">
                    <a:pos x="88" y="35"/>
                  </a:cxn>
                  <a:cxn ang="0">
                    <a:pos x="85" y="28"/>
                  </a:cxn>
                  <a:cxn ang="0">
                    <a:pos x="81" y="19"/>
                  </a:cxn>
                  <a:cxn ang="0">
                    <a:pos x="76" y="12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2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3" y="18"/>
                  </a:cxn>
                  <a:cxn ang="0">
                    <a:pos x="8" y="23"/>
                  </a:cxn>
                  <a:cxn ang="0">
                    <a:pos x="4" y="29"/>
                  </a:cxn>
                  <a:cxn ang="0">
                    <a:pos x="0" y="57"/>
                  </a:cxn>
                  <a:cxn ang="0">
                    <a:pos x="0" y="57"/>
                  </a:cxn>
                </a:cxnLst>
                <a:rect l="0" t="0" r="r" b="b"/>
                <a:pathLst>
                  <a:path w="93" h="70">
                    <a:moveTo>
                      <a:pt x="0" y="57"/>
                    </a:moveTo>
                    <a:lnTo>
                      <a:pt x="1" y="58"/>
                    </a:lnTo>
                    <a:lnTo>
                      <a:pt x="5" y="60"/>
                    </a:lnTo>
                    <a:lnTo>
                      <a:pt x="10" y="61"/>
                    </a:lnTo>
                    <a:lnTo>
                      <a:pt x="18" y="64"/>
                    </a:lnTo>
                    <a:lnTo>
                      <a:pt x="27" y="67"/>
                    </a:lnTo>
                    <a:lnTo>
                      <a:pt x="35" y="68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1" y="70"/>
                    </a:lnTo>
                    <a:lnTo>
                      <a:pt x="67" y="70"/>
                    </a:lnTo>
                    <a:lnTo>
                      <a:pt x="74" y="67"/>
                    </a:lnTo>
                    <a:lnTo>
                      <a:pt x="82" y="64"/>
                    </a:lnTo>
                    <a:lnTo>
                      <a:pt x="88" y="60"/>
                    </a:lnTo>
                    <a:lnTo>
                      <a:pt x="92" y="54"/>
                    </a:lnTo>
                    <a:lnTo>
                      <a:pt x="93" y="45"/>
                    </a:lnTo>
                    <a:lnTo>
                      <a:pt x="92" y="44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5" y="28"/>
                    </a:lnTo>
                    <a:lnTo>
                      <a:pt x="81" y="19"/>
                    </a:lnTo>
                    <a:lnTo>
                      <a:pt x="76" y="12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3" y="18"/>
                    </a:lnTo>
                    <a:lnTo>
                      <a:pt x="8" y="23"/>
                    </a:lnTo>
                    <a:lnTo>
                      <a:pt x="4" y="2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1" name="Freeform 373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2" name="Freeform 374"/>
              <p:cNvSpPr>
                <a:spLocks noChangeAspect="1"/>
              </p:cNvSpPr>
              <p:nvPr/>
            </p:nvSpPr>
            <p:spPr bwMode="auto">
              <a:xfrm>
                <a:off x="1404" y="934"/>
                <a:ext cx="34" cy="21"/>
              </a:xfrm>
              <a:custGeom>
                <a:avLst/>
                <a:gdLst/>
                <a:ahLst/>
                <a:cxnLst>
                  <a:cxn ang="0">
                    <a:pos x="10" y="52"/>
                  </a:cxn>
                  <a:cxn ang="0">
                    <a:pos x="12" y="54"/>
                  </a:cxn>
                  <a:cxn ang="0">
                    <a:pos x="15" y="55"/>
                  </a:cxn>
                  <a:cxn ang="0">
                    <a:pos x="20" y="57"/>
                  </a:cxn>
                  <a:cxn ang="0">
                    <a:pos x="28" y="60"/>
                  </a:cxn>
                  <a:cxn ang="0">
                    <a:pos x="37" y="61"/>
                  </a:cxn>
                  <a:cxn ang="0">
                    <a:pos x="46" y="64"/>
                  </a:cxn>
                  <a:cxn ang="0">
                    <a:pos x="55" y="65"/>
                  </a:cxn>
                  <a:cxn ang="0">
                    <a:pos x="65" y="65"/>
                  </a:cxn>
                  <a:cxn ang="0">
                    <a:pos x="66" y="65"/>
                  </a:cxn>
                  <a:cxn ang="0">
                    <a:pos x="71" y="65"/>
                  </a:cxn>
                  <a:cxn ang="0">
                    <a:pos x="77" y="64"/>
                  </a:cxn>
                  <a:cxn ang="0">
                    <a:pos x="85" y="63"/>
                  </a:cxn>
                  <a:cxn ang="0">
                    <a:pos x="92" y="60"/>
                  </a:cxn>
                  <a:cxn ang="0">
                    <a:pos x="99" y="55"/>
                  </a:cxn>
                  <a:cxn ang="0">
                    <a:pos x="102" y="50"/>
                  </a:cxn>
                  <a:cxn ang="0">
                    <a:pos x="104" y="41"/>
                  </a:cxn>
                  <a:cxn ang="0">
                    <a:pos x="102" y="41"/>
                  </a:cxn>
                  <a:cxn ang="0">
                    <a:pos x="102" y="38"/>
                  </a:cxn>
                  <a:cxn ang="0">
                    <a:pos x="101" y="35"/>
                  </a:cxn>
                  <a:cxn ang="0">
                    <a:pos x="100" y="31"/>
                  </a:cxn>
                  <a:cxn ang="0">
                    <a:pos x="97" y="25"/>
                  </a:cxn>
                  <a:cxn ang="0">
                    <a:pos x="94" y="21"/>
                  </a:cxn>
                  <a:cxn ang="0">
                    <a:pos x="90" y="15"/>
                  </a:cxn>
                  <a:cxn ang="0">
                    <a:pos x="85" y="10"/>
                  </a:cxn>
                  <a:cxn ang="0">
                    <a:pos x="84" y="10"/>
                  </a:cxn>
                  <a:cxn ang="0">
                    <a:pos x="80" y="9"/>
                  </a:cxn>
                  <a:cxn ang="0">
                    <a:pos x="75" y="8"/>
                  </a:cxn>
                  <a:cxn ang="0">
                    <a:pos x="68" y="6"/>
                  </a:cxn>
                  <a:cxn ang="0">
                    <a:pos x="61" y="3"/>
                  </a:cxn>
                  <a:cxn ang="0">
                    <a:pos x="53" y="2"/>
                  </a:cxn>
                  <a:cxn ang="0">
                    <a:pos x="46" y="2"/>
                  </a:cxn>
                  <a:cxn ang="0">
                    <a:pos x="39" y="0"/>
                  </a:cxn>
                  <a:cxn ang="0">
                    <a:pos x="37" y="2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3"/>
                  </a:cxn>
                  <a:cxn ang="0">
                    <a:pos x="15" y="5"/>
                  </a:cxn>
                  <a:cxn ang="0">
                    <a:pos x="9" y="9"/>
                  </a:cxn>
                  <a:cxn ang="0">
                    <a:pos x="4" y="13"/>
                  </a:cxn>
                  <a:cxn ang="0">
                    <a:pos x="0" y="18"/>
                  </a:cxn>
                  <a:cxn ang="0">
                    <a:pos x="10" y="52"/>
                  </a:cxn>
                  <a:cxn ang="0">
                    <a:pos x="10" y="52"/>
                  </a:cxn>
                </a:cxnLst>
                <a:rect l="0" t="0" r="r" b="b"/>
                <a:pathLst>
                  <a:path w="104" h="65">
                    <a:moveTo>
                      <a:pt x="10" y="52"/>
                    </a:moveTo>
                    <a:lnTo>
                      <a:pt x="12" y="54"/>
                    </a:lnTo>
                    <a:lnTo>
                      <a:pt x="15" y="55"/>
                    </a:lnTo>
                    <a:lnTo>
                      <a:pt x="20" y="57"/>
                    </a:lnTo>
                    <a:lnTo>
                      <a:pt x="28" y="60"/>
                    </a:lnTo>
                    <a:lnTo>
                      <a:pt x="37" y="61"/>
                    </a:lnTo>
                    <a:lnTo>
                      <a:pt x="46" y="64"/>
                    </a:lnTo>
                    <a:lnTo>
                      <a:pt x="55" y="65"/>
                    </a:lnTo>
                    <a:lnTo>
                      <a:pt x="65" y="65"/>
                    </a:lnTo>
                    <a:lnTo>
                      <a:pt x="66" y="65"/>
                    </a:lnTo>
                    <a:lnTo>
                      <a:pt x="71" y="65"/>
                    </a:lnTo>
                    <a:lnTo>
                      <a:pt x="77" y="64"/>
                    </a:lnTo>
                    <a:lnTo>
                      <a:pt x="85" y="63"/>
                    </a:lnTo>
                    <a:lnTo>
                      <a:pt x="92" y="60"/>
                    </a:lnTo>
                    <a:lnTo>
                      <a:pt x="99" y="55"/>
                    </a:lnTo>
                    <a:lnTo>
                      <a:pt x="102" y="50"/>
                    </a:lnTo>
                    <a:lnTo>
                      <a:pt x="104" y="41"/>
                    </a:lnTo>
                    <a:lnTo>
                      <a:pt x="102" y="41"/>
                    </a:lnTo>
                    <a:lnTo>
                      <a:pt x="102" y="38"/>
                    </a:lnTo>
                    <a:lnTo>
                      <a:pt x="101" y="35"/>
                    </a:lnTo>
                    <a:lnTo>
                      <a:pt x="100" y="31"/>
                    </a:lnTo>
                    <a:lnTo>
                      <a:pt x="97" y="25"/>
                    </a:lnTo>
                    <a:lnTo>
                      <a:pt x="94" y="21"/>
                    </a:lnTo>
                    <a:lnTo>
                      <a:pt x="90" y="15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0" y="9"/>
                    </a:lnTo>
                    <a:lnTo>
                      <a:pt x="75" y="8"/>
                    </a:lnTo>
                    <a:lnTo>
                      <a:pt x="68" y="6"/>
                    </a:lnTo>
                    <a:lnTo>
                      <a:pt x="61" y="3"/>
                    </a:lnTo>
                    <a:lnTo>
                      <a:pt x="53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2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10" y="52"/>
                    </a:lnTo>
                    <a:lnTo>
                      <a:pt x="1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3" name="Freeform 375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4" name="Freeform 376"/>
              <p:cNvSpPr>
                <a:spLocks noChangeAspect="1"/>
              </p:cNvSpPr>
              <p:nvPr/>
            </p:nvSpPr>
            <p:spPr bwMode="auto">
              <a:xfrm>
                <a:off x="1362" y="934"/>
                <a:ext cx="35" cy="19"/>
              </a:xfrm>
              <a:custGeom>
                <a:avLst/>
                <a:gdLst/>
                <a:ahLst/>
                <a:cxnLst>
                  <a:cxn ang="0">
                    <a:pos x="12" y="44"/>
                  </a:cxn>
                  <a:cxn ang="0">
                    <a:pos x="13" y="45"/>
                  </a:cxn>
                  <a:cxn ang="0">
                    <a:pos x="17" y="47"/>
                  </a:cxn>
                  <a:cxn ang="0">
                    <a:pos x="22" y="48"/>
                  </a:cxn>
                  <a:cxn ang="0">
                    <a:pos x="29" y="51"/>
                  </a:cxn>
                  <a:cxn ang="0">
                    <a:pos x="37" y="52"/>
                  </a:cxn>
                  <a:cxn ang="0">
                    <a:pos x="46" y="55"/>
                  </a:cxn>
                  <a:cxn ang="0">
                    <a:pos x="56" y="57"/>
                  </a:cxn>
                  <a:cxn ang="0">
                    <a:pos x="65" y="57"/>
                  </a:cxn>
                  <a:cxn ang="0">
                    <a:pos x="66" y="57"/>
                  </a:cxn>
                  <a:cxn ang="0">
                    <a:pos x="71" y="57"/>
                  </a:cxn>
                  <a:cxn ang="0">
                    <a:pos x="77" y="55"/>
                  </a:cxn>
                  <a:cxn ang="0">
                    <a:pos x="85" y="54"/>
                  </a:cxn>
                  <a:cxn ang="0">
                    <a:pos x="92" y="51"/>
                  </a:cxn>
                  <a:cxn ang="0">
                    <a:pos x="99" y="45"/>
                  </a:cxn>
                  <a:cxn ang="0">
                    <a:pos x="103" y="39"/>
                  </a:cxn>
                  <a:cxn ang="0">
                    <a:pos x="105" y="31"/>
                  </a:cxn>
                  <a:cxn ang="0">
                    <a:pos x="104" y="31"/>
                  </a:cxn>
                  <a:cxn ang="0">
                    <a:pos x="104" y="29"/>
                  </a:cxn>
                  <a:cxn ang="0">
                    <a:pos x="103" y="26"/>
                  </a:cxn>
                  <a:cxn ang="0">
                    <a:pos x="101" y="23"/>
                  </a:cxn>
                  <a:cxn ang="0">
                    <a:pos x="99" y="21"/>
                  </a:cxn>
                  <a:cxn ang="0">
                    <a:pos x="95" y="16"/>
                  </a:cxn>
                  <a:cxn ang="0">
                    <a:pos x="91" y="13"/>
                  </a:cxn>
                  <a:cxn ang="0">
                    <a:pos x="86" y="9"/>
                  </a:cxn>
                  <a:cxn ang="0">
                    <a:pos x="84" y="9"/>
                  </a:cxn>
                  <a:cxn ang="0">
                    <a:pos x="80" y="8"/>
                  </a:cxn>
                  <a:cxn ang="0">
                    <a:pos x="75" y="6"/>
                  </a:cxn>
                  <a:cxn ang="0">
                    <a:pos x="67" y="5"/>
                  </a:cxn>
                  <a:cxn ang="0">
                    <a:pos x="60" y="3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4" y="3"/>
                  </a:cxn>
                  <a:cxn ang="0">
                    <a:pos x="9" y="6"/>
                  </a:cxn>
                  <a:cxn ang="0">
                    <a:pos x="4" y="10"/>
                  </a:cxn>
                  <a:cxn ang="0">
                    <a:pos x="0" y="15"/>
                  </a:cxn>
                  <a:cxn ang="0">
                    <a:pos x="12" y="44"/>
                  </a:cxn>
                  <a:cxn ang="0">
                    <a:pos x="12" y="44"/>
                  </a:cxn>
                </a:cxnLst>
                <a:rect l="0" t="0" r="r" b="b"/>
                <a:pathLst>
                  <a:path w="105" h="57">
                    <a:moveTo>
                      <a:pt x="12" y="44"/>
                    </a:moveTo>
                    <a:lnTo>
                      <a:pt x="13" y="45"/>
                    </a:lnTo>
                    <a:lnTo>
                      <a:pt x="17" y="47"/>
                    </a:lnTo>
                    <a:lnTo>
                      <a:pt x="22" y="48"/>
                    </a:lnTo>
                    <a:lnTo>
                      <a:pt x="29" y="51"/>
                    </a:lnTo>
                    <a:lnTo>
                      <a:pt x="37" y="52"/>
                    </a:lnTo>
                    <a:lnTo>
                      <a:pt x="46" y="55"/>
                    </a:lnTo>
                    <a:lnTo>
                      <a:pt x="56" y="57"/>
                    </a:lnTo>
                    <a:lnTo>
                      <a:pt x="65" y="57"/>
                    </a:lnTo>
                    <a:lnTo>
                      <a:pt x="66" y="57"/>
                    </a:lnTo>
                    <a:lnTo>
                      <a:pt x="71" y="57"/>
                    </a:lnTo>
                    <a:lnTo>
                      <a:pt x="77" y="55"/>
                    </a:lnTo>
                    <a:lnTo>
                      <a:pt x="85" y="54"/>
                    </a:lnTo>
                    <a:lnTo>
                      <a:pt x="92" y="51"/>
                    </a:lnTo>
                    <a:lnTo>
                      <a:pt x="99" y="45"/>
                    </a:lnTo>
                    <a:lnTo>
                      <a:pt x="103" y="3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3" y="26"/>
                    </a:lnTo>
                    <a:lnTo>
                      <a:pt x="101" y="23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0" y="8"/>
                    </a:lnTo>
                    <a:lnTo>
                      <a:pt x="75" y="6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0" y="15"/>
                    </a:lnTo>
                    <a:lnTo>
                      <a:pt x="12" y="44"/>
                    </a:lnTo>
                    <a:lnTo>
                      <a:pt x="12" y="4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5" name="Freeform 377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6" name="Freeform 378"/>
              <p:cNvSpPr>
                <a:spLocks noChangeAspect="1"/>
              </p:cNvSpPr>
              <p:nvPr/>
            </p:nvSpPr>
            <p:spPr bwMode="auto">
              <a:xfrm>
                <a:off x="1318" y="931"/>
                <a:ext cx="37" cy="16"/>
              </a:xfrm>
              <a:custGeom>
                <a:avLst/>
                <a:gdLst/>
                <a:ahLst/>
                <a:cxnLst>
                  <a:cxn ang="0">
                    <a:pos x="19" y="42"/>
                  </a:cxn>
                  <a:cxn ang="0">
                    <a:pos x="19" y="43"/>
                  </a:cxn>
                  <a:cxn ang="0">
                    <a:pos x="22" y="43"/>
                  </a:cxn>
                  <a:cxn ang="0">
                    <a:pos x="27" y="43"/>
                  </a:cxn>
                  <a:cxn ang="0">
                    <a:pos x="34" y="44"/>
                  </a:cxn>
                  <a:cxn ang="0">
                    <a:pos x="41" y="44"/>
                  </a:cxn>
                  <a:cxn ang="0">
                    <a:pos x="50" y="46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7"/>
                  </a:cxn>
                  <a:cxn ang="0">
                    <a:pos x="74" y="47"/>
                  </a:cxn>
                  <a:cxn ang="0">
                    <a:pos x="82" y="47"/>
                  </a:cxn>
                  <a:cxn ang="0">
                    <a:pos x="90" y="47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2" y="16"/>
                  </a:cxn>
                  <a:cxn ang="0">
                    <a:pos x="98" y="11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2" y="5"/>
                  </a:cxn>
                  <a:cxn ang="0">
                    <a:pos x="74" y="4"/>
                  </a:cxn>
                  <a:cxn ang="0">
                    <a:pos x="66" y="3"/>
                  </a:cxn>
                  <a:cxn ang="0">
                    <a:pos x="58" y="1"/>
                  </a:cxn>
                  <a:cxn ang="0">
                    <a:pos x="50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1" y="0"/>
                  </a:cxn>
                  <a:cxn ang="0">
                    <a:pos x="24" y="1"/>
                  </a:cxn>
                  <a:cxn ang="0">
                    <a:pos x="16" y="3"/>
                  </a:cxn>
                  <a:cxn ang="0">
                    <a:pos x="10" y="4"/>
                  </a:cxn>
                  <a:cxn ang="0">
                    <a:pos x="3" y="8"/>
                  </a:cxn>
                  <a:cxn ang="0">
                    <a:pos x="0" y="13"/>
                  </a:cxn>
                  <a:cxn ang="0">
                    <a:pos x="19" y="42"/>
                  </a:cxn>
                  <a:cxn ang="0">
                    <a:pos x="19" y="42"/>
                  </a:cxn>
                </a:cxnLst>
                <a:rect l="0" t="0" r="r" b="b"/>
                <a:pathLst>
                  <a:path w="111" h="47">
                    <a:moveTo>
                      <a:pt x="19" y="42"/>
                    </a:moveTo>
                    <a:lnTo>
                      <a:pt x="19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4" y="44"/>
                    </a:lnTo>
                    <a:lnTo>
                      <a:pt x="41" y="44"/>
                    </a:lnTo>
                    <a:lnTo>
                      <a:pt x="50" y="46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74" y="47"/>
                    </a:lnTo>
                    <a:lnTo>
                      <a:pt x="82" y="47"/>
                    </a:lnTo>
                    <a:lnTo>
                      <a:pt x="90" y="47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2" y="16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2" y="5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0" y="4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19" y="42"/>
                    </a:lnTo>
                    <a:lnTo>
                      <a:pt x="19" y="4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7" name="Freeform 379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8" name="Freeform 380"/>
              <p:cNvSpPr>
                <a:spLocks noChangeAspect="1"/>
              </p:cNvSpPr>
              <p:nvPr/>
            </p:nvSpPr>
            <p:spPr bwMode="auto">
              <a:xfrm>
                <a:off x="1271" y="924"/>
                <a:ext cx="37" cy="1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20" y="33"/>
                  </a:cxn>
                  <a:cxn ang="0">
                    <a:pos x="24" y="35"/>
                  </a:cxn>
                  <a:cxn ang="0">
                    <a:pos x="29" y="36"/>
                  </a:cxn>
                  <a:cxn ang="0">
                    <a:pos x="35" y="39"/>
                  </a:cxn>
                  <a:cxn ang="0">
                    <a:pos x="42" y="42"/>
                  </a:cxn>
                  <a:cxn ang="0">
                    <a:pos x="50" y="45"/>
                  </a:cxn>
                  <a:cxn ang="0">
                    <a:pos x="59" y="46"/>
                  </a:cxn>
                  <a:cxn ang="0">
                    <a:pos x="68" y="46"/>
                  </a:cxn>
                  <a:cxn ang="0">
                    <a:pos x="69" y="48"/>
                  </a:cxn>
                  <a:cxn ang="0">
                    <a:pos x="74" y="48"/>
                  </a:cxn>
                  <a:cxn ang="0">
                    <a:pos x="82" y="49"/>
                  </a:cxn>
                  <a:cxn ang="0">
                    <a:pos x="89" y="48"/>
                  </a:cxn>
                  <a:cxn ang="0">
                    <a:pos x="98" y="46"/>
                  </a:cxn>
                  <a:cxn ang="0">
                    <a:pos x="104" y="43"/>
                  </a:cxn>
                  <a:cxn ang="0">
                    <a:pos x="109" y="39"/>
                  </a:cxn>
                  <a:cxn ang="0">
                    <a:pos x="111" y="30"/>
                  </a:cxn>
                  <a:cxn ang="0">
                    <a:pos x="109" y="30"/>
                  </a:cxn>
                  <a:cxn ang="0">
                    <a:pos x="109" y="29"/>
                  </a:cxn>
                  <a:cxn ang="0">
                    <a:pos x="108" y="26"/>
                  </a:cxn>
                  <a:cxn ang="0">
                    <a:pos x="107" y="23"/>
                  </a:cxn>
                  <a:cxn ang="0">
                    <a:pos x="104" y="20"/>
                  </a:cxn>
                  <a:cxn ang="0">
                    <a:pos x="100" y="16"/>
                  </a:cxn>
                  <a:cxn ang="0">
                    <a:pos x="97" y="12"/>
                  </a:cxn>
                  <a:cxn ang="0">
                    <a:pos x="93" y="7"/>
                  </a:cxn>
                  <a:cxn ang="0">
                    <a:pos x="90" y="7"/>
                  </a:cxn>
                  <a:cxn ang="0">
                    <a:pos x="87" y="7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5" y="3"/>
                  </a:cxn>
                  <a:cxn ang="0">
                    <a:pos x="56" y="1"/>
                  </a:cxn>
                  <a:cxn ang="0">
                    <a:pos x="49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6" y="3"/>
                  </a:cxn>
                  <a:cxn ang="0">
                    <a:pos x="8" y="6"/>
                  </a:cxn>
                  <a:cxn ang="0">
                    <a:pos x="3" y="10"/>
                  </a:cxn>
                  <a:cxn ang="0">
                    <a:pos x="0" y="14"/>
                  </a:cxn>
                  <a:cxn ang="0">
                    <a:pos x="20" y="32"/>
                  </a:cxn>
                  <a:cxn ang="0">
                    <a:pos x="20" y="32"/>
                  </a:cxn>
                </a:cxnLst>
                <a:rect l="0" t="0" r="r" b="b"/>
                <a:pathLst>
                  <a:path w="111" h="49">
                    <a:moveTo>
                      <a:pt x="20" y="32"/>
                    </a:moveTo>
                    <a:lnTo>
                      <a:pt x="20" y="33"/>
                    </a:lnTo>
                    <a:lnTo>
                      <a:pt x="24" y="35"/>
                    </a:lnTo>
                    <a:lnTo>
                      <a:pt x="29" y="36"/>
                    </a:lnTo>
                    <a:lnTo>
                      <a:pt x="35" y="39"/>
                    </a:lnTo>
                    <a:lnTo>
                      <a:pt x="42" y="42"/>
                    </a:lnTo>
                    <a:lnTo>
                      <a:pt x="50" y="45"/>
                    </a:lnTo>
                    <a:lnTo>
                      <a:pt x="59" y="46"/>
                    </a:lnTo>
                    <a:lnTo>
                      <a:pt x="68" y="46"/>
                    </a:lnTo>
                    <a:lnTo>
                      <a:pt x="69" y="48"/>
                    </a:lnTo>
                    <a:lnTo>
                      <a:pt x="74" y="48"/>
                    </a:lnTo>
                    <a:lnTo>
                      <a:pt x="82" y="49"/>
                    </a:lnTo>
                    <a:lnTo>
                      <a:pt x="89" y="48"/>
                    </a:lnTo>
                    <a:lnTo>
                      <a:pt x="98" y="46"/>
                    </a:lnTo>
                    <a:lnTo>
                      <a:pt x="104" y="43"/>
                    </a:lnTo>
                    <a:lnTo>
                      <a:pt x="109" y="39"/>
                    </a:lnTo>
                    <a:lnTo>
                      <a:pt x="111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8" y="26"/>
                    </a:lnTo>
                    <a:lnTo>
                      <a:pt x="107" y="23"/>
                    </a:lnTo>
                    <a:lnTo>
                      <a:pt x="104" y="20"/>
                    </a:lnTo>
                    <a:lnTo>
                      <a:pt x="100" y="16"/>
                    </a:lnTo>
                    <a:lnTo>
                      <a:pt x="97" y="12"/>
                    </a:lnTo>
                    <a:lnTo>
                      <a:pt x="93" y="7"/>
                    </a:lnTo>
                    <a:lnTo>
                      <a:pt x="90" y="7"/>
                    </a:lnTo>
                    <a:lnTo>
                      <a:pt x="87" y="7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65" y="3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20" y="32"/>
                    </a:lnTo>
                    <a:lnTo>
                      <a:pt x="20" y="3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29" name="Freeform 381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0" name="Freeform 382"/>
              <p:cNvSpPr>
                <a:spLocks noChangeAspect="1"/>
              </p:cNvSpPr>
              <p:nvPr/>
            </p:nvSpPr>
            <p:spPr bwMode="auto">
              <a:xfrm>
                <a:off x="1227" y="917"/>
                <a:ext cx="38" cy="15"/>
              </a:xfrm>
              <a:custGeom>
                <a:avLst/>
                <a:gdLst/>
                <a:ahLst/>
                <a:cxnLst>
                  <a:cxn ang="0">
                    <a:pos x="20" y="28"/>
                  </a:cxn>
                  <a:cxn ang="0">
                    <a:pos x="20" y="29"/>
                  </a:cxn>
                  <a:cxn ang="0">
                    <a:pos x="24" y="31"/>
                  </a:cxn>
                  <a:cxn ang="0">
                    <a:pos x="29" y="32"/>
                  </a:cxn>
                  <a:cxn ang="0">
                    <a:pos x="36" y="35"/>
                  </a:cxn>
                  <a:cxn ang="0">
                    <a:pos x="43" y="38"/>
                  </a:cxn>
                  <a:cxn ang="0">
                    <a:pos x="52" y="39"/>
                  </a:cxn>
                  <a:cxn ang="0">
                    <a:pos x="61" y="41"/>
                  </a:cxn>
                  <a:cxn ang="0">
                    <a:pos x="70" y="41"/>
                  </a:cxn>
                  <a:cxn ang="0">
                    <a:pos x="71" y="42"/>
                  </a:cxn>
                  <a:cxn ang="0">
                    <a:pos x="76" y="42"/>
                  </a:cxn>
                  <a:cxn ang="0">
                    <a:pos x="84" y="44"/>
                  </a:cxn>
                  <a:cxn ang="0">
                    <a:pos x="91" y="42"/>
                  </a:cxn>
                  <a:cxn ang="0">
                    <a:pos x="100" y="42"/>
                  </a:cxn>
                  <a:cxn ang="0">
                    <a:pos x="106" y="39"/>
                  </a:cxn>
                  <a:cxn ang="0">
                    <a:pos x="111" y="35"/>
                  </a:cxn>
                  <a:cxn ang="0">
                    <a:pos x="113" y="26"/>
                  </a:cxn>
                  <a:cxn ang="0">
                    <a:pos x="111" y="26"/>
                  </a:cxn>
                  <a:cxn ang="0">
                    <a:pos x="110" y="26"/>
                  </a:cxn>
                  <a:cxn ang="0">
                    <a:pos x="109" y="25"/>
                  </a:cxn>
                  <a:cxn ang="0">
                    <a:pos x="106" y="23"/>
                  </a:cxn>
                  <a:cxn ang="0">
                    <a:pos x="103" y="22"/>
                  </a:cxn>
                  <a:cxn ang="0">
                    <a:pos x="99" y="19"/>
                  </a:cxn>
                  <a:cxn ang="0">
                    <a:pos x="95" y="16"/>
                  </a:cxn>
                  <a:cxn ang="0">
                    <a:pos x="90" y="12"/>
                  </a:cxn>
                  <a:cxn ang="0">
                    <a:pos x="87" y="12"/>
                  </a:cxn>
                  <a:cxn ang="0">
                    <a:pos x="82" y="10"/>
                  </a:cxn>
                  <a:cxn ang="0">
                    <a:pos x="76" y="9"/>
                  </a:cxn>
                  <a:cxn ang="0">
                    <a:pos x="67" y="7"/>
                  </a:cxn>
                  <a:cxn ang="0">
                    <a:pos x="57" y="6"/>
                  </a:cxn>
                  <a:cxn ang="0">
                    <a:pos x="48" y="4"/>
                  </a:cxn>
                  <a:cxn ang="0">
                    <a:pos x="38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28" y="2"/>
                  </a:cxn>
                  <a:cxn ang="0">
                    <a:pos x="23" y="2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20" y="28"/>
                  </a:cxn>
                  <a:cxn ang="0">
                    <a:pos x="20" y="28"/>
                  </a:cxn>
                </a:cxnLst>
                <a:rect l="0" t="0" r="r" b="b"/>
                <a:pathLst>
                  <a:path w="113" h="44">
                    <a:moveTo>
                      <a:pt x="20" y="28"/>
                    </a:moveTo>
                    <a:lnTo>
                      <a:pt x="20" y="29"/>
                    </a:lnTo>
                    <a:lnTo>
                      <a:pt x="24" y="31"/>
                    </a:lnTo>
                    <a:lnTo>
                      <a:pt x="29" y="32"/>
                    </a:lnTo>
                    <a:lnTo>
                      <a:pt x="36" y="35"/>
                    </a:lnTo>
                    <a:lnTo>
                      <a:pt x="43" y="38"/>
                    </a:lnTo>
                    <a:lnTo>
                      <a:pt x="52" y="39"/>
                    </a:lnTo>
                    <a:lnTo>
                      <a:pt x="61" y="41"/>
                    </a:lnTo>
                    <a:lnTo>
                      <a:pt x="70" y="41"/>
                    </a:lnTo>
                    <a:lnTo>
                      <a:pt x="71" y="42"/>
                    </a:lnTo>
                    <a:lnTo>
                      <a:pt x="76" y="42"/>
                    </a:lnTo>
                    <a:lnTo>
                      <a:pt x="84" y="44"/>
                    </a:lnTo>
                    <a:lnTo>
                      <a:pt x="91" y="42"/>
                    </a:lnTo>
                    <a:lnTo>
                      <a:pt x="100" y="42"/>
                    </a:lnTo>
                    <a:lnTo>
                      <a:pt x="106" y="39"/>
                    </a:lnTo>
                    <a:lnTo>
                      <a:pt x="111" y="35"/>
                    </a:lnTo>
                    <a:lnTo>
                      <a:pt x="113" y="26"/>
                    </a:lnTo>
                    <a:lnTo>
                      <a:pt x="111" y="26"/>
                    </a:lnTo>
                    <a:lnTo>
                      <a:pt x="110" y="26"/>
                    </a:lnTo>
                    <a:lnTo>
                      <a:pt x="109" y="25"/>
                    </a:lnTo>
                    <a:lnTo>
                      <a:pt x="106" y="23"/>
                    </a:lnTo>
                    <a:lnTo>
                      <a:pt x="103" y="22"/>
                    </a:lnTo>
                    <a:lnTo>
                      <a:pt x="99" y="19"/>
                    </a:lnTo>
                    <a:lnTo>
                      <a:pt x="95" y="16"/>
                    </a:lnTo>
                    <a:lnTo>
                      <a:pt x="90" y="12"/>
                    </a:lnTo>
                    <a:lnTo>
                      <a:pt x="87" y="12"/>
                    </a:lnTo>
                    <a:lnTo>
                      <a:pt x="82" y="10"/>
                    </a:lnTo>
                    <a:lnTo>
                      <a:pt x="76" y="9"/>
                    </a:lnTo>
                    <a:lnTo>
                      <a:pt x="67" y="7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20" y="28"/>
                    </a:lnTo>
                    <a:lnTo>
                      <a:pt x="20" y="2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1" name="Freeform 383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2" name="Freeform 384"/>
              <p:cNvSpPr>
                <a:spLocks noChangeAspect="1"/>
              </p:cNvSpPr>
              <p:nvPr/>
            </p:nvSpPr>
            <p:spPr bwMode="auto">
              <a:xfrm>
                <a:off x="1187" y="899"/>
                <a:ext cx="36" cy="18"/>
              </a:xfrm>
              <a:custGeom>
                <a:avLst/>
                <a:gdLst/>
                <a:ahLst/>
                <a:cxnLst>
                  <a:cxn ang="0">
                    <a:pos x="19" y="29"/>
                  </a:cxn>
                  <a:cxn ang="0">
                    <a:pos x="19" y="30"/>
                  </a:cxn>
                  <a:cxn ang="0">
                    <a:pos x="22" y="32"/>
                  </a:cxn>
                  <a:cxn ang="0">
                    <a:pos x="27" y="34"/>
                  </a:cxn>
                  <a:cxn ang="0">
                    <a:pos x="32" y="39"/>
                  </a:cxn>
                  <a:cxn ang="0">
                    <a:pos x="39" y="42"/>
                  </a:cxn>
                  <a:cxn ang="0">
                    <a:pos x="47" y="45"/>
                  </a:cxn>
                  <a:cxn ang="0">
                    <a:pos x="54" y="47"/>
                  </a:cxn>
                  <a:cxn ang="0">
                    <a:pos x="65" y="49"/>
                  </a:cxn>
                  <a:cxn ang="0">
                    <a:pos x="66" y="50"/>
                  </a:cxn>
                  <a:cxn ang="0">
                    <a:pos x="71" y="52"/>
                  </a:cxn>
                  <a:cxn ang="0">
                    <a:pos x="78" y="53"/>
                  </a:cxn>
                  <a:cxn ang="0">
                    <a:pos x="86" y="55"/>
                  </a:cxn>
                  <a:cxn ang="0">
                    <a:pos x="95" y="56"/>
                  </a:cxn>
                  <a:cxn ang="0">
                    <a:pos x="101" y="53"/>
                  </a:cxn>
                  <a:cxn ang="0">
                    <a:pos x="107" y="50"/>
                  </a:cxn>
                  <a:cxn ang="0">
                    <a:pos x="110" y="42"/>
                  </a:cxn>
                  <a:cxn ang="0">
                    <a:pos x="109" y="42"/>
                  </a:cxn>
                  <a:cxn ang="0">
                    <a:pos x="107" y="42"/>
                  </a:cxn>
                  <a:cxn ang="0">
                    <a:pos x="106" y="40"/>
                  </a:cxn>
                  <a:cxn ang="0">
                    <a:pos x="104" y="37"/>
                  </a:cxn>
                  <a:cxn ang="0">
                    <a:pos x="100" y="36"/>
                  </a:cxn>
                  <a:cxn ang="0">
                    <a:pos x="96" y="33"/>
                  </a:cxn>
                  <a:cxn ang="0">
                    <a:pos x="92" y="29"/>
                  </a:cxn>
                  <a:cxn ang="0">
                    <a:pos x="88" y="24"/>
                  </a:cxn>
                  <a:cxn ang="0">
                    <a:pos x="86" y="24"/>
                  </a:cxn>
                  <a:cxn ang="0">
                    <a:pos x="82" y="23"/>
                  </a:cxn>
                  <a:cxn ang="0">
                    <a:pos x="75" y="20"/>
                  </a:cxn>
                  <a:cxn ang="0">
                    <a:pos x="67" y="16"/>
                  </a:cxn>
                  <a:cxn ang="0">
                    <a:pos x="57" y="13"/>
                  </a:cxn>
                  <a:cxn ang="0">
                    <a:pos x="48" y="10"/>
                  </a:cxn>
                  <a:cxn ang="0">
                    <a:pos x="39" y="7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3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9" y="1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19" y="29"/>
                  </a:cxn>
                  <a:cxn ang="0">
                    <a:pos x="19" y="29"/>
                  </a:cxn>
                </a:cxnLst>
                <a:rect l="0" t="0" r="r" b="b"/>
                <a:pathLst>
                  <a:path w="110" h="56">
                    <a:moveTo>
                      <a:pt x="19" y="29"/>
                    </a:moveTo>
                    <a:lnTo>
                      <a:pt x="19" y="30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32" y="39"/>
                    </a:lnTo>
                    <a:lnTo>
                      <a:pt x="39" y="42"/>
                    </a:lnTo>
                    <a:lnTo>
                      <a:pt x="47" y="45"/>
                    </a:lnTo>
                    <a:lnTo>
                      <a:pt x="54" y="47"/>
                    </a:lnTo>
                    <a:lnTo>
                      <a:pt x="65" y="49"/>
                    </a:lnTo>
                    <a:lnTo>
                      <a:pt x="66" y="50"/>
                    </a:lnTo>
                    <a:lnTo>
                      <a:pt x="71" y="52"/>
                    </a:lnTo>
                    <a:lnTo>
                      <a:pt x="78" y="53"/>
                    </a:lnTo>
                    <a:lnTo>
                      <a:pt x="86" y="55"/>
                    </a:lnTo>
                    <a:lnTo>
                      <a:pt x="95" y="56"/>
                    </a:lnTo>
                    <a:lnTo>
                      <a:pt x="101" y="53"/>
                    </a:lnTo>
                    <a:lnTo>
                      <a:pt x="107" y="50"/>
                    </a:lnTo>
                    <a:lnTo>
                      <a:pt x="110" y="42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6" y="40"/>
                    </a:lnTo>
                    <a:lnTo>
                      <a:pt x="104" y="37"/>
                    </a:lnTo>
                    <a:lnTo>
                      <a:pt x="100" y="36"/>
                    </a:lnTo>
                    <a:lnTo>
                      <a:pt x="96" y="33"/>
                    </a:lnTo>
                    <a:lnTo>
                      <a:pt x="92" y="29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2" y="23"/>
                    </a:lnTo>
                    <a:lnTo>
                      <a:pt x="75" y="20"/>
                    </a:lnTo>
                    <a:lnTo>
                      <a:pt x="67" y="16"/>
                    </a:lnTo>
                    <a:lnTo>
                      <a:pt x="57" y="13"/>
                    </a:lnTo>
                    <a:lnTo>
                      <a:pt x="48" y="10"/>
                    </a:lnTo>
                    <a:lnTo>
                      <a:pt x="39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9" y="29"/>
                    </a:lnTo>
                    <a:lnTo>
                      <a:pt x="19" y="2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3" name="Freeform 385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4" name="Freeform 386"/>
              <p:cNvSpPr>
                <a:spLocks noChangeAspect="1"/>
              </p:cNvSpPr>
              <p:nvPr/>
            </p:nvSpPr>
            <p:spPr bwMode="auto">
              <a:xfrm>
                <a:off x="1154" y="880"/>
                <a:ext cx="2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7" y="25"/>
                  </a:cxn>
                  <a:cxn ang="0">
                    <a:pos x="21" y="29"/>
                  </a:cxn>
                  <a:cxn ang="0">
                    <a:pos x="27" y="34"/>
                  </a:cxn>
                  <a:cxn ang="0">
                    <a:pos x="34" y="38"/>
                  </a:cxn>
                  <a:cxn ang="0">
                    <a:pos x="41" y="41"/>
                  </a:cxn>
                  <a:cxn ang="0">
                    <a:pos x="50" y="42"/>
                  </a:cxn>
                  <a:cxn ang="0">
                    <a:pos x="51" y="44"/>
                  </a:cxn>
                  <a:cxn ang="0">
                    <a:pos x="54" y="47"/>
                  </a:cxn>
                  <a:cxn ang="0">
                    <a:pos x="59" y="49"/>
                  </a:cxn>
                  <a:cxn ang="0">
                    <a:pos x="65" y="51"/>
                  </a:cxn>
                  <a:cxn ang="0">
                    <a:pos x="70" y="54"/>
                  </a:cxn>
                  <a:cxn ang="0">
                    <a:pos x="75" y="52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79" y="42"/>
                  </a:cxn>
                  <a:cxn ang="0">
                    <a:pos x="78" y="42"/>
                  </a:cxn>
                  <a:cxn ang="0">
                    <a:pos x="77" y="41"/>
                  </a:cxn>
                  <a:cxn ang="0">
                    <a:pos x="74" y="38"/>
                  </a:cxn>
                  <a:cxn ang="0">
                    <a:pos x="70" y="36"/>
                  </a:cxn>
                  <a:cxn ang="0">
                    <a:pos x="67" y="34"/>
                  </a:cxn>
                  <a:cxn ang="0">
                    <a:pos x="63" y="29"/>
                  </a:cxn>
                  <a:cxn ang="0">
                    <a:pos x="59" y="25"/>
                  </a:cxn>
                  <a:cxn ang="0">
                    <a:pos x="57" y="25"/>
                  </a:cxn>
                  <a:cxn ang="0">
                    <a:pos x="54" y="22"/>
                  </a:cxn>
                  <a:cxn ang="0">
                    <a:pos x="48" y="18"/>
                  </a:cxn>
                  <a:cxn ang="0">
                    <a:pos x="41" y="13"/>
                  </a:cxn>
                  <a:cxn ang="0">
                    <a:pos x="34" y="9"/>
                  </a:cxn>
                  <a:cxn ang="0">
                    <a:pos x="26" y="6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1" y="18"/>
                  </a:cxn>
                  <a:cxn ang="0">
                    <a:pos x="11" y="18"/>
                  </a:cxn>
                </a:cxnLst>
                <a:rect l="0" t="0" r="r" b="b"/>
                <a:pathLst>
                  <a:path w="80" h="54">
                    <a:moveTo>
                      <a:pt x="11" y="18"/>
                    </a:moveTo>
                    <a:lnTo>
                      <a:pt x="11" y="19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9"/>
                    </a:lnTo>
                    <a:lnTo>
                      <a:pt x="27" y="34"/>
                    </a:lnTo>
                    <a:lnTo>
                      <a:pt x="34" y="38"/>
                    </a:lnTo>
                    <a:lnTo>
                      <a:pt x="41" y="41"/>
                    </a:lnTo>
                    <a:lnTo>
                      <a:pt x="50" y="42"/>
                    </a:lnTo>
                    <a:lnTo>
                      <a:pt x="51" y="44"/>
                    </a:lnTo>
                    <a:lnTo>
                      <a:pt x="54" y="47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70" y="54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79" y="42"/>
                    </a:lnTo>
                    <a:lnTo>
                      <a:pt x="78" y="42"/>
                    </a:lnTo>
                    <a:lnTo>
                      <a:pt x="77" y="41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7" y="34"/>
                    </a:lnTo>
                    <a:lnTo>
                      <a:pt x="63" y="29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1" y="13"/>
                    </a:lnTo>
                    <a:lnTo>
                      <a:pt x="34" y="9"/>
                    </a:lnTo>
                    <a:lnTo>
                      <a:pt x="26" y="6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1" y="18"/>
                    </a:lnTo>
                    <a:lnTo>
                      <a:pt x="11" y="18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5" name="Freeform 387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6" name="Freeform 388"/>
              <p:cNvSpPr>
                <a:spLocks noChangeAspect="1"/>
              </p:cNvSpPr>
              <p:nvPr/>
            </p:nvSpPr>
            <p:spPr bwMode="auto">
              <a:xfrm>
                <a:off x="2369" y="830"/>
                <a:ext cx="31" cy="23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1" y="58"/>
                  </a:cxn>
                  <a:cxn ang="0">
                    <a:pos x="5" y="59"/>
                  </a:cxn>
                  <a:cxn ang="0">
                    <a:pos x="10" y="61"/>
                  </a:cxn>
                  <a:cxn ang="0">
                    <a:pos x="18" y="63"/>
                  </a:cxn>
                  <a:cxn ang="0">
                    <a:pos x="27" y="65"/>
                  </a:cxn>
                  <a:cxn ang="0">
                    <a:pos x="35" y="68"/>
                  </a:cxn>
                  <a:cxn ang="0">
                    <a:pos x="44" y="69"/>
                  </a:cxn>
                  <a:cxn ang="0">
                    <a:pos x="54" y="69"/>
                  </a:cxn>
                  <a:cxn ang="0">
                    <a:pos x="56" y="69"/>
                  </a:cxn>
                  <a:cxn ang="0">
                    <a:pos x="61" y="69"/>
                  </a:cxn>
                  <a:cxn ang="0">
                    <a:pos x="67" y="68"/>
                  </a:cxn>
                  <a:cxn ang="0">
                    <a:pos x="74" y="66"/>
                  </a:cxn>
                  <a:cxn ang="0">
                    <a:pos x="82" y="63"/>
                  </a:cxn>
                  <a:cxn ang="0">
                    <a:pos x="88" y="59"/>
                  </a:cxn>
                  <a:cxn ang="0">
                    <a:pos x="92" y="53"/>
                  </a:cxn>
                  <a:cxn ang="0">
                    <a:pos x="93" y="45"/>
                  </a:cxn>
                  <a:cxn ang="0">
                    <a:pos x="92" y="43"/>
                  </a:cxn>
                  <a:cxn ang="0">
                    <a:pos x="91" y="40"/>
                  </a:cxn>
                  <a:cxn ang="0">
                    <a:pos x="88" y="34"/>
                  </a:cxn>
                  <a:cxn ang="0">
                    <a:pos x="86" y="27"/>
                  </a:cxn>
                  <a:cxn ang="0">
                    <a:pos x="81" y="19"/>
                  </a:cxn>
                  <a:cxn ang="0">
                    <a:pos x="77" y="11"/>
                  </a:cxn>
                  <a:cxn ang="0">
                    <a:pos x="72" y="6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6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3" y="17"/>
                  </a:cxn>
                  <a:cxn ang="0">
                    <a:pos x="8" y="23"/>
                  </a:cxn>
                  <a:cxn ang="0">
                    <a:pos x="5" y="29"/>
                  </a:cxn>
                  <a:cxn ang="0">
                    <a:pos x="0" y="56"/>
                  </a:cxn>
                  <a:cxn ang="0">
                    <a:pos x="0" y="56"/>
                  </a:cxn>
                </a:cxnLst>
                <a:rect l="0" t="0" r="r" b="b"/>
                <a:pathLst>
                  <a:path w="93" h="69">
                    <a:moveTo>
                      <a:pt x="0" y="56"/>
                    </a:moveTo>
                    <a:lnTo>
                      <a:pt x="1" y="58"/>
                    </a:lnTo>
                    <a:lnTo>
                      <a:pt x="5" y="59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5" y="68"/>
                    </a:lnTo>
                    <a:lnTo>
                      <a:pt x="44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61" y="69"/>
                    </a:lnTo>
                    <a:lnTo>
                      <a:pt x="67" y="68"/>
                    </a:lnTo>
                    <a:lnTo>
                      <a:pt x="74" y="66"/>
                    </a:lnTo>
                    <a:lnTo>
                      <a:pt x="82" y="63"/>
                    </a:lnTo>
                    <a:lnTo>
                      <a:pt x="88" y="59"/>
                    </a:lnTo>
                    <a:lnTo>
                      <a:pt x="92" y="53"/>
                    </a:lnTo>
                    <a:lnTo>
                      <a:pt x="93" y="45"/>
                    </a:lnTo>
                    <a:lnTo>
                      <a:pt x="92" y="43"/>
                    </a:lnTo>
                    <a:lnTo>
                      <a:pt x="91" y="40"/>
                    </a:lnTo>
                    <a:lnTo>
                      <a:pt x="88" y="34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1"/>
                    </a:lnTo>
                    <a:lnTo>
                      <a:pt x="72" y="6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3" y="17"/>
                    </a:lnTo>
                    <a:lnTo>
                      <a:pt x="8" y="23"/>
                    </a:lnTo>
                    <a:lnTo>
                      <a:pt x="5" y="29"/>
                    </a:lnTo>
                    <a:lnTo>
                      <a:pt x="0" y="56"/>
                    </a:lnTo>
                    <a:lnTo>
                      <a:pt x="0" y="56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7" name="Freeform 389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8" name="Freeform 390"/>
              <p:cNvSpPr>
                <a:spLocks noChangeAspect="1"/>
              </p:cNvSpPr>
              <p:nvPr/>
            </p:nvSpPr>
            <p:spPr bwMode="auto">
              <a:xfrm>
                <a:off x="2361" y="865"/>
                <a:ext cx="31" cy="31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10" y="78"/>
                  </a:cxn>
                  <a:cxn ang="0">
                    <a:pos x="18" y="82"/>
                  </a:cxn>
                  <a:cxn ang="0">
                    <a:pos x="27" y="85"/>
                  </a:cxn>
                  <a:cxn ang="0">
                    <a:pos x="35" y="88"/>
                  </a:cxn>
                  <a:cxn ang="0">
                    <a:pos x="44" y="91"/>
                  </a:cxn>
                  <a:cxn ang="0">
                    <a:pos x="54" y="91"/>
                  </a:cxn>
                  <a:cxn ang="0">
                    <a:pos x="56" y="92"/>
                  </a:cxn>
                  <a:cxn ang="0">
                    <a:pos x="61" y="92"/>
                  </a:cxn>
                  <a:cxn ang="0">
                    <a:pos x="67" y="91"/>
                  </a:cxn>
                  <a:cxn ang="0">
                    <a:pos x="75" y="88"/>
                  </a:cxn>
                  <a:cxn ang="0">
                    <a:pos x="82" y="85"/>
                  </a:cxn>
                  <a:cxn ang="0">
                    <a:pos x="88" y="78"/>
                  </a:cxn>
                  <a:cxn ang="0">
                    <a:pos x="92" y="69"/>
                  </a:cxn>
                  <a:cxn ang="0">
                    <a:pos x="93" y="55"/>
                  </a:cxn>
                  <a:cxn ang="0">
                    <a:pos x="92" y="53"/>
                  </a:cxn>
                  <a:cxn ang="0">
                    <a:pos x="91" y="49"/>
                  </a:cxn>
                  <a:cxn ang="0">
                    <a:pos x="88" y="43"/>
                  </a:cxn>
                  <a:cxn ang="0">
                    <a:pos x="85" y="36"/>
                  </a:cxn>
                  <a:cxn ang="0">
                    <a:pos x="81" y="27"/>
                  </a:cxn>
                  <a:cxn ang="0">
                    <a:pos x="76" y="20"/>
                  </a:cxn>
                  <a:cxn ang="0">
                    <a:pos x="71" y="13"/>
                  </a:cxn>
                  <a:cxn ang="0">
                    <a:pos x="66" y="6"/>
                  </a:cxn>
                  <a:cxn ang="0">
                    <a:pos x="64" y="6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8" y="3"/>
                  </a:cxn>
                  <a:cxn ang="0">
                    <a:pos x="53" y="1"/>
                  </a:cxn>
                  <a:cxn ang="0">
                    <a:pos x="48" y="1"/>
                  </a:cxn>
                  <a:cxn ang="0">
                    <a:pos x="43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28" y="4"/>
                  </a:cxn>
                  <a:cxn ang="0">
                    <a:pos x="23" y="7"/>
                  </a:cxn>
                  <a:cxn ang="0">
                    <a:pos x="16" y="11"/>
                  </a:cxn>
                  <a:cxn ang="0">
                    <a:pos x="11" y="17"/>
                  </a:cxn>
                  <a:cxn ang="0">
                    <a:pos x="6" y="24"/>
                  </a:cxn>
                  <a:cxn ang="0">
                    <a:pos x="4" y="32"/>
                  </a:cxn>
                  <a:cxn ang="0">
                    <a:pos x="0" y="72"/>
                  </a:cxn>
                  <a:cxn ang="0">
                    <a:pos x="0" y="72"/>
                  </a:cxn>
                </a:cxnLst>
                <a:rect l="0" t="0" r="r" b="b"/>
                <a:pathLst>
                  <a:path w="93" h="92">
                    <a:moveTo>
                      <a:pt x="0" y="72"/>
                    </a:moveTo>
                    <a:lnTo>
                      <a:pt x="1" y="74"/>
                    </a:lnTo>
                    <a:lnTo>
                      <a:pt x="5" y="75"/>
                    </a:lnTo>
                    <a:lnTo>
                      <a:pt x="10" y="78"/>
                    </a:lnTo>
                    <a:lnTo>
                      <a:pt x="18" y="82"/>
                    </a:lnTo>
                    <a:lnTo>
                      <a:pt x="27" y="85"/>
                    </a:lnTo>
                    <a:lnTo>
                      <a:pt x="35" y="88"/>
                    </a:lnTo>
                    <a:lnTo>
                      <a:pt x="44" y="91"/>
                    </a:lnTo>
                    <a:lnTo>
                      <a:pt x="54" y="91"/>
                    </a:lnTo>
                    <a:lnTo>
                      <a:pt x="56" y="92"/>
                    </a:lnTo>
                    <a:lnTo>
                      <a:pt x="61" y="92"/>
                    </a:lnTo>
                    <a:lnTo>
                      <a:pt x="67" y="91"/>
                    </a:lnTo>
                    <a:lnTo>
                      <a:pt x="75" y="88"/>
                    </a:lnTo>
                    <a:lnTo>
                      <a:pt x="82" y="85"/>
                    </a:lnTo>
                    <a:lnTo>
                      <a:pt x="88" y="78"/>
                    </a:lnTo>
                    <a:lnTo>
                      <a:pt x="92" y="69"/>
                    </a:lnTo>
                    <a:lnTo>
                      <a:pt x="93" y="55"/>
                    </a:lnTo>
                    <a:lnTo>
                      <a:pt x="92" y="53"/>
                    </a:lnTo>
                    <a:lnTo>
                      <a:pt x="91" y="49"/>
                    </a:lnTo>
                    <a:lnTo>
                      <a:pt x="88" y="43"/>
                    </a:lnTo>
                    <a:lnTo>
                      <a:pt x="85" y="36"/>
                    </a:lnTo>
                    <a:lnTo>
                      <a:pt x="81" y="27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8" y="3"/>
                    </a:lnTo>
                    <a:lnTo>
                      <a:pt x="53" y="1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6" y="24"/>
                    </a:lnTo>
                    <a:lnTo>
                      <a:pt x="4" y="32"/>
                    </a:lnTo>
                    <a:lnTo>
                      <a:pt x="0" y="72"/>
                    </a:lnTo>
                    <a:lnTo>
                      <a:pt x="0" y="7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39" name="Freeform 391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0" name="Freeform 392"/>
              <p:cNvSpPr>
                <a:spLocks noChangeAspect="1"/>
              </p:cNvSpPr>
              <p:nvPr/>
            </p:nvSpPr>
            <p:spPr bwMode="auto">
              <a:xfrm>
                <a:off x="2396" y="857"/>
                <a:ext cx="24" cy="27"/>
              </a:xfrm>
              <a:custGeom>
                <a:avLst/>
                <a:gdLst/>
                <a:ahLst/>
                <a:cxnLst>
                  <a:cxn ang="0">
                    <a:pos x="36" y="80"/>
                  </a:cxn>
                  <a:cxn ang="0">
                    <a:pos x="42" y="80"/>
                  </a:cxn>
                  <a:cxn ang="0">
                    <a:pos x="48" y="77"/>
                  </a:cxn>
                  <a:cxn ang="0">
                    <a:pos x="55" y="74"/>
                  </a:cxn>
                  <a:cxn ang="0">
                    <a:pos x="60" y="68"/>
                  </a:cxn>
                  <a:cxn ang="0">
                    <a:pos x="63" y="62"/>
                  </a:cxn>
                  <a:cxn ang="0">
                    <a:pos x="66" y="57"/>
                  </a:cxn>
                  <a:cxn ang="0">
                    <a:pos x="68" y="48"/>
                  </a:cxn>
                  <a:cxn ang="0">
                    <a:pos x="70" y="39"/>
                  </a:cxn>
                  <a:cxn ang="0">
                    <a:pos x="68" y="32"/>
                  </a:cxn>
                  <a:cxn ang="0">
                    <a:pos x="66" y="25"/>
                  </a:cxn>
                  <a:cxn ang="0">
                    <a:pos x="63" y="18"/>
                  </a:cxn>
                  <a:cxn ang="0">
                    <a:pos x="60" y="12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42" y="2"/>
                  </a:cxn>
                  <a:cxn ang="0">
                    <a:pos x="36" y="0"/>
                  </a:cxn>
                  <a:cxn ang="0">
                    <a:pos x="28" y="2"/>
                  </a:cxn>
                  <a:cxn ang="0">
                    <a:pos x="21" y="5"/>
                  </a:cxn>
                  <a:cxn ang="0">
                    <a:pos x="15" y="7"/>
                  </a:cxn>
                  <a:cxn ang="0">
                    <a:pos x="10" y="12"/>
                  </a:cxn>
                  <a:cxn ang="0">
                    <a:pos x="5" y="18"/>
                  </a:cxn>
                  <a:cxn ang="0">
                    <a:pos x="3" y="25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8"/>
                  </a:cxn>
                  <a:cxn ang="0">
                    <a:pos x="3" y="57"/>
                  </a:cxn>
                  <a:cxn ang="0">
                    <a:pos x="5" y="62"/>
                  </a:cxn>
                  <a:cxn ang="0">
                    <a:pos x="10" y="68"/>
                  </a:cxn>
                  <a:cxn ang="0">
                    <a:pos x="15" y="74"/>
                  </a:cxn>
                  <a:cxn ang="0">
                    <a:pos x="21" y="77"/>
                  </a:cxn>
                  <a:cxn ang="0">
                    <a:pos x="28" y="80"/>
                  </a:cxn>
                  <a:cxn ang="0">
                    <a:pos x="36" y="80"/>
                  </a:cxn>
                  <a:cxn ang="0">
                    <a:pos x="36" y="80"/>
                  </a:cxn>
                </a:cxnLst>
                <a:rect l="0" t="0" r="r" b="b"/>
                <a:pathLst>
                  <a:path w="70" h="80">
                    <a:moveTo>
                      <a:pt x="36" y="80"/>
                    </a:moveTo>
                    <a:lnTo>
                      <a:pt x="42" y="80"/>
                    </a:lnTo>
                    <a:lnTo>
                      <a:pt x="48" y="77"/>
                    </a:lnTo>
                    <a:lnTo>
                      <a:pt x="55" y="74"/>
                    </a:lnTo>
                    <a:lnTo>
                      <a:pt x="60" y="68"/>
                    </a:lnTo>
                    <a:lnTo>
                      <a:pt x="63" y="62"/>
                    </a:lnTo>
                    <a:lnTo>
                      <a:pt x="66" y="57"/>
                    </a:lnTo>
                    <a:lnTo>
                      <a:pt x="68" y="48"/>
                    </a:lnTo>
                    <a:lnTo>
                      <a:pt x="70" y="39"/>
                    </a:lnTo>
                    <a:lnTo>
                      <a:pt x="68" y="32"/>
                    </a:lnTo>
                    <a:lnTo>
                      <a:pt x="66" y="25"/>
                    </a:lnTo>
                    <a:lnTo>
                      <a:pt x="63" y="18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5" y="62"/>
                    </a:lnTo>
                    <a:lnTo>
                      <a:pt x="10" y="68"/>
                    </a:lnTo>
                    <a:lnTo>
                      <a:pt x="15" y="74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6" y="80"/>
                    </a:lnTo>
                    <a:lnTo>
                      <a:pt x="36" y="8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1" name="Freeform 393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2" name="Freeform 394"/>
              <p:cNvSpPr>
                <a:spLocks noChangeAspect="1"/>
              </p:cNvSpPr>
              <p:nvPr/>
            </p:nvSpPr>
            <p:spPr bwMode="auto">
              <a:xfrm>
                <a:off x="2412" y="826"/>
                <a:ext cx="23" cy="2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0" y="57"/>
                  </a:cxn>
                  <a:cxn ang="0">
                    <a:pos x="4" y="58"/>
                  </a:cxn>
                  <a:cxn ang="0">
                    <a:pos x="7" y="60"/>
                  </a:cxn>
                  <a:cxn ang="0">
                    <a:pos x="14" y="62"/>
                  </a:cxn>
                  <a:cxn ang="0">
                    <a:pos x="20" y="65"/>
                  </a:cxn>
                  <a:cxn ang="0">
                    <a:pos x="26" y="67"/>
                  </a:cxn>
                  <a:cxn ang="0">
                    <a:pos x="33" y="68"/>
                  </a:cxn>
                  <a:cxn ang="0">
                    <a:pos x="40" y="68"/>
                  </a:cxn>
                  <a:cxn ang="0">
                    <a:pos x="41" y="70"/>
                  </a:cxn>
                  <a:cxn ang="0">
                    <a:pos x="44" y="70"/>
                  </a:cxn>
                  <a:cxn ang="0">
                    <a:pos x="49" y="68"/>
                  </a:cxn>
                  <a:cxn ang="0">
                    <a:pos x="55" y="67"/>
                  </a:cxn>
                  <a:cxn ang="0">
                    <a:pos x="60" y="64"/>
                  </a:cxn>
                  <a:cxn ang="0">
                    <a:pos x="65" y="60"/>
                  </a:cxn>
                  <a:cxn ang="0">
                    <a:pos x="68" y="52"/>
                  </a:cxn>
                  <a:cxn ang="0">
                    <a:pos x="69" y="41"/>
                  </a:cxn>
                  <a:cxn ang="0">
                    <a:pos x="68" y="41"/>
                  </a:cxn>
                  <a:cxn ang="0">
                    <a:pos x="67" y="38"/>
                  </a:cxn>
                  <a:cxn ang="0">
                    <a:pos x="65" y="32"/>
                  </a:cxn>
                  <a:cxn ang="0">
                    <a:pos x="63" y="28"/>
                  </a:cxn>
                  <a:cxn ang="0">
                    <a:pos x="60" y="20"/>
                  </a:cxn>
                  <a:cxn ang="0">
                    <a:pos x="57" y="15"/>
                  </a:cxn>
                  <a:cxn ang="0">
                    <a:pos x="53" y="10"/>
                  </a:cxn>
                  <a:cxn ang="0">
                    <a:pos x="50" y="5"/>
                  </a:cxn>
                  <a:cxn ang="0">
                    <a:pos x="49" y="5"/>
                  </a:cxn>
                  <a:cxn ang="0">
                    <a:pos x="48" y="5"/>
                  </a:cxn>
                  <a:cxn ang="0">
                    <a:pos x="46" y="3"/>
                  </a:cxn>
                  <a:cxn ang="0">
                    <a:pos x="44" y="3"/>
                  </a:cxn>
                  <a:cxn ang="0">
                    <a:pos x="40" y="2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0" y="3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9" y="13"/>
                  </a:cxn>
                  <a:cxn ang="0">
                    <a:pos x="5" y="18"/>
                  </a:cxn>
                  <a:cxn ang="0">
                    <a:pos x="2" y="23"/>
                  </a:cxn>
                  <a:cxn ang="0">
                    <a:pos x="0" y="55"/>
                  </a:cxn>
                  <a:cxn ang="0">
                    <a:pos x="0" y="55"/>
                  </a:cxn>
                </a:cxnLst>
                <a:rect l="0" t="0" r="r" b="b"/>
                <a:pathLst>
                  <a:path w="69" h="70">
                    <a:moveTo>
                      <a:pt x="0" y="55"/>
                    </a:moveTo>
                    <a:lnTo>
                      <a:pt x="0" y="57"/>
                    </a:lnTo>
                    <a:lnTo>
                      <a:pt x="4" y="58"/>
                    </a:lnTo>
                    <a:lnTo>
                      <a:pt x="7" y="60"/>
                    </a:lnTo>
                    <a:lnTo>
                      <a:pt x="14" y="62"/>
                    </a:lnTo>
                    <a:lnTo>
                      <a:pt x="20" y="65"/>
                    </a:lnTo>
                    <a:lnTo>
                      <a:pt x="26" y="67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9" y="68"/>
                    </a:lnTo>
                    <a:lnTo>
                      <a:pt x="55" y="67"/>
                    </a:lnTo>
                    <a:lnTo>
                      <a:pt x="60" y="64"/>
                    </a:lnTo>
                    <a:lnTo>
                      <a:pt x="65" y="60"/>
                    </a:lnTo>
                    <a:lnTo>
                      <a:pt x="68" y="52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7" y="38"/>
                    </a:lnTo>
                    <a:lnTo>
                      <a:pt x="65" y="32"/>
                    </a:lnTo>
                    <a:lnTo>
                      <a:pt x="63" y="28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9" y="13"/>
                    </a:lnTo>
                    <a:lnTo>
                      <a:pt x="5" y="18"/>
                    </a:lnTo>
                    <a:lnTo>
                      <a:pt x="2" y="23"/>
                    </a:lnTo>
                    <a:lnTo>
                      <a:pt x="0" y="55"/>
                    </a:lnTo>
                    <a:lnTo>
                      <a:pt x="0" y="55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3" name="Freeform 395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4" name="Freeform 396"/>
              <p:cNvSpPr>
                <a:spLocks noChangeAspect="1"/>
              </p:cNvSpPr>
              <p:nvPr/>
            </p:nvSpPr>
            <p:spPr bwMode="auto">
              <a:xfrm>
                <a:off x="2425" y="861"/>
                <a:ext cx="24" cy="2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53"/>
                  </a:cxn>
                  <a:cxn ang="0">
                    <a:pos x="4" y="55"/>
                  </a:cxn>
                  <a:cxn ang="0">
                    <a:pos x="8" y="56"/>
                  </a:cxn>
                  <a:cxn ang="0">
                    <a:pos x="13" y="59"/>
                  </a:cxn>
                  <a:cxn ang="0">
                    <a:pos x="19" y="62"/>
                  </a:cxn>
                  <a:cxn ang="0">
                    <a:pos x="27" y="65"/>
                  </a:cxn>
                  <a:cxn ang="0">
                    <a:pos x="33" y="66"/>
                  </a:cxn>
                  <a:cxn ang="0">
                    <a:pos x="41" y="66"/>
                  </a:cxn>
                  <a:cxn ang="0">
                    <a:pos x="42" y="68"/>
                  </a:cxn>
                  <a:cxn ang="0">
                    <a:pos x="45" y="68"/>
                  </a:cxn>
                  <a:cxn ang="0">
                    <a:pos x="50" y="66"/>
                  </a:cxn>
                  <a:cxn ang="0">
                    <a:pos x="56" y="65"/>
                  </a:cxn>
                  <a:cxn ang="0">
                    <a:pos x="61" y="62"/>
                  </a:cxn>
                  <a:cxn ang="0">
                    <a:pos x="66" y="58"/>
                  </a:cxn>
                  <a:cxn ang="0">
                    <a:pos x="69" y="50"/>
                  </a:cxn>
                  <a:cxn ang="0">
                    <a:pos x="70" y="40"/>
                  </a:cxn>
                  <a:cxn ang="0">
                    <a:pos x="69" y="40"/>
                  </a:cxn>
                  <a:cxn ang="0">
                    <a:pos x="67" y="36"/>
                  </a:cxn>
                  <a:cxn ang="0">
                    <a:pos x="66" y="32"/>
                  </a:cxn>
                  <a:cxn ang="0">
                    <a:pos x="63" y="26"/>
                  </a:cxn>
                  <a:cxn ang="0">
                    <a:pos x="61" y="20"/>
                  </a:cxn>
                  <a:cxn ang="0">
                    <a:pos x="57" y="14"/>
                  </a:cxn>
                  <a:cxn ang="0">
                    <a:pos x="53" y="9"/>
                  </a:cxn>
                  <a:cxn ang="0">
                    <a:pos x="50" y="3"/>
                  </a:cxn>
                  <a:cxn ang="0">
                    <a:pos x="48" y="3"/>
                  </a:cxn>
                  <a:cxn ang="0">
                    <a:pos x="47" y="3"/>
                  </a:cxn>
                  <a:cxn ang="0">
                    <a:pos x="46" y="1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1"/>
                  </a:cxn>
                  <a:cxn ang="0">
                    <a:pos x="21" y="3"/>
                  </a:cxn>
                  <a:cxn ang="0">
                    <a:pos x="17" y="6"/>
                  </a:cxn>
                  <a:cxn ang="0">
                    <a:pos x="13" y="9"/>
                  </a:cxn>
                  <a:cxn ang="0">
                    <a:pos x="9" y="13"/>
                  </a:cxn>
                  <a:cxn ang="0">
                    <a:pos x="5" y="17"/>
                  </a:cxn>
                  <a:cxn ang="0">
                    <a:pos x="3" y="23"/>
                  </a:cxn>
                  <a:cxn ang="0">
                    <a:pos x="0" y="52"/>
                  </a:cxn>
                  <a:cxn ang="0">
                    <a:pos x="0" y="52"/>
                  </a:cxn>
                </a:cxnLst>
                <a:rect l="0" t="0" r="r" b="b"/>
                <a:pathLst>
                  <a:path w="70" h="68">
                    <a:moveTo>
                      <a:pt x="0" y="52"/>
                    </a:moveTo>
                    <a:lnTo>
                      <a:pt x="0" y="53"/>
                    </a:lnTo>
                    <a:lnTo>
                      <a:pt x="4" y="55"/>
                    </a:lnTo>
                    <a:lnTo>
                      <a:pt x="8" y="56"/>
                    </a:lnTo>
                    <a:lnTo>
                      <a:pt x="13" y="59"/>
                    </a:lnTo>
                    <a:lnTo>
                      <a:pt x="19" y="62"/>
                    </a:lnTo>
                    <a:lnTo>
                      <a:pt x="27" y="65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50" y="66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0" y="40"/>
                    </a:lnTo>
                    <a:lnTo>
                      <a:pt x="69" y="40"/>
                    </a:lnTo>
                    <a:lnTo>
                      <a:pt x="67" y="36"/>
                    </a:lnTo>
                    <a:lnTo>
                      <a:pt x="66" y="32"/>
                    </a:lnTo>
                    <a:lnTo>
                      <a:pt x="63" y="26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9"/>
                    </a:lnTo>
                    <a:lnTo>
                      <a:pt x="50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9"/>
                    </a:lnTo>
                    <a:lnTo>
                      <a:pt x="9" y="13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52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5" name="Freeform 397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6" name="Freeform 398"/>
              <p:cNvSpPr>
                <a:spLocks noChangeAspect="1"/>
              </p:cNvSpPr>
              <p:nvPr/>
            </p:nvSpPr>
            <p:spPr bwMode="auto">
              <a:xfrm>
                <a:off x="2444" y="828"/>
                <a:ext cx="20" cy="17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6" y="41"/>
                  </a:cxn>
                  <a:cxn ang="0">
                    <a:pos x="9" y="42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7" y="50"/>
                  </a:cxn>
                  <a:cxn ang="0">
                    <a:pos x="37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8" y="50"/>
                  </a:cxn>
                  <a:cxn ang="0">
                    <a:pos x="52" y="47"/>
                  </a:cxn>
                  <a:cxn ang="0">
                    <a:pos x="56" y="44"/>
                  </a:cxn>
                  <a:cxn ang="0">
                    <a:pos x="57" y="38"/>
                  </a:cxn>
                  <a:cxn ang="0">
                    <a:pos x="58" y="31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56" y="25"/>
                  </a:cxn>
                  <a:cxn ang="0">
                    <a:pos x="53" y="21"/>
                  </a:cxn>
                  <a:cxn ang="0">
                    <a:pos x="51" y="16"/>
                  </a:cxn>
                  <a:cxn ang="0">
                    <a:pos x="48" y="12"/>
                  </a:cxn>
                  <a:cxn ang="0">
                    <a:pos x="46" y="8"/>
                  </a:cxn>
                  <a:cxn ang="0">
                    <a:pos x="43" y="3"/>
                  </a:cxn>
                  <a:cxn ang="0">
                    <a:pos x="42" y="3"/>
                  </a:cxn>
                  <a:cxn ang="0">
                    <a:pos x="39" y="3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3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6"/>
                  </a:cxn>
                  <a:cxn ang="0">
                    <a:pos x="6" y="39"/>
                  </a:cxn>
                  <a:cxn ang="0">
                    <a:pos x="6" y="39"/>
                  </a:cxn>
                </a:cxnLst>
                <a:rect l="0" t="0" r="r" b="b"/>
                <a:pathLst>
                  <a:path w="58" h="51">
                    <a:moveTo>
                      <a:pt x="6" y="39"/>
                    </a:moveTo>
                    <a:lnTo>
                      <a:pt x="6" y="41"/>
                    </a:lnTo>
                    <a:lnTo>
                      <a:pt x="9" y="42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8" y="50"/>
                    </a:lnTo>
                    <a:lnTo>
                      <a:pt x="52" y="47"/>
                    </a:lnTo>
                    <a:lnTo>
                      <a:pt x="56" y="44"/>
                    </a:lnTo>
                    <a:lnTo>
                      <a:pt x="57" y="38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6" y="25"/>
                    </a:lnTo>
                    <a:lnTo>
                      <a:pt x="53" y="21"/>
                    </a:lnTo>
                    <a:lnTo>
                      <a:pt x="51" y="16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3" y="3"/>
                    </a:lnTo>
                    <a:lnTo>
                      <a:pt x="42" y="3"/>
                    </a:lnTo>
                    <a:lnTo>
                      <a:pt x="39" y="3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6" y="39"/>
                    </a:lnTo>
                    <a:lnTo>
                      <a:pt x="6" y="39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7" name="Freeform 399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8" name="Freeform 400"/>
              <p:cNvSpPr>
                <a:spLocks noChangeAspect="1"/>
              </p:cNvSpPr>
              <p:nvPr/>
            </p:nvSpPr>
            <p:spPr bwMode="auto">
              <a:xfrm>
                <a:off x="2460" y="855"/>
                <a:ext cx="19" cy="17"/>
              </a:xfrm>
              <a:custGeom>
                <a:avLst/>
                <a:gdLst/>
                <a:ahLst/>
                <a:cxnLst>
                  <a:cxn ang="0">
                    <a:pos x="6" y="40"/>
                  </a:cxn>
                  <a:cxn ang="0">
                    <a:pos x="6" y="41"/>
                  </a:cxn>
                  <a:cxn ang="0">
                    <a:pos x="8" y="42"/>
                  </a:cxn>
                  <a:cxn ang="0">
                    <a:pos x="11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6" y="51"/>
                  </a:cxn>
                  <a:cxn ang="0">
                    <a:pos x="39" y="51"/>
                  </a:cxn>
                  <a:cxn ang="0">
                    <a:pos x="43" y="50"/>
                  </a:cxn>
                  <a:cxn ang="0">
                    <a:pos x="46" y="48"/>
                  </a:cxn>
                  <a:cxn ang="0">
                    <a:pos x="51" y="47"/>
                  </a:cxn>
                  <a:cxn ang="0">
                    <a:pos x="54" y="42"/>
                  </a:cxn>
                  <a:cxn ang="0">
                    <a:pos x="56" y="38"/>
                  </a:cxn>
                  <a:cxn ang="0">
                    <a:pos x="58" y="29"/>
                  </a:cxn>
                  <a:cxn ang="0">
                    <a:pos x="56" y="29"/>
                  </a:cxn>
                  <a:cxn ang="0">
                    <a:pos x="56" y="27"/>
                  </a:cxn>
                  <a:cxn ang="0">
                    <a:pos x="55" y="24"/>
                  </a:cxn>
                  <a:cxn ang="0">
                    <a:pos x="53" y="19"/>
                  </a:cxn>
                  <a:cxn ang="0">
                    <a:pos x="51" y="15"/>
                  </a:cxn>
                  <a:cxn ang="0">
                    <a:pos x="49" y="11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19" y="6"/>
                  </a:cxn>
                  <a:cxn ang="0">
                    <a:pos x="15" y="9"/>
                  </a:cxn>
                  <a:cxn ang="0">
                    <a:pos x="10" y="12"/>
                  </a:cxn>
                  <a:cxn ang="0">
                    <a:pos x="5" y="16"/>
                  </a:cxn>
                  <a:cxn ang="0">
                    <a:pos x="2" y="22"/>
                  </a:cxn>
                  <a:cxn ang="0">
                    <a:pos x="0" y="27"/>
                  </a:cxn>
                  <a:cxn ang="0">
                    <a:pos x="6" y="40"/>
                  </a:cxn>
                  <a:cxn ang="0">
                    <a:pos x="6" y="40"/>
                  </a:cxn>
                </a:cxnLst>
                <a:rect l="0" t="0" r="r" b="b"/>
                <a:pathLst>
                  <a:path w="58" h="51">
                    <a:moveTo>
                      <a:pt x="6" y="40"/>
                    </a:moveTo>
                    <a:lnTo>
                      <a:pt x="6" y="41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6" y="51"/>
                    </a:lnTo>
                    <a:lnTo>
                      <a:pt x="39" y="51"/>
                    </a:lnTo>
                    <a:lnTo>
                      <a:pt x="43" y="50"/>
                    </a:lnTo>
                    <a:lnTo>
                      <a:pt x="46" y="48"/>
                    </a:lnTo>
                    <a:lnTo>
                      <a:pt x="51" y="47"/>
                    </a:lnTo>
                    <a:lnTo>
                      <a:pt x="54" y="42"/>
                    </a:lnTo>
                    <a:lnTo>
                      <a:pt x="56" y="38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5" y="24"/>
                    </a:lnTo>
                    <a:lnTo>
                      <a:pt x="53" y="19"/>
                    </a:lnTo>
                    <a:lnTo>
                      <a:pt x="51" y="15"/>
                    </a:lnTo>
                    <a:lnTo>
                      <a:pt x="49" y="11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6"/>
                    </a:lnTo>
                    <a:lnTo>
                      <a:pt x="15" y="9"/>
                    </a:lnTo>
                    <a:lnTo>
                      <a:pt x="10" y="12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6" y="40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49" name="Freeform 401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0" name="Freeform 402"/>
              <p:cNvSpPr>
                <a:spLocks noChangeAspect="1"/>
              </p:cNvSpPr>
              <p:nvPr/>
            </p:nvSpPr>
            <p:spPr bwMode="auto">
              <a:xfrm>
                <a:off x="2905" y="25"/>
                <a:ext cx="324" cy="621"/>
              </a:xfrm>
              <a:custGeom>
                <a:avLst/>
                <a:gdLst/>
                <a:ahLst/>
                <a:cxnLst>
                  <a:cxn ang="0">
                    <a:pos x="463" y="187"/>
                  </a:cxn>
                  <a:cxn ang="0">
                    <a:pos x="512" y="210"/>
                  </a:cxn>
                  <a:cxn ang="0">
                    <a:pos x="585" y="272"/>
                  </a:cxn>
                  <a:cxn ang="0">
                    <a:pos x="651" y="394"/>
                  </a:cxn>
                  <a:cxn ang="0">
                    <a:pos x="676" y="497"/>
                  </a:cxn>
                  <a:cxn ang="0">
                    <a:pos x="705" y="608"/>
                  </a:cxn>
                  <a:cxn ang="0">
                    <a:pos x="760" y="796"/>
                  </a:cxn>
                  <a:cxn ang="0">
                    <a:pos x="834" y="1032"/>
                  </a:cxn>
                  <a:cxn ang="0">
                    <a:pos x="882" y="1162"/>
                  </a:cxn>
                  <a:cxn ang="0">
                    <a:pos x="900" y="1203"/>
                  </a:cxn>
                  <a:cxn ang="0">
                    <a:pos x="926" y="1274"/>
                  </a:cxn>
                  <a:cxn ang="0">
                    <a:pos x="953" y="1360"/>
                  </a:cxn>
                  <a:cxn ang="0">
                    <a:pos x="965" y="1412"/>
                  </a:cxn>
                  <a:cxn ang="0">
                    <a:pos x="973" y="1460"/>
                  </a:cxn>
                  <a:cxn ang="0">
                    <a:pos x="955" y="1535"/>
                  </a:cxn>
                  <a:cxn ang="0">
                    <a:pos x="878" y="1611"/>
                  </a:cxn>
                  <a:cxn ang="0">
                    <a:pos x="794" y="1647"/>
                  </a:cxn>
                  <a:cxn ang="0">
                    <a:pos x="712" y="1686"/>
                  </a:cxn>
                  <a:cxn ang="0">
                    <a:pos x="579" y="1742"/>
                  </a:cxn>
                  <a:cxn ang="0">
                    <a:pos x="432" y="1799"/>
                  </a:cxn>
                  <a:cxn ang="0">
                    <a:pos x="356" y="1825"/>
                  </a:cxn>
                  <a:cxn ang="0">
                    <a:pos x="320" y="1848"/>
                  </a:cxn>
                  <a:cxn ang="0">
                    <a:pos x="261" y="1864"/>
                  </a:cxn>
                  <a:cxn ang="0">
                    <a:pos x="190" y="1842"/>
                  </a:cxn>
                  <a:cxn ang="0">
                    <a:pos x="146" y="1796"/>
                  </a:cxn>
                  <a:cxn ang="0">
                    <a:pos x="98" y="1666"/>
                  </a:cxn>
                  <a:cxn ang="0">
                    <a:pos x="38" y="1324"/>
                  </a:cxn>
                  <a:cxn ang="0">
                    <a:pos x="5" y="686"/>
                  </a:cxn>
                  <a:cxn ang="0">
                    <a:pos x="8" y="219"/>
                  </a:cxn>
                  <a:cxn ang="0">
                    <a:pos x="0" y="139"/>
                  </a:cxn>
                  <a:cxn ang="0">
                    <a:pos x="28" y="44"/>
                  </a:cxn>
                  <a:cxn ang="0">
                    <a:pos x="132" y="0"/>
                  </a:cxn>
                  <a:cxn ang="0">
                    <a:pos x="232" y="22"/>
                  </a:cxn>
                  <a:cxn ang="0">
                    <a:pos x="265" y="52"/>
                  </a:cxn>
                  <a:cxn ang="0">
                    <a:pos x="324" y="100"/>
                  </a:cxn>
                  <a:cxn ang="0">
                    <a:pos x="406" y="157"/>
                  </a:cxn>
                  <a:cxn ang="0">
                    <a:pos x="455" y="184"/>
                  </a:cxn>
                </a:cxnLst>
                <a:rect l="0" t="0" r="r" b="b"/>
                <a:pathLst>
                  <a:path w="973" h="1864">
                    <a:moveTo>
                      <a:pt x="455" y="184"/>
                    </a:moveTo>
                    <a:lnTo>
                      <a:pt x="463" y="187"/>
                    </a:lnTo>
                    <a:lnTo>
                      <a:pt x="483" y="194"/>
                    </a:lnTo>
                    <a:lnTo>
                      <a:pt x="512" y="210"/>
                    </a:lnTo>
                    <a:lnTo>
                      <a:pt x="548" y="235"/>
                    </a:lnTo>
                    <a:lnTo>
                      <a:pt x="585" y="272"/>
                    </a:lnTo>
                    <a:lnTo>
                      <a:pt x="621" y="324"/>
                    </a:lnTo>
                    <a:lnTo>
                      <a:pt x="651" y="394"/>
                    </a:lnTo>
                    <a:lnTo>
                      <a:pt x="673" y="481"/>
                    </a:lnTo>
                    <a:lnTo>
                      <a:pt x="676" y="497"/>
                    </a:lnTo>
                    <a:lnTo>
                      <a:pt x="686" y="540"/>
                    </a:lnTo>
                    <a:lnTo>
                      <a:pt x="705" y="608"/>
                    </a:lnTo>
                    <a:lnTo>
                      <a:pt x="729" y="695"/>
                    </a:lnTo>
                    <a:lnTo>
                      <a:pt x="760" y="796"/>
                    </a:lnTo>
                    <a:lnTo>
                      <a:pt x="795" y="910"/>
                    </a:lnTo>
                    <a:lnTo>
                      <a:pt x="834" y="1032"/>
                    </a:lnTo>
                    <a:lnTo>
                      <a:pt x="879" y="1155"/>
                    </a:lnTo>
                    <a:lnTo>
                      <a:pt x="882" y="1162"/>
                    </a:lnTo>
                    <a:lnTo>
                      <a:pt x="888" y="1178"/>
                    </a:lnTo>
                    <a:lnTo>
                      <a:pt x="900" y="1203"/>
                    </a:lnTo>
                    <a:lnTo>
                      <a:pt x="912" y="1236"/>
                    </a:lnTo>
                    <a:lnTo>
                      <a:pt x="926" y="1274"/>
                    </a:lnTo>
                    <a:lnTo>
                      <a:pt x="940" y="1316"/>
                    </a:lnTo>
                    <a:lnTo>
                      <a:pt x="953" y="1360"/>
                    </a:lnTo>
                    <a:lnTo>
                      <a:pt x="963" y="1404"/>
                    </a:lnTo>
                    <a:lnTo>
                      <a:pt x="965" y="1412"/>
                    </a:lnTo>
                    <a:lnTo>
                      <a:pt x="970" y="1431"/>
                    </a:lnTo>
                    <a:lnTo>
                      <a:pt x="973" y="1460"/>
                    </a:lnTo>
                    <a:lnTo>
                      <a:pt x="969" y="1496"/>
                    </a:lnTo>
                    <a:lnTo>
                      <a:pt x="955" y="1535"/>
                    </a:lnTo>
                    <a:lnTo>
                      <a:pt x="926" y="1575"/>
                    </a:lnTo>
                    <a:lnTo>
                      <a:pt x="878" y="1611"/>
                    </a:lnTo>
                    <a:lnTo>
                      <a:pt x="806" y="1641"/>
                    </a:lnTo>
                    <a:lnTo>
                      <a:pt x="794" y="1647"/>
                    </a:lnTo>
                    <a:lnTo>
                      <a:pt x="761" y="1663"/>
                    </a:lnTo>
                    <a:lnTo>
                      <a:pt x="712" y="1686"/>
                    </a:lnTo>
                    <a:lnTo>
                      <a:pt x="650" y="1713"/>
                    </a:lnTo>
                    <a:lnTo>
                      <a:pt x="579" y="1742"/>
                    </a:lnTo>
                    <a:lnTo>
                      <a:pt x="505" y="1771"/>
                    </a:lnTo>
                    <a:lnTo>
                      <a:pt x="432" y="1799"/>
                    </a:lnTo>
                    <a:lnTo>
                      <a:pt x="362" y="1819"/>
                    </a:lnTo>
                    <a:lnTo>
                      <a:pt x="356" y="1825"/>
                    </a:lnTo>
                    <a:lnTo>
                      <a:pt x="342" y="1835"/>
                    </a:lnTo>
                    <a:lnTo>
                      <a:pt x="320" y="1848"/>
                    </a:lnTo>
                    <a:lnTo>
                      <a:pt x="293" y="1858"/>
                    </a:lnTo>
                    <a:lnTo>
                      <a:pt x="261" y="1864"/>
                    </a:lnTo>
                    <a:lnTo>
                      <a:pt x="226" y="1860"/>
                    </a:lnTo>
                    <a:lnTo>
                      <a:pt x="190" y="1842"/>
                    </a:lnTo>
                    <a:lnTo>
                      <a:pt x="155" y="1807"/>
                    </a:lnTo>
                    <a:lnTo>
                      <a:pt x="146" y="1796"/>
                    </a:lnTo>
                    <a:lnTo>
                      <a:pt x="126" y="1753"/>
                    </a:lnTo>
                    <a:lnTo>
                      <a:pt x="98" y="1666"/>
                    </a:lnTo>
                    <a:lnTo>
                      <a:pt x="67" y="1527"/>
                    </a:lnTo>
                    <a:lnTo>
                      <a:pt x="38" y="1324"/>
                    </a:lnTo>
                    <a:lnTo>
                      <a:pt x="15" y="1048"/>
                    </a:lnTo>
                    <a:lnTo>
                      <a:pt x="5" y="686"/>
                    </a:lnTo>
                    <a:lnTo>
                      <a:pt x="11" y="230"/>
                    </a:lnTo>
                    <a:lnTo>
                      <a:pt x="8" y="219"/>
                    </a:lnTo>
                    <a:lnTo>
                      <a:pt x="2" y="184"/>
                    </a:lnTo>
                    <a:lnTo>
                      <a:pt x="0" y="139"/>
                    </a:lnTo>
                    <a:lnTo>
                      <a:pt x="8" y="90"/>
                    </a:lnTo>
                    <a:lnTo>
                      <a:pt x="28" y="44"/>
                    </a:lnTo>
                    <a:lnTo>
                      <a:pt x="68" y="12"/>
                    </a:lnTo>
                    <a:lnTo>
                      <a:pt x="132" y="0"/>
                    </a:lnTo>
                    <a:lnTo>
                      <a:pt x="228" y="18"/>
                    </a:lnTo>
                    <a:lnTo>
                      <a:pt x="232" y="22"/>
                    </a:lnTo>
                    <a:lnTo>
                      <a:pt x="245" y="34"/>
                    </a:lnTo>
                    <a:lnTo>
                      <a:pt x="265" y="52"/>
                    </a:lnTo>
                    <a:lnTo>
                      <a:pt x="291" y="74"/>
                    </a:lnTo>
                    <a:lnTo>
                      <a:pt x="324" y="100"/>
                    </a:lnTo>
                    <a:lnTo>
                      <a:pt x="363" y="128"/>
                    </a:lnTo>
                    <a:lnTo>
                      <a:pt x="406" y="157"/>
                    </a:lnTo>
                    <a:lnTo>
                      <a:pt x="455" y="184"/>
                    </a:lnTo>
                    <a:lnTo>
                      <a:pt x="455" y="184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1" name="Freeform 403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2" name="Freeform 404"/>
              <p:cNvSpPr>
                <a:spLocks noChangeAspect="1"/>
              </p:cNvSpPr>
              <p:nvPr/>
            </p:nvSpPr>
            <p:spPr bwMode="auto">
              <a:xfrm>
                <a:off x="2595" y="25"/>
                <a:ext cx="353" cy="632"/>
              </a:xfrm>
              <a:custGeom>
                <a:avLst/>
                <a:gdLst/>
                <a:ahLst/>
                <a:cxnLst>
                  <a:cxn ang="0">
                    <a:pos x="941" y="231"/>
                  </a:cxn>
                  <a:cxn ang="0">
                    <a:pos x="944" y="500"/>
                  </a:cxn>
                  <a:cxn ang="0">
                    <a:pos x="951" y="907"/>
                  </a:cxn>
                  <a:cxn ang="0">
                    <a:pos x="969" y="1321"/>
                  </a:cxn>
                  <a:cxn ang="0">
                    <a:pos x="982" y="1489"/>
                  </a:cxn>
                  <a:cxn ang="0">
                    <a:pos x="992" y="1512"/>
                  </a:cxn>
                  <a:cxn ang="0">
                    <a:pos x="1011" y="1563"/>
                  </a:cxn>
                  <a:cxn ang="0">
                    <a:pos x="1037" y="1649"/>
                  </a:cxn>
                  <a:cxn ang="0">
                    <a:pos x="1056" y="1716"/>
                  </a:cxn>
                  <a:cxn ang="0">
                    <a:pos x="1059" y="1765"/>
                  </a:cxn>
                  <a:cxn ang="0">
                    <a:pos x="1044" y="1833"/>
                  </a:cxn>
                  <a:cxn ang="0">
                    <a:pos x="987" y="1887"/>
                  </a:cxn>
                  <a:cxn ang="0">
                    <a:pos x="925" y="1895"/>
                  </a:cxn>
                  <a:cxn ang="0">
                    <a:pos x="852" y="1882"/>
                  </a:cxn>
                  <a:cxn ang="0">
                    <a:pos x="729" y="1859"/>
                  </a:cxn>
                  <a:cxn ang="0">
                    <a:pos x="584" y="1830"/>
                  </a:cxn>
                  <a:cxn ang="0">
                    <a:pos x="507" y="1814"/>
                  </a:cxn>
                  <a:cxn ang="0">
                    <a:pos x="474" y="1807"/>
                  </a:cxn>
                  <a:cxn ang="0">
                    <a:pos x="423" y="1800"/>
                  </a:cxn>
                  <a:cxn ang="0">
                    <a:pos x="361" y="1797"/>
                  </a:cxn>
                  <a:cxn ang="0">
                    <a:pos x="327" y="1797"/>
                  </a:cxn>
                  <a:cxn ang="0">
                    <a:pos x="293" y="1793"/>
                  </a:cxn>
                  <a:cxn ang="0">
                    <a:pos x="236" y="1782"/>
                  </a:cxn>
                  <a:cxn ang="0">
                    <a:pos x="172" y="1769"/>
                  </a:cxn>
                  <a:cxn ang="0">
                    <a:pos x="131" y="1758"/>
                  </a:cxn>
                  <a:cxn ang="0">
                    <a:pos x="81" y="1726"/>
                  </a:cxn>
                  <a:cxn ang="0">
                    <a:pos x="23" y="1654"/>
                  </a:cxn>
                  <a:cxn ang="0">
                    <a:pos x="0" y="1531"/>
                  </a:cxn>
                  <a:cxn ang="0">
                    <a:pos x="18" y="1437"/>
                  </a:cxn>
                  <a:cxn ang="0">
                    <a:pos x="33" y="1358"/>
                  </a:cxn>
                  <a:cxn ang="0">
                    <a:pos x="66" y="1222"/>
                  </a:cxn>
                  <a:cxn ang="0">
                    <a:pos x="120" y="1050"/>
                  </a:cxn>
                  <a:cxn ang="0">
                    <a:pos x="159" y="943"/>
                  </a:cxn>
                  <a:cxn ang="0">
                    <a:pos x="185" y="858"/>
                  </a:cxn>
                  <a:cxn ang="0">
                    <a:pos x="230" y="719"/>
                  </a:cxn>
                  <a:cxn ang="0">
                    <a:pos x="283" y="563"/>
                  </a:cxn>
                  <a:cxn ang="0">
                    <a:pos x="314" y="477"/>
                  </a:cxn>
                  <a:cxn ang="0">
                    <a:pos x="349" y="406"/>
                  </a:cxn>
                  <a:cxn ang="0">
                    <a:pos x="420" y="301"/>
                  </a:cxn>
                  <a:cxn ang="0">
                    <a:pos x="526" y="195"/>
                  </a:cxn>
                  <a:cxn ang="0">
                    <a:pos x="598" y="153"/>
                  </a:cxn>
                  <a:cxn ang="0">
                    <a:pos x="631" y="136"/>
                  </a:cxn>
                  <a:cxn ang="0">
                    <a:pos x="685" y="100"/>
                  </a:cxn>
                  <a:cxn ang="0">
                    <a:pos x="748" y="46"/>
                  </a:cxn>
                  <a:cxn ang="0">
                    <a:pos x="789" y="10"/>
                  </a:cxn>
                  <a:cxn ang="0">
                    <a:pos x="840" y="0"/>
                  </a:cxn>
                  <a:cxn ang="0">
                    <a:pos x="906" y="19"/>
                  </a:cxn>
                  <a:cxn ang="0">
                    <a:pos x="944" y="107"/>
                  </a:cxn>
                  <a:cxn ang="0">
                    <a:pos x="941" y="191"/>
                  </a:cxn>
                </a:cxnLst>
                <a:rect l="0" t="0" r="r" b="b"/>
                <a:pathLst>
                  <a:path w="1059" h="1897">
                    <a:moveTo>
                      <a:pt x="941" y="191"/>
                    </a:moveTo>
                    <a:lnTo>
                      <a:pt x="941" y="231"/>
                    </a:lnTo>
                    <a:lnTo>
                      <a:pt x="941" y="340"/>
                    </a:lnTo>
                    <a:lnTo>
                      <a:pt x="944" y="500"/>
                    </a:lnTo>
                    <a:lnTo>
                      <a:pt x="946" y="694"/>
                    </a:lnTo>
                    <a:lnTo>
                      <a:pt x="951" y="907"/>
                    </a:lnTo>
                    <a:lnTo>
                      <a:pt x="959" y="1121"/>
                    </a:lnTo>
                    <a:lnTo>
                      <a:pt x="969" y="1321"/>
                    </a:lnTo>
                    <a:lnTo>
                      <a:pt x="982" y="1486"/>
                    </a:lnTo>
                    <a:lnTo>
                      <a:pt x="982" y="1489"/>
                    </a:lnTo>
                    <a:lnTo>
                      <a:pt x="985" y="1497"/>
                    </a:lnTo>
                    <a:lnTo>
                      <a:pt x="992" y="1512"/>
                    </a:lnTo>
                    <a:lnTo>
                      <a:pt x="1001" y="1532"/>
                    </a:lnTo>
                    <a:lnTo>
                      <a:pt x="1011" y="1563"/>
                    </a:lnTo>
                    <a:lnTo>
                      <a:pt x="1023" y="1600"/>
                    </a:lnTo>
                    <a:lnTo>
                      <a:pt x="1037" y="1649"/>
                    </a:lnTo>
                    <a:lnTo>
                      <a:pt x="1055" y="1707"/>
                    </a:lnTo>
                    <a:lnTo>
                      <a:pt x="1056" y="1716"/>
                    </a:lnTo>
                    <a:lnTo>
                      <a:pt x="1059" y="1736"/>
                    </a:lnTo>
                    <a:lnTo>
                      <a:pt x="1059" y="1765"/>
                    </a:lnTo>
                    <a:lnTo>
                      <a:pt x="1055" y="1798"/>
                    </a:lnTo>
                    <a:lnTo>
                      <a:pt x="1044" y="1833"/>
                    </a:lnTo>
                    <a:lnTo>
                      <a:pt x="1022" y="1863"/>
                    </a:lnTo>
                    <a:lnTo>
                      <a:pt x="987" y="1887"/>
                    </a:lnTo>
                    <a:lnTo>
                      <a:pt x="936" y="1897"/>
                    </a:lnTo>
                    <a:lnTo>
                      <a:pt x="925" y="1895"/>
                    </a:lnTo>
                    <a:lnTo>
                      <a:pt x="896" y="1891"/>
                    </a:lnTo>
                    <a:lnTo>
                      <a:pt x="852" y="1882"/>
                    </a:lnTo>
                    <a:lnTo>
                      <a:pt x="795" y="1871"/>
                    </a:lnTo>
                    <a:lnTo>
                      <a:pt x="729" y="1859"/>
                    </a:lnTo>
                    <a:lnTo>
                      <a:pt x="659" y="1845"/>
                    </a:lnTo>
                    <a:lnTo>
                      <a:pt x="584" y="1830"/>
                    </a:lnTo>
                    <a:lnTo>
                      <a:pt x="512" y="1814"/>
                    </a:lnTo>
                    <a:lnTo>
                      <a:pt x="507" y="1814"/>
                    </a:lnTo>
                    <a:lnTo>
                      <a:pt x="495" y="1811"/>
                    </a:lnTo>
                    <a:lnTo>
                      <a:pt x="474" y="1807"/>
                    </a:lnTo>
                    <a:lnTo>
                      <a:pt x="450" y="1804"/>
                    </a:lnTo>
                    <a:lnTo>
                      <a:pt x="423" y="1800"/>
                    </a:lnTo>
                    <a:lnTo>
                      <a:pt x="392" y="1797"/>
                    </a:lnTo>
                    <a:lnTo>
                      <a:pt x="361" y="1797"/>
                    </a:lnTo>
                    <a:lnTo>
                      <a:pt x="332" y="1797"/>
                    </a:lnTo>
                    <a:lnTo>
                      <a:pt x="327" y="1797"/>
                    </a:lnTo>
                    <a:lnTo>
                      <a:pt x="313" y="1795"/>
                    </a:lnTo>
                    <a:lnTo>
                      <a:pt x="293" y="1793"/>
                    </a:lnTo>
                    <a:lnTo>
                      <a:pt x="266" y="1788"/>
                    </a:lnTo>
                    <a:lnTo>
                      <a:pt x="236" y="1782"/>
                    </a:lnTo>
                    <a:lnTo>
                      <a:pt x="204" y="1777"/>
                    </a:lnTo>
                    <a:lnTo>
                      <a:pt x="172" y="1769"/>
                    </a:lnTo>
                    <a:lnTo>
                      <a:pt x="140" y="1761"/>
                    </a:lnTo>
                    <a:lnTo>
                      <a:pt x="131" y="1758"/>
                    </a:lnTo>
                    <a:lnTo>
                      <a:pt x="110" y="1746"/>
                    </a:lnTo>
                    <a:lnTo>
                      <a:pt x="81" y="1726"/>
                    </a:lnTo>
                    <a:lnTo>
                      <a:pt x="50" y="1696"/>
                    </a:lnTo>
                    <a:lnTo>
                      <a:pt x="23" y="1654"/>
                    </a:lnTo>
                    <a:lnTo>
                      <a:pt x="4" y="1599"/>
                    </a:lnTo>
                    <a:lnTo>
                      <a:pt x="0" y="1531"/>
                    </a:lnTo>
                    <a:lnTo>
                      <a:pt x="16" y="1447"/>
                    </a:lnTo>
                    <a:lnTo>
                      <a:pt x="18" y="1437"/>
                    </a:lnTo>
                    <a:lnTo>
                      <a:pt x="23" y="1406"/>
                    </a:lnTo>
                    <a:lnTo>
                      <a:pt x="33" y="1358"/>
                    </a:lnTo>
                    <a:lnTo>
                      <a:pt x="47" y="1296"/>
                    </a:lnTo>
                    <a:lnTo>
                      <a:pt x="66" y="1222"/>
                    </a:lnTo>
                    <a:lnTo>
                      <a:pt x="91" y="1140"/>
                    </a:lnTo>
                    <a:lnTo>
                      <a:pt x="120" y="1050"/>
                    </a:lnTo>
                    <a:lnTo>
                      <a:pt x="156" y="955"/>
                    </a:lnTo>
                    <a:lnTo>
                      <a:pt x="159" y="943"/>
                    </a:lnTo>
                    <a:lnTo>
                      <a:pt x="170" y="908"/>
                    </a:lnTo>
                    <a:lnTo>
                      <a:pt x="185" y="858"/>
                    </a:lnTo>
                    <a:lnTo>
                      <a:pt x="206" y="793"/>
                    </a:lnTo>
                    <a:lnTo>
                      <a:pt x="230" y="719"/>
                    </a:lnTo>
                    <a:lnTo>
                      <a:pt x="255" y="641"/>
                    </a:lnTo>
                    <a:lnTo>
                      <a:pt x="283" y="563"/>
                    </a:lnTo>
                    <a:lnTo>
                      <a:pt x="310" y="487"/>
                    </a:lnTo>
                    <a:lnTo>
                      <a:pt x="314" y="477"/>
                    </a:lnTo>
                    <a:lnTo>
                      <a:pt x="327" y="448"/>
                    </a:lnTo>
                    <a:lnTo>
                      <a:pt x="349" y="406"/>
                    </a:lnTo>
                    <a:lnTo>
                      <a:pt x="380" y="356"/>
                    </a:lnTo>
                    <a:lnTo>
                      <a:pt x="420" y="301"/>
                    </a:lnTo>
                    <a:lnTo>
                      <a:pt x="469" y="246"/>
                    </a:lnTo>
                    <a:lnTo>
                      <a:pt x="526" y="195"/>
                    </a:lnTo>
                    <a:lnTo>
                      <a:pt x="594" y="155"/>
                    </a:lnTo>
                    <a:lnTo>
                      <a:pt x="598" y="153"/>
                    </a:lnTo>
                    <a:lnTo>
                      <a:pt x="611" y="146"/>
                    </a:lnTo>
                    <a:lnTo>
                      <a:pt x="631" y="136"/>
                    </a:lnTo>
                    <a:lnTo>
                      <a:pt x="656" y="120"/>
                    </a:lnTo>
                    <a:lnTo>
                      <a:pt x="685" y="100"/>
                    </a:lnTo>
                    <a:lnTo>
                      <a:pt x="717" y="75"/>
                    </a:lnTo>
                    <a:lnTo>
                      <a:pt x="748" y="46"/>
                    </a:lnTo>
                    <a:lnTo>
                      <a:pt x="781" y="13"/>
                    </a:lnTo>
                    <a:lnTo>
                      <a:pt x="789" y="10"/>
                    </a:lnTo>
                    <a:lnTo>
                      <a:pt x="810" y="4"/>
                    </a:lnTo>
                    <a:lnTo>
                      <a:pt x="840" y="0"/>
                    </a:lnTo>
                    <a:lnTo>
                      <a:pt x="874" y="3"/>
                    </a:lnTo>
                    <a:lnTo>
                      <a:pt x="906" y="19"/>
                    </a:lnTo>
                    <a:lnTo>
                      <a:pt x="930" y="52"/>
                    </a:lnTo>
                    <a:lnTo>
                      <a:pt x="944" y="107"/>
                    </a:lnTo>
                    <a:lnTo>
                      <a:pt x="941" y="191"/>
                    </a:lnTo>
                    <a:lnTo>
                      <a:pt x="941" y="191"/>
                    </a:lnTo>
                  </a:path>
                </a:pathLst>
              </a:custGeom>
              <a:grpFill/>
              <a:ln w="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3" name="Freeform 405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4" name="Freeform 406"/>
              <p:cNvSpPr>
                <a:spLocks noChangeAspect="1"/>
              </p:cNvSpPr>
              <p:nvPr/>
            </p:nvSpPr>
            <p:spPr bwMode="auto">
              <a:xfrm>
                <a:off x="3297" y="880"/>
                <a:ext cx="56" cy="19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8" y="6"/>
                  </a:cxn>
                  <a:cxn ang="0">
                    <a:pos x="76" y="19"/>
                  </a:cxn>
                  <a:cxn ang="0">
                    <a:pos x="86" y="41"/>
                  </a:cxn>
                  <a:cxn ang="0">
                    <a:pos x="98" y="67"/>
                  </a:cxn>
                  <a:cxn ang="0">
                    <a:pos x="110" y="97"/>
                  </a:cxn>
                  <a:cxn ang="0">
                    <a:pos x="121" y="129"/>
                  </a:cxn>
                  <a:cxn ang="0">
                    <a:pos x="130" y="161"/>
                  </a:cxn>
                  <a:cxn ang="0">
                    <a:pos x="135" y="191"/>
                  </a:cxn>
                  <a:cxn ang="0">
                    <a:pos x="136" y="201"/>
                  </a:cxn>
                  <a:cxn ang="0">
                    <a:pos x="143" y="227"/>
                  </a:cxn>
                  <a:cxn ang="0">
                    <a:pos x="151" y="268"/>
                  </a:cxn>
                  <a:cxn ang="0">
                    <a:pos x="159" y="320"/>
                  </a:cxn>
                  <a:cxn ang="0">
                    <a:pos x="164" y="381"/>
                  </a:cxn>
                  <a:cxn ang="0">
                    <a:pos x="167" y="447"/>
                  </a:cxn>
                  <a:cxn ang="0">
                    <a:pos x="163" y="517"/>
                  </a:cxn>
                  <a:cxn ang="0">
                    <a:pos x="151" y="586"/>
                  </a:cxn>
                  <a:cxn ang="0">
                    <a:pos x="146" y="580"/>
                  </a:cxn>
                  <a:cxn ang="0">
                    <a:pos x="134" y="562"/>
                  </a:cxn>
                  <a:cxn ang="0">
                    <a:pos x="115" y="534"/>
                  </a:cxn>
                  <a:cxn ang="0">
                    <a:pos x="92" y="498"/>
                  </a:cxn>
                  <a:cxn ang="0">
                    <a:pos x="67" y="455"/>
                  </a:cxn>
                  <a:cxn ang="0">
                    <a:pos x="43" y="407"/>
                  </a:cxn>
                  <a:cxn ang="0">
                    <a:pos x="21" y="355"/>
                  </a:cxn>
                  <a:cxn ang="0">
                    <a:pos x="5" y="301"/>
                  </a:cxn>
                  <a:cxn ang="0">
                    <a:pos x="4" y="300"/>
                  </a:cxn>
                  <a:cxn ang="0">
                    <a:pos x="1" y="290"/>
                  </a:cxn>
                  <a:cxn ang="0">
                    <a:pos x="0" y="272"/>
                  </a:cxn>
                  <a:cxn ang="0">
                    <a:pos x="1" y="243"/>
                  </a:cxn>
                  <a:cxn ang="0">
                    <a:pos x="8" y="204"/>
                  </a:cxn>
                  <a:cxn ang="0">
                    <a:pos x="18" y="152"/>
                  </a:cxn>
                  <a:cxn ang="0">
                    <a:pos x="37" y="84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167" h="586">
                    <a:moveTo>
                      <a:pt x="66" y="0"/>
                    </a:moveTo>
                    <a:lnTo>
                      <a:pt x="68" y="6"/>
                    </a:lnTo>
                    <a:lnTo>
                      <a:pt x="76" y="19"/>
                    </a:lnTo>
                    <a:lnTo>
                      <a:pt x="86" y="41"/>
                    </a:lnTo>
                    <a:lnTo>
                      <a:pt x="98" y="67"/>
                    </a:lnTo>
                    <a:lnTo>
                      <a:pt x="110" y="97"/>
                    </a:lnTo>
                    <a:lnTo>
                      <a:pt x="121" y="129"/>
                    </a:lnTo>
                    <a:lnTo>
                      <a:pt x="130" y="161"/>
                    </a:lnTo>
                    <a:lnTo>
                      <a:pt x="135" y="191"/>
                    </a:lnTo>
                    <a:lnTo>
                      <a:pt x="136" y="201"/>
                    </a:lnTo>
                    <a:lnTo>
                      <a:pt x="143" y="227"/>
                    </a:lnTo>
                    <a:lnTo>
                      <a:pt x="151" y="268"/>
                    </a:lnTo>
                    <a:lnTo>
                      <a:pt x="159" y="320"/>
                    </a:lnTo>
                    <a:lnTo>
                      <a:pt x="164" y="381"/>
                    </a:lnTo>
                    <a:lnTo>
                      <a:pt x="167" y="447"/>
                    </a:lnTo>
                    <a:lnTo>
                      <a:pt x="163" y="517"/>
                    </a:lnTo>
                    <a:lnTo>
                      <a:pt x="151" y="586"/>
                    </a:lnTo>
                    <a:lnTo>
                      <a:pt x="146" y="580"/>
                    </a:lnTo>
                    <a:lnTo>
                      <a:pt x="134" y="562"/>
                    </a:lnTo>
                    <a:lnTo>
                      <a:pt x="115" y="534"/>
                    </a:lnTo>
                    <a:lnTo>
                      <a:pt x="92" y="498"/>
                    </a:lnTo>
                    <a:lnTo>
                      <a:pt x="67" y="455"/>
                    </a:lnTo>
                    <a:lnTo>
                      <a:pt x="43" y="407"/>
                    </a:lnTo>
                    <a:lnTo>
                      <a:pt x="21" y="355"/>
                    </a:lnTo>
                    <a:lnTo>
                      <a:pt x="5" y="301"/>
                    </a:lnTo>
                    <a:lnTo>
                      <a:pt x="4" y="300"/>
                    </a:lnTo>
                    <a:lnTo>
                      <a:pt x="1" y="290"/>
                    </a:lnTo>
                    <a:lnTo>
                      <a:pt x="0" y="272"/>
                    </a:lnTo>
                    <a:lnTo>
                      <a:pt x="1" y="243"/>
                    </a:lnTo>
                    <a:lnTo>
                      <a:pt x="8" y="204"/>
                    </a:lnTo>
                    <a:lnTo>
                      <a:pt x="18" y="152"/>
                    </a:lnTo>
                    <a:lnTo>
                      <a:pt x="37" y="84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5" name="Freeform 407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6" name="Freeform 408"/>
              <p:cNvSpPr>
                <a:spLocks noChangeAspect="1"/>
              </p:cNvSpPr>
              <p:nvPr/>
            </p:nvSpPr>
            <p:spPr bwMode="auto">
              <a:xfrm>
                <a:off x="3297" y="973"/>
                <a:ext cx="52" cy="104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55" y="97"/>
                  </a:cxn>
                  <a:cxn ang="0">
                    <a:pos x="75" y="135"/>
                  </a:cxn>
                  <a:cxn ang="0">
                    <a:pos x="94" y="169"/>
                  </a:cxn>
                  <a:cxn ang="0">
                    <a:pos x="101" y="182"/>
                  </a:cxn>
                  <a:cxn ang="0">
                    <a:pos x="109" y="194"/>
                  </a:cxn>
                  <a:cxn ang="0">
                    <a:pos x="121" y="214"/>
                  </a:cxn>
                  <a:cxn ang="0">
                    <a:pos x="137" y="242"/>
                  </a:cxn>
                  <a:cxn ang="0">
                    <a:pos x="148" y="263"/>
                  </a:cxn>
                  <a:cxn ang="0">
                    <a:pos x="150" y="272"/>
                  </a:cxn>
                  <a:cxn ang="0">
                    <a:pos x="153" y="276"/>
                  </a:cxn>
                  <a:cxn ang="0">
                    <a:pos x="154" y="279"/>
                  </a:cxn>
                  <a:cxn ang="0">
                    <a:pos x="154" y="285"/>
                  </a:cxn>
                  <a:cxn ang="0">
                    <a:pos x="154" y="297"/>
                  </a:cxn>
                  <a:cxn ang="0">
                    <a:pos x="148" y="307"/>
                  </a:cxn>
                  <a:cxn ang="0">
                    <a:pos x="132" y="310"/>
                  </a:cxn>
                  <a:cxn ang="0">
                    <a:pos x="126" y="307"/>
                  </a:cxn>
                  <a:cxn ang="0">
                    <a:pos x="115" y="297"/>
                  </a:cxn>
                  <a:cxn ang="0">
                    <a:pos x="100" y="279"/>
                  </a:cxn>
                  <a:cxn ang="0">
                    <a:pos x="84" y="250"/>
                  </a:cxn>
                  <a:cxn ang="0">
                    <a:pos x="76" y="239"/>
                  </a:cxn>
                  <a:cxn ang="0">
                    <a:pos x="60" y="207"/>
                  </a:cxn>
                  <a:cxn ang="0">
                    <a:pos x="41" y="165"/>
                  </a:cxn>
                  <a:cxn ang="0">
                    <a:pos x="27" y="122"/>
                  </a:cxn>
                  <a:cxn ang="0">
                    <a:pos x="23" y="111"/>
                  </a:cxn>
                  <a:cxn ang="0">
                    <a:pos x="15" y="87"/>
                  </a:cxn>
                  <a:cxn ang="0">
                    <a:pos x="7" y="56"/>
                  </a:cxn>
                  <a:cxn ang="0">
                    <a:pos x="2" y="26"/>
                  </a:cxn>
                  <a:cxn ang="0">
                    <a:pos x="0" y="19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8"/>
                  </a:cxn>
                  <a:cxn ang="0">
                    <a:pos x="29" y="53"/>
                  </a:cxn>
                  <a:cxn ang="0">
                    <a:pos x="38" y="68"/>
                  </a:cxn>
                </a:cxnLst>
                <a:rect l="0" t="0" r="r" b="b"/>
                <a:pathLst>
                  <a:path w="155" h="310">
                    <a:moveTo>
                      <a:pt x="38" y="68"/>
                    </a:moveTo>
                    <a:lnTo>
                      <a:pt x="39" y="72"/>
                    </a:lnTo>
                    <a:lnTo>
                      <a:pt x="46" y="82"/>
                    </a:lnTo>
                    <a:lnTo>
                      <a:pt x="55" y="97"/>
                    </a:lnTo>
                    <a:lnTo>
                      <a:pt x="65" y="116"/>
                    </a:lnTo>
                    <a:lnTo>
                      <a:pt x="75" y="135"/>
                    </a:lnTo>
                    <a:lnTo>
                      <a:pt x="85" y="153"/>
                    </a:lnTo>
                    <a:lnTo>
                      <a:pt x="94" y="169"/>
                    </a:lnTo>
                    <a:lnTo>
                      <a:pt x="101" y="181"/>
                    </a:lnTo>
                    <a:lnTo>
                      <a:pt x="101" y="182"/>
                    </a:lnTo>
                    <a:lnTo>
                      <a:pt x="105" y="187"/>
                    </a:lnTo>
                    <a:lnTo>
                      <a:pt x="109" y="194"/>
                    </a:lnTo>
                    <a:lnTo>
                      <a:pt x="115" y="203"/>
                    </a:lnTo>
                    <a:lnTo>
                      <a:pt x="121" y="214"/>
                    </a:lnTo>
                    <a:lnTo>
                      <a:pt x="129" y="227"/>
                    </a:lnTo>
                    <a:lnTo>
                      <a:pt x="137" y="242"/>
                    </a:lnTo>
                    <a:lnTo>
                      <a:pt x="145" y="258"/>
                    </a:lnTo>
                    <a:lnTo>
                      <a:pt x="148" y="263"/>
                    </a:lnTo>
                    <a:lnTo>
                      <a:pt x="149" y="268"/>
                    </a:lnTo>
                    <a:lnTo>
                      <a:pt x="150" y="272"/>
                    </a:lnTo>
                    <a:lnTo>
                      <a:pt x="152" y="275"/>
                    </a:lnTo>
                    <a:lnTo>
                      <a:pt x="153" y="276"/>
                    </a:lnTo>
                    <a:lnTo>
                      <a:pt x="153" y="279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85"/>
                    </a:lnTo>
                    <a:lnTo>
                      <a:pt x="155" y="291"/>
                    </a:lnTo>
                    <a:lnTo>
                      <a:pt x="154" y="297"/>
                    </a:lnTo>
                    <a:lnTo>
                      <a:pt x="153" y="302"/>
                    </a:lnTo>
                    <a:lnTo>
                      <a:pt x="148" y="307"/>
                    </a:lnTo>
                    <a:lnTo>
                      <a:pt x="142" y="310"/>
                    </a:lnTo>
                    <a:lnTo>
                      <a:pt x="132" y="310"/>
                    </a:lnTo>
                    <a:lnTo>
                      <a:pt x="130" y="310"/>
                    </a:lnTo>
                    <a:lnTo>
                      <a:pt x="126" y="307"/>
                    </a:lnTo>
                    <a:lnTo>
                      <a:pt x="121" y="302"/>
                    </a:lnTo>
                    <a:lnTo>
                      <a:pt x="115" y="297"/>
                    </a:lnTo>
                    <a:lnTo>
                      <a:pt x="108" y="289"/>
                    </a:lnTo>
                    <a:lnTo>
                      <a:pt x="100" y="279"/>
                    </a:lnTo>
                    <a:lnTo>
                      <a:pt x="91" y="266"/>
                    </a:lnTo>
                    <a:lnTo>
                      <a:pt x="84" y="250"/>
                    </a:lnTo>
                    <a:lnTo>
                      <a:pt x="81" y="247"/>
                    </a:lnTo>
                    <a:lnTo>
                      <a:pt x="76" y="239"/>
                    </a:lnTo>
                    <a:lnTo>
                      <a:pt x="68" y="224"/>
                    </a:lnTo>
                    <a:lnTo>
                      <a:pt x="60" y="207"/>
                    </a:lnTo>
                    <a:lnTo>
                      <a:pt x="51" y="187"/>
                    </a:lnTo>
                    <a:lnTo>
                      <a:pt x="41" y="165"/>
                    </a:lnTo>
                    <a:lnTo>
                      <a:pt x="33" y="143"/>
                    </a:lnTo>
                    <a:lnTo>
                      <a:pt x="27" y="122"/>
                    </a:lnTo>
                    <a:lnTo>
                      <a:pt x="26" y="120"/>
                    </a:lnTo>
                    <a:lnTo>
                      <a:pt x="23" y="111"/>
                    </a:lnTo>
                    <a:lnTo>
                      <a:pt x="19" y="101"/>
                    </a:lnTo>
                    <a:lnTo>
                      <a:pt x="15" y="87"/>
                    </a:lnTo>
                    <a:lnTo>
                      <a:pt x="10" y="71"/>
                    </a:lnTo>
                    <a:lnTo>
                      <a:pt x="7" y="56"/>
                    </a:lnTo>
                    <a:lnTo>
                      <a:pt x="3" y="40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19" y="32"/>
                    </a:lnTo>
                    <a:lnTo>
                      <a:pt x="22" y="38"/>
                    </a:lnTo>
                    <a:lnTo>
                      <a:pt x="26" y="45"/>
                    </a:lnTo>
                    <a:lnTo>
                      <a:pt x="29" y="53"/>
                    </a:lnTo>
                    <a:lnTo>
                      <a:pt x="33" y="61"/>
                    </a:lnTo>
                    <a:lnTo>
                      <a:pt x="38" y="68"/>
                    </a:lnTo>
                    <a:lnTo>
                      <a:pt x="38" y="6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7" name="Freeform 409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8" name="Freeform 410"/>
              <p:cNvSpPr>
                <a:spLocks noChangeAspect="1"/>
              </p:cNvSpPr>
              <p:nvPr/>
            </p:nvSpPr>
            <p:spPr bwMode="auto">
              <a:xfrm>
                <a:off x="3330" y="907"/>
                <a:ext cx="73" cy="196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99" y="6"/>
                  </a:cxn>
                  <a:cxn ang="0">
                    <a:pos x="107" y="19"/>
                  </a:cxn>
                  <a:cxn ang="0">
                    <a:pos x="117" y="40"/>
                  </a:cxn>
                  <a:cxn ang="0">
                    <a:pos x="130" y="66"/>
                  </a:cxn>
                  <a:cxn ang="0">
                    <a:pos x="141" y="97"/>
                  </a:cxn>
                  <a:cxn ang="0">
                    <a:pos x="152" y="129"/>
                  </a:cxn>
                  <a:cxn ang="0">
                    <a:pos x="161" y="162"/>
                  </a:cxn>
                  <a:cxn ang="0">
                    <a:pos x="166" y="192"/>
                  </a:cxn>
                  <a:cxn ang="0">
                    <a:pos x="170" y="205"/>
                  </a:cxn>
                  <a:cxn ang="0">
                    <a:pos x="181" y="238"/>
                  </a:cxn>
                  <a:cxn ang="0">
                    <a:pos x="197" y="289"/>
                  </a:cxn>
                  <a:cxn ang="0">
                    <a:pos x="210" y="348"/>
                  </a:cxn>
                  <a:cxn ang="0">
                    <a:pos x="219" y="414"/>
                  </a:cxn>
                  <a:cxn ang="0">
                    <a:pos x="219" y="479"/>
                  </a:cxn>
                  <a:cxn ang="0">
                    <a:pos x="208" y="538"/>
                  </a:cxn>
                  <a:cxn ang="0">
                    <a:pos x="180" y="586"/>
                  </a:cxn>
                  <a:cxn ang="0">
                    <a:pos x="174" y="577"/>
                  </a:cxn>
                  <a:cxn ang="0">
                    <a:pos x="157" y="550"/>
                  </a:cxn>
                  <a:cxn ang="0">
                    <a:pos x="132" y="509"/>
                  </a:cxn>
                  <a:cxn ang="0">
                    <a:pos x="104" y="457"/>
                  </a:cxn>
                  <a:cxn ang="0">
                    <a:pos x="74" y="399"/>
                  </a:cxn>
                  <a:cxn ang="0">
                    <a:pos x="44" y="338"/>
                  </a:cxn>
                  <a:cxn ang="0">
                    <a:pos x="19" y="278"/>
                  </a:cxn>
                  <a:cxn ang="0">
                    <a:pos x="1" y="221"/>
                  </a:cxn>
                  <a:cxn ang="0">
                    <a:pos x="0" y="220"/>
                  </a:cxn>
                  <a:cxn ang="0">
                    <a:pos x="0" y="210"/>
                  </a:cxn>
                  <a:cxn ang="0">
                    <a:pos x="1" y="195"/>
                  </a:cxn>
                  <a:cxn ang="0">
                    <a:pos x="5" y="172"/>
                  </a:cxn>
                  <a:cxn ang="0">
                    <a:pos x="15" y="143"/>
                  </a:cxn>
                  <a:cxn ang="0">
                    <a:pos x="33" y="104"/>
                  </a:cxn>
                  <a:cxn ang="0">
                    <a:pos x="59" y="58"/>
                  </a:cxn>
                  <a:cxn ang="0">
                    <a:pos x="97" y="0"/>
                  </a:cxn>
                  <a:cxn ang="0">
                    <a:pos x="97" y="0"/>
                  </a:cxn>
                </a:cxnLst>
                <a:rect l="0" t="0" r="r" b="b"/>
                <a:pathLst>
                  <a:path w="219" h="586">
                    <a:moveTo>
                      <a:pt x="97" y="0"/>
                    </a:moveTo>
                    <a:lnTo>
                      <a:pt x="99" y="6"/>
                    </a:lnTo>
                    <a:lnTo>
                      <a:pt x="107" y="19"/>
                    </a:lnTo>
                    <a:lnTo>
                      <a:pt x="117" y="40"/>
                    </a:lnTo>
                    <a:lnTo>
                      <a:pt x="130" y="66"/>
                    </a:lnTo>
                    <a:lnTo>
                      <a:pt x="141" y="97"/>
                    </a:lnTo>
                    <a:lnTo>
                      <a:pt x="152" y="129"/>
                    </a:lnTo>
                    <a:lnTo>
                      <a:pt x="161" y="162"/>
                    </a:lnTo>
                    <a:lnTo>
                      <a:pt x="166" y="192"/>
                    </a:lnTo>
                    <a:lnTo>
                      <a:pt x="170" y="205"/>
                    </a:lnTo>
                    <a:lnTo>
                      <a:pt x="181" y="238"/>
                    </a:lnTo>
                    <a:lnTo>
                      <a:pt x="197" y="289"/>
                    </a:lnTo>
                    <a:lnTo>
                      <a:pt x="210" y="348"/>
                    </a:lnTo>
                    <a:lnTo>
                      <a:pt x="219" y="414"/>
                    </a:lnTo>
                    <a:lnTo>
                      <a:pt x="219" y="479"/>
                    </a:lnTo>
                    <a:lnTo>
                      <a:pt x="208" y="538"/>
                    </a:lnTo>
                    <a:lnTo>
                      <a:pt x="180" y="586"/>
                    </a:lnTo>
                    <a:lnTo>
                      <a:pt x="174" y="577"/>
                    </a:lnTo>
                    <a:lnTo>
                      <a:pt x="157" y="550"/>
                    </a:lnTo>
                    <a:lnTo>
                      <a:pt x="132" y="509"/>
                    </a:lnTo>
                    <a:lnTo>
                      <a:pt x="104" y="457"/>
                    </a:lnTo>
                    <a:lnTo>
                      <a:pt x="74" y="399"/>
                    </a:lnTo>
                    <a:lnTo>
                      <a:pt x="44" y="338"/>
                    </a:lnTo>
                    <a:lnTo>
                      <a:pt x="19" y="278"/>
                    </a:lnTo>
                    <a:lnTo>
                      <a:pt x="1" y="221"/>
                    </a:lnTo>
                    <a:lnTo>
                      <a:pt x="0" y="220"/>
                    </a:lnTo>
                    <a:lnTo>
                      <a:pt x="0" y="210"/>
                    </a:lnTo>
                    <a:lnTo>
                      <a:pt x="1" y="195"/>
                    </a:lnTo>
                    <a:lnTo>
                      <a:pt x="5" y="172"/>
                    </a:lnTo>
                    <a:lnTo>
                      <a:pt x="15" y="143"/>
                    </a:lnTo>
                    <a:lnTo>
                      <a:pt x="33" y="104"/>
                    </a:lnTo>
                    <a:lnTo>
                      <a:pt x="59" y="58"/>
                    </a:lnTo>
                    <a:lnTo>
                      <a:pt x="97" y="0"/>
                    </a:lnTo>
                    <a:lnTo>
                      <a:pt x="9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59" name="Freeform 411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0" name="Freeform 412"/>
              <p:cNvSpPr>
                <a:spLocks noChangeAspect="1"/>
              </p:cNvSpPr>
              <p:nvPr/>
            </p:nvSpPr>
            <p:spPr bwMode="auto">
              <a:xfrm>
                <a:off x="3330" y="979"/>
                <a:ext cx="63" cy="123"/>
              </a:xfrm>
              <a:custGeom>
                <a:avLst/>
                <a:gdLst/>
                <a:ahLst/>
                <a:cxnLst>
                  <a:cxn ang="0">
                    <a:pos x="70" y="94"/>
                  </a:cxn>
                  <a:cxn ang="0">
                    <a:pos x="84" y="122"/>
                  </a:cxn>
                  <a:cxn ang="0">
                    <a:pos x="106" y="159"/>
                  </a:cxn>
                  <a:cxn ang="0">
                    <a:pos x="125" y="196"/>
                  </a:cxn>
                  <a:cxn ang="0">
                    <a:pos x="132" y="209"/>
                  </a:cxn>
                  <a:cxn ang="0">
                    <a:pos x="136" y="217"/>
                  </a:cxn>
                  <a:cxn ang="0">
                    <a:pos x="142" y="233"/>
                  </a:cxn>
                  <a:cxn ang="0">
                    <a:pos x="155" y="258"/>
                  </a:cxn>
                  <a:cxn ang="0">
                    <a:pos x="165" y="280"/>
                  </a:cxn>
                  <a:cxn ang="0">
                    <a:pos x="173" y="300"/>
                  </a:cxn>
                  <a:cxn ang="0">
                    <a:pos x="180" y="323"/>
                  </a:cxn>
                  <a:cxn ang="0">
                    <a:pos x="185" y="337"/>
                  </a:cxn>
                  <a:cxn ang="0">
                    <a:pos x="186" y="342"/>
                  </a:cxn>
                  <a:cxn ang="0">
                    <a:pos x="188" y="350"/>
                  </a:cxn>
                  <a:cxn ang="0">
                    <a:pos x="185" y="364"/>
                  </a:cxn>
                  <a:cxn ang="0">
                    <a:pos x="173" y="369"/>
                  </a:cxn>
                  <a:cxn ang="0">
                    <a:pos x="159" y="365"/>
                  </a:cxn>
                  <a:cxn ang="0">
                    <a:pos x="147" y="353"/>
                  </a:cxn>
                  <a:cxn ang="0">
                    <a:pos x="127" y="332"/>
                  </a:cxn>
                  <a:cxn ang="0">
                    <a:pos x="106" y="303"/>
                  </a:cxn>
                  <a:cxn ang="0">
                    <a:pos x="94" y="284"/>
                  </a:cxn>
                  <a:cxn ang="0">
                    <a:pos x="82" y="261"/>
                  </a:cxn>
                  <a:cxn ang="0">
                    <a:pos x="62" y="223"/>
                  </a:cxn>
                  <a:cxn ang="0">
                    <a:pos x="44" y="181"/>
                  </a:cxn>
                  <a:cxn ang="0">
                    <a:pos x="36" y="158"/>
                  </a:cxn>
                  <a:cxn ang="0">
                    <a:pos x="27" y="135"/>
                  </a:cxn>
                  <a:cxn ang="0">
                    <a:pos x="15" y="99"/>
                  </a:cxn>
                  <a:cxn ang="0">
                    <a:pos x="6" y="63"/>
                  </a:cxn>
                  <a:cxn ang="0">
                    <a:pos x="3" y="44"/>
                  </a:cxn>
                  <a:cxn ang="0">
                    <a:pos x="0" y="22"/>
                  </a:cxn>
                  <a:cxn ang="0">
                    <a:pos x="1" y="3"/>
                  </a:cxn>
                  <a:cxn ang="0">
                    <a:pos x="15" y="9"/>
                  </a:cxn>
                  <a:cxn ang="0">
                    <a:pos x="30" y="31"/>
                  </a:cxn>
                  <a:cxn ang="0">
                    <a:pos x="39" y="42"/>
                  </a:cxn>
                  <a:cxn ang="0">
                    <a:pos x="50" y="63"/>
                  </a:cxn>
                  <a:cxn ang="0">
                    <a:pos x="63" y="83"/>
                  </a:cxn>
                  <a:cxn ang="0">
                    <a:pos x="69" y="90"/>
                  </a:cxn>
                </a:cxnLst>
                <a:rect l="0" t="0" r="r" b="b"/>
                <a:pathLst>
                  <a:path w="188" h="369">
                    <a:moveTo>
                      <a:pt x="69" y="90"/>
                    </a:moveTo>
                    <a:lnTo>
                      <a:pt x="70" y="94"/>
                    </a:lnTo>
                    <a:lnTo>
                      <a:pt x="77" y="106"/>
                    </a:lnTo>
                    <a:lnTo>
                      <a:pt x="84" y="122"/>
                    </a:lnTo>
                    <a:lnTo>
                      <a:pt x="94" y="141"/>
                    </a:lnTo>
                    <a:lnTo>
                      <a:pt x="106" y="159"/>
                    </a:lnTo>
                    <a:lnTo>
                      <a:pt x="116" y="180"/>
                    </a:lnTo>
                    <a:lnTo>
                      <a:pt x="125" y="196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3" y="212"/>
                    </a:lnTo>
                    <a:lnTo>
                      <a:pt x="136" y="217"/>
                    </a:lnTo>
                    <a:lnTo>
                      <a:pt x="139" y="223"/>
                    </a:lnTo>
                    <a:lnTo>
                      <a:pt x="142" y="233"/>
                    </a:lnTo>
                    <a:lnTo>
                      <a:pt x="149" y="243"/>
                    </a:lnTo>
                    <a:lnTo>
                      <a:pt x="155" y="258"/>
                    </a:lnTo>
                    <a:lnTo>
                      <a:pt x="162" y="272"/>
                    </a:lnTo>
                    <a:lnTo>
                      <a:pt x="165" y="280"/>
                    </a:lnTo>
                    <a:lnTo>
                      <a:pt x="169" y="290"/>
                    </a:lnTo>
                    <a:lnTo>
                      <a:pt x="173" y="300"/>
                    </a:lnTo>
                    <a:lnTo>
                      <a:pt x="176" y="311"/>
                    </a:lnTo>
                    <a:lnTo>
                      <a:pt x="180" y="323"/>
                    </a:lnTo>
                    <a:lnTo>
                      <a:pt x="183" y="332"/>
                    </a:lnTo>
                    <a:lnTo>
                      <a:pt x="185" y="337"/>
                    </a:lnTo>
                    <a:lnTo>
                      <a:pt x="186" y="339"/>
                    </a:lnTo>
                    <a:lnTo>
                      <a:pt x="186" y="342"/>
                    </a:lnTo>
                    <a:lnTo>
                      <a:pt x="188" y="345"/>
                    </a:lnTo>
                    <a:lnTo>
                      <a:pt x="188" y="350"/>
                    </a:lnTo>
                    <a:lnTo>
                      <a:pt x="188" y="358"/>
                    </a:lnTo>
                    <a:lnTo>
                      <a:pt x="185" y="364"/>
                    </a:lnTo>
                    <a:lnTo>
                      <a:pt x="181" y="366"/>
                    </a:lnTo>
                    <a:lnTo>
                      <a:pt x="173" y="369"/>
                    </a:lnTo>
                    <a:lnTo>
                      <a:pt x="161" y="366"/>
                    </a:lnTo>
                    <a:lnTo>
                      <a:pt x="159" y="365"/>
                    </a:lnTo>
                    <a:lnTo>
                      <a:pt x="154" y="361"/>
                    </a:lnTo>
                    <a:lnTo>
                      <a:pt x="147" y="353"/>
                    </a:lnTo>
                    <a:lnTo>
                      <a:pt x="139" y="343"/>
                    </a:lnTo>
                    <a:lnTo>
                      <a:pt x="127" y="332"/>
                    </a:lnTo>
                    <a:lnTo>
                      <a:pt x="117" y="319"/>
                    </a:lnTo>
                    <a:lnTo>
                      <a:pt x="106" y="303"/>
                    </a:lnTo>
                    <a:lnTo>
                      <a:pt x="97" y="287"/>
                    </a:lnTo>
                    <a:lnTo>
                      <a:pt x="94" y="284"/>
                    </a:lnTo>
                    <a:lnTo>
                      <a:pt x="89" y="275"/>
                    </a:lnTo>
                    <a:lnTo>
                      <a:pt x="82" y="261"/>
                    </a:lnTo>
                    <a:lnTo>
                      <a:pt x="72" y="242"/>
                    </a:lnTo>
                    <a:lnTo>
                      <a:pt x="62" y="223"/>
                    </a:lnTo>
                    <a:lnTo>
                      <a:pt x="53" y="201"/>
                    </a:lnTo>
                    <a:lnTo>
                      <a:pt x="44" y="181"/>
                    </a:lnTo>
                    <a:lnTo>
                      <a:pt x="39" y="161"/>
                    </a:lnTo>
                    <a:lnTo>
                      <a:pt x="36" y="158"/>
                    </a:lnTo>
                    <a:lnTo>
                      <a:pt x="33" y="149"/>
                    </a:lnTo>
                    <a:lnTo>
                      <a:pt x="27" y="135"/>
                    </a:lnTo>
                    <a:lnTo>
                      <a:pt x="21" y="118"/>
                    </a:lnTo>
                    <a:lnTo>
                      <a:pt x="15" y="99"/>
                    </a:lnTo>
                    <a:lnTo>
                      <a:pt x="10" y="80"/>
                    </a:lnTo>
                    <a:lnTo>
                      <a:pt x="6" y="63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6" y="0"/>
                    </a:lnTo>
                    <a:lnTo>
                      <a:pt x="15" y="9"/>
                    </a:lnTo>
                    <a:lnTo>
                      <a:pt x="30" y="28"/>
                    </a:lnTo>
                    <a:lnTo>
                      <a:pt x="30" y="31"/>
                    </a:lnTo>
                    <a:lnTo>
                      <a:pt x="34" y="35"/>
                    </a:lnTo>
                    <a:lnTo>
                      <a:pt x="39" y="42"/>
                    </a:lnTo>
                    <a:lnTo>
                      <a:pt x="44" y="52"/>
                    </a:lnTo>
                    <a:lnTo>
                      <a:pt x="50" y="63"/>
                    </a:lnTo>
                    <a:lnTo>
                      <a:pt x="56" y="73"/>
                    </a:lnTo>
                    <a:lnTo>
                      <a:pt x="63" y="83"/>
                    </a:lnTo>
                    <a:lnTo>
                      <a:pt x="69" y="90"/>
                    </a:lnTo>
                    <a:lnTo>
                      <a:pt x="69" y="9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1" name="Freeform 413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2" name="Freeform 414"/>
              <p:cNvSpPr>
                <a:spLocks noChangeAspect="1"/>
              </p:cNvSpPr>
              <p:nvPr/>
            </p:nvSpPr>
            <p:spPr bwMode="auto">
              <a:xfrm>
                <a:off x="3376" y="912"/>
                <a:ext cx="98" cy="2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4"/>
                  </a:cxn>
                  <a:cxn ang="0">
                    <a:pos x="79" y="16"/>
                  </a:cxn>
                  <a:cxn ang="0">
                    <a:pos x="97" y="33"/>
                  </a:cxn>
                  <a:cxn ang="0">
                    <a:pos x="117" y="56"/>
                  </a:cxn>
                  <a:cxn ang="0">
                    <a:pos x="140" y="82"/>
                  </a:cxn>
                  <a:cxn ang="0">
                    <a:pos x="162" y="113"/>
                  </a:cxn>
                  <a:cxn ang="0">
                    <a:pos x="182" y="143"/>
                  </a:cxn>
                  <a:cxn ang="0">
                    <a:pos x="197" y="175"/>
                  </a:cxn>
                  <a:cxn ang="0">
                    <a:pos x="203" y="189"/>
                  </a:cxn>
                  <a:cxn ang="0">
                    <a:pos x="221" y="225"/>
                  </a:cxn>
                  <a:cxn ang="0">
                    <a:pos x="244" y="280"/>
                  </a:cxn>
                  <a:cxn ang="0">
                    <a:pos x="268" y="347"/>
                  </a:cxn>
                  <a:cxn ang="0">
                    <a:pos x="286" y="422"/>
                  </a:cxn>
                  <a:cxn ang="0">
                    <a:pos x="295" y="500"/>
                  </a:cxn>
                  <a:cxn ang="0">
                    <a:pos x="290" y="574"/>
                  </a:cxn>
                  <a:cxn ang="0">
                    <a:pos x="266" y="641"/>
                  </a:cxn>
                  <a:cxn ang="0">
                    <a:pos x="256" y="631"/>
                  </a:cxn>
                  <a:cxn ang="0">
                    <a:pos x="232" y="599"/>
                  </a:cxn>
                  <a:cxn ang="0">
                    <a:pos x="196" y="554"/>
                  </a:cxn>
                  <a:cxn ang="0">
                    <a:pos x="154" y="496"/>
                  </a:cxn>
                  <a:cxn ang="0">
                    <a:pos x="111" y="432"/>
                  </a:cxn>
                  <a:cxn ang="0">
                    <a:pos x="69" y="367"/>
                  </a:cxn>
                  <a:cxn ang="0">
                    <a:pos x="37" y="302"/>
                  </a:cxn>
                  <a:cxn ang="0">
                    <a:pos x="15" y="244"/>
                  </a:cxn>
                  <a:cxn ang="0">
                    <a:pos x="13" y="244"/>
                  </a:cxn>
                  <a:cxn ang="0">
                    <a:pos x="8" y="238"/>
                  </a:cxn>
                  <a:cxn ang="0">
                    <a:pos x="3" y="227"/>
                  </a:cxn>
                  <a:cxn ang="0">
                    <a:pos x="0" y="208"/>
                  </a:cxn>
                  <a:cxn ang="0">
                    <a:pos x="3" y="178"/>
                  </a:cxn>
                  <a:cxn ang="0">
                    <a:pos x="11" y="134"/>
                  </a:cxn>
                  <a:cxn ang="0">
                    <a:pos x="32" y="7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5" h="641">
                    <a:moveTo>
                      <a:pt x="64" y="0"/>
                    </a:moveTo>
                    <a:lnTo>
                      <a:pt x="68" y="4"/>
                    </a:lnTo>
                    <a:lnTo>
                      <a:pt x="79" y="16"/>
                    </a:lnTo>
                    <a:lnTo>
                      <a:pt x="97" y="33"/>
                    </a:lnTo>
                    <a:lnTo>
                      <a:pt x="117" y="56"/>
                    </a:lnTo>
                    <a:lnTo>
                      <a:pt x="140" y="82"/>
                    </a:lnTo>
                    <a:lnTo>
                      <a:pt x="162" y="113"/>
                    </a:lnTo>
                    <a:lnTo>
                      <a:pt x="182" y="143"/>
                    </a:lnTo>
                    <a:lnTo>
                      <a:pt x="197" y="175"/>
                    </a:lnTo>
                    <a:lnTo>
                      <a:pt x="203" y="189"/>
                    </a:lnTo>
                    <a:lnTo>
                      <a:pt x="221" y="225"/>
                    </a:lnTo>
                    <a:lnTo>
                      <a:pt x="244" y="280"/>
                    </a:lnTo>
                    <a:lnTo>
                      <a:pt x="268" y="347"/>
                    </a:lnTo>
                    <a:lnTo>
                      <a:pt x="286" y="422"/>
                    </a:lnTo>
                    <a:lnTo>
                      <a:pt x="295" y="500"/>
                    </a:lnTo>
                    <a:lnTo>
                      <a:pt x="290" y="574"/>
                    </a:lnTo>
                    <a:lnTo>
                      <a:pt x="266" y="641"/>
                    </a:lnTo>
                    <a:lnTo>
                      <a:pt x="256" y="631"/>
                    </a:lnTo>
                    <a:lnTo>
                      <a:pt x="232" y="599"/>
                    </a:lnTo>
                    <a:lnTo>
                      <a:pt x="196" y="554"/>
                    </a:lnTo>
                    <a:lnTo>
                      <a:pt x="154" y="496"/>
                    </a:lnTo>
                    <a:lnTo>
                      <a:pt x="111" y="432"/>
                    </a:lnTo>
                    <a:lnTo>
                      <a:pt x="69" y="367"/>
                    </a:lnTo>
                    <a:lnTo>
                      <a:pt x="37" y="302"/>
                    </a:lnTo>
                    <a:lnTo>
                      <a:pt x="15" y="244"/>
                    </a:lnTo>
                    <a:lnTo>
                      <a:pt x="13" y="244"/>
                    </a:lnTo>
                    <a:lnTo>
                      <a:pt x="8" y="238"/>
                    </a:lnTo>
                    <a:lnTo>
                      <a:pt x="3" y="227"/>
                    </a:lnTo>
                    <a:lnTo>
                      <a:pt x="0" y="208"/>
                    </a:lnTo>
                    <a:lnTo>
                      <a:pt x="3" y="178"/>
                    </a:lnTo>
                    <a:lnTo>
                      <a:pt x="11" y="134"/>
                    </a:lnTo>
                    <a:lnTo>
                      <a:pt x="32" y="7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3" name="Freeform 415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4" name="Freeform 416"/>
              <p:cNvSpPr>
                <a:spLocks noChangeAspect="1"/>
              </p:cNvSpPr>
              <p:nvPr/>
            </p:nvSpPr>
            <p:spPr bwMode="auto">
              <a:xfrm>
                <a:off x="3377" y="987"/>
                <a:ext cx="87" cy="142"/>
              </a:xfrm>
              <a:custGeom>
                <a:avLst/>
                <a:gdLst/>
                <a:ahLst/>
                <a:cxnLst>
                  <a:cxn ang="0">
                    <a:pos x="97" y="117"/>
                  </a:cxn>
                  <a:cxn ang="0">
                    <a:pos x="109" y="139"/>
                  </a:cxn>
                  <a:cxn ang="0">
                    <a:pos x="128" y="172"/>
                  </a:cxn>
                  <a:cxn ang="0">
                    <a:pos x="146" y="204"/>
                  </a:cxn>
                  <a:cxn ang="0">
                    <a:pos x="153" y="217"/>
                  </a:cxn>
                  <a:cxn ang="0">
                    <a:pos x="160" y="229"/>
                  </a:cxn>
                  <a:cxn ang="0">
                    <a:pos x="171" y="250"/>
                  </a:cxn>
                  <a:cxn ang="0">
                    <a:pos x="186" y="279"/>
                  </a:cxn>
                  <a:cxn ang="0">
                    <a:pos x="200" y="304"/>
                  </a:cxn>
                  <a:cxn ang="0">
                    <a:pos x="217" y="331"/>
                  </a:cxn>
                  <a:cxn ang="0">
                    <a:pos x="235" y="365"/>
                  </a:cxn>
                  <a:cxn ang="0">
                    <a:pos x="248" y="386"/>
                  </a:cxn>
                  <a:cxn ang="0">
                    <a:pos x="252" y="392"/>
                  </a:cxn>
                  <a:cxn ang="0">
                    <a:pos x="258" y="405"/>
                  </a:cxn>
                  <a:cxn ang="0">
                    <a:pos x="261" y="421"/>
                  </a:cxn>
                  <a:cxn ang="0">
                    <a:pos x="246" y="425"/>
                  </a:cxn>
                  <a:cxn ang="0">
                    <a:pos x="224" y="417"/>
                  </a:cxn>
                  <a:cxn ang="0">
                    <a:pos x="199" y="393"/>
                  </a:cxn>
                  <a:cxn ang="0">
                    <a:pos x="162" y="356"/>
                  </a:cxn>
                  <a:cxn ang="0">
                    <a:pos x="127" y="315"/>
                  </a:cxn>
                  <a:cxn ang="0">
                    <a:pos x="113" y="297"/>
                  </a:cxn>
                  <a:cxn ang="0">
                    <a:pos x="103" y="281"/>
                  </a:cxn>
                  <a:cxn ang="0">
                    <a:pos x="85" y="252"/>
                  </a:cxn>
                  <a:cxn ang="0">
                    <a:pos x="66" y="214"/>
                  </a:cxn>
                  <a:cxn ang="0">
                    <a:pos x="55" y="189"/>
                  </a:cxn>
                  <a:cxn ang="0">
                    <a:pos x="46" y="169"/>
                  </a:cxn>
                  <a:cxn ang="0">
                    <a:pos x="30" y="134"/>
                  </a:cxn>
                  <a:cxn ang="0">
                    <a:pos x="13" y="93"/>
                  </a:cxn>
                  <a:cxn ang="0">
                    <a:pos x="6" y="66"/>
                  </a:cxn>
                  <a:cxn ang="0">
                    <a:pos x="1" y="35"/>
                  </a:cxn>
                  <a:cxn ang="0">
                    <a:pos x="2" y="4"/>
                  </a:cxn>
                  <a:cxn ang="0">
                    <a:pos x="22" y="10"/>
                  </a:cxn>
                  <a:cxn ang="0">
                    <a:pos x="44" y="39"/>
                  </a:cxn>
                  <a:cxn ang="0">
                    <a:pos x="55" y="56"/>
                  </a:cxn>
                  <a:cxn ang="0">
                    <a:pos x="73" y="81"/>
                  </a:cxn>
                  <a:cxn ang="0">
                    <a:pos x="89" y="104"/>
                  </a:cxn>
                  <a:cxn ang="0">
                    <a:pos x="95" y="113"/>
                  </a:cxn>
                </a:cxnLst>
                <a:rect l="0" t="0" r="r" b="b"/>
                <a:pathLst>
                  <a:path w="261" h="425">
                    <a:moveTo>
                      <a:pt x="95" y="113"/>
                    </a:moveTo>
                    <a:lnTo>
                      <a:pt x="97" y="117"/>
                    </a:lnTo>
                    <a:lnTo>
                      <a:pt x="102" y="126"/>
                    </a:lnTo>
                    <a:lnTo>
                      <a:pt x="109" y="139"/>
                    </a:lnTo>
                    <a:lnTo>
                      <a:pt x="118" y="155"/>
                    </a:lnTo>
                    <a:lnTo>
                      <a:pt x="128" y="172"/>
                    </a:lnTo>
                    <a:lnTo>
                      <a:pt x="138" y="189"/>
                    </a:lnTo>
                    <a:lnTo>
                      <a:pt x="146" y="204"/>
                    </a:lnTo>
                    <a:lnTo>
                      <a:pt x="153" y="214"/>
                    </a:lnTo>
                    <a:lnTo>
                      <a:pt x="153" y="217"/>
                    </a:lnTo>
                    <a:lnTo>
                      <a:pt x="156" y="221"/>
                    </a:lnTo>
                    <a:lnTo>
                      <a:pt x="160" y="229"/>
                    </a:lnTo>
                    <a:lnTo>
                      <a:pt x="165" y="239"/>
                    </a:lnTo>
                    <a:lnTo>
                      <a:pt x="171" y="250"/>
                    </a:lnTo>
                    <a:lnTo>
                      <a:pt x="177" y="265"/>
                    </a:lnTo>
                    <a:lnTo>
                      <a:pt x="186" y="279"/>
                    </a:lnTo>
                    <a:lnTo>
                      <a:pt x="196" y="295"/>
                    </a:lnTo>
                    <a:lnTo>
                      <a:pt x="200" y="304"/>
                    </a:lnTo>
                    <a:lnTo>
                      <a:pt x="208" y="317"/>
                    </a:lnTo>
                    <a:lnTo>
                      <a:pt x="217" y="331"/>
                    </a:lnTo>
                    <a:lnTo>
                      <a:pt x="227" y="349"/>
                    </a:lnTo>
                    <a:lnTo>
                      <a:pt x="235" y="365"/>
                    </a:lnTo>
                    <a:lnTo>
                      <a:pt x="243" y="378"/>
                    </a:lnTo>
                    <a:lnTo>
                      <a:pt x="248" y="386"/>
                    </a:lnTo>
                    <a:lnTo>
                      <a:pt x="251" y="389"/>
                    </a:lnTo>
                    <a:lnTo>
                      <a:pt x="252" y="392"/>
                    </a:lnTo>
                    <a:lnTo>
                      <a:pt x="254" y="398"/>
                    </a:lnTo>
                    <a:lnTo>
                      <a:pt x="258" y="405"/>
                    </a:lnTo>
                    <a:lnTo>
                      <a:pt x="261" y="414"/>
                    </a:lnTo>
                    <a:lnTo>
                      <a:pt x="261" y="421"/>
                    </a:lnTo>
                    <a:lnTo>
                      <a:pt x="256" y="425"/>
                    </a:lnTo>
                    <a:lnTo>
                      <a:pt x="246" y="425"/>
                    </a:lnTo>
                    <a:lnTo>
                      <a:pt x="229" y="420"/>
                    </a:lnTo>
                    <a:lnTo>
                      <a:pt x="224" y="417"/>
                    </a:lnTo>
                    <a:lnTo>
                      <a:pt x="214" y="407"/>
                    </a:lnTo>
                    <a:lnTo>
                      <a:pt x="199" y="393"/>
                    </a:lnTo>
                    <a:lnTo>
                      <a:pt x="181" y="375"/>
                    </a:lnTo>
                    <a:lnTo>
                      <a:pt x="162" y="356"/>
                    </a:lnTo>
                    <a:lnTo>
                      <a:pt x="143" y="336"/>
                    </a:lnTo>
                    <a:lnTo>
                      <a:pt x="127" y="315"/>
                    </a:lnTo>
                    <a:lnTo>
                      <a:pt x="116" y="298"/>
                    </a:lnTo>
                    <a:lnTo>
                      <a:pt x="113" y="297"/>
                    </a:lnTo>
                    <a:lnTo>
                      <a:pt x="109" y="291"/>
                    </a:lnTo>
                    <a:lnTo>
                      <a:pt x="103" y="281"/>
                    </a:lnTo>
                    <a:lnTo>
                      <a:pt x="95" y="268"/>
                    </a:lnTo>
                    <a:lnTo>
                      <a:pt x="85" y="252"/>
                    </a:lnTo>
                    <a:lnTo>
                      <a:pt x="76" y="233"/>
                    </a:lnTo>
                    <a:lnTo>
                      <a:pt x="66" y="214"/>
                    </a:lnTo>
                    <a:lnTo>
                      <a:pt x="58" y="192"/>
                    </a:lnTo>
                    <a:lnTo>
                      <a:pt x="55" y="189"/>
                    </a:lnTo>
                    <a:lnTo>
                      <a:pt x="51" y="182"/>
                    </a:lnTo>
                    <a:lnTo>
                      <a:pt x="46" y="169"/>
                    </a:lnTo>
                    <a:lnTo>
                      <a:pt x="39" y="153"/>
                    </a:lnTo>
                    <a:lnTo>
                      <a:pt x="30" y="134"/>
                    </a:lnTo>
                    <a:lnTo>
                      <a:pt x="22" y="114"/>
                    </a:lnTo>
                    <a:lnTo>
                      <a:pt x="13" y="93"/>
                    </a:lnTo>
                    <a:lnTo>
                      <a:pt x="7" y="71"/>
                    </a:lnTo>
                    <a:lnTo>
                      <a:pt x="6" y="66"/>
                    </a:lnTo>
                    <a:lnTo>
                      <a:pt x="3" y="52"/>
                    </a:lnTo>
                    <a:lnTo>
                      <a:pt x="1" y="35"/>
                    </a:lnTo>
                    <a:lnTo>
                      <a:pt x="0" y="17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22" y="10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9" y="46"/>
                    </a:lnTo>
                    <a:lnTo>
                      <a:pt x="55" y="56"/>
                    </a:lnTo>
                    <a:lnTo>
                      <a:pt x="64" y="68"/>
                    </a:lnTo>
                    <a:lnTo>
                      <a:pt x="73" y="81"/>
                    </a:lnTo>
                    <a:lnTo>
                      <a:pt x="82" y="93"/>
                    </a:lnTo>
                    <a:lnTo>
                      <a:pt x="89" y="104"/>
                    </a:lnTo>
                    <a:lnTo>
                      <a:pt x="95" y="113"/>
                    </a:lnTo>
                    <a:lnTo>
                      <a:pt x="95" y="11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5" name="Freeform 417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6" name="Freeform 418"/>
              <p:cNvSpPr>
                <a:spLocks noChangeAspect="1"/>
              </p:cNvSpPr>
              <p:nvPr/>
            </p:nvSpPr>
            <p:spPr bwMode="auto">
              <a:xfrm>
                <a:off x="3416" y="907"/>
                <a:ext cx="95" cy="22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2" y="8"/>
                  </a:cxn>
                  <a:cxn ang="0">
                    <a:pos x="74" y="23"/>
                  </a:cxn>
                  <a:cxn ang="0">
                    <a:pos x="91" y="48"/>
                  </a:cxn>
                  <a:cxn ang="0">
                    <a:pos x="113" y="78"/>
                  </a:cxn>
                  <a:cxn ang="0">
                    <a:pos x="134" y="113"/>
                  </a:cxn>
                  <a:cxn ang="0">
                    <a:pos x="156" y="149"/>
                  </a:cxn>
                  <a:cxn ang="0">
                    <a:pos x="175" y="187"/>
                  </a:cxn>
                  <a:cxn ang="0">
                    <a:pos x="190" y="220"/>
                  </a:cxn>
                  <a:cxn ang="0">
                    <a:pos x="196" y="233"/>
                  </a:cxn>
                  <a:cxn ang="0">
                    <a:pos x="212" y="268"/>
                  </a:cxn>
                  <a:cxn ang="0">
                    <a:pos x="235" y="320"/>
                  </a:cxn>
                  <a:cxn ang="0">
                    <a:pos x="257" y="385"/>
                  </a:cxn>
                  <a:cxn ang="0">
                    <a:pos x="275" y="458"/>
                  </a:cxn>
                  <a:cxn ang="0">
                    <a:pos x="283" y="533"/>
                  </a:cxn>
                  <a:cxn ang="0">
                    <a:pos x="277" y="605"/>
                  </a:cxn>
                  <a:cxn ang="0">
                    <a:pos x="253" y="672"/>
                  </a:cxn>
                  <a:cxn ang="0">
                    <a:pos x="244" y="660"/>
                  </a:cxn>
                  <a:cxn ang="0">
                    <a:pos x="220" y="625"/>
                  </a:cxn>
                  <a:cxn ang="0">
                    <a:pos x="186" y="573"/>
                  </a:cxn>
                  <a:cxn ang="0">
                    <a:pos x="146" y="510"/>
                  </a:cxn>
                  <a:cxn ang="0">
                    <a:pos x="104" y="440"/>
                  </a:cxn>
                  <a:cxn ang="0">
                    <a:pos x="65" y="368"/>
                  </a:cxn>
                  <a:cxn ang="0">
                    <a:pos x="32" y="300"/>
                  </a:cxn>
                  <a:cxn ang="0">
                    <a:pos x="12" y="240"/>
                  </a:cxn>
                  <a:cxn ang="0">
                    <a:pos x="9" y="239"/>
                  </a:cxn>
                  <a:cxn ang="0">
                    <a:pos x="5" y="232"/>
                  </a:cxn>
                  <a:cxn ang="0">
                    <a:pos x="2" y="219"/>
                  </a:cxn>
                  <a:cxn ang="0">
                    <a:pos x="0" y="197"/>
                  </a:cxn>
                  <a:cxn ang="0">
                    <a:pos x="3" y="167"/>
                  </a:cxn>
                  <a:cxn ang="0">
                    <a:pos x="12" y="125"/>
                  </a:cxn>
                  <a:cxn ang="0">
                    <a:pos x="29" y="70"/>
                  </a:cxn>
                  <a:cxn ang="0">
                    <a:pos x="58" y="0"/>
                  </a:cxn>
                  <a:cxn ang="0">
                    <a:pos x="58" y="0"/>
                  </a:cxn>
                </a:cxnLst>
                <a:rect l="0" t="0" r="r" b="b"/>
                <a:pathLst>
                  <a:path w="283" h="672">
                    <a:moveTo>
                      <a:pt x="58" y="0"/>
                    </a:moveTo>
                    <a:lnTo>
                      <a:pt x="62" y="8"/>
                    </a:lnTo>
                    <a:lnTo>
                      <a:pt x="74" y="23"/>
                    </a:lnTo>
                    <a:lnTo>
                      <a:pt x="91" y="48"/>
                    </a:lnTo>
                    <a:lnTo>
                      <a:pt x="113" y="78"/>
                    </a:lnTo>
                    <a:lnTo>
                      <a:pt x="134" y="113"/>
                    </a:lnTo>
                    <a:lnTo>
                      <a:pt x="156" y="149"/>
                    </a:lnTo>
                    <a:lnTo>
                      <a:pt x="175" y="187"/>
                    </a:lnTo>
                    <a:lnTo>
                      <a:pt x="190" y="220"/>
                    </a:lnTo>
                    <a:lnTo>
                      <a:pt x="196" y="233"/>
                    </a:lnTo>
                    <a:lnTo>
                      <a:pt x="212" y="268"/>
                    </a:lnTo>
                    <a:lnTo>
                      <a:pt x="235" y="320"/>
                    </a:lnTo>
                    <a:lnTo>
                      <a:pt x="257" y="385"/>
                    </a:lnTo>
                    <a:lnTo>
                      <a:pt x="275" y="458"/>
                    </a:lnTo>
                    <a:lnTo>
                      <a:pt x="283" y="533"/>
                    </a:lnTo>
                    <a:lnTo>
                      <a:pt x="277" y="605"/>
                    </a:lnTo>
                    <a:lnTo>
                      <a:pt x="253" y="672"/>
                    </a:lnTo>
                    <a:lnTo>
                      <a:pt x="244" y="660"/>
                    </a:lnTo>
                    <a:lnTo>
                      <a:pt x="220" y="625"/>
                    </a:lnTo>
                    <a:lnTo>
                      <a:pt x="186" y="573"/>
                    </a:lnTo>
                    <a:lnTo>
                      <a:pt x="146" y="510"/>
                    </a:lnTo>
                    <a:lnTo>
                      <a:pt x="104" y="440"/>
                    </a:lnTo>
                    <a:lnTo>
                      <a:pt x="65" y="368"/>
                    </a:lnTo>
                    <a:lnTo>
                      <a:pt x="32" y="300"/>
                    </a:lnTo>
                    <a:lnTo>
                      <a:pt x="12" y="240"/>
                    </a:lnTo>
                    <a:lnTo>
                      <a:pt x="9" y="239"/>
                    </a:lnTo>
                    <a:lnTo>
                      <a:pt x="5" y="232"/>
                    </a:lnTo>
                    <a:lnTo>
                      <a:pt x="2" y="219"/>
                    </a:lnTo>
                    <a:lnTo>
                      <a:pt x="0" y="197"/>
                    </a:lnTo>
                    <a:lnTo>
                      <a:pt x="3" y="167"/>
                    </a:lnTo>
                    <a:lnTo>
                      <a:pt x="12" y="125"/>
                    </a:lnTo>
                    <a:lnTo>
                      <a:pt x="29" y="70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7" name="Freeform 419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8" name="Freeform 420"/>
              <p:cNvSpPr>
                <a:spLocks noChangeAspect="1"/>
              </p:cNvSpPr>
              <p:nvPr/>
            </p:nvSpPr>
            <p:spPr bwMode="auto">
              <a:xfrm>
                <a:off x="3415" y="982"/>
                <a:ext cx="86" cy="152"/>
              </a:xfrm>
              <a:custGeom>
                <a:avLst/>
                <a:gdLst/>
                <a:ahLst/>
                <a:cxnLst>
                  <a:cxn ang="0">
                    <a:pos x="94" y="128"/>
                  </a:cxn>
                  <a:cxn ang="0">
                    <a:pos x="107" y="147"/>
                  </a:cxn>
                  <a:cxn ang="0">
                    <a:pos x="126" y="178"/>
                  </a:cxn>
                  <a:cxn ang="0">
                    <a:pos x="143" y="206"/>
                  </a:cxn>
                  <a:cxn ang="0">
                    <a:pos x="151" y="219"/>
                  </a:cxn>
                  <a:cxn ang="0">
                    <a:pos x="157" y="231"/>
                  </a:cxn>
                  <a:cxn ang="0">
                    <a:pos x="169" y="253"/>
                  </a:cxn>
                  <a:cxn ang="0">
                    <a:pos x="184" y="282"/>
                  </a:cxn>
                  <a:cxn ang="0">
                    <a:pos x="198" y="305"/>
                  </a:cxn>
                  <a:cxn ang="0">
                    <a:pos x="214" y="337"/>
                  </a:cxn>
                  <a:cxn ang="0">
                    <a:pos x="233" y="371"/>
                  </a:cxn>
                  <a:cxn ang="0">
                    <a:pos x="246" y="397"/>
                  </a:cxn>
                  <a:cxn ang="0">
                    <a:pos x="249" y="405"/>
                  </a:cxn>
                  <a:cxn ang="0">
                    <a:pos x="256" y="425"/>
                  </a:cxn>
                  <a:cxn ang="0">
                    <a:pos x="257" y="450"/>
                  </a:cxn>
                  <a:cxn ang="0">
                    <a:pos x="242" y="458"/>
                  </a:cxn>
                  <a:cxn ang="0">
                    <a:pos x="222" y="451"/>
                  </a:cxn>
                  <a:cxn ang="0">
                    <a:pos x="204" y="441"/>
                  </a:cxn>
                  <a:cxn ang="0">
                    <a:pos x="174" y="410"/>
                  </a:cxn>
                  <a:cxn ang="0">
                    <a:pos x="135" y="353"/>
                  </a:cxn>
                  <a:cxn ang="0">
                    <a:pos x="111" y="306"/>
                  </a:cxn>
                  <a:cxn ang="0">
                    <a:pos x="101" y="290"/>
                  </a:cxn>
                  <a:cxn ang="0">
                    <a:pos x="84" y="261"/>
                  </a:cxn>
                  <a:cxn ang="0">
                    <a:pos x="64" y="224"/>
                  </a:cxn>
                  <a:cxn ang="0">
                    <a:pos x="53" y="199"/>
                  </a:cxn>
                  <a:cxn ang="0">
                    <a:pos x="44" y="178"/>
                  </a:cxn>
                  <a:cxn ang="0">
                    <a:pos x="29" y="140"/>
                  </a:cxn>
                  <a:cxn ang="0">
                    <a:pos x="12" y="95"/>
                  </a:cxn>
                  <a:cxn ang="0">
                    <a:pos x="3" y="66"/>
                  </a:cxn>
                  <a:cxn ang="0">
                    <a:pos x="0" y="33"/>
                  </a:cxn>
                  <a:cxn ang="0">
                    <a:pos x="2" y="2"/>
                  </a:cxn>
                  <a:cxn ang="0">
                    <a:pos x="21" y="14"/>
                  </a:cxn>
                  <a:cxn ang="0">
                    <a:pos x="41" y="50"/>
                  </a:cxn>
                  <a:cxn ang="0">
                    <a:pos x="53" y="68"/>
                  </a:cxn>
                  <a:cxn ang="0">
                    <a:pos x="70" y="92"/>
                  </a:cxn>
                  <a:cxn ang="0">
                    <a:pos x="87" y="115"/>
                  </a:cxn>
                  <a:cxn ang="0">
                    <a:pos x="93" y="124"/>
                  </a:cxn>
                </a:cxnLst>
                <a:rect l="0" t="0" r="r" b="b"/>
                <a:pathLst>
                  <a:path w="258" h="458">
                    <a:moveTo>
                      <a:pt x="93" y="124"/>
                    </a:moveTo>
                    <a:lnTo>
                      <a:pt x="94" y="128"/>
                    </a:lnTo>
                    <a:lnTo>
                      <a:pt x="99" y="136"/>
                    </a:lnTo>
                    <a:lnTo>
                      <a:pt x="107" y="147"/>
                    </a:lnTo>
                    <a:lnTo>
                      <a:pt x="116" y="162"/>
                    </a:lnTo>
                    <a:lnTo>
                      <a:pt x="126" y="178"/>
                    </a:lnTo>
                    <a:lnTo>
                      <a:pt x="136" y="192"/>
                    </a:lnTo>
                    <a:lnTo>
                      <a:pt x="143" y="206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4" y="224"/>
                    </a:lnTo>
                    <a:lnTo>
                      <a:pt x="157" y="231"/>
                    </a:lnTo>
                    <a:lnTo>
                      <a:pt x="162" y="241"/>
                    </a:lnTo>
                    <a:lnTo>
                      <a:pt x="169" y="253"/>
                    </a:lnTo>
                    <a:lnTo>
                      <a:pt x="176" y="266"/>
                    </a:lnTo>
                    <a:lnTo>
                      <a:pt x="184" y="282"/>
                    </a:lnTo>
                    <a:lnTo>
                      <a:pt x="194" y="296"/>
                    </a:lnTo>
                    <a:lnTo>
                      <a:pt x="198" y="305"/>
                    </a:lnTo>
                    <a:lnTo>
                      <a:pt x="205" y="319"/>
                    </a:lnTo>
                    <a:lnTo>
                      <a:pt x="214" y="337"/>
                    </a:lnTo>
                    <a:lnTo>
                      <a:pt x="224" y="354"/>
                    </a:lnTo>
                    <a:lnTo>
                      <a:pt x="233" y="371"/>
                    </a:lnTo>
                    <a:lnTo>
                      <a:pt x="241" y="387"/>
                    </a:lnTo>
                    <a:lnTo>
                      <a:pt x="246" y="397"/>
                    </a:lnTo>
                    <a:lnTo>
                      <a:pt x="248" y="400"/>
                    </a:lnTo>
                    <a:lnTo>
                      <a:pt x="249" y="405"/>
                    </a:lnTo>
                    <a:lnTo>
                      <a:pt x="252" y="413"/>
                    </a:lnTo>
                    <a:lnTo>
                      <a:pt x="256" y="425"/>
                    </a:lnTo>
                    <a:lnTo>
                      <a:pt x="258" y="438"/>
                    </a:lnTo>
                    <a:lnTo>
                      <a:pt x="257" y="450"/>
                    </a:lnTo>
                    <a:lnTo>
                      <a:pt x="252" y="457"/>
                    </a:lnTo>
                    <a:lnTo>
                      <a:pt x="242" y="458"/>
                    </a:lnTo>
                    <a:lnTo>
                      <a:pt x="224" y="451"/>
                    </a:lnTo>
                    <a:lnTo>
                      <a:pt x="222" y="451"/>
                    </a:lnTo>
                    <a:lnTo>
                      <a:pt x="215" y="448"/>
                    </a:lnTo>
                    <a:lnTo>
                      <a:pt x="204" y="441"/>
                    </a:lnTo>
                    <a:lnTo>
                      <a:pt x="191" y="429"/>
                    </a:lnTo>
                    <a:lnTo>
                      <a:pt x="174" y="410"/>
                    </a:lnTo>
                    <a:lnTo>
                      <a:pt x="156" y="386"/>
                    </a:lnTo>
                    <a:lnTo>
                      <a:pt x="135" y="353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07" y="301"/>
                    </a:lnTo>
                    <a:lnTo>
                      <a:pt x="101" y="290"/>
                    </a:lnTo>
                    <a:lnTo>
                      <a:pt x="93" y="277"/>
                    </a:lnTo>
                    <a:lnTo>
                      <a:pt x="84" y="261"/>
                    </a:lnTo>
                    <a:lnTo>
                      <a:pt x="74" y="244"/>
                    </a:lnTo>
                    <a:lnTo>
                      <a:pt x="64" y="224"/>
                    </a:lnTo>
                    <a:lnTo>
                      <a:pt x="55" y="202"/>
                    </a:lnTo>
                    <a:lnTo>
                      <a:pt x="53" y="199"/>
                    </a:lnTo>
                    <a:lnTo>
                      <a:pt x="49" y="191"/>
                    </a:lnTo>
                    <a:lnTo>
                      <a:pt x="44" y="178"/>
                    </a:lnTo>
                    <a:lnTo>
                      <a:pt x="36" y="159"/>
                    </a:lnTo>
                    <a:lnTo>
                      <a:pt x="29" y="140"/>
                    </a:lnTo>
                    <a:lnTo>
                      <a:pt x="20" y="117"/>
                    </a:lnTo>
                    <a:lnTo>
                      <a:pt x="12" y="95"/>
                    </a:lnTo>
                    <a:lnTo>
                      <a:pt x="5" y="72"/>
                    </a:lnTo>
                    <a:lnTo>
                      <a:pt x="3" y="66"/>
                    </a:lnTo>
                    <a:lnTo>
                      <a:pt x="1" y="52"/>
                    </a:lnTo>
                    <a:lnTo>
                      <a:pt x="0" y="33"/>
                    </a:lnTo>
                    <a:lnTo>
                      <a:pt x="0" y="14"/>
                    </a:lnTo>
                    <a:lnTo>
                      <a:pt x="2" y="2"/>
                    </a:lnTo>
                    <a:lnTo>
                      <a:pt x="10" y="0"/>
                    </a:lnTo>
                    <a:lnTo>
                      <a:pt x="21" y="14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1" y="79"/>
                    </a:lnTo>
                    <a:lnTo>
                      <a:pt x="70" y="92"/>
                    </a:lnTo>
                    <a:lnTo>
                      <a:pt x="79" y="104"/>
                    </a:lnTo>
                    <a:lnTo>
                      <a:pt x="87" y="115"/>
                    </a:lnTo>
                    <a:lnTo>
                      <a:pt x="93" y="124"/>
                    </a:lnTo>
                    <a:lnTo>
                      <a:pt x="93" y="124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69" name="Freeform 421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0" name="Freeform 422"/>
              <p:cNvSpPr>
                <a:spLocks noChangeAspect="1"/>
              </p:cNvSpPr>
              <p:nvPr/>
            </p:nvSpPr>
            <p:spPr bwMode="auto">
              <a:xfrm>
                <a:off x="3456" y="915"/>
                <a:ext cx="92" cy="2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8"/>
                  </a:cxn>
                  <a:cxn ang="0">
                    <a:pos x="56" y="26"/>
                  </a:cxn>
                  <a:cxn ang="0">
                    <a:pos x="74" y="52"/>
                  </a:cxn>
                  <a:cxn ang="0">
                    <a:pos x="98" y="86"/>
                  </a:cxn>
                  <a:cxn ang="0">
                    <a:pos x="122" y="125"/>
                  </a:cxn>
                  <a:cxn ang="0">
                    <a:pos x="146" y="164"/>
                  </a:cxn>
                  <a:cxn ang="0">
                    <a:pos x="167" y="201"/>
                  </a:cxn>
                  <a:cxn ang="0">
                    <a:pos x="182" y="236"/>
                  </a:cxn>
                  <a:cxn ang="0">
                    <a:pos x="188" y="249"/>
                  </a:cxn>
                  <a:cxn ang="0">
                    <a:pos x="204" y="284"/>
                  </a:cxn>
                  <a:cxn ang="0">
                    <a:pos x="227" y="336"/>
                  </a:cxn>
                  <a:cxn ang="0">
                    <a:pos x="249" y="401"/>
                  </a:cxn>
                  <a:cxn ang="0">
                    <a:pos x="268" y="472"/>
                  </a:cxn>
                  <a:cxn ang="0">
                    <a:pos x="275" y="547"/>
                  </a:cxn>
                  <a:cxn ang="0">
                    <a:pos x="269" y="621"/>
                  </a:cxn>
                  <a:cxn ang="0">
                    <a:pos x="245" y="686"/>
                  </a:cxn>
                  <a:cxn ang="0">
                    <a:pos x="236" y="675"/>
                  </a:cxn>
                  <a:cxn ang="0">
                    <a:pos x="212" y="640"/>
                  </a:cxn>
                  <a:cxn ang="0">
                    <a:pos x="178" y="588"/>
                  </a:cxn>
                  <a:cxn ang="0">
                    <a:pos x="138" y="526"/>
                  </a:cxn>
                  <a:cxn ang="0">
                    <a:pos x="96" y="456"/>
                  </a:cxn>
                  <a:cxn ang="0">
                    <a:pos x="57" y="384"/>
                  </a:cxn>
                  <a:cxn ang="0">
                    <a:pos x="24" y="316"/>
                  </a:cxn>
                  <a:cxn ang="0">
                    <a:pos x="4" y="256"/>
                  </a:cxn>
                  <a:cxn ang="0">
                    <a:pos x="3" y="255"/>
                  </a:cxn>
                  <a:cxn ang="0">
                    <a:pos x="1" y="246"/>
                  </a:cxn>
                  <a:cxn ang="0">
                    <a:pos x="0" y="230"/>
                  </a:cxn>
                  <a:cxn ang="0">
                    <a:pos x="1" y="207"/>
                  </a:cxn>
                  <a:cxn ang="0">
                    <a:pos x="4" y="173"/>
                  </a:cxn>
                  <a:cxn ang="0">
                    <a:pos x="10" y="128"/>
                  </a:cxn>
                  <a:cxn ang="0">
                    <a:pos x="21" y="7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275" h="686">
                    <a:moveTo>
                      <a:pt x="38" y="0"/>
                    </a:moveTo>
                    <a:lnTo>
                      <a:pt x="42" y="8"/>
                    </a:lnTo>
                    <a:lnTo>
                      <a:pt x="56" y="26"/>
                    </a:lnTo>
                    <a:lnTo>
                      <a:pt x="74" y="52"/>
                    </a:lnTo>
                    <a:lnTo>
                      <a:pt x="98" y="86"/>
                    </a:lnTo>
                    <a:lnTo>
                      <a:pt x="122" y="125"/>
                    </a:lnTo>
                    <a:lnTo>
                      <a:pt x="146" y="164"/>
                    </a:lnTo>
                    <a:lnTo>
                      <a:pt x="167" y="201"/>
                    </a:lnTo>
                    <a:lnTo>
                      <a:pt x="182" y="236"/>
                    </a:lnTo>
                    <a:lnTo>
                      <a:pt x="188" y="249"/>
                    </a:lnTo>
                    <a:lnTo>
                      <a:pt x="204" y="284"/>
                    </a:lnTo>
                    <a:lnTo>
                      <a:pt x="227" y="336"/>
                    </a:lnTo>
                    <a:lnTo>
                      <a:pt x="249" y="401"/>
                    </a:lnTo>
                    <a:lnTo>
                      <a:pt x="268" y="472"/>
                    </a:lnTo>
                    <a:lnTo>
                      <a:pt x="275" y="547"/>
                    </a:lnTo>
                    <a:lnTo>
                      <a:pt x="269" y="621"/>
                    </a:lnTo>
                    <a:lnTo>
                      <a:pt x="245" y="686"/>
                    </a:lnTo>
                    <a:lnTo>
                      <a:pt x="236" y="675"/>
                    </a:lnTo>
                    <a:lnTo>
                      <a:pt x="212" y="640"/>
                    </a:lnTo>
                    <a:lnTo>
                      <a:pt x="178" y="588"/>
                    </a:lnTo>
                    <a:lnTo>
                      <a:pt x="138" y="526"/>
                    </a:lnTo>
                    <a:lnTo>
                      <a:pt x="96" y="456"/>
                    </a:lnTo>
                    <a:lnTo>
                      <a:pt x="57" y="384"/>
                    </a:lnTo>
                    <a:lnTo>
                      <a:pt x="24" y="316"/>
                    </a:lnTo>
                    <a:lnTo>
                      <a:pt x="4" y="256"/>
                    </a:lnTo>
                    <a:lnTo>
                      <a:pt x="3" y="255"/>
                    </a:lnTo>
                    <a:lnTo>
                      <a:pt x="1" y="246"/>
                    </a:lnTo>
                    <a:lnTo>
                      <a:pt x="0" y="230"/>
                    </a:lnTo>
                    <a:lnTo>
                      <a:pt x="1" y="207"/>
                    </a:lnTo>
                    <a:lnTo>
                      <a:pt x="4" y="173"/>
                    </a:lnTo>
                    <a:lnTo>
                      <a:pt x="10" y="128"/>
                    </a:lnTo>
                    <a:lnTo>
                      <a:pt x="21" y="71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1" name="Freeform 423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2" name="Freeform 424"/>
              <p:cNvSpPr>
                <a:spLocks noChangeAspect="1"/>
              </p:cNvSpPr>
              <p:nvPr/>
            </p:nvSpPr>
            <p:spPr bwMode="auto">
              <a:xfrm>
                <a:off x="3456" y="1001"/>
                <a:ext cx="84" cy="144"/>
              </a:xfrm>
              <a:custGeom>
                <a:avLst/>
                <a:gdLst/>
                <a:ahLst/>
                <a:cxnLst>
                  <a:cxn ang="0">
                    <a:pos x="102" y="139"/>
                  </a:cxn>
                  <a:cxn ang="0">
                    <a:pos x="111" y="154"/>
                  </a:cxn>
                  <a:cxn ang="0">
                    <a:pos x="126" y="178"/>
                  </a:cxn>
                  <a:cxn ang="0">
                    <a:pos x="143" y="207"/>
                  </a:cxn>
                  <a:cxn ang="0">
                    <a:pos x="152" y="223"/>
                  </a:cxn>
                  <a:cxn ang="0">
                    <a:pos x="158" y="233"/>
                  </a:cxn>
                  <a:cxn ang="0">
                    <a:pos x="169" y="252"/>
                  </a:cxn>
                  <a:cxn ang="0">
                    <a:pos x="186" y="278"/>
                  </a:cxn>
                  <a:cxn ang="0">
                    <a:pos x="206" y="313"/>
                  </a:cxn>
                  <a:cxn ang="0">
                    <a:pos x="225" y="352"/>
                  </a:cxn>
                  <a:cxn ang="0">
                    <a:pos x="239" y="385"/>
                  </a:cxn>
                  <a:cxn ang="0">
                    <a:pos x="246" y="406"/>
                  </a:cxn>
                  <a:cxn ang="0">
                    <a:pos x="248" y="410"/>
                  </a:cxn>
                  <a:cxn ang="0">
                    <a:pos x="250" y="420"/>
                  </a:cxn>
                  <a:cxn ang="0">
                    <a:pos x="245" y="432"/>
                  </a:cxn>
                  <a:cxn ang="0">
                    <a:pos x="225" y="430"/>
                  </a:cxn>
                  <a:cxn ang="0">
                    <a:pos x="205" y="420"/>
                  </a:cxn>
                  <a:cxn ang="0">
                    <a:pos x="193" y="410"/>
                  </a:cxn>
                  <a:cxn ang="0">
                    <a:pos x="169" y="381"/>
                  </a:cxn>
                  <a:cxn ang="0">
                    <a:pos x="137" y="327"/>
                  </a:cxn>
                  <a:cxn ang="0">
                    <a:pos x="115" y="285"/>
                  </a:cxn>
                  <a:cxn ang="0">
                    <a:pos x="105" y="272"/>
                  </a:cxn>
                  <a:cxn ang="0">
                    <a:pos x="87" y="246"/>
                  </a:cxn>
                  <a:cxn ang="0">
                    <a:pos x="67" y="212"/>
                  </a:cxn>
                  <a:cxn ang="0">
                    <a:pos x="56" y="189"/>
                  </a:cxn>
                  <a:cxn ang="0">
                    <a:pos x="47" y="168"/>
                  </a:cxn>
                  <a:cxn ang="0">
                    <a:pos x="33" y="135"/>
                  </a:cxn>
                  <a:cxn ang="0">
                    <a:pos x="17" y="94"/>
                  </a:cxn>
                  <a:cxn ang="0">
                    <a:pos x="8" y="66"/>
                  </a:cxn>
                  <a:cxn ang="0">
                    <a:pos x="2" y="32"/>
                  </a:cxn>
                  <a:cxn ang="0">
                    <a:pos x="2" y="2"/>
                  </a:cxn>
                  <a:cxn ang="0">
                    <a:pos x="20" y="16"/>
                  </a:cxn>
                  <a:cxn ang="0">
                    <a:pos x="43" y="54"/>
                  </a:cxn>
                  <a:cxn ang="0">
                    <a:pos x="53" y="68"/>
                  </a:cxn>
                  <a:cxn ang="0">
                    <a:pos x="71" y="93"/>
                  </a:cxn>
                  <a:cxn ang="0">
                    <a:pos x="91" y="122"/>
                  </a:cxn>
                  <a:cxn ang="0">
                    <a:pos x="101" y="136"/>
                  </a:cxn>
                </a:cxnLst>
                <a:rect l="0" t="0" r="r" b="b"/>
                <a:pathLst>
                  <a:path w="250" h="433">
                    <a:moveTo>
                      <a:pt x="101" y="136"/>
                    </a:moveTo>
                    <a:lnTo>
                      <a:pt x="102" y="139"/>
                    </a:lnTo>
                    <a:lnTo>
                      <a:pt x="106" y="145"/>
                    </a:lnTo>
                    <a:lnTo>
                      <a:pt x="111" y="154"/>
                    </a:lnTo>
                    <a:lnTo>
                      <a:pt x="119" y="165"/>
                    </a:lnTo>
                    <a:lnTo>
                      <a:pt x="126" y="178"/>
                    </a:lnTo>
                    <a:lnTo>
                      <a:pt x="135" y="193"/>
                    </a:lnTo>
                    <a:lnTo>
                      <a:pt x="143" y="207"/>
                    </a:lnTo>
                    <a:lnTo>
                      <a:pt x="152" y="222"/>
                    </a:lnTo>
                    <a:lnTo>
                      <a:pt x="152" y="223"/>
                    </a:lnTo>
                    <a:lnTo>
                      <a:pt x="154" y="228"/>
                    </a:lnTo>
                    <a:lnTo>
                      <a:pt x="158" y="233"/>
                    </a:lnTo>
                    <a:lnTo>
                      <a:pt x="163" y="242"/>
                    </a:lnTo>
                    <a:lnTo>
                      <a:pt x="169" y="252"/>
                    </a:lnTo>
                    <a:lnTo>
                      <a:pt x="177" y="264"/>
                    </a:lnTo>
                    <a:lnTo>
                      <a:pt x="186" y="278"/>
                    </a:lnTo>
                    <a:lnTo>
                      <a:pt x="196" y="293"/>
                    </a:lnTo>
                    <a:lnTo>
                      <a:pt x="206" y="313"/>
                    </a:lnTo>
                    <a:lnTo>
                      <a:pt x="216" y="333"/>
                    </a:lnTo>
                    <a:lnTo>
                      <a:pt x="225" y="352"/>
                    </a:lnTo>
                    <a:lnTo>
                      <a:pt x="232" y="369"/>
                    </a:lnTo>
                    <a:lnTo>
                      <a:pt x="239" y="385"/>
                    </a:lnTo>
                    <a:lnTo>
                      <a:pt x="244" y="397"/>
                    </a:lnTo>
                    <a:lnTo>
                      <a:pt x="246" y="406"/>
                    </a:lnTo>
                    <a:lnTo>
                      <a:pt x="248" y="407"/>
                    </a:lnTo>
                    <a:lnTo>
                      <a:pt x="248" y="410"/>
                    </a:lnTo>
                    <a:lnTo>
                      <a:pt x="249" y="414"/>
                    </a:lnTo>
                    <a:lnTo>
                      <a:pt x="250" y="420"/>
                    </a:lnTo>
                    <a:lnTo>
                      <a:pt x="249" y="427"/>
                    </a:lnTo>
                    <a:lnTo>
                      <a:pt x="245" y="432"/>
                    </a:lnTo>
                    <a:lnTo>
                      <a:pt x="238" y="433"/>
                    </a:lnTo>
                    <a:lnTo>
                      <a:pt x="225" y="430"/>
                    </a:lnTo>
                    <a:lnTo>
                      <a:pt x="207" y="420"/>
                    </a:lnTo>
                    <a:lnTo>
                      <a:pt x="205" y="420"/>
                    </a:lnTo>
                    <a:lnTo>
                      <a:pt x="201" y="417"/>
                    </a:lnTo>
                    <a:lnTo>
                      <a:pt x="193" y="410"/>
                    </a:lnTo>
                    <a:lnTo>
                      <a:pt x="183" y="398"/>
                    </a:lnTo>
                    <a:lnTo>
                      <a:pt x="169" y="381"/>
                    </a:lnTo>
                    <a:lnTo>
                      <a:pt x="154" y="358"/>
                    </a:lnTo>
                    <a:lnTo>
                      <a:pt x="137" y="327"/>
                    </a:lnTo>
                    <a:lnTo>
                      <a:pt x="118" y="287"/>
                    </a:lnTo>
                    <a:lnTo>
                      <a:pt x="115" y="285"/>
                    </a:lnTo>
                    <a:lnTo>
                      <a:pt x="111" y="281"/>
                    </a:lnTo>
                    <a:lnTo>
                      <a:pt x="105" y="272"/>
                    </a:lnTo>
                    <a:lnTo>
                      <a:pt x="97" y="261"/>
                    </a:lnTo>
                    <a:lnTo>
                      <a:pt x="87" y="246"/>
                    </a:lnTo>
                    <a:lnTo>
                      <a:pt x="77" y="231"/>
                    </a:lnTo>
                    <a:lnTo>
                      <a:pt x="67" y="212"/>
                    </a:lnTo>
                    <a:lnTo>
                      <a:pt x="58" y="190"/>
                    </a:lnTo>
                    <a:lnTo>
                      <a:pt x="56" y="189"/>
                    </a:lnTo>
                    <a:lnTo>
                      <a:pt x="53" y="180"/>
                    </a:lnTo>
                    <a:lnTo>
                      <a:pt x="47" y="168"/>
                    </a:lnTo>
                    <a:lnTo>
                      <a:pt x="41" y="152"/>
                    </a:lnTo>
                    <a:lnTo>
                      <a:pt x="33" y="135"/>
                    </a:lnTo>
                    <a:lnTo>
                      <a:pt x="26" y="115"/>
                    </a:lnTo>
                    <a:lnTo>
                      <a:pt x="17" y="94"/>
                    </a:lnTo>
                    <a:lnTo>
                      <a:pt x="10" y="71"/>
                    </a:lnTo>
                    <a:lnTo>
                      <a:pt x="8" y="66"/>
                    </a:lnTo>
                    <a:lnTo>
                      <a:pt x="5" y="51"/>
                    </a:lnTo>
                    <a:lnTo>
                      <a:pt x="2" y="32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0" y="16"/>
                    </a:lnTo>
                    <a:lnTo>
                      <a:pt x="42" y="51"/>
                    </a:lnTo>
                    <a:lnTo>
                      <a:pt x="43" y="54"/>
                    </a:lnTo>
                    <a:lnTo>
                      <a:pt x="47" y="60"/>
                    </a:lnTo>
                    <a:lnTo>
                      <a:pt x="53" y="68"/>
                    </a:lnTo>
                    <a:lnTo>
                      <a:pt x="62" y="80"/>
                    </a:lnTo>
                    <a:lnTo>
                      <a:pt x="71" y="93"/>
                    </a:lnTo>
                    <a:lnTo>
                      <a:pt x="81" y="108"/>
                    </a:lnTo>
                    <a:lnTo>
                      <a:pt x="91" y="122"/>
                    </a:lnTo>
                    <a:lnTo>
                      <a:pt x="101" y="136"/>
                    </a:lnTo>
                    <a:lnTo>
                      <a:pt x="101" y="13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3" name="Freeform 425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4" name="Freeform 426"/>
              <p:cNvSpPr>
                <a:spLocks noChangeAspect="1"/>
              </p:cNvSpPr>
              <p:nvPr/>
            </p:nvSpPr>
            <p:spPr bwMode="auto">
              <a:xfrm>
                <a:off x="3492" y="932"/>
                <a:ext cx="92" cy="2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3"/>
                  </a:cxn>
                  <a:cxn ang="0">
                    <a:pos x="145" y="150"/>
                  </a:cxn>
                  <a:cxn ang="0">
                    <a:pos x="163" y="187"/>
                  </a:cxn>
                  <a:cxn ang="0">
                    <a:pos x="178" y="220"/>
                  </a:cxn>
                  <a:cxn ang="0">
                    <a:pos x="185" y="233"/>
                  </a:cxn>
                  <a:cxn ang="0">
                    <a:pos x="202" y="269"/>
                  </a:cxn>
                  <a:cxn ang="0">
                    <a:pos x="226" y="321"/>
                  </a:cxn>
                  <a:cxn ang="0">
                    <a:pos x="249" y="386"/>
                  </a:cxn>
                  <a:cxn ang="0">
                    <a:pos x="269" y="459"/>
                  </a:cxn>
                  <a:cxn ang="0">
                    <a:pos x="278" y="535"/>
                  </a:cxn>
                  <a:cxn ang="0">
                    <a:pos x="273" y="609"/>
                  </a:cxn>
                  <a:cxn ang="0">
                    <a:pos x="249" y="674"/>
                  </a:cxn>
                  <a:cxn ang="0">
                    <a:pos x="239" y="664"/>
                  </a:cxn>
                  <a:cxn ang="0">
                    <a:pos x="215" y="632"/>
                  </a:cxn>
                  <a:cxn ang="0">
                    <a:pos x="179" y="585"/>
                  </a:cxn>
                  <a:cxn ang="0">
                    <a:pos x="138" y="527"/>
                  </a:cxn>
                  <a:cxn ang="0">
                    <a:pos x="95" y="462"/>
                  </a:cxn>
                  <a:cxn ang="0">
                    <a:pos x="55" y="394"/>
                  </a:cxn>
                  <a:cxn ang="0">
                    <a:pos x="22" y="330"/>
                  </a:cxn>
                  <a:cxn ang="0">
                    <a:pos x="0" y="271"/>
                  </a:cxn>
                  <a:cxn ang="0">
                    <a:pos x="0" y="268"/>
                  </a:cxn>
                  <a:cxn ang="0">
                    <a:pos x="2" y="258"/>
                  </a:cxn>
                  <a:cxn ang="0">
                    <a:pos x="4" y="240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6" y="130"/>
                  </a:cxn>
                  <a:cxn ang="0">
                    <a:pos x="39" y="72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78" h="674">
                    <a:moveTo>
                      <a:pt x="57" y="0"/>
                    </a:moveTo>
                    <a:lnTo>
                      <a:pt x="61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3"/>
                    </a:lnTo>
                    <a:lnTo>
                      <a:pt x="145" y="150"/>
                    </a:lnTo>
                    <a:lnTo>
                      <a:pt x="163" y="187"/>
                    </a:lnTo>
                    <a:lnTo>
                      <a:pt x="178" y="220"/>
                    </a:lnTo>
                    <a:lnTo>
                      <a:pt x="185" y="233"/>
                    </a:lnTo>
                    <a:lnTo>
                      <a:pt x="202" y="269"/>
                    </a:lnTo>
                    <a:lnTo>
                      <a:pt x="226" y="321"/>
                    </a:lnTo>
                    <a:lnTo>
                      <a:pt x="249" y="386"/>
                    </a:lnTo>
                    <a:lnTo>
                      <a:pt x="269" y="459"/>
                    </a:lnTo>
                    <a:lnTo>
                      <a:pt x="278" y="535"/>
                    </a:lnTo>
                    <a:lnTo>
                      <a:pt x="273" y="609"/>
                    </a:lnTo>
                    <a:lnTo>
                      <a:pt x="249" y="674"/>
                    </a:lnTo>
                    <a:lnTo>
                      <a:pt x="239" y="664"/>
                    </a:lnTo>
                    <a:lnTo>
                      <a:pt x="215" y="632"/>
                    </a:lnTo>
                    <a:lnTo>
                      <a:pt x="179" y="585"/>
                    </a:lnTo>
                    <a:lnTo>
                      <a:pt x="138" y="527"/>
                    </a:lnTo>
                    <a:lnTo>
                      <a:pt x="95" y="462"/>
                    </a:lnTo>
                    <a:lnTo>
                      <a:pt x="55" y="394"/>
                    </a:lnTo>
                    <a:lnTo>
                      <a:pt x="22" y="330"/>
                    </a:lnTo>
                    <a:lnTo>
                      <a:pt x="0" y="271"/>
                    </a:lnTo>
                    <a:lnTo>
                      <a:pt x="0" y="268"/>
                    </a:lnTo>
                    <a:lnTo>
                      <a:pt x="2" y="258"/>
                    </a:lnTo>
                    <a:lnTo>
                      <a:pt x="4" y="240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6" y="130"/>
                    </a:lnTo>
                    <a:lnTo>
                      <a:pt x="39" y="72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5" name="Freeform 427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6" name="Freeform 428"/>
              <p:cNvSpPr>
                <a:spLocks noChangeAspect="1"/>
              </p:cNvSpPr>
              <p:nvPr/>
            </p:nvSpPr>
            <p:spPr bwMode="auto">
              <a:xfrm>
                <a:off x="3491" y="1020"/>
                <a:ext cx="84" cy="139"/>
              </a:xfrm>
              <a:custGeom>
                <a:avLst/>
                <a:gdLst/>
                <a:ahLst/>
                <a:cxnLst>
                  <a:cxn ang="0">
                    <a:pos x="104" y="146"/>
                  </a:cxn>
                  <a:cxn ang="0">
                    <a:pos x="116" y="163"/>
                  </a:cxn>
                  <a:cxn ang="0">
                    <a:pos x="135" y="189"/>
                  </a:cxn>
                  <a:cxn ang="0">
                    <a:pos x="154" y="221"/>
                  </a:cxn>
                  <a:cxn ang="0">
                    <a:pos x="161" y="237"/>
                  </a:cxn>
                  <a:cxn ang="0">
                    <a:pos x="168" y="246"/>
                  </a:cxn>
                  <a:cxn ang="0">
                    <a:pos x="178" y="262"/>
                  </a:cxn>
                  <a:cxn ang="0">
                    <a:pos x="193" y="283"/>
                  </a:cxn>
                  <a:cxn ang="0">
                    <a:pos x="213" y="314"/>
                  </a:cxn>
                  <a:cxn ang="0">
                    <a:pos x="231" y="346"/>
                  </a:cxn>
                  <a:cxn ang="0">
                    <a:pos x="241" y="370"/>
                  </a:cxn>
                  <a:cxn ang="0">
                    <a:pos x="245" y="385"/>
                  </a:cxn>
                  <a:cxn ang="0">
                    <a:pos x="246" y="389"/>
                  </a:cxn>
                  <a:cxn ang="0">
                    <a:pos x="251" y="402"/>
                  </a:cxn>
                  <a:cxn ang="0">
                    <a:pos x="250" y="417"/>
                  </a:cxn>
                  <a:cxn ang="0">
                    <a:pos x="232" y="417"/>
                  </a:cxn>
                  <a:cxn ang="0">
                    <a:pos x="212" y="408"/>
                  </a:cxn>
                  <a:cxn ang="0">
                    <a:pos x="202" y="398"/>
                  </a:cxn>
                  <a:cxn ang="0">
                    <a:pos x="179" y="372"/>
                  </a:cxn>
                  <a:cxn ang="0">
                    <a:pos x="144" y="318"/>
                  </a:cxn>
                  <a:cxn ang="0">
                    <a:pos x="120" y="276"/>
                  </a:cxn>
                  <a:cxn ang="0">
                    <a:pos x="111" y="260"/>
                  </a:cxn>
                  <a:cxn ang="0">
                    <a:pos x="94" y="233"/>
                  </a:cxn>
                  <a:cxn ang="0">
                    <a:pos x="74" y="197"/>
                  </a:cxn>
                  <a:cxn ang="0">
                    <a:pos x="64" y="174"/>
                  </a:cxn>
                  <a:cxn ang="0">
                    <a:pos x="55" y="158"/>
                  </a:cxn>
                  <a:cxn ang="0">
                    <a:pos x="40" y="129"/>
                  </a:cxn>
                  <a:cxn ang="0">
                    <a:pos x="21" y="92"/>
                  </a:cxn>
                  <a:cxn ang="0">
                    <a:pos x="7" y="65"/>
                  </a:cxn>
                  <a:cxn ang="0">
                    <a:pos x="1" y="30"/>
                  </a:cxn>
                  <a:cxn ang="0">
                    <a:pos x="1" y="0"/>
                  </a:cxn>
                  <a:cxn ang="0">
                    <a:pos x="20" y="14"/>
                  </a:cxn>
                  <a:cxn ang="0">
                    <a:pos x="43" y="53"/>
                  </a:cxn>
                  <a:cxn ang="0">
                    <a:pos x="53" y="69"/>
                  </a:cxn>
                  <a:cxn ang="0">
                    <a:pos x="72" y="97"/>
                  </a:cxn>
                  <a:cxn ang="0">
                    <a:pos x="92" y="129"/>
                  </a:cxn>
                  <a:cxn ang="0">
                    <a:pos x="103" y="143"/>
                  </a:cxn>
                </a:cxnLst>
                <a:rect l="0" t="0" r="r" b="b"/>
                <a:pathLst>
                  <a:path w="252" h="419">
                    <a:moveTo>
                      <a:pt x="103" y="143"/>
                    </a:moveTo>
                    <a:lnTo>
                      <a:pt x="104" y="146"/>
                    </a:lnTo>
                    <a:lnTo>
                      <a:pt x="110" y="153"/>
                    </a:lnTo>
                    <a:lnTo>
                      <a:pt x="116" y="163"/>
                    </a:lnTo>
                    <a:lnTo>
                      <a:pt x="125" y="175"/>
                    </a:lnTo>
                    <a:lnTo>
                      <a:pt x="135" y="189"/>
                    </a:lnTo>
                    <a:lnTo>
                      <a:pt x="144" y="205"/>
                    </a:lnTo>
                    <a:lnTo>
                      <a:pt x="154" y="221"/>
                    </a:lnTo>
                    <a:lnTo>
                      <a:pt x="161" y="236"/>
                    </a:lnTo>
                    <a:lnTo>
                      <a:pt x="161" y="237"/>
                    </a:lnTo>
                    <a:lnTo>
                      <a:pt x="164" y="242"/>
                    </a:lnTo>
                    <a:lnTo>
                      <a:pt x="168" y="246"/>
                    </a:lnTo>
                    <a:lnTo>
                      <a:pt x="173" y="253"/>
                    </a:lnTo>
                    <a:lnTo>
                      <a:pt x="178" y="262"/>
                    </a:lnTo>
                    <a:lnTo>
                      <a:pt x="185" y="272"/>
                    </a:lnTo>
                    <a:lnTo>
                      <a:pt x="193" y="283"/>
                    </a:lnTo>
                    <a:lnTo>
                      <a:pt x="203" y="295"/>
                    </a:lnTo>
                    <a:lnTo>
                      <a:pt x="213" y="314"/>
                    </a:lnTo>
                    <a:lnTo>
                      <a:pt x="223" y="330"/>
                    </a:lnTo>
                    <a:lnTo>
                      <a:pt x="231" y="346"/>
                    </a:lnTo>
                    <a:lnTo>
                      <a:pt x="236" y="359"/>
                    </a:lnTo>
                    <a:lnTo>
                      <a:pt x="241" y="370"/>
                    </a:lnTo>
                    <a:lnTo>
                      <a:pt x="243" y="379"/>
                    </a:lnTo>
                    <a:lnTo>
                      <a:pt x="245" y="385"/>
                    </a:lnTo>
                    <a:lnTo>
                      <a:pt x="246" y="386"/>
                    </a:lnTo>
                    <a:lnTo>
                      <a:pt x="246" y="389"/>
                    </a:lnTo>
                    <a:lnTo>
                      <a:pt x="248" y="395"/>
                    </a:lnTo>
                    <a:lnTo>
                      <a:pt x="251" y="402"/>
                    </a:lnTo>
                    <a:lnTo>
                      <a:pt x="252" y="411"/>
                    </a:lnTo>
                    <a:lnTo>
                      <a:pt x="250" y="417"/>
                    </a:lnTo>
                    <a:lnTo>
                      <a:pt x="243" y="419"/>
                    </a:lnTo>
                    <a:lnTo>
                      <a:pt x="232" y="417"/>
                    </a:lnTo>
                    <a:lnTo>
                      <a:pt x="214" y="408"/>
                    </a:lnTo>
                    <a:lnTo>
                      <a:pt x="212" y="408"/>
                    </a:lnTo>
                    <a:lnTo>
                      <a:pt x="208" y="405"/>
                    </a:lnTo>
                    <a:lnTo>
                      <a:pt x="202" y="398"/>
                    </a:lnTo>
                    <a:lnTo>
                      <a:pt x="192" y="388"/>
                    </a:lnTo>
                    <a:lnTo>
                      <a:pt x="179" y="372"/>
                    </a:lnTo>
                    <a:lnTo>
                      <a:pt x="163" y="349"/>
                    </a:lnTo>
                    <a:lnTo>
                      <a:pt x="144" y="318"/>
                    </a:lnTo>
                    <a:lnTo>
                      <a:pt x="122" y="278"/>
                    </a:lnTo>
                    <a:lnTo>
                      <a:pt x="120" y="276"/>
                    </a:lnTo>
                    <a:lnTo>
                      <a:pt x="116" y="270"/>
                    </a:lnTo>
                    <a:lnTo>
                      <a:pt x="111" y="260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4" y="215"/>
                    </a:lnTo>
                    <a:lnTo>
                      <a:pt x="74" y="197"/>
                    </a:lnTo>
                    <a:lnTo>
                      <a:pt x="65" y="175"/>
                    </a:lnTo>
                    <a:lnTo>
                      <a:pt x="64" y="174"/>
                    </a:lnTo>
                    <a:lnTo>
                      <a:pt x="60" y="168"/>
                    </a:lnTo>
                    <a:lnTo>
                      <a:pt x="55" y="158"/>
                    </a:lnTo>
                    <a:lnTo>
                      <a:pt x="49" y="145"/>
                    </a:lnTo>
                    <a:lnTo>
                      <a:pt x="40" y="129"/>
                    </a:lnTo>
                    <a:lnTo>
                      <a:pt x="31" y="111"/>
                    </a:lnTo>
                    <a:lnTo>
                      <a:pt x="21" y="92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0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6" y="61"/>
                    </a:lnTo>
                    <a:lnTo>
                      <a:pt x="53" y="69"/>
                    </a:lnTo>
                    <a:lnTo>
                      <a:pt x="62" y="82"/>
                    </a:lnTo>
                    <a:lnTo>
                      <a:pt x="72" y="97"/>
                    </a:lnTo>
                    <a:lnTo>
                      <a:pt x="82" y="113"/>
                    </a:lnTo>
                    <a:lnTo>
                      <a:pt x="92" y="129"/>
                    </a:lnTo>
                    <a:lnTo>
                      <a:pt x="103" y="143"/>
                    </a:lnTo>
                    <a:lnTo>
                      <a:pt x="103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7" name="Freeform 429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8" name="Freeform 430"/>
              <p:cNvSpPr>
                <a:spLocks noChangeAspect="1"/>
              </p:cNvSpPr>
              <p:nvPr/>
            </p:nvSpPr>
            <p:spPr bwMode="auto">
              <a:xfrm>
                <a:off x="3531" y="939"/>
                <a:ext cx="89" cy="21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0" y="7"/>
                  </a:cxn>
                  <a:cxn ang="0">
                    <a:pos x="71" y="23"/>
                  </a:cxn>
                  <a:cxn ang="0">
                    <a:pos x="87" y="48"/>
                  </a:cxn>
                  <a:cxn ang="0">
                    <a:pos x="106" y="78"/>
                  </a:cxn>
                  <a:cxn ang="0">
                    <a:pos x="126" y="115"/>
                  </a:cxn>
                  <a:cxn ang="0">
                    <a:pos x="146" y="151"/>
                  </a:cxn>
                  <a:cxn ang="0">
                    <a:pos x="164" y="188"/>
                  </a:cxn>
                  <a:cxn ang="0">
                    <a:pos x="179" y="222"/>
                  </a:cxn>
                  <a:cxn ang="0">
                    <a:pos x="185" y="235"/>
                  </a:cxn>
                  <a:cxn ang="0">
                    <a:pos x="201" y="266"/>
                  </a:cxn>
                  <a:cxn ang="0">
                    <a:pos x="222" y="316"/>
                  </a:cxn>
                  <a:cxn ang="0">
                    <a:pos x="243" y="378"/>
                  </a:cxn>
                  <a:cxn ang="0">
                    <a:pos x="260" y="446"/>
                  </a:cxn>
                  <a:cxn ang="0">
                    <a:pos x="267" y="518"/>
                  </a:cxn>
                  <a:cxn ang="0">
                    <a:pos x="261" y="589"/>
                  </a:cxn>
                  <a:cxn ang="0">
                    <a:pos x="236" y="654"/>
                  </a:cxn>
                  <a:cxn ang="0">
                    <a:pos x="227" y="644"/>
                  </a:cxn>
                  <a:cxn ang="0">
                    <a:pos x="204" y="615"/>
                  </a:cxn>
                  <a:cxn ang="0">
                    <a:pos x="170" y="572"/>
                  </a:cxn>
                  <a:cxn ang="0">
                    <a:pos x="131" y="517"/>
                  </a:cxn>
                  <a:cxn ang="0">
                    <a:pos x="91" y="456"/>
                  </a:cxn>
                  <a:cxn ang="0">
                    <a:pos x="52" y="392"/>
                  </a:cxn>
                  <a:cxn ang="0">
                    <a:pos x="20" y="330"/>
                  </a:cxn>
                  <a:cxn ang="0">
                    <a:pos x="0" y="272"/>
                  </a:cxn>
                  <a:cxn ang="0">
                    <a:pos x="0" y="269"/>
                  </a:cxn>
                  <a:cxn ang="0">
                    <a:pos x="1" y="259"/>
                  </a:cxn>
                  <a:cxn ang="0">
                    <a:pos x="4" y="242"/>
                  </a:cxn>
                  <a:cxn ang="0">
                    <a:pos x="9" y="214"/>
                  </a:cxn>
                  <a:cxn ang="0">
                    <a:pos x="15" y="178"/>
                  </a:cxn>
                  <a:cxn ang="0">
                    <a:pos x="25" y="130"/>
                  </a:cxn>
                  <a:cxn ang="0">
                    <a:pos x="39" y="73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7" h="654">
                    <a:moveTo>
                      <a:pt x="57" y="0"/>
                    </a:moveTo>
                    <a:lnTo>
                      <a:pt x="60" y="7"/>
                    </a:lnTo>
                    <a:lnTo>
                      <a:pt x="71" y="23"/>
                    </a:lnTo>
                    <a:lnTo>
                      <a:pt x="87" y="48"/>
                    </a:lnTo>
                    <a:lnTo>
                      <a:pt x="106" y="78"/>
                    </a:lnTo>
                    <a:lnTo>
                      <a:pt x="126" y="115"/>
                    </a:lnTo>
                    <a:lnTo>
                      <a:pt x="146" y="151"/>
                    </a:lnTo>
                    <a:lnTo>
                      <a:pt x="164" y="188"/>
                    </a:lnTo>
                    <a:lnTo>
                      <a:pt x="179" y="222"/>
                    </a:lnTo>
                    <a:lnTo>
                      <a:pt x="185" y="235"/>
                    </a:lnTo>
                    <a:lnTo>
                      <a:pt x="201" y="266"/>
                    </a:lnTo>
                    <a:lnTo>
                      <a:pt x="222" y="316"/>
                    </a:lnTo>
                    <a:lnTo>
                      <a:pt x="243" y="378"/>
                    </a:lnTo>
                    <a:lnTo>
                      <a:pt x="260" y="446"/>
                    </a:lnTo>
                    <a:lnTo>
                      <a:pt x="267" y="518"/>
                    </a:lnTo>
                    <a:lnTo>
                      <a:pt x="261" y="589"/>
                    </a:lnTo>
                    <a:lnTo>
                      <a:pt x="236" y="654"/>
                    </a:lnTo>
                    <a:lnTo>
                      <a:pt x="227" y="644"/>
                    </a:lnTo>
                    <a:lnTo>
                      <a:pt x="204" y="615"/>
                    </a:lnTo>
                    <a:lnTo>
                      <a:pt x="170" y="572"/>
                    </a:lnTo>
                    <a:lnTo>
                      <a:pt x="131" y="517"/>
                    </a:lnTo>
                    <a:lnTo>
                      <a:pt x="91" y="456"/>
                    </a:lnTo>
                    <a:lnTo>
                      <a:pt x="52" y="392"/>
                    </a:lnTo>
                    <a:lnTo>
                      <a:pt x="20" y="330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1" y="259"/>
                    </a:lnTo>
                    <a:lnTo>
                      <a:pt x="4" y="242"/>
                    </a:lnTo>
                    <a:lnTo>
                      <a:pt x="9" y="214"/>
                    </a:lnTo>
                    <a:lnTo>
                      <a:pt x="15" y="178"/>
                    </a:lnTo>
                    <a:lnTo>
                      <a:pt x="25" y="130"/>
                    </a:lnTo>
                    <a:lnTo>
                      <a:pt x="39" y="73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79" name="Freeform 431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0" name="Freeform 432"/>
              <p:cNvSpPr>
                <a:spLocks noChangeAspect="1"/>
              </p:cNvSpPr>
              <p:nvPr/>
            </p:nvSpPr>
            <p:spPr bwMode="auto">
              <a:xfrm>
                <a:off x="3529" y="1017"/>
                <a:ext cx="83" cy="142"/>
              </a:xfrm>
              <a:custGeom>
                <a:avLst/>
                <a:gdLst/>
                <a:ahLst/>
                <a:cxnLst>
                  <a:cxn ang="0">
                    <a:pos x="103" y="146"/>
                  </a:cxn>
                  <a:cxn ang="0">
                    <a:pos x="114" y="164"/>
                  </a:cxn>
                  <a:cxn ang="0">
                    <a:pos x="133" y="190"/>
                  </a:cxn>
                  <a:cxn ang="0">
                    <a:pos x="152" y="222"/>
                  </a:cxn>
                  <a:cxn ang="0">
                    <a:pos x="160" y="237"/>
                  </a:cxn>
                  <a:cxn ang="0">
                    <a:pos x="166" y="248"/>
                  </a:cxn>
                  <a:cxn ang="0">
                    <a:pos x="176" y="266"/>
                  </a:cxn>
                  <a:cxn ang="0">
                    <a:pos x="191" y="290"/>
                  </a:cxn>
                  <a:cxn ang="0">
                    <a:pos x="212" y="320"/>
                  </a:cxn>
                  <a:cxn ang="0">
                    <a:pos x="229" y="350"/>
                  </a:cxn>
                  <a:cxn ang="0">
                    <a:pos x="239" y="374"/>
                  </a:cxn>
                  <a:cxn ang="0">
                    <a:pos x="244" y="385"/>
                  </a:cxn>
                  <a:cxn ang="0">
                    <a:pos x="246" y="389"/>
                  </a:cxn>
                  <a:cxn ang="0">
                    <a:pos x="248" y="405"/>
                  </a:cxn>
                  <a:cxn ang="0">
                    <a:pos x="246" y="423"/>
                  </a:cxn>
                  <a:cxn ang="0">
                    <a:pos x="225" y="426"/>
                  </a:cxn>
                  <a:cxn ang="0">
                    <a:pos x="205" y="417"/>
                  </a:cxn>
                  <a:cxn ang="0">
                    <a:pos x="194" y="407"/>
                  </a:cxn>
                  <a:cxn ang="0">
                    <a:pos x="170" y="381"/>
                  </a:cxn>
                  <a:cxn ang="0">
                    <a:pos x="135" y="327"/>
                  </a:cxn>
                  <a:cxn ang="0">
                    <a:pos x="111" y="287"/>
                  </a:cxn>
                  <a:cxn ang="0">
                    <a:pos x="102" y="275"/>
                  </a:cxn>
                  <a:cxn ang="0">
                    <a:pos x="87" y="252"/>
                  </a:cxn>
                  <a:cxn ang="0">
                    <a:pos x="68" y="220"/>
                  </a:cxn>
                  <a:cxn ang="0">
                    <a:pos x="58" y="196"/>
                  </a:cxn>
                  <a:cxn ang="0">
                    <a:pos x="50" y="174"/>
                  </a:cxn>
                  <a:cxn ang="0">
                    <a:pos x="37" y="136"/>
                  </a:cxn>
                  <a:cxn ang="0">
                    <a:pos x="20" y="93"/>
                  </a:cxn>
                  <a:cxn ang="0">
                    <a:pos x="7" y="65"/>
                  </a:cxn>
                  <a:cxn ang="0">
                    <a:pos x="1" y="31"/>
                  </a:cxn>
                  <a:cxn ang="0">
                    <a:pos x="1" y="0"/>
                  </a:cxn>
                  <a:cxn ang="0">
                    <a:pos x="19" y="15"/>
                  </a:cxn>
                  <a:cxn ang="0">
                    <a:pos x="41" y="54"/>
                  </a:cxn>
                  <a:cxn ang="0">
                    <a:pos x="53" y="71"/>
                  </a:cxn>
                  <a:cxn ang="0">
                    <a:pos x="70" y="97"/>
                  </a:cxn>
                  <a:cxn ang="0">
                    <a:pos x="92" y="129"/>
                  </a:cxn>
                  <a:cxn ang="0">
                    <a:pos x="102" y="143"/>
                  </a:cxn>
                </a:cxnLst>
                <a:rect l="0" t="0" r="r" b="b"/>
                <a:pathLst>
                  <a:path w="248" h="427">
                    <a:moveTo>
                      <a:pt x="102" y="143"/>
                    </a:moveTo>
                    <a:lnTo>
                      <a:pt x="103" y="146"/>
                    </a:lnTo>
                    <a:lnTo>
                      <a:pt x="108" y="154"/>
                    </a:lnTo>
                    <a:lnTo>
                      <a:pt x="114" y="164"/>
                    </a:lnTo>
                    <a:lnTo>
                      <a:pt x="123" y="175"/>
                    </a:lnTo>
                    <a:lnTo>
                      <a:pt x="133" y="190"/>
                    </a:lnTo>
                    <a:lnTo>
                      <a:pt x="142" y="206"/>
                    </a:lnTo>
                    <a:lnTo>
                      <a:pt x="152" y="222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62" y="242"/>
                    </a:lnTo>
                    <a:lnTo>
                      <a:pt x="166" y="248"/>
                    </a:lnTo>
                    <a:lnTo>
                      <a:pt x="170" y="256"/>
                    </a:lnTo>
                    <a:lnTo>
                      <a:pt x="176" y="266"/>
                    </a:lnTo>
                    <a:lnTo>
                      <a:pt x="183" y="277"/>
                    </a:lnTo>
                    <a:lnTo>
                      <a:pt x="191" y="290"/>
                    </a:lnTo>
                    <a:lnTo>
                      <a:pt x="200" y="301"/>
                    </a:lnTo>
                    <a:lnTo>
                      <a:pt x="212" y="320"/>
                    </a:lnTo>
                    <a:lnTo>
                      <a:pt x="222" y="336"/>
                    </a:lnTo>
                    <a:lnTo>
                      <a:pt x="229" y="350"/>
                    </a:lnTo>
                    <a:lnTo>
                      <a:pt x="236" y="362"/>
                    </a:lnTo>
                    <a:lnTo>
                      <a:pt x="239" y="374"/>
                    </a:lnTo>
                    <a:lnTo>
                      <a:pt x="243" y="381"/>
                    </a:lnTo>
                    <a:lnTo>
                      <a:pt x="244" y="385"/>
                    </a:lnTo>
                    <a:lnTo>
                      <a:pt x="246" y="387"/>
                    </a:lnTo>
                    <a:lnTo>
                      <a:pt x="246" y="389"/>
                    </a:lnTo>
                    <a:lnTo>
                      <a:pt x="247" y="397"/>
                    </a:lnTo>
                    <a:lnTo>
                      <a:pt x="248" y="405"/>
                    </a:lnTo>
                    <a:lnTo>
                      <a:pt x="248" y="415"/>
                    </a:lnTo>
                    <a:lnTo>
                      <a:pt x="246" y="423"/>
                    </a:lnTo>
                    <a:lnTo>
                      <a:pt x="238" y="427"/>
                    </a:lnTo>
                    <a:lnTo>
                      <a:pt x="225" y="426"/>
                    </a:lnTo>
                    <a:lnTo>
                      <a:pt x="208" y="417"/>
                    </a:lnTo>
                    <a:lnTo>
                      <a:pt x="205" y="417"/>
                    </a:lnTo>
                    <a:lnTo>
                      <a:pt x="201" y="414"/>
                    </a:lnTo>
                    <a:lnTo>
                      <a:pt x="194" y="407"/>
                    </a:lnTo>
                    <a:lnTo>
                      <a:pt x="183" y="397"/>
                    </a:lnTo>
                    <a:lnTo>
                      <a:pt x="170" y="381"/>
                    </a:lnTo>
                    <a:lnTo>
                      <a:pt x="154" y="358"/>
                    </a:lnTo>
                    <a:lnTo>
                      <a:pt x="135" y="327"/>
                    </a:lnTo>
                    <a:lnTo>
                      <a:pt x="113" y="287"/>
                    </a:lnTo>
                    <a:lnTo>
                      <a:pt x="111" y="287"/>
                    </a:lnTo>
                    <a:lnTo>
                      <a:pt x="108" y="282"/>
                    </a:lnTo>
                    <a:lnTo>
                      <a:pt x="102" y="275"/>
                    </a:lnTo>
                    <a:lnTo>
                      <a:pt x="95" y="265"/>
                    </a:lnTo>
                    <a:lnTo>
                      <a:pt x="87" y="252"/>
                    </a:lnTo>
                    <a:lnTo>
                      <a:pt x="78" y="237"/>
                    </a:lnTo>
                    <a:lnTo>
                      <a:pt x="68" y="220"/>
                    </a:lnTo>
                    <a:lnTo>
                      <a:pt x="59" y="198"/>
                    </a:lnTo>
                    <a:lnTo>
                      <a:pt x="58" y="196"/>
                    </a:lnTo>
                    <a:lnTo>
                      <a:pt x="55" y="187"/>
                    </a:lnTo>
                    <a:lnTo>
                      <a:pt x="50" y="174"/>
                    </a:lnTo>
                    <a:lnTo>
                      <a:pt x="45" y="156"/>
                    </a:lnTo>
                    <a:lnTo>
                      <a:pt x="37" y="136"/>
                    </a:lnTo>
                    <a:lnTo>
                      <a:pt x="30" y="114"/>
                    </a:lnTo>
                    <a:lnTo>
                      <a:pt x="20" y="93"/>
                    </a:lnTo>
                    <a:lnTo>
                      <a:pt x="10" y="71"/>
                    </a:lnTo>
                    <a:lnTo>
                      <a:pt x="7" y="65"/>
                    </a:lnTo>
                    <a:lnTo>
                      <a:pt x="5" y="51"/>
                    </a:lnTo>
                    <a:lnTo>
                      <a:pt x="1" y="31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9" y="15"/>
                    </a:lnTo>
                    <a:lnTo>
                      <a:pt x="40" y="51"/>
                    </a:lnTo>
                    <a:lnTo>
                      <a:pt x="41" y="54"/>
                    </a:lnTo>
                    <a:lnTo>
                      <a:pt x="45" y="61"/>
                    </a:lnTo>
                    <a:lnTo>
                      <a:pt x="53" y="71"/>
                    </a:lnTo>
                    <a:lnTo>
                      <a:pt x="61" y="83"/>
                    </a:lnTo>
                    <a:lnTo>
                      <a:pt x="70" y="97"/>
                    </a:lnTo>
                    <a:lnTo>
                      <a:pt x="80" y="113"/>
                    </a:lnTo>
                    <a:lnTo>
                      <a:pt x="92" y="129"/>
                    </a:lnTo>
                    <a:lnTo>
                      <a:pt x="102" y="143"/>
                    </a:lnTo>
                    <a:lnTo>
                      <a:pt x="102" y="14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1" name="Freeform 433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2" name="Freeform 434"/>
              <p:cNvSpPr>
                <a:spLocks noChangeAspect="1"/>
              </p:cNvSpPr>
              <p:nvPr/>
            </p:nvSpPr>
            <p:spPr bwMode="auto">
              <a:xfrm>
                <a:off x="3568" y="942"/>
                <a:ext cx="88" cy="218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5" y="8"/>
                  </a:cxn>
                  <a:cxn ang="0">
                    <a:pos x="66" y="24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3"/>
                  </a:cxn>
                  <a:cxn ang="0">
                    <a:pos x="141" y="149"/>
                  </a:cxn>
                  <a:cxn ang="0">
                    <a:pos x="159" y="187"/>
                  </a:cxn>
                  <a:cxn ang="0">
                    <a:pos x="174" y="220"/>
                  </a:cxn>
                  <a:cxn ang="0">
                    <a:pos x="180" y="233"/>
                  </a:cxn>
                  <a:cxn ang="0">
                    <a:pos x="196" y="265"/>
                  </a:cxn>
                  <a:cxn ang="0">
                    <a:pos x="217" y="314"/>
                  </a:cxn>
                  <a:cxn ang="0">
                    <a:pos x="238" y="375"/>
                  </a:cxn>
                  <a:cxn ang="0">
                    <a:pos x="255" y="445"/>
                  </a:cxn>
                  <a:cxn ang="0">
                    <a:pos x="262" y="517"/>
                  </a:cxn>
                  <a:cxn ang="0">
                    <a:pos x="256" y="588"/>
                  </a:cxn>
                  <a:cxn ang="0">
                    <a:pos x="231" y="653"/>
                  </a:cxn>
                  <a:cxn ang="0">
                    <a:pos x="222" y="643"/>
                  </a:cxn>
                  <a:cxn ang="0">
                    <a:pos x="199" y="614"/>
                  </a:cxn>
                  <a:cxn ang="0">
                    <a:pos x="168" y="570"/>
                  </a:cxn>
                  <a:cxn ang="0">
                    <a:pos x="129" y="517"/>
                  </a:cxn>
                  <a:cxn ang="0">
                    <a:pos x="90" y="456"/>
                  </a:cxn>
                  <a:cxn ang="0">
                    <a:pos x="52" y="392"/>
                  </a:cxn>
                  <a:cxn ang="0">
                    <a:pos x="20" y="332"/>
                  </a:cxn>
                  <a:cxn ang="0">
                    <a:pos x="0" y="274"/>
                  </a:cxn>
                  <a:cxn ang="0">
                    <a:pos x="0" y="271"/>
                  </a:cxn>
                  <a:cxn ang="0">
                    <a:pos x="0" y="261"/>
                  </a:cxn>
                  <a:cxn ang="0">
                    <a:pos x="2" y="242"/>
                  </a:cxn>
                  <a:cxn ang="0">
                    <a:pos x="6" y="216"/>
                  </a:cxn>
                  <a:cxn ang="0">
                    <a:pos x="13" y="178"/>
                  </a:cxn>
                  <a:cxn ang="0">
                    <a:pos x="21" y="131"/>
                  </a:cxn>
                  <a:cxn ang="0">
                    <a:pos x="34" y="73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62" h="653">
                    <a:moveTo>
                      <a:pt x="52" y="0"/>
                    </a:moveTo>
                    <a:lnTo>
                      <a:pt x="55" y="8"/>
                    </a:lnTo>
                    <a:lnTo>
                      <a:pt x="66" y="24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3"/>
                    </a:lnTo>
                    <a:lnTo>
                      <a:pt x="141" y="149"/>
                    </a:lnTo>
                    <a:lnTo>
                      <a:pt x="159" y="187"/>
                    </a:lnTo>
                    <a:lnTo>
                      <a:pt x="174" y="220"/>
                    </a:lnTo>
                    <a:lnTo>
                      <a:pt x="180" y="233"/>
                    </a:lnTo>
                    <a:lnTo>
                      <a:pt x="196" y="265"/>
                    </a:lnTo>
                    <a:lnTo>
                      <a:pt x="217" y="314"/>
                    </a:lnTo>
                    <a:lnTo>
                      <a:pt x="238" y="375"/>
                    </a:lnTo>
                    <a:lnTo>
                      <a:pt x="255" y="445"/>
                    </a:lnTo>
                    <a:lnTo>
                      <a:pt x="262" y="517"/>
                    </a:lnTo>
                    <a:lnTo>
                      <a:pt x="256" y="588"/>
                    </a:lnTo>
                    <a:lnTo>
                      <a:pt x="231" y="653"/>
                    </a:lnTo>
                    <a:lnTo>
                      <a:pt x="222" y="643"/>
                    </a:lnTo>
                    <a:lnTo>
                      <a:pt x="199" y="614"/>
                    </a:lnTo>
                    <a:lnTo>
                      <a:pt x="168" y="570"/>
                    </a:lnTo>
                    <a:lnTo>
                      <a:pt x="129" y="517"/>
                    </a:lnTo>
                    <a:lnTo>
                      <a:pt x="90" y="456"/>
                    </a:lnTo>
                    <a:lnTo>
                      <a:pt x="52" y="392"/>
                    </a:lnTo>
                    <a:lnTo>
                      <a:pt x="20" y="332"/>
                    </a:lnTo>
                    <a:lnTo>
                      <a:pt x="0" y="274"/>
                    </a:lnTo>
                    <a:lnTo>
                      <a:pt x="0" y="271"/>
                    </a:lnTo>
                    <a:lnTo>
                      <a:pt x="0" y="261"/>
                    </a:lnTo>
                    <a:lnTo>
                      <a:pt x="2" y="242"/>
                    </a:lnTo>
                    <a:lnTo>
                      <a:pt x="6" y="216"/>
                    </a:lnTo>
                    <a:lnTo>
                      <a:pt x="13" y="178"/>
                    </a:lnTo>
                    <a:lnTo>
                      <a:pt x="21" y="131"/>
                    </a:lnTo>
                    <a:lnTo>
                      <a:pt x="34" y="73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3" name="Freeform 435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4" name="Freeform 436"/>
              <p:cNvSpPr>
                <a:spLocks noChangeAspect="1"/>
              </p:cNvSpPr>
              <p:nvPr/>
            </p:nvSpPr>
            <p:spPr bwMode="auto">
              <a:xfrm>
                <a:off x="3567" y="1023"/>
                <a:ext cx="80" cy="138"/>
              </a:xfrm>
              <a:custGeom>
                <a:avLst/>
                <a:gdLst/>
                <a:ahLst/>
                <a:cxnLst>
                  <a:cxn ang="0">
                    <a:pos x="93" y="132"/>
                  </a:cxn>
                  <a:cxn ang="0">
                    <a:pos x="104" y="149"/>
                  </a:cxn>
                  <a:cxn ang="0">
                    <a:pos x="122" y="176"/>
                  </a:cxn>
                  <a:cxn ang="0">
                    <a:pos x="140" y="207"/>
                  </a:cxn>
                  <a:cxn ang="0">
                    <a:pos x="149" y="223"/>
                  </a:cxn>
                  <a:cxn ang="0">
                    <a:pos x="156" y="233"/>
                  </a:cxn>
                  <a:cxn ang="0">
                    <a:pos x="166" y="252"/>
                  </a:cxn>
                  <a:cxn ang="0">
                    <a:pos x="181" y="275"/>
                  </a:cxn>
                  <a:cxn ang="0">
                    <a:pos x="201" y="306"/>
                  </a:cxn>
                  <a:cxn ang="0">
                    <a:pos x="219" y="336"/>
                  </a:cxn>
                  <a:cxn ang="0">
                    <a:pos x="229" y="359"/>
                  </a:cxn>
                  <a:cxn ang="0">
                    <a:pos x="234" y="371"/>
                  </a:cxn>
                  <a:cxn ang="0">
                    <a:pos x="235" y="375"/>
                  </a:cxn>
                  <a:cxn ang="0">
                    <a:pos x="238" y="391"/>
                  </a:cxn>
                  <a:cxn ang="0">
                    <a:pos x="235" y="408"/>
                  </a:cxn>
                  <a:cxn ang="0">
                    <a:pos x="215" y="411"/>
                  </a:cxn>
                  <a:cxn ang="0">
                    <a:pos x="195" y="403"/>
                  </a:cxn>
                  <a:cxn ang="0">
                    <a:pos x="185" y="393"/>
                  </a:cxn>
                  <a:cxn ang="0">
                    <a:pos x="162" y="365"/>
                  </a:cxn>
                  <a:cxn ang="0">
                    <a:pos x="125" y="312"/>
                  </a:cxn>
                  <a:cxn ang="0">
                    <a:pos x="101" y="272"/>
                  </a:cxn>
                  <a:cxn ang="0">
                    <a:pos x="93" y="262"/>
                  </a:cxn>
                  <a:cxn ang="0">
                    <a:pos x="80" y="242"/>
                  </a:cxn>
                  <a:cxn ang="0">
                    <a:pos x="62" y="210"/>
                  </a:cxn>
                  <a:cxn ang="0">
                    <a:pos x="52" y="187"/>
                  </a:cxn>
                  <a:cxn ang="0">
                    <a:pos x="46" y="165"/>
                  </a:cxn>
                  <a:cxn ang="0">
                    <a:pos x="33" y="128"/>
                  </a:cxn>
                  <a:cxn ang="0">
                    <a:pos x="18" y="83"/>
                  </a:cxn>
                  <a:cxn ang="0">
                    <a:pos x="7" y="55"/>
                  </a:cxn>
                  <a:cxn ang="0">
                    <a:pos x="2" y="25"/>
                  </a:cxn>
                  <a:cxn ang="0">
                    <a:pos x="2" y="0"/>
                  </a:cxn>
                  <a:cxn ang="0">
                    <a:pos x="23" y="15"/>
                  </a:cxn>
                  <a:cxn ang="0">
                    <a:pos x="45" y="51"/>
                  </a:cxn>
                  <a:cxn ang="0">
                    <a:pos x="52" y="64"/>
                  </a:cxn>
                  <a:cxn ang="0">
                    <a:pos x="65" y="87"/>
                  </a:cxn>
                  <a:cxn ang="0">
                    <a:pos x="81" y="115"/>
                  </a:cxn>
                  <a:cxn ang="0">
                    <a:pos x="91" y="129"/>
                  </a:cxn>
                </a:cxnLst>
                <a:rect l="0" t="0" r="r" b="b"/>
                <a:pathLst>
                  <a:path w="238" h="413">
                    <a:moveTo>
                      <a:pt x="91" y="129"/>
                    </a:moveTo>
                    <a:lnTo>
                      <a:pt x="93" y="132"/>
                    </a:lnTo>
                    <a:lnTo>
                      <a:pt x="98" y="139"/>
                    </a:lnTo>
                    <a:lnTo>
                      <a:pt x="104" y="149"/>
                    </a:lnTo>
                    <a:lnTo>
                      <a:pt x="113" y="161"/>
                    </a:lnTo>
                    <a:lnTo>
                      <a:pt x="122" y="176"/>
                    </a:lnTo>
                    <a:lnTo>
                      <a:pt x="132" y="191"/>
                    </a:lnTo>
                    <a:lnTo>
                      <a:pt x="140" y="207"/>
                    </a:lnTo>
                    <a:lnTo>
                      <a:pt x="149" y="222"/>
                    </a:lnTo>
                    <a:lnTo>
                      <a:pt x="149" y="223"/>
                    </a:lnTo>
                    <a:lnTo>
                      <a:pt x="152" y="228"/>
                    </a:lnTo>
                    <a:lnTo>
                      <a:pt x="156" y="233"/>
                    </a:lnTo>
                    <a:lnTo>
                      <a:pt x="159" y="242"/>
                    </a:lnTo>
                    <a:lnTo>
                      <a:pt x="166" y="252"/>
                    </a:lnTo>
                    <a:lnTo>
                      <a:pt x="172" y="264"/>
                    </a:lnTo>
                    <a:lnTo>
                      <a:pt x="181" y="275"/>
                    </a:lnTo>
                    <a:lnTo>
                      <a:pt x="190" y="288"/>
                    </a:lnTo>
                    <a:lnTo>
                      <a:pt x="201" y="306"/>
                    </a:lnTo>
                    <a:lnTo>
                      <a:pt x="211" y="322"/>
                    </a:lnTo>
                    <a:lnTo>
                      <a:pt x="219" y="336"/>
                    </a:lnTo>
                    <a:lnTo>
                      <a:pt x="225" y="348"/>
                    </a:lnTo>
                    <a:lnTo>
                      <a:pt x="229" y="359"/>
                    </a:lnTo>
                    <a:lnTo>
                      <a:pt x="233" y="367"/>
                    </a:lnTo>
                    <a:lnTo>
                      <a:pt x="234" y="371"/>
                    </a:lnTo>
                    <a:lnTo>
                      <a:pt x="235" y="372"/>
                    </a:lnTo>
                    <a:lnTo>
                      <a:pt x="235" y="375"/>
                    </a:lnTo>
                    <a:lnTo>
                      <a:pt x="236" y="382"/>
                    </a:lnTo>
                    <a:lnTo>
                      <a:pt x="238" y="391"/>
                    </a:lnTo>
                    <a:lnTo>
                      <a:pt x="238" y="401"/>
                    </a:lnTo>
                    <a:lnTo>
                      <a:pt x="235" y="408"/>
                    </a:lnTo>
                    <a:lnTo>
                      <a:pt x="228" y="413"/>
                    </a:lnTo>
                    <a:lnTo>
                      <a:pt x="215" y="411"/>
                    </a:lnTo>
                    <a:lnTo>
                      <a:pt x="197" y="403"/>
                    </a:lnTo>
                    <a:lnTo>
                      <a:pt x="195" y="403"/>
                    </a:lnTo>
                    <a:lnTo>
                      <a:pt x="191" y="400"/>
                    </a:lnTo>
                    <a:lnTo>
                      <a:pt x="185" y="393"/>
                    </a:lnTo>
                    <a:lnTo>
                      <a:pt x="175" y="381"/>
                    </a:lnTo>
                    <a:lnTo>
                      <a:pt x="162" y="365"/>
                    </a:lnTo>
                    <a:lnTo>
                      <a:pt x="146" y="342"/>
                    </a:lnTo>
                    <a:lnTo>
                      <a:pt x="125" y="312"/>
                    </a:lnTo>
                    <a:lnTo>
                      <a:pt x="103" y="272"/>
                    </a:lnTo>
                    <a:lnTo>
                      <a:pt x="101" y="272"/>
                    </a:lnTo>
                    <a:lnTo>
                      <a:pt x="98" y="268"/>
                    </a:lnTo>
                    <a:lnTo>
                      <a:pt x="93" y="262"/>
                    </a:lnTo>
                    <a:lnTo>
                      <a:pt x="87" y="254"/>
                    </a:lnTo>
                    <a:lnTo>
                      <a:pt x="80" y="242"/>
                    </a:lnTo>
                    <a:lnTo>
                      <a:pt x="71" y="228"/>
                    </a:lnTo>
                    <a:lnTo>
                      <a:pt x="62" y="210"/>
                    </a:lnTo>
                    <a:lnTo>
                      <a:pt x="53" y="190"/>
                    </a:lnTo>
                    <a:lnTo>
                      <a:pt x="52" y="187"/>
                    </a:lnTo>
                    <a:lnTo>
                      <a:pt x="50" y="178"/>
                    </a:lnTo>
                    <a:lnTo>
                      <a:pt x="46" y="165"/>
                    </a:lnTo>
                    <a:lnTo>
                      <a:pt x="41" y="148"/>
                    </a:lnTo>
                    <a:lnTo>
                      <a:pt x="33" y="128"/>
                    </a:lnTo>
                    <a:lnTo>
                      <a:pt x="26" y="106"/>
                    </a:lnTo>
                    <a:lnTo>
                      <a:pt x="18" y="83"/>
                    </a:lnTo>
                    <a:lnTo>
                      <a:pt x="9" y="60"/>
                    </a:lnTo>
                    <a:lnTo>
                      <a:pt x="7" y="55"/>
                    </a:lnTo>
                    <a:lnTo>
                      <a:pt x="4" y="42"/>
                    </a:lnTo>
                    <a:lnTo>
                      <a:pt x="2" y="25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23" y="15"/>
                    </a:lnTo>
                    <a:lnTo>
                      <a:pt x="45" y="48"/>
                    </a:lnTo>
                    <a:lnTo>
                      <a:pt x="45" y="51"/>
                    </a:lnTo>
                    <a:lnTo>
                      <a:pt x="47" y="55"/>
                    </a:lnTo>
                    <a:lnTo>
                      <a:pt x="52" y="64"/>
                    </a:lnTo>
                    <a:lnTo>
                      <a:pt x="58" y="74"/>
                    </a:lnTo>
                    <a:lnTo>
                      <a:pt x="65" y="87"/>
                    </a:lnTo>
                    <a:lnTo>
                      <a:pt x="72" y="100"/>
                    </a:lnTo>
                    <a:lnTo>
                      <a:pt x="81" y="115"/>
                    </a:lnTo>
                    <a:lnTo>
                      <a:pt x="91" y="129"/>
                    </a:lnTo>
                    <a:lnTo>
                      <a:pt x="91" y="12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5" name="Freeform 437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6" name="Freeform 438"/>
              <p:cNvSpPr>
                <a:spLocks noChangeAspect="1"/>
              </p:cNvSpPr>
              <p:nvPr/>
            </p:nvSpPr>
            <p:spPr bwMode="auto">
              <a:xfrm>
                <a:off x="3606" y="948"/>
                <a:ext cx="86" cy="217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6" y="7"/>
                  </a:cxn>
                  <a:cxn ang="0">
                    <a:pos x="66" y="23"/>
                  </a:cxn>
                  <a:cxn ang="0">
                    <a:pos x="83" y="47"/>
                  </a:cxn>
                  <a:cxn ang="0">
                    <a:pos x="101" y="78"/>
                  </a:cxn>
                  <a:cxn ang="0">
                    <a:pos x="122" y="113"/>
                  </a:cxn>
                  <a:cxn ang="0">
                    <a:pos x="141" y="149"/>
                  </a:cxn>
                  <a:cxn ang="0">
                    <a:pos x="158" y="186"/>
                  </a:cxn>
                  <a:cxn ang="0">
                    <a:pos x="173" y="220"/>
                  </a:cxn>
                  <a:cxn ang="0">
                    <a:pos x="178" y="233"/>
                  </a:cxn>
                  <a:cxn ang="0">
                    <a:pos x="195" y="265"/>
                  </a:cxn>
                  <a:cxn ang="0">
                    <a:pos x="215" y="314"/>
                  </a:cxn>
                  <a:cxn ang="0">
                    <a:pos x="235" y="374"/>
                  </a:cxn>
                  <a:cxn ang="0">
                    <a:pos x="252" y="442"/>
                  </a:cxn>
                  <a:cxn ang="0">
                    <a:pos x="258" y="515"/>
                  </a:cxn>
                  <a:cxn ang="0">
                    <a:pos x="252" y="586"/>
                  </a:cxn>
                  <a:cxn ang="0">
                    <a:pos x="226" y="649"/>
                  </a:cxn>
                  <a:cxn ang="0">
                    <a:pos x="218" y="639"/>
                  </a:cxn>
                  <a:cxn ang="0">
                    <a:pos x="196" y="612"/>
                  </a:cxn>
                  <a:cxn ang="0">
                    <a:pos x="165" y="568"/>
                  </a:cxn>
                  <a:cxn ang="0">
                    <a:pos x="127" y="515"/>
                  </a:cxn>
                  <a:cxn ang="0">
                    <a:pos x="88" y="456"/>
                  </a:cxn>
                  <a:cxn ang="0">
                    <a:pos x="51" y="392"/>
                  </a:cxn>
                  <a:cxn ang="0">
                    <a:pos x="21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7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258" h="649">
                    <a:moveTo>
                      <a:pt x="52" y="0"/>
                    </a:moveTo>
                    <a:lnTo>
                      <a:pt x="56" y="7"/>
                    </a:lnTo>
                    <a:lnTo>
                      <a:pt x="66" y="23"/>
                    </a:lnTo>
                    <a:lnTo>
                      <a:pt x="83" y="47"/>
                    </a:lnTo>
                    <a:lnTo>
                      <a:pt x="101" y="78"/>
                    </a:lnTo>
                    <a:lnTo>
                      <a:pt x="122" y="113"/>
                    </a:lnTo>
                    <a:lnTo>
                      <a:pt x="141" y="149"/>
                    </a:lnTo>
                    <a:lnTo>
                      <a:pt x="158" y="186"/>
                    </a:lnTo>
                    <a:lnTo>
                      <a:pt x="173" y="220"/>
                    </a:lnTo>
                    <a:lnTo>
                      <a:pt x="178" y="233"/>
                    </a:lnTo>
                    <a:lnTo>
                      <a:pt x="195" y="265"/>
                    </a:lnTo>
                    <a:lnTo>
                      <a:pt x="215" y="314"/>
                    </a:lnTo>
                    <a:lnTo>
                      <a:pt x="235" y="374"/>
                    </a:lnTo>
                    <a:lnTo>
                      <a:pt x="252" y="442"/>
                    </a:lnTo>
                    <a:lnTo>
                      <a:pt x="258" y="515"/>
                    </a:lnTo>
                    <a:lnTo>
                      <a:pt x="252" y="586"/>
                    </a:lnTo>
                    <a:lnTo>
                      <a:pt x="226" y="649"/>
                    </a:lnTo>
                    <a:lnTo>
                      <a:pt x="218" y="639"/>
                    </a:lnTo>
                    <a:lnTo>
                      <a:pt x="196" y="612"/>
                    </a:lnTo>
                    <a:lnTo>
                      <a:pt x="165" y="568"/>
                    </a:lnTo>
                    <a:lnTo>
                      <a:pt x="127" y="515"/>
                    </a:lnTo>
                    <a:lnTo>
                      <a:pt x="88" y="456"/>
                    </a:lnTo>
                    <a:lnTo>
                      <a:pt x="51" y="392"/>
                    </a:lnTo>
                    <a:lnTo>
                      <a:pt x="21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7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2" y="0"/>
                    </a:lnTo>
                    <a:lnTo>
                      <a:pt x="5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7" name="Freeform 439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8" name="Freeform 440"/>
              <p:cNvSpPr>
                <a:spLocks noChangeAspect="1"/>
              </p:cNvSpPr>
              <p:nvPr/>
            </p:nvSpPr>
            <p:spPr bwMode="auto">
              <a:xfrm>
                <a:off x="3604" y="1031"/>
                <a:ext cx="79" cy="136"/>
              </a:xfrm>
              <a:custGeom>
                <a:avLst/>
                <a:gdLst/>
                <a:ahLst/>
                <a:cxnLst>
                  <a:cxn ang="0">
                    <a:pos x="91" y="127"/>
                  </a:cxn>
                  <a:cxn ang="0">
                    <a:pos x="102" y="145"/>
                  </a:cxn>
                  <a:cxn ang="0">
                    <a:pos x="120" y="172"/>
                  </a:cxn>
                  <a:cxn ang="0">
                    <a:pos x="139" y="203"/>
                  </a:cxn>
                  <a:cxn ang="0">
                    <a:pos x="148" y="219"/>
                  </a:cxn>
                  <a:cxn ang="0">
                    <a:pos x="154" y="230"/>
                  </a:cxn>
                  <a:cxn ang="0">
                    <a:pos x="164" y="248"/>
                  </a:cxn>
                  <a:cxn ang="0">
                    <a:pos x="179" y="272"/>
                  </a:cxn>
                  <a:cxn ang="0">
                    <a:pos x="201" y="301"/>
                  </a:cxn>
                  <a:cxn ang="0">
                    <a:pos x="217" y="332"/>
                  </a:cxn>
                  <a:cxn ang="0">
                    <a:pos x="229" y="355"/>
                  </a:cxn>
                  <a:cxn ang="0">
                    <a:pos x="232" y="366"/>
                  </a:cxn>
                  <a:cxn ang="0">
                    <a:pos x="234" y="371"/>
                  </a:cxn>
                  <a:cxn ang="0">
                    <a:pos x="236" y="386"/>
                  </a:cxn>
                  <a:cxn ang="0">
                    <a:pos x="234" y="404"/>
                  </a:cxn>
                  <a:cxn ang="0">
                    <a:pos x="213" y="407"/>
                  </a:cxn>
                  <a:cxn ang="0">
                    <a:pos x="193" y="398"/>
                  </a:cxn>
                  <a:cxn ang="0">
                    <a:pos x="183" y="388"/>
                  </a:cxn>
                  <a:cxn ang="0">
                    <a:pos x="160" y="360"/>
                  </a:cxn>
                  <a:cxn ang="0">
                    <a:pos x="124" y="307"/>
                  </a:cxn>
                  <a:cxn ang="0">
                    <a:pos x="99" y="268"/>
                  </a:cxn>
                  <a:cxn ang="0">
                    <a:pos x="91" y="258"/>
                  </a:cxn>
                  <a:cxn ang="0">
                    <a:pos x="77" y="237"/>
                  </a:cxn>
                  <a:cxn ang="0">
                    <a:pos x="61" y="207"/>
                  </a:cxn>
                  <a:cxn ang="0">
                    <a:pos x="51" y="184"/>
                  </a:cxn>
                  <a:cxn ang="0">
                    <a:pos x="44" y="162"/>
                  </a:cxn>
                  <a:cxn ang="0">
                    <a:pos x="32" y="125"/>
                  </a:cxn>
                  <a:cxn ang="0">
                    <a:pos x="17" y="78"/>
                  </a:cxn>
                  <a:cxn ang="0">
                    <a:pos x="6" y="51"/>
                  </a:cxn>
                  <a:cxn ang="0">
                    <a:pos x="1" y="23"/>
                  </a:cxn>
                  <a:cxn ang="0">
                    <a:pos x="3" y="0"/>
                  </a:cxn>
                  <a:cxn ang="0">
                    <a:pos x="23" y="15"/>
                  </a:cxn>
                  <a:cxn ang="0">
                    <a:pos x="43" y="48"/>
                  </a:cxn>
                  <a:cxn ang="0">
                    <a:pos x="51" y="61"/>
                  </a:cxn>
                  <a:cxn ang="0">
                    <a:pos x="63" y="83"/>
                  </a:cxn>
                  <a:cxn ang="0">
                    <a:pos x="80" y="110"/>
                  </a:cxn>
                  <a:cxn ang="0">
                    <a:pos x="90" y="125"/>
                  </a:cxn>
                </a:cxnLst>
                <a:rect l="0" t="0" r="r" b="b"/>
                <a:pathLst>
                  <a:path w="236" h="408">
                    <a:moveTo>
                      <a:pt x="90" y="125"/>
                    </a:moveTo>
                    <a:lnTo>
                      <a:pt x="91" y="127"/>
                    </a:lnTo>
                    <a:lnTo>
                      <a:pt x="96" y="135"/>
                    </a:lnTo>
                    <a:lnTo>
                      <a:pt x="102" y="145"/>
                    </a:lnTo>
                    <a:lnTo>
                      <a:pt x="111" y="158"/>
                    </a:lnTo>
                    <a:lnTo>
                      <a:pt x="120" y="172"/>
                    </a:lnTo>
                    <a:lnTo>
                      <a:pt x="130" y="188"/>
                    </a:lnTo>
                    <a:lnTo>
                      <a:pt x="139" y="203"/>
                    </a:lnTo>
                    <a:lnTo>
                      <a:pt x="148" y="217"/>
                    </a:lnTo>
                    <a:lnTo>
                      <a:pt x="148" y="219"/>
                    </a:lnTo>
                    <a:lnTo>
                      <a:pt x="150" y="223"/>
                    </a:lnTo>
                    <a:lnTo>
                      <a:pt x="154" y="230"/>
                    </a:lnTo>
                    <a:lnTo>
                      <a:pt x="159" y="237"/>
                    </a:lnTo>
                    <a:lnTo>
                      <a:pt x="164" y="248"/>
                    </a:lnTo>
                    <a:lnTo>
                      <a:pt x="172" y="259"/>
                    </a:lnTo>
                    <a:lnTo>
                      <a:pt x="179" y="272"/>
                    </a:lnTo>
                    <a:lnTo>
                      <a:pt x="189" y="284"/>
                    </a:lnTo>
                    <a:lnTo>
                      <a:pt x="201" y="301"/>
                    </a:lnTo>
                    <a:lnTo>
                      <a:pt x="210" y="317"/>
                    </a:lnTo>
                    <a:lnTo>
                      <a:pt x="217" y="332"/>
                    </a:lnTo>
                    <a:lnTo>
                      <a:pt x="224" y="343"/>
                    </a:lnTo>
                    <a:lnTo>
                      <a:pt x="229" y="355"/>
                    </a:lnTo>
                    <a:lnTo>
                      <a:pt x="231" y="362"/>
                    </a:lnTo>
                    <a:lnTo>
                      <a:pt x="232" y="366"/>
                    </a:lnTo>
                    <a:lnTo>
                      <a:pt x="234" y="368"/>
                    </a:lnTo>
                    <a:lnTo>
                      <a:pt x="234" y="371"/>
                    </a:lnTo>
                    <a:lnTo>
                      <a:pt x="235" y="378"/>
                    </a:lnTo>
                    <a:lnTo>
                      <a:pt x="236" y="386"/>
                    </a:lnTo>
                    <a:lnTo>
                      <a:pt x="236" y="397"/>
                    </a:lnTo>
                    <a:lnTo>
                      <a:pt x="234" y="404"/>
                    </a:lnTo>
                    <a:lnTo>
                      <a:pt x="226" y="408"/>
                    </a:lnTo>
                    <a:lnTo>
                      <a:pt x="213" y="407"/>
                    </a:lnTo>
                    <a:lnTo>
                      <a:pt x="196" y="398"/>
                    </a:lnTo>
                    <a:lnTo>
                      <a:pt x="193" y="398"/>
                    </a:lnTo>
                    <a:lnTo>
                      <a:pt x="189" y="395"/>
                    </a:lnTo>
                    <a:lnTo>
                      <a:pt x="183" y="388"/>
                    </a:lnTo>
                    <a:lnTo>
                      <a:pt x="173" y="376"/>
                    </a:lnTo>
                    <a:lnTo>
                      <a:pt x="160" y="360"/>
                    </a:lnTo>
                    <a:lnTo>
                      <a:pt x="144" y="337"/>
                    </a:lnTo>
                    <a:lnTo>
                      <a:pt x="124" y="307"/>
                    </a:lnTo>
                    <a:lnTo>
                      <a:pt x="100" y="268"/>
                    </a:lnTo>
                    <a:lnTo>
                      <a:pt x="99" y="268"/>
                    </a:lnTo>
                    <a:lnTo>
                      <a:pt x="95" y="263"/>
                    </a:lnTo>
                    <a:lnTo>
                      <a:pt x="91" y="258"/>
                    </a:lnTo>
                    <a:lnTo>
                      <a:pt x="85" y="249"/>
                    </a:lnTo>
                    <a:lnTo>
                      <a:pt x="77" y="237"/>
                    </a:lnTo>
                    <a:lnTo>
                      <a:pt x="70" y="224"/>
                    </a:lnTo>
                    <a:lnTo>
                      <a:pt x="61" y="207"/>
                    </a:lnTo>
                    <a:lnTo>
                      <a:pt x="52" y="187"/>
                    </a:lnTo>
                    <a:lnTo>
                      <a:pt x="51" y="184"/>
                    </a:lnTo>
                    <a:lnTo>
                      <a:pt x="48" y="175"/>
                    </a:lnTo>
                    <a:lnTo>
                      <a:pt x="44" y="162"/>
                    </a:lnTo>
                    <a:lnTo>
                      <a:pt x="39" y="145"/>
                    </a:lnTo>
                    <a:lnTo>
                      <a:pt x="32" y="125"/>
                    </a:lnTo>
                    <a:lnTo>
                      <a:pt x="24" y="101"/>
                    </a:lnTo>
                    <a:lnTo>
                      <a:pt x="17" y="78"/>
                    </a:lnTo>
                    <a:lnTo>
                      <a:pt x="8" y="55"/>
                    </a:lnTo>
                    <a:lnTo>
                      <a:pt x="6" y="51"/>
                    </a:lnTo>
                    <a:lnTo>
                      <a:pt x="4" y="39"/>
                    </a:lnTo>
                    <a:lnTo>
                      <a:pt x="1" y="23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23" y="15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46" y="52"/>
                    </a:lnTo>
                    <a:lnTo>
                      <a:pt x="51" y="61"/>
                    </a:lnTo>
                    <a:lnTo>
                      <a:pt x="57" y="71"/>
                    </a:lnTo>
                    <a:lnTo>
                      <a:pt x="63" y="83"/>
                    </a:lnTo>
                    <a:lnTo>
                      <a:pt x="71" y="97"/>
                    </a:lnTo>
                    <a:lnTo>
                      <a:pt x="80" y="110"/>
                    </a:lnTo>
                    <a:lnTo>
                      <a:pt x="90" y="125"/>
                    </a:lnTo>
                    <a:lnTo>
                      <a:pt x="90" y="12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89" name="Freeform 441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0" name="Freeform 442"/>
              <p:cNvSpPr>
                <a:spLocks noChangeAspect="1"/>
              </p:cNvSpPr>
              <p:nvPr/>
            </p:nvSpPr>
            <p:spPr bwMode="auto">
              <a:xfrm>
                <a:off x="3646" y="957"/>
                <a:ext cx="86" cy="214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7" y="7"/>
                  </a:cxn>
                  <a:cxn ang="0">
                    <a:pos x="67" y="23"/>
                  </a:cxn>
                  <a:cxn ang="0">
                    <a:pos x="82" y="48"/>
                  </a:cxn>
                  <a:cxn ang="0">
                    <a:pos x="101" y="78"/>
                  </a:cxn>
                  <a:cxn ang="0">
                    <a:pos x="121" y="114"/>
                  </a:cxn>
                  <a:cxn ang="0">
                    <a:pos x="141" y="150"/>
                  </a:cxn>
                  <a:cxn ang="0">
                    <a:pos x="159" y="188"/>
                  </a:cxn>
                  <a:cxn ang="0">
                    <a:pos x="174" y="221"/>
                  </a:cxn>
                  <a:cxn ang="0">
                    <a:pos x="179" y="233"/>
                  </a:cxn>
                  <a:cxn ang="0">
                    <a:pos x="196" y="265"/>
                  </a:cxn>
                  <a:cxn ang="0">
                    <a:pos x="216" y="312"/>
                  </a:cxn>
                  <a:cxn ang="0">
                    <a:pos x="236" y="370"/>
                  </a:cxn>
                  <a:cxn ang="0">
                    <a:pos x="251" y="437"/>
                  </a:cxn>
                  <a:cxn ang="0">
                    <a:pos x="259" y="508"/>
                  </a:cxn>
                  <a:cxn ang="0">
                    <a:pos x="251" y="577"/>
                  </a:cxn>
                  <a:cxn ang="0">
                    <a:pos x="226" y="642"/>
                  </a:cxn>
                  <a:cxn ang="0">
                    <a:pos x="217" y="634"/>
                  </a:cxn>
                  <a:cxn ang="0">
                    <a:pos x="196" y="605"/>
                  </a:cxn>
                  <a:cxn ang="0">
                    <a:pos x="164" y="564"/>
                  </a:cxn>
                  <a:cxn ang="0">
                    <a:pos x="126" y="512"/>
                  </a:cxn>
                  <a:cxn ang="0">
                    <a:pos x="87" y="453"/>
                  </a:cxn>
                  <a:cxn ang="0">
                    <a:pos x="51" y="392"/>
                  </a:cxn>
                  <a:cxn ang="0">
                    <a:pos x="20" y="331"/>
                  </a:cxn>
                  <a:cxn ang="0">
                    <a:pos x="0" y="273"/>
                  </a:cxn>
                  <a:cxn ang="0">
                    <a:pos x="0" y="270"/>
                  </a:cxn>
                  <a:cxn ang="0">
                    <a:pos x="0" y="260"/>
                  </a:cxn>
                  <a:cxn ang="0">
                    <a:pos x="3" y="241"/>
                  </a:cxn>
                  <a:cxn ang="0">
                    <a:pos x="6" y="215"/>
                  </a:cxn>
                  <a:cxn ang="0">
                    <a:pos x="13" y="178"/>
                  </a:cxn>
                  <a:cxn ang="0">
                    <a:pos x="22" y="130"/>
                  </a:cxn>
                  <a:cxn ang="0">
                    <a:pos x="35" y="72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259" h="642">
                    <a:moveTo>
                      <a:pt x="53" y="0"/>
                    </a:moveTo>
                    <a:lnTo>
                      <a:pt x="57" y="7"/>
                    </a:lnTo>
                    <a:lnTo>
                      <a:pt x="67" y="23"/>
                    </a:lnTo>
                    <a:lnTo>
                      <a:pt x="82" y="48"/>
                    </a:lnTo>
                    <a:lnTo>
                      <a:pt x="101" y="78"/>
                    </a:lnTo>
                    <a:lnTo>
                      <a:pt x="121" y="114"/>
                    </a:lnTo>
                    <a:lnTo>
                      <a:pt x="141" y="150"/>
                    </a:lnTo>
                    <a:lnTo>
                      <a:pt x="159" y="188"/>
                    </a:lnTo>
                    <a:lnTo>
                      <a:pt x="174" y="221"/>
                    </a:lnTo>
                    <a:lnTo>
                      <a:pt x="179" y="233"/>
                    </a:lnTo>
                    <a:lnTo>
                      <a:pt x="196" y="265"/>
                    </a:lnTo>
                    <a:lnTo>
                      <a:pt x="216" y="312"/>
                    </a:lnTo>
                    <a:lnTo>
                      <a:pt x="236" y="370"/>
                    </a:lnTo>
                    <a:lnTo>
                      <a:pt x="251" y="437"/>
                    </a:lnTo>
                    <a:lnTo>
                      <a:pt x="259" y="508"/>
                    </a:lnTo>
                    <a:lnTo>
                      <a:pt x="251" y="577"/>
                    </a:lnTo>
                    <a:lnTo>
                      <a:pt x="226" y="642"/>
                    </a:lnTo>
                    <a:lnTo>
                      <a:pt x="217" y="634"/>
                    </a:lnTo>
                    <a:lnTo>
                      <a:pt x="196" y="605"/>
                    </a:lnTo>
                    <a:lnTo>
                      <a:pt x="164" y="564"/>
                    </a:lnTo>
                    <a:lnTo>
                      <a:pt x="126" y="512"/>
                    </a:lnTo>
                    <a:lnTo>
                      <a:pt x="87" y="453"/>
                    </a:lnTo>
                    <a:lnTo>
                      <a:pt x="51" y="392"/>
                    </a:lnTo>
                    <a:lnTo>
                      <a:pt x="20" y="331"/>
                    </a:lnTo>
                    <a:lnTo>
                      <a:pt x="0" y="273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3" y="241"/>
                    </a:lnTo>
                    <a:lnTo>
                      <a:pt x="6" y="215"/>
                    </a:lnTo>
                    <a:lnTo>
                      <a:pt x="13" y="178"/>
                    </a:lnTo>
                    <a:lnTo>
                      <a:pt x="22" y="130"/>
                    </a:lnTo>
                    <a:lnTo>
                      <a:pt x="35" y="72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1" name="Freeform 443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2" name="Freeform 444"/>
              <p:cNvSpPr>
                <a:spLocks noChangeAspect="1"/>
              </p:cNvSpPr>
              <p:nvPr/>
            </p:nvSpPr>
            <p:spPr bwMode="auto">
              <a:xfrm>
                <a:off x="3644" y="1040"/>
                <a:ext cx="77" cy="134"/>
              </a:xfrm>
              <a:custGeom>
                <a:avLst/>
                <a:gdLst/>
                <a:ahLst/>
                <a:cxnLst>
                  <a:cxn ang="0">
                    <a:pos x="86" y="120"/>
                  </a:cxn>
                  <a:cxn ang="0">
                    <a:pos x="97" y="137"/>
                  </a:cxn>
                  <a:cxn ang="0">
                    <a:pos x="116" y="165"/>
                  </a:cxn>
                  <a:cxn ang="0">
                    <a:pos x="135" y="196"/>
                  </a:cxn>
                  <a:cxn ang="0">
                    <a:pos x="143" y="212"/>
                  </a:cxn>
                  <a:cxn ang="0">
                    <a:pos x="149" y="222"/>
                  </a:cxn>
                  <a:cxn ang="0">
                    <a:pos x="159" y="241"/>
                  </a:cxn>
                  <a:cxn ang="0">
                    <a:pos x="174" y="264"/>
                  </a:cxn>
                  <a:cxn ang="0">
                    <a:pos x="196" y="293"/>
                  </a:cxn>
                  <a:cxn ang="0">
                    <a:pos x="212" y="324"/>
                  </a:cxn>
                  <a:cxn ang="0">
                    <a:pos x="224" y="347"/>
                  </a:cxn>
                  <a:cxn ang="0">
                    <a:pos x="227" y="358"/>
                  </a:cxn>
                  <a:cxn ang="0">
                    <a:pos x="229" y="363"/>
                  </a:cxn>
                  <a:cxn ang="0">
                    <a:pos x="231" y="380"/>
                  </a:cxn>
                  <a:cxn ang="0">
                    <a:pos x="229" y="398"/>
                  </a:cxn>
                  <a:cxn ang="0">
                    <a:pos x="209" y="400"/>
                  </a:cxn>
                  <a:cxn ang="0">
                    <a:pos x="188" y="392"/>
                  </a:cxn>
                  <a:cxn ang="0">
                    <a:pos x="178" y="382"/>
                  </a:cxn>
                  <a:cxn ang="0">
                    <a:pos x="156" y="354"/>
                  </a:cxn>
                  <a:cxn ang="0">
                    <a:pos x="119" y="301"/>
                  </a:cxn>
                  <a:cxn ang="0">
                    <a:pos x="95" y="262"/>
                  </a:cxn>
                  <a:cxn ang="0">
                    <a:pos x="86" y="251"/>
                  </a:cxn>
                  <a:cxn ang="0">
                    <a:pos x="74" y="231"/>
                  </a:cxn>
                  <a:cxn ang="0">
                    <a:pos x="56" y="199"/>
                  </a:cxn>
                  <a:cxn ang="0">
                    <a:pos x="46" y="176"/>
                  </a:cxn>
                  <a:cxn ang="0">
                    <a:pos x="39" y="154"/>
                  </a:cxn>
                  <a:cxn ang="0">
                    <a:pos x="27" y="117"/>
                  </a:cxn>
                  <a:cxn ang="0">
                    <a:pos x="12" y="72"/>
                  </a:cxn>
                  <a:cxn ang="0">
                    <a:pos x="2" y="44"/>
                  </a:cxn>
                  <a:cxn ang="0">
                    <a:pos x="0" y="21"/>
                  </a:cxn>
                  <a:cxn ang="0">
                    <a:pos x="4" y="0"/>
                  </a:cxn>
                  <a:cxn ang="0">
                    <a:pos x="22" y="11"/>
                  </a:cxn>
                  <a:cxn ang="0">
                    <a:pos x="38" y="40"/>
                  </a:cxn>
                  <a:cxn ang="0">
                    <a:pos x="46" y="53"/>
                  </a:cxn>
                  <a:cxn ang="0">
                    <a:pos x="58" y="75"/>
                  </a:cxn>
                  <a:cxn ang="0">
                    <a:pos x="75" y="102"/>
                  </a:cxn>
                  <a:cxn ang="0">
                    <a:pos x="85" y="117"/>
                  </a:cxn>
                </a:cxnLst>
                <a:rect l="0" t="0" r="r" b="b"/>
                <a:pathLst>
                  <a:path w="231" h="402">
                    <a:moveTo>
                      <a:pt x="85" y="117"/>
                    </a:moveTo>
                    <a:lnTo>
                      <a:pt x="86" y="120"/>
                    </a:lnTo>
                    <a:lnTo>
                      <a:pt x="91" y="127"/>
                    </a:lnTo>
                    <a:lnTo>
                      <a:pt x="97" y="137"/>
                    </a:lnTo>
                    <a:lnTo>
                      <a:pt x="106" y="150"/>
                    </a:lnTo>
                    <a:lnTo>
                      <a:pt x="116" y="165"/>
                    </a:lnTo>
                    <a:lnTo>
                      <a:pt x="125" y="181"/>
                    </a:lnTo>
                    <a:lnTo>
                      <a:pt x="135" y="196"/>
                    </a:lnTo>
                    <a:lnTo>
                      <a:pt x="143" y="211"/>
                    </a:lnTo>
                    <a:lnTo>
                      <a:pt x="143" y="212"/>
                    </a:lnTo>
                    <a:lnTo>
                      <a:pt x="145" y="217"/>
                    </a:lnTo>
                    <a:lnTo>
                      <a:pt x="149" y="222"/>
                    </a:lnTo>
                    <a:lnTo>
                      <a:pt x="154" y="231"/>
                    </a:lnTo>
                    <a:lnTo>
                      <a:pt x="159" y="241"/>
                    </a:lnTo>
                    <a:lnTo>
                      <a:pt x="167" y="251"/>
                    </a:lnTo>
                    <a:lnTo>
                      <a:pt x="174" y="264"/>
                    </a:lnTo>
                    <a:lnTo>
                      <a:pt x="185" y="276"/>
                    </a:lnTo>
                    <a:lnTo>
                      <a:pt x="196" y="293"/>
                    </a:lnTo>
                    <a:lnTo>
                      <a:pt x="205" y="309"/>
                    </a:lnTo>
                    <a:lnTo>
                      <a:pt x="212" y="324"/>
                    </a:lnTo>
                    <a:lnTo>
                      <a:pt x="219" y="337"/>
                    </a:lnTo>
                    <a:lnTo>
                      <a:pt x="224" y="347"/>
                    </a:lnTo>
                    <a:lnTo>
                      <a:pt x="226" y="354"/>
                    </a:lnTo>
                    <a:lnTo>
                      <a:pt x="227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30" y="370"/>
                    </a:lnTo>
                    <a:lnTo>
                      <a:pt x="231" y="380"/>
                    </a:lnTo>
                    <a:lnTo>
                      <a:pt x="231" y="389"/>
                    </a:lnTo>
                    <a:lnTo>
                      <a:pt x="229" y="398"/>
                    </a:lnTo>
                    <a:lnTo>
                      <a:pt x="221" y="402"/>
                    </a:lnTo>
                    <a:lnTo>
                      <a:pt x="209" y="400"/>
                    </a:lnTo>
                    <a:lnTo>
                      <a:pt x="191" y="392"/>
                    </a:lnTo>
                    <a:lnTo>
                      <a:pt x="188" y="392"/>
                    </a:lnTo>
                    <a:lnTo>
                      <a:pt x="185" y="389"/>
                    </a:lnTo>
                    <a:lnTo>
                      <a:pt x="178" y="382"/>
                    </a:lnTo>
                    <a:lnTo>
                      <a:pt x="168" y="370"/>
                    </a:lnTo>
                    <a:lnTo>
                      <a:pt x="156" y="354"/>
                    </a:lnTo>
                    <a:lnTo>
                      <a:pt x="139" y="331"/>
                    </a:lnTo>
                    <a:lnTo>
                      <a:pt x="119" y="301"/>
                    </a:lnTo>
                    <a:lnTo>
                      <a:pt x="96" y="262"/>
                    </a:lnTo>
                    <a:lnTo>
                      <a:pt x="95" y="262"/>
                    </a:lnTo>
                    <a:lnTo>
                      <a:pt x="91" y="257"/>
                    </a:lnTo>
                    <a:lnTo>
                      <a:pt x="86" y="251"/>
                    </a:lnTo>
                    <a:lnTo>
                      <a:pt x="81" y="243"/>
                    </a:lnTo>
                    <a:lnTo>
                      <a:pt x="74" y="231"/>
                    </a:lnTo>
                    <a:lnTo>
                      <a:pt x="65" y="217"/>
                    </a:lnTo>
                    <a:lnTo>
                      <a:pt x="56" y="199"/>
                    </a:lnTo>
                    <a:lnTo>
                      <a:pt x="47" y="179"/>
                    </a:lnTo>
                    <a:lnTo>
                      <a:pt x="46" y="176"/>
                    </a:lnTo>
                    <a:lnTo>
                      <a:pt x="43" y="167"/>
                    </a:lnTo>
                    <a:lnTo>
                      <a:pt x="39" y="154"/>
                    </a:lnTo>
                    <a:lnTo>
                      <a:pt x="34" y="137"/>
                    </a:lnTo>
                    <a:lnTo>
                      <a:pt x="27" y="117"/>
                    </a:lnTo>
                    <a:lnTo>
                      <a:pt x="19" y="95"/>
                    </a:lnTo>
                    <a:lnTo>
                      <a:pt x="12" y="72"/>
                    </a:lnTo>
                    <a:lnTo>
                      <a:pt x="3" y="49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22" y="11"/>
                    </a:lnTo>
                    <a:lnTo>
                      <a:pt x="38" y="37"/>
                    </a:lnTo>
                    <a:lnTo>
                      <a:pt x="38" y="40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2" y="63"/>
                    </a:lnTo>
                    <a:lnTo>
                      <a:pt x="58" y="75"/>
                    </a:lnTo>
                    <a:lnTo>
                      <a:pt x="66" y="89"/>
                    </a:lnTo>
                    <a:lnTo>
                      <a:pt x="75" y="102"/>
                    </a:lnTo>
                    <a:lnTo>
                      <a:pt x="85" y="117"/>
                    </a:lnTo>
                    <a:lnTo>
                      <a:pt x="85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3" name="Freeform 445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4" name="Freeform 446"/>
              <p:cNvSpPr>
                <a:spLocks noChangeAspect="1"/>
              </p:cNvSpPr>
              <p:nvPr/>
            </p:nvSpPr>
            <p:spPr bwMode="auto">
              <a:xfrm>
                <a:off x="3679" y="956"/>
                <a:ext cx="83" cy="21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5" y="7"/>
                  </a:cxn>
                  <a:cxn ang="0">
                    <a:pos x="56" y="23"/>
                  </a:cxn>
                  <a:cxn ang="0">
                    <a:pos x="72" y="48"/>
                  </a:cxn>
                  <a:cxn ang="0">
                    <a:pos x="91" y="78"/>
                  </a:cxn>
                  <a:cxn ang="0">
                    <a:pos x="111" y="114"/>
                  </a:cxn>
                  <a:cxn ang="0">
                    <a:pos x="131" y="150"/>
                  </a:cxn>
                  <a:cxn ang="0">
                    <a:pos x="149" y="188"/>
                  </a:cxn>
                  <a:cxn ang="0">
                    <a:pos x="164" y="221"/>
                  </a:cxn>
                  <a:cxn ang="0">
                    <a:pos x="169" y="233"/>
                  </a:cxn>
                  <a:cxn ang="0">
                    <a:pos x="186" y="265"/>
                  </a:cxn>
                  <a:cxn ang="0">
                    <a:pos x="206" y="311"/>
                  </a:cxn>
                  <a:cxn ang="0">
                    <a:pos x="226" y="370"/>
                  </a:cxn>
                  <a:cxn ang="0">
                    <a:pos x="241" y="437"/>
                  </a:cxn>
                  <a:cxn ang="0">
                    <a:pos x="249" y="508"/>
                  </a:cxn>
                  <a:cxn ang="0">
                    <a:pos x="241" y="577"/>
                  </a:cxn>
                  <a:cxn ang="0">
                    <a:pos x="216" y="641"/>
                  </a:cxn>
                  <a:cxn ang="0">
                    <a:pos x="207" y="631"/>
                  </a:cxn>
                  <a:cxn ang="0">
                    <a:pos x="187" y="602"/>
                  </a:cxn>
                  <a:cxn ang="0">
                    <a:pos x="158" y="558"/>
                  </a:cxn>
                  <a:cxn ang="0">
                    <a:pos x="122" y="505"/>
                  </a:cxn>
                  <a:cxn ang="0">
                    <a:pos x="86" y="444"/>
                  </a:cxn>
                  <a:cxn ang="0">
                    <a:pos x="52" y="382"/>
                  </a:cxn>
                  <a:cxn ang="0">
                    <a:pos x="22" y="320"/>
                  </a:cxn>
                  <a:cxn ang="0">
                    <a:pos x="3" y="262"/>
                  </a:cxn>
                  <a:cxn ang="0">
                    <a:pos x="1" y="260"/>
                  </a:cxn>
                  <a:cxn ang="0">
                    <a:pos x="0" y="250"/>
                  </a:cxn>
                  <a:cxn ang="0">
                    <a:pos x="0" y="234"/>
                  </a:cxn>
                  <a:cxn ang="0">
                    <a:pos x="1" y="210"/>
                  </a:cxn>
                  <a:cxn ang="0">
                    <a:pos x="5" y="175"/>
                  </a:cxn>
                  <a:cxn ang="0">
                    <a:pos x="13" y="129"/>
                  </a:cxn>
                  <a:cxn ang="0">
                    <a:pos x="24" y="71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249" h="641">
                    <a:moveTo>
                      <a:pt x="42" y="0"/>
                    </a:moveTo>
                    <a:lnTo>
                      <a:pt x="45" y="7"/>
                    </a:lnTo>
                    <a:lnTo>
                      <a:pt x="56" y="23"/>
                    </a:lnTo>
                    <a:lnTo>
                      <a:pt x="72" y="48"/>
                    </a:lnTo>
                    <a:lnTo>
                      <a:pt x="91" y="78"/>
                    </a:lnTo>
                    <a:lnTo>
                      <a:pt x="111" y="114"/>
                    </a:lnTo>
                    <a:lnTo>
                      <a:pt x="131" y="150"/>
                    </a:lnTo>
                    <a:lnTo>
                      <a:pt x="149" y="188"/>
                    </a:lnTo>
                    <a:lnTo>
                      <a:pt x="164" y="221"/>
                    </a:lnTo>
                    <a:lnTo>
                      <a:pt x="169" y="233"/>
                    </a:lnTo>
                    <a:lnTo>
                      <a:pt x="186" y="265"/>
                    </a:lnTo>
                    <a:lnTo>
                      <a:pt x="206" y="311"/>
                    </a:lnTo>
                    <a:lnTo>
                      <a:pt x="226" y="370"/>
                    </a:lnTo>
                    <a:lnTo>
                      <a:pt x="241" y="437"/>
                    </a:lnTo>
                    <a:lnTo>
                      <a:pt x="249" y="508"/>
                    </a:lnTo>
                    <a:lnTo>
                      <a:pt x="241" y="577"/>
                    </a:lnTo>
                    <a:lnTo>
                      <a:pt x="216" y="641"/>
                    </a:lnTo>
                    <a:lnTo>
                      <a:pt x="207" y="631"/>
                    </a:lnTo>
                    <a:lnTo>
                      <a:pt x="187" y="602"/>
                    </a:lnTo>
                    <a:lnTo>
                      <a:pt x="158" y="558"/>
                    </a:lnTo>
                    <a:lnTo>
                      <a:pt x="122" y="505"/>
                    </a:lnTo>
                    <a:lnTo>
                      <a:pt x="86" y="444"/>
                    </a:lnTo>
                    <a:lnTo>
                      <a:pt x="52" y="382"/>
                    </a:lnTo>
                    <a:lnTo>
                      <a:pt x="22" y="320"/>
                    </a:lnTo>
                    <a:lnTo>
                      <a:pt x="3" y="262"/>
                    </a:lnTo>
                    <a:lnTo>
                      <a:pt x="1" y="260"/>
                    </a:lnTo>
                    <a:lnTo>
                      <a:pt x="0" y="250"/>
                    </a:lnTo>
                    <a:lnTo>
                      <a:pt x="0" y="234"/>
                    </a:lnTo>
                    <a:lnTo>
                      <a:pt x="1" y="210"/>
                    </a:lnTo>
                    <a:lnTo>
                      <a:pt x="5" y="175"/>
                    </a:lnTo>
                    <a:lnTo>
                      <a:pt x="13" y="129"/>
                    </a:lnTo>
                    <a:lnTo>
                      <a:pt x="24" y="71"/>
                    </a:lnTo>
                    <a:lnTo>
                      <a:pt x="42" y="0"/>
                    </a:lnTo>
                    <a:lnTo>
                      <a:pt x="4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5" name="Freeform 447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6" name="Freeform 448"/>
              <p:cNvSpPr>
                <a:spLocks noChangeAspect="1"/>
              </p:cNvSpPr>
              <p:nvPr/>
            </p:nvSpPr>
            <p:spPr bwMode="auto">
              <a:xfrm>
                <a:off x="3679" y="1036"/>
                <a:ext cx="75" cy="135"/>
              </a:xfrm>
              <a:custGeom>
                <a:avLst/>
                <a:gdLst/>
                <a:ahLst/>
                <a:cxnLst>
                  <a:cxn ang="0">
                    <a:pos x="81" y="123"/>
                  </a:cxn>
                  <a:cxn ang="0">
                    <a:pos x="89" y="140"/>
                  </a:cxn>
                  <a:cxn ang="0">
                    <a:pos x="106" y="168"/>
                  </a:cxn>
                  <a:cxn ang="0">
                    <a:pos x="126" y="200"/>
                  </a:cxn>
                  <a:cxn ang="0">
                    <a:pos x="137" y="216"/>
                  </a:cxn>
                  <a:cxn ang="0">
                    <a:pos x="144" y="226"/>
                  </a:cxn>
                  <a:cxn ang="0">
                    <a:pos x="155" y="242"/>
                  </a:cxn>
                  <a:cxn ang="0">
                    <a:pos x="170" y="266"/>
                  </a:cxn>
                  <a:cxn ang="0">
                    <a:pos x="188" y="298"/>
                  </a:cxn>
                  <a:cxn ang="0">
                    <a:pos x="204" y="330"/>
                  </a:cxn>
                  <a:cxn ang="0">
                    <a:pos x="214" y="352"/>
                  </a:cxn>
                  <a:cxn ang="0">
                    <a:pos x="221" y="362"/>
                  </a:cxn>
                  <a:cxn ang="0">
                    <a:pos x="222" y="366"/>
                  </a:cxn>
                  <a:cxn ang="0">
                    <a:pos x="226" y="382"/>
                  </a:cxn>
                  <a:cxn ang="0">
                    <a:pos x="222" y="399"/>
                  </a:cxn>
                  <a:cxn ang="0">
                    <a:pos x="203" y="404"/>
                  </a:cxn>
                  <a:cxn ang="0">
                    <a:pos x="183" y="395"/>
                  </a:cxn>
                  <a:cxn ang="0">
                    <a:pos x="173" y="385"/>
                  </a:cxn>
                  <a:cxn ang="0">
                    <a:pos x="150" y="356"/>
                  </a:cxn>
                  <a:cxn ang="0">
                    <a:pos x="113" y="302"/>
                  </a:cxn>
                  <a:cxn ang="0">
                    <a:pos x="89" y="263"/>
                  </a:cxn>
                  <a:cxn ang="0">
                    <a:pos x="81" y="253"/>
                  </a:cxn>
                  <a:cxn ang="0">
                    <a:pos x="68" y="233"/>
                  </a:cxn>
                  <a:cxn ang="0">
                    <a:pos x="50" y="203"/>
                  </a:cxn>
                  <a:cxn ang="0">
                    <a:pos x="40" y="179"/>
                  </a:cxn>
                  <a:cxn ang="0">
                    <a:pos x="35" y="156"/>
                  </a:cxn>
                  <a:cxn ang="0">
                    <a:pos x="25" y="117"/>
                  </a:cxn>
                  <a:cxn ang="0">
                    <a:pos x="11" y="72"/>
                  </a:cxn>
                  <a:cxn ang="0">
                    <a:pos x="1" y="43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17" y="13"/>
                  </a:cxn>
                  <a:cxn ang="0">
                    <a:pos x="33" y="43"/>
                  </a:cxn>
                  <a:cxn ang="0">
                    <a:pos x="40" y="56"/>
                  </a:cxn>
                  <a:cxn ang="0">
                    <a:pos x="53" y="78"/>
                  </a:cxn>
                  <a:cxn ang="0">
                    <a:pos x="69" y="106"/>
                  </a:cxn>
                  <a:cxn ang="0">
                    <a:pos x="79" y="120"/>
                  </a:cxn>
                </a:cxnLst>
                <a:rect l="0" t="0" r="r" b="b"/>
                <a:pathLst>
                  <a:path w="226" h="404">
                    <a:moveTo>
                      <a:pt x="79" y="120"/>
                    </a:moveTo>
                    <a:lnTo>
                      <a:pt x="81" y="123"/>
                    </a:lnTo>
                    <a:lnTo>
                      <a:pt x="83" y="130"/>
                    </a:lnTo>
                    <a:lnTo>
                      <a:pt x="89" y="140"/>
                    </a:lnTo>
                    <a:lnTo>
                      <a:pt x="97" y="153"/>
                    </a:lnTo>
                    <a:lnTo>
                      <a:pt x="106" y="168"/>
                    </a:lnTo>
                    <a:lnTo>
                      <a:pt x="116" y="184"/>
                    </a:lnTo>
                    <a:lnTo>
                      <a:pt x="126" y="200"/>
                    </a:lnTo>
                    <a:lnTo>
                      <a:pt x="137" y="214"/>
                    </a:lnTo>
                    <a:lnTo>
                      <a:pt x="137" y="216"/>
                    </a:lnTo>
                    <a:lnTo>
                      <a:pt x="140" y="220"/>
                    </a:lnTo>
                    <a:lnTo>
                      <a:pt x="144" y="226"/>
                    </a:lnTo>
                    <a:lnTo>
                      <a:pt x="150" y="233"/>
                    </a:lnTo>
                    <a:lnTo>
                      <a:pt x="155" y="242"/>
                    </a:lnTo>
                    <a:lnTo>
                      <a:pt x="163" y="253"/>
                    </a:lnTo>
                    <a:lnTo>
                      <a:pt x="170" y="266"/>
                    </a:lnTo>
                    <a:lnTo>
                      <a:pt x="178" y="279"/>
                    </a:lnTo>
                    <a:lnTo>
                      <a:pt x="188" y="298"/>
                    </a:lnTo>
                    <a:lnTo>
                      <a:pt x="197" y="316"/>
                    </a:lnTo>
                    <a:lnTo>
                      <a:pt x="204" y="330"/>
                    </a:lnTo>
                    <a:lnTo>
                      <a:pt x="211" y="342"/>
                    </a:lnTo>
                    <a:lnTo>
                      <a:pt x="214" y="352"/>
                    </a:lnTo>
                    <a:lnTo>
                      <a:pt x="218" y="357"/>
                    </a:lnTo>
                    <a:lnTo>
                      <a:pt x="221" y="362"/>
                    </a:lnTo>
                    <a:lnTo>
                      <a:pt x="222" y="363"/>
                    </a:lnTo>
                    <a:lnTo>
                      <a:pt x="222" y="366"/>
                    </a:lnTo>
                    <a:lnTo>
                      <a:pt x="224" y="373"/>
                    </a:lnTo>
                    <a:lnTo>
                      <a:pt x="226" y="382"/>
                    </a:lnTo>
                    <a:lnTo>
                      <a:pt x="226" y="392"/>
                    </a:lnTo>
                    <a:lnTo>
                      <a:pt x="222" y="399"/>
                    </a:lnTo>
                    <a:lnTo>
                      <a:pt x="216" y="404"/>
                    </a:lnTo>
                    <a:lnTo>
                      <a:pt x="203" y="404"/>
                    </a:lnTo>
                    <a:lnTo>
                      <a:pt x="185" y="395"/>
                    </a:lnTo>
                    <a:lnTo>
                      <a:pt x="183" y="395"/>
                    </a:lnTo>
                    <a:lnTo>
                      <a:pt x="179" y="391"/>
                    </a:lnTo>
                    <a:lnTo>
                      <a:pt x="173" y="385"/>
                    </a:lnTo>
                    <a:lnTo>
                      <a:pt x="163" y="373"/>
                    </a:lnTo>
                    <a:lnTo>
                      <a:pt x="150" y="356"/>
                    </a:lnTo>
                    <a:lnTo>
                      <a:pt x="134" y="333"/>
                    </a:lnTo>
                    <a:lnTo>
                      <a:pt x="113" y="302"/>
                    </a:lnTo>
                    <a:lnTo>
                      <a:pt x="91" y="263"/>
                    </a:lnTo>
                    <a:lnTo>
                      <a:pt x="89" y="263"/>
                    </a:lnTo>
                    <a:lnTo>
                      <a:pt x="86" y="259"/>
                    </a:lnTo>
                    <a:lnTo>
                      <a:pt x="81" y="253"/>
                    </a:lnTo>
                    <a:lnTo>
                      <a:pt x="76" y="245"/>
                    </a:lnTo>
                    <a:lnTo>
                      <a:pt x="68" y="233"/>
                    </a:lnTo>
                    <a:lnTo>
                      <a:pt x="59" y="220"/>
                    </a:lnTo>
                    <a:lnTo>
                      <a:pt x="50" y="203"/>
                    </a:lnTo>
                    <a:lnTo>
                      <a:pt x="41" y="182"/>
                    </a:lnTo>
                    <a:lnTo>
                      <a:pt x="40" y="179"/>
                    </a:lnTo>
                    <a:lnTo>
                      <a:pt x="38" y="171"/>
                    </a:lnTo>
                    <a:lnTo>
                      <a:pt x="35" y="156"/>
                    </a:lnTo>
                    <a:lnTo>
                      <a:pt x="31" y="139"/>
                    </a:lnTo>
                    <a:lnTo>
                      <a:pt x="25" y="117"/>
                    </a:lnTo>
                    <a:lnTo>
                      <a:pt x="19" y="96"/>
                    </a:lnTo>
                    <a:lnTo>
                      <a:pt x="11" y="72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17" y="13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8"/>
                    </a:lnTo>
                    <a:lnTo>
                      <a:pt x="40" y="56"/>
                    </a:lnTo>
                    <a:lnTo>
                      <a:pt x="45" y="67"/>
                    </a:lnTo>
                    <a:lnTo>
                      <a:pt x="53" y="78"/>
                    </a:lnTo>
                    <a:lnTo>
                      <a:pt x="60" y="93"/>
                    </a:lnTo>
                    <a:lnTo>
                      <a:pt x="69" y="106"/>
                    </a:lnTo>
                    <a:lnTo>
                      <a:pt x="79" y="120"/>
                    </a:lnTo>
                    <a:lnTo>
                      <a:pt x="79" y="12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7" name="Freeform 449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8" name="Freeform 450"/>
              <p:cNvSpPr>
                <a:spLocks noChangeAspect="1"/>
              </p:cNvSpPr>
              <p:nvPr/>
            </p:nvSpPr>
            <p:spPr bwMode="auto">
              <a:xfrm>
                <a:off x="3719" y="967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9" y="7"/>
                  </a:cxn>
                  <a:cxn ang="0">
                    <a:pos x="79" y="23"/>
                  </a:cxn>
                  <a:cxn ang="0">
                    <a:pos x="94" y="48"/>
                  </a:cxn>
                  <a:cxn ang="0">
                    <a:pos x="113" y="78"/>
                  </a:cxn>
                  <a:cxn ang="0">
                    <a:pos x="133" y="113"/>
                  </a:cxn>
                  <a:cxn ang="0">
                    <a:pos x="154" y="149"/>
                  </a:cxn>
                  <a:cxn ang="0">
                    <a:pos x="171" y="187"/>
                  </a:cxn>
                  <a:cxn ang="0">
                    <a:pos x="186" y="220"/>
                  </a:cxn>
                  <a:cxn ang="0">
                    <a:pos x="191" y="232"/>
                  </a:cxn>
                  <a:cxn ang="0">
                    <a:pos x="208" y="263"/>
                  </a:cxn>
                  <a:cxn ang="0">
                    <a:pos x="228" y="311"/>
                  </a:cxn>
                  <a:cxn ang="0">
                    <a:pos x="248" y="369"/>
                  </a:cxn>
                  <a:cxn ang="0">
                    <a:pos x="265" y="436"/>
                  </a:cxn>
                  <a:cxn ang="0">
                    <a:pos x="271" y="507"/>
                  </a:cxn>
                  <a:cxn ang="0">
                    <a:pos x="265" y="576"/>
                  </a:cxn>
                  <a:cxn ang="0">
                    <a:pos x="239" y="641"/>
                  </a:cxn>
                  <a:cxn ang="0">
                    <a:pos x="231" y="631"/>
                  </a:cxn>
                  <a:cxn ang="0">
                    <a:pos x="207" y="601"/>
                  </a:cxn>
                  <a:cxn ang="0">
                    <a:pos x="174" y="556"/>
                  </a:cxn>
                  <a:cxn ang="0">
                    <a:pos x="135" y="499"/>
                  </a:cxn>
                  <a:cxn ang="0">
                    <a:pos x="93" y="436"/>
                  </a:cxn>
                  <a:cxn ang="0">
                    <a:pos x="55" y="371"/>
                  </a:cxn>
                  <a:cxn ang="0">
                    <a:pos x="22" y="307"/>
                  </a:cxn>
                  <a:cxn ang="0">
                    <a:pos x="2" y="249"/>
                  </a:cxn>
                  <a:cxn ang="0">
                    <a:pos x="1" y="246"/>
                  </a:cxn>
                  <a:cxn ang="0">
                    <a:pos x="0" y="233"/>
                  </a:cxn>
                  <a:cxn ang="0">
                    <a:pos x="0" y="213"/>
                  </a:cxn>
                  <a:cxn ang="0">
                    <a:pos x="2" y="184"/>
                  </a:cxn>
                  <a:cxn ang="0">
                    <a:pos x="9" y="148"/>
                  </a:cxn>
                  <a:cxn ang="0">
                    <a:pos x="20" y="106"/>
                  </a:cxn>
                  <a:cxn ang="0">
                    <a:pos x="38" y="57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1" h="641">
                    <a:moveTo>
                      <a:pt x="65" y="0"/>
                    </a:moveTo>
                    <a:lnTo>
                      <a:pt x="69" y="7"/>
                    </a:lnTo>
                    <a:lnTo>
                      <a:pt x="79" y="23"/>
                    </a:lnTo>
                    <a:lnTo>
                      <a:pt x="94" y="48"/>
                    </a:lnTo>
                    <a:lnTo>
                      <a:pt x="113" y="78"/>
                    </a:lnTo>
                    <a:lnTo>
                      <a:pt x="133" y="113"/>
                    </a:lnTo>
                    <a:lnTo>
                      <a:pt x="154" y="149"/>
                    </a:lnTo>
                    <a:lnTo>
                      <a:pt x="171" y="187"/>
                    </a:lnTo>
                    <a:lnTo>
                      <a:pt x="186" y="220"/>
                    </a:lnTo>
                    <a:lnTo>
                      <a:pt x="191" y="232"/>
                    </a:lnTo>
                    <a:lnTo>
                      <a:pt x="208" y="263"/>
                    </a:lnTo>
                    <a:lnTo>
                      <a:pt x="228" y="311"/>
                    </a:lnTo>
                    <a:lnTo>
                      <a:pt x="248" y="369"/>
                    </a:lnTo>
                    <a:lnTo>
                      <a:pt x="265" y="436"/>
                    </a:lnTo>
                    <a:lnTo>
                      <a:pt x="271" y="507"/>
                    </a:lnTo>
                    <a:lnTo>
                      <a:pt x="265" y="576"/>
                    </a:lnTo>
                    <a:lnTo>
                      <a:pt x="239" y="641"/>
                    </a:lnTo>
                    <a:lnTo>
                      <a:pt x="231" y="631"/>
                    </a:lnTo>
                    <a:lnTo>
                      <a:pt x="207" y="601"/>
                    </a:lnTo>
                    <a:lnTo>
                      <a:pt x="174" y="556"/>
                    </a:lnTo>
                    <a:lnTo>
                      <a:pt x="135" y="499"/>
                    </a:lnTo>
                    <a:lnTo>
                      <a:pt x="93" y="436"/>
                    </a:lnTo>
                    <a:lnTo>
                      <a:pt x="55" y="371"/>
                    </a:lnTo>
                    <a:lnTo>
                      <a:pt x="22" y="307"/>
                    </a:lnTo>
                    <a:lnTo>
                      <a:pt x="2" y="249"/>
                    </a:lnTo>
                    <a:lnTo>
                      <a:pt x="1" y="246"/>
                    </a:lnTo>
                    <a:lnTo>
                      <a:pt x="0" y="233"/>
                    </a:lnTo>
                    <a:lnTo>
                      <a:pt x="0" y="213"/>
                    </a:lnTo>
                    <a:lnTo>
                      <a:pt x="2" y="184"/>
                    </a:lnTo>
                    <a:lnTo>
                      <a:pt x="9" y="148"/>
                    </a:lnTo>
                    <a:lnTo>
                      <a:pt x="20" y="106"/>
                    </a:lnTo>
                    <a:lnTo>
                      <a:pt x="38" y="57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899" name="Freeform 451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0" name="Freeform 452"/>
              <p:cNvSpPr>
                <a:spLocks noChangeAspect="1"/>
              </p:cNvSpPr>
              <p:nvPr/>
            </p:nvSpPr>
            <p:spPr bwMode="auto">
              <a:xfrm>
                <a:off x="3718" y="1041"/>
                <a:ext cx="82" cy="143"/>
              </a:xfrm>
              <a:custGeom>
                <a:avLst/>
                <a:gdLst/>
                <a:ahLst/>
                <a:cxnLst>
                  <a:cxn ang="0">
                    <a:pos x="98" y="158"/>
                  </a:cxn>
                  <a:cxn ang="0">
                    <a:pos x="107" y="175"/>
                  </a:cxn>
                  <a:cxn ang="0">
                    <a:pos x="124" y="201"/>
                  </a:cxn>
                  <a:cxn ang="0">
                    <a:pos x="144" y="233"/>
                  </a:cxn>
                  <a:cxn ang="0">
                    <a:pos x="155" y="249"/>
                  </a:cxn>
                  <a:cxn ang="0">
                    <a:pos x="163" y="259"/>
                  </a:cxn>
                  <a:cxn ang="0">
                    <a:pos x="175" y="276"/>
                  </a:cxn>
                  <a:cxn ang="0">
                    <a:pos x="190" y="301"/>
                  </a:cxn>
                  <a:cxn ang="0">
                    <a:pos x="209" y="333"/>
                  </a:cxn>
                  <a:cxn ang="0">
                    <a:pos x="226" y="360"/>
                  </a:cxn>
                  <a:cxn ang="0">
                    <a:pos x="236" y="378"/>
                  </a:cxn>
                  <a:cxn ang="0">
                    <a:pos x="242" y="386"/>
                  </a:cxn>
                  <a:cxn ang="0">
                    <a:pos x="243" y="389"/>
                  </a:cxn>
                  <a:cxn ang="0">
                    <a:pos x="246" y="405"/>
                  </a:cxn>
                  <a:cxn ang="0">
                    <a:pos x="243" y="422"/>
                  </a:cxn>
                  <a:cxn ang="0">
                    <a:pos x="223" y="425"/>
                  </a:cxn>
                  <a:cxn ang="0">
                    <a:pos x="203" y="417"/>
                  </a:cxn>
                  <a:cxn ang="0">
                    <a:pos x="192" y="408"/>
                  </a:cxn>
                  <a:cxn ang="0">
                    <a:pos x="169" y="382"/>
                  </a:cxn>
                  <a:cxn ang="0">
                    <a:pos x="131" y="331"/>
                  </a:cxn>
                  <a:cxn ang="0">
                    <a:pos x="107" y="292"/>
                  </a:cxn>
                  <a:cxn ang="0">
                    <a:pos x="100" y="281"/>
                  </a:cxn>
                  <a:cxn ang="0">
                    <a:pos x="87" y="258"/>
                  </a:cxn>
                  <a:cxn ang="0">
                    <a:pos x="71" y="226"/>
                  </a:cxn>
                  <a:cxn ang="0">
                    <a:pos x="59" y="201"/>
                  </a:cxn>
                  <a:cxn ang="0">
                    <a:pos x="50" y="178"/>
                  </a:cxn>
                  <a:cxn ang="0">
                    <a:pos x="34" y="140"/>
                  </a:cxn>
                  <a:cxn ang="0">
                    <a:pos x="14" y="95"/>
                  </a:cxn>
                  <a:cxn ang="0">
                    <a:pos x="4" y="65"/>
                  </a:cxn>
                  <a:cxn ang="0">
                    <a:pos x="0" y="32"/>
                  </a:cxn>
                  <a:cxn ang="0">
                    <a:pos x="2" y="1"/>
                  </a:cxn>
                  <a:cxn ang="0">
                    <a:pos x="21" y="13"/>
                  </a:cxn>
                  <a:cxn ang="0">
                    <a:pos x="42" y="52"/>
                  </a:cxn>
                  <a:cxn ang="0">
                    <a:pos x="50" y="72"/>
                  </a:cxn>
                  <a:cxn ang="0">
                    <a:pos x="67" y="104"/>
                  </a:cxn>
                  <a:cxn ang="0">
                    <a:pos x="87" y="140"/>
                  </a:cxn>
                  <a:cxn ang="0">
                    <a:pos x="97" y="155"/>
                  </a:cxn>
                </a:cxnLst>
                <a:rect l="0" t="0" r="r" b="b"/>
                <a:pathLst>
                  <a:path w="246" h="427">
                    <a:moveTo>
                      <a:pt x="97" y="155"/>
                    </a:moveTo>
                    <a:lnTo>
                      <a:pt x="98" y="158"/>
                    </a:lnTo>
                    <a:lnTo>
                      <a:pt x="101" y="165"/>
                    </a:lnTo>
                    <a:lnTo>
                      <a:pt x="107" y="175"/>
                    </a:lnTo>
                    <a:lnTo>
                      <a:pt x="115" y="187"/>
                    </a:lnTo>
                    <a:lnTo>
                      <a:pt x="124" y="201"/>
                    </a:lnTo>
                    <a:lnTo>
                      <a:pt x="134" y="217"/>
                    </a:lnTo>
                    <a:lnTo>
                      <a:pt x="144" y="233"/>
                    </a:lnTo>
                    <a:lnTo>
                      <a:pt x="155" y="247"/>
                    </a:lnTo>
                    <a:lnTo>
                      <a:pt x="155" y="249"/>
                    </a:lnTo>
                    <a:lnTo>
                      <a:pt x="159" y="253"/>
                    </a:lnTo>
                    <a:lnTo>
                      <a:pt x="163" y="259"/>
                    </a:lnTo>
                    <a:lnTo>
                      <a:pt x="169" y="266"/>
                    </a:lnTo>
                    <a:lnTo>
                      <a:pt x="175" y="276"/>
                    </a:lnTo>
                    <a:lnTo>
                      <a:pt x="183" y="288"/>
                    </a:lnTo>
                    <a:lnTo>
                      <a:pt x="190" y="301"/>
                    </a:lnTo>
                    <a:lnTo>
                      <a:pt x="199" y="314"/>
                    </a:lnTo>
                    <a:lnTo>
                      <a:pt x="209" y="333"/>
                    </a:lnTo>
                    <a:lnTo>
                      <a:pt x="218" y="347"/>
                    </a:lnTo>
                    <a:lnTo>
                      <a:pt x="226" y="360"/>
                    </a:lnTo>
                    <a:lnTo>
                      <a:pt x="232" y="370"/>
                    </a:lnTo>
                    <a:lnTo>
                      <a:pt x="236" y="378"/>
                    </a:lnTo>
                    <a:lnTo>
                      <a:pt x="240" y="383"/>
                    </a:lnTo>
                    <a:lnTo>
                      <a:pt x="242" y="386"/>
                    </a:lnTo>
                    <a:lnTo>
                      <a:pt x="243" y="386"/>
                    </a:lnTo>
                    <a:lnTo>
                      <a:pt x="243" y="389"/>
                    </a:lnTo>
                    <a:lnTo>
                      <a:pt x="245" y="396"/>
                    </a:lnTo>
                    <a:lnTo>
                      <a:pt x="246" y="405"/>
                    </a:lnTo>
                    <a:lnTo>
                      <a:pt x="246" y="415"/>
                    </a:lnTo>
                    <a:lnTo>
                      <a:pt x="243" y="422"/>
                    </a:lnTo>
                    <a:lnTo>
                      <a:pt x="236" y="427"/>
                    </a:lnTo>
                    <a:lnTo>
                      <a:pt x="223" y="425"/>
                    </a:lnTo>
                    <a:lnTo>
                      <a:pt x="206" y="417"/>
                    </a:lnTo>
                    <a:lnTo>
                      <a:pt x="203" y="417"/>
                    </a:lnTo>
                    <a:lnTo>
                      <a:pt x="199" y="414"/>
                    </a:lnTo>
                    <a:lnTo>
                      <a:pt x="192" y="408"/>
                    </a:lnTo>
                    <a:lnTo>
                      <a:pt x="182" y="398"/>
                    </a:lnTo>
                    <a:lnTo>
                      <a:pt x="169" y="382"/>
                    </a:lnTo>
                    <a:lnTo>
                      <a:pt x="151" y="360"/>
                    </a:lnTo>
                    <a:lnTo>
                      <a:pt x="131" y="331"/>
                    </a:lnTo>
                    <a:lnTo>
                      <a:pt x="108" y="292"/>
                    </a:lnTo>
                    <a:lnTo>
                      <a:pt x="107" y="292"/>
                    </a:lnTo>
                    <a:lnTo>
                      <a:pt x="105" y="288"/>
                    </a:lnTo>
                    <a:lnTo>
                      <a:pt x="100" y="281"/>
                    </a:lnTo>
                    <a:lnTo>
                      <a:pt x="95" y="271"/>
                    </a:lnTo>
                    <a:lnTo>
                      <a:pt x="87" y="258"/>
                    </a:lnTo>
                    <a:lnTo>
                      <a:pt x="79" y="243"/>
                    </a:lnTo>
                    <a:lnTo>
                      <a:pt x="71" y="226"/>
                    </a:lnTo>
                    <a:lnTo>
                      <a:pt x="62" y="204"/>
                    </a:lnTo>
                    <a:lnTo>
                      <a:pt x="59" y="201"/>
                    </a:lnTo>
                    <a:lnTo>
                      <a:pt x="55" y="192"/>
                    </a:lnTo>
                    <a:lnTo>
                      <a:pt x="50" y="178"/>
                    </a:lnTo>
                    <a:lnTo>
                      <a:pt x="43" y="161"/>
                    </a:lnTo>
                    <a:lnTo>
                      <a:pt x="34" y="140"/>
                    </a:lnTo>
                    <a:lnTo>
                      <a:pt x="24" y="119"/>
                    </a:lnTo>
                    <a:lnTo>
                      <a:pt x="14" y="95"/>
                    </a:lnTo>
                    <a:lnTo>
                      <a:pt x="5" y="71"/>
                    </a:lnTo>
                    <a:lnTo>
                      <a:pt x="4" y="65"/>
                    </a:lnTo>
                    <a:lnTo>
                      <a:pt x="1" y="51"/>
                    </a:lnTo>
                    <a:lnTo>
                      <a:pt x="0" y="32"/>
                    </a:lnTo>
                    <a:lnTo>
                      <a:pt x="0" y="13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21" y="13"/>
                    </a:lnTo>
                    <a:lnTo>
                      <a:pt x="40" y="48"/>
                    </a:lnTo>
                    <a:lnTo>
                      <a:pt x="42" y="52"/>
                    </a:lnTo>
                    <a:lnTo>
                      <a:pt x="45" y="59"/>
                    </a:lnTo>
                    <a:lnTo>
                      <a:pt x="50" y="72"/>
                    </a:lnTo>
                    <a:lnTo>
                      <a:pt x="59" y="87"/>
                    </a:lnTo>
                    <a:lnTo>
                      <a:pt x="67" y="104"/>
                    </a:lnTo>
                    <a:lnTo>
                      <a:pt x="77" y="123"/>
                    </a:lnTo>
                    <a:lnTo>
                      <a:pt x="87" y="140"/>
                    </a:lnTo>
                    <a:lnTo>
                      <a:pt x="97" y="155"/>
                    </a:lnTo>
                    <a:lnTo>
                      <a:pt x="97" y="15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1" name="Freeform 453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2" name="Freeform 454"/>
              <p:cNvSpPr>
                <a:spLocks noChangeAspect="1"/>
              </p:cNvSpPr>
              <p:nvPr/>
            </p:nvSpPr>
            <p:spPr bwMode="auto">
              <a:xfrm>
                <a:off x="3760" y="970"/>
                <a:ext cx="91" cy="2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0" y="7"/>
                  </a:cxn>
                  <a:cxn ang="0">
                    <a:pos x="80" y="23"/>
                  </a:cxn>
                  <a:cxn ang="0">
                    <a:pos x="96" y="48"/>
                  </a:cxn>
                  <a:cxn ang="0">
                    <a:pos x="115" y="78"/>
                  </a:cxn>
                  <a:cxn ang="0">
                    <a:pos x="135" y="113"/>
                  </a:cxn>
                  <a:cxn ang="0">
                    <a:pos x="154" y="150"/>
                  </a:cxn>
                  <a:cxn ang="0">
                    <a:pos x="172" y="186"/>
                  </a:cxn>
                  <a:cxn ang="0">
                    <a:pos x="187" y="220"/>
                  </a:cxn>
                  <a:cxn ang="0">
                    <a:pos x="192" y="231"/>
                  </a:cxn>
                  <a:cxn ang="0">
                    <a:pos x="209" y="263"/>
                  </a:cxn>
                  <a:cxn ang="0">
                    <a:pos x="229" y="311"/>
                  </a:cxn>
                  <a:cxn ang="0">
                    <a:pos x="249" y="370"/>
                  </a:cxn>
                  <a:cxn ang="0">
                    <a:pos x="265" y="437"/>
                  </a:cxn>
                  <a:cxn ang="0">
                    <a:pos x="272" y="506"/>
                  </a:cxn>
                  <a:cxn ang="0">
                    <a:pos x="265" y="577"/>
                  </a:cxn>
                  <a:cxn ang="0">
                    <a:pos x="240" y="641"/>
                  </a:cxn>
                  <a:cxn ang="0">
                    <a:pos x="231" y="631"/>
                  </a:cxn>
                  <a:cxn ang="0">
                    <a:pos x="207" y="600"/>
                  </a:cxn>
                  <a:cxn ang="0">
                    <a:pos x="174" y="555"/>
                  </a:cxn>
                  <a:cxn ang="0">
                    <a:pos x="135" y="499"/>
                  </a:cxn>
                  <a:cxn ang="0">
                    <a:pos x="94" y="437"/>
                  </a:cxn>
                  <a:cxn ang="0">
                    <a:pos x="56" y="372"/>
                  </a:cxn>
                  <a:cxn ang="0">
                    <a:pos x="23" y="308"/>
                  </a:cxn>
                  <a:cxn ang="0">
                    <a:pos x="3" y="250"/>
                  </a:cxn>
                  <a:cxn ang="0">
                    <a:pos x="2" y="246"/>
                  </a:cxn>
                  <a:cxn ang="0">
                    <a:pos x="0" y="234"/>
                  </a:cxn>
                  <a:cxn ang="0">
                    <a:pos x="0" y="213"/>
                  </a:cxn>
                  <a:cxn ang="0">
                    <a:pos x="3" y="184"/>
                  </a:cxn>
                  <a:cxn ang="0">
                    <a:pos x="9" y="149"/>
                  </a:cxn>
                  <a:cxn ang="0">
                    <a:pos x="21" y="105"/>
                  </a:cxn>
                  <a:cxn ang="0">
                    <a:pos x="38" y="56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272" h="641">
                    <a:moveTo>
                      <a:pt x="66" y="0"/>
                    </a:moveTo>
                    <a:lnTo>
                      <a:pt x="70" y="7"/>
                    </a:lnTo>
                    <a:lnTo>
                      <a:pt x="80" y="23"/>
                    </a:lnTo>
                    <a:lnTo>
                      <a:pt x="96" y="48"/>
                    </a:lnTo>
                    <a:lnTo>
                      <a:pt x="115" y="78"/>
                    </a:lnTo>
                    <a:lnTo>
                      <a:pt x="135" y="113"/>
                    </a:lnTo>
                    <a:lnTo>
                      <a:pt x="154" y="150"/>
                    </a:lnTo>
                    <a:lnTo>
                      <a:pt x="172" y="186"/>
                    </a:lnTo>
                    <a:lnTo>
                      <a:pt x="187" y="220"/>
                    </a:lnTo>
                    <a:lnTo>
                      <a:pt x="192" y="231"/>
                    </a:lnTo>
                    <a:lnTo>
                      <a:pt x="209" y="263"/>
                    </a:lnTo>
                    <a:lnTo>
                      <a:pt x="229" y="311"/>
                    </a:lnTo>
                    <a:lnTo>
                      <a:pt x="249" y="370"/>
                    </a:lnTo>
                    <a:lnTo>
                      <a:pt x="265" y="437"/>
                    </a:lnTo>
                    <a:lnTo>
                      <a:pt x="272" y="506"/>
                    </a:lnTo>
                    <a:lnTo>
                      <a:pt x="265" y="577"/>
                    </a:lnTo>
                    <a:lnTo>
                      <a:pt x="240" y="641"/>
                    </a:lnTo>
                    <a:lnTo>
                      <a:pt x="231" y="631"/>
                    </a:lnTo>
                    <a:lnTo>
                      <a:pt x="207" y="600"/>
                    </a:lnTo>
                    <a:lnTo>
                      <a:pt x="174" y="555"/>
                    </a:lnTo>
                    <a:lnTo>
                      <a:pt x="135" y="499"/>
                    </a:lnTo>
                    <a:lnTo>
                      <a:pt x="94" y="437"/>
                    </a:lnTo>
                    <a:lnTo>
                      <a:pt x="56" y="372"/>
                    </a:lnTo>
                    <a:lnTo>
                      <a:pt x="23" y="308"/>
                    </a:lnTo>
                    <a:lnTo>
                      <a:pt x="3" y="250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3" y="184"/>
                    </a:lnTo>
                    <a:lnTo>
                      <a:pt x="9" y="149"/>
                    </a:lnTo>
                    <a:lnTo>
                      <a:pt x="21" y="105"/>
                    </a:lnTo>
                    <a:lnTo>
                      <a:pt x="38" y="56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3" name="Freeform 455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4" name="Freeform 456"/>
              <p:cNvSpPr>
                <a:spLocks noChangeAspect="1"/>
              </p:cNvSpPr>
              <p:nvPr/>
            </p:nvSpPr>
            <p:spPr bwMode="auto">
              <a:xfrm>
                <a:off x="3758" y="1050"/>
                <a:ext cx="82" cy="135"/>
              </a:xfrm>
              <a:custGeom>
                <a:avLst/>
                <a:gdLst/>
                <a:ahLst/>
                <a:cxnLst>
                  <a:cxn ang="0">
                    <a:pos x="96" y="145"/>
                  </a:cxn>
                  <a:cxn ang="0">
                    <a:pos x="105" y="161"/>
                  </a:cxn>
                  <a:cxn ang="0">
                    <a:pos x="121" y="189"/>
                  </a:cxn>
                  <a:cxn ang="0">
                    <a:pos x="141" y="219"/>
                  </a:cxn>
                  <a:cxn ang="0">
                    <a:pos x="152" y="235"/>
                  </a:cxn>
                  <a:cxn ang="0">
                    <a:pos x="161" y="246"/>
                  </a:cxn>
                  <a:cxn ang="0">
                    <a:pos x="175" y="264"/>
                  </a:cxn>
                  <a:cxn ang="0">
                    <a:pos x="192" y="288"/>
                  </a:cxn>
                  <a:cxn ang="0">
                    <a:pos x="211" y="320"/>
                  </a:cxn>
                  <a:cxn ang="0">
                    <a:pos x="227" y="345"/>
                  </a:cxn>
                  <a:cxn ang="0">
                    <a:pos x="237" y="358"/>
                  </a:cxn>
                  <a:cxn ang="0">
                    <a:pos x="243" y="362"/>
                  </a:cxn>
                  <a:cxn ang="0">
                    <a:pos x="245" y="365"/>
                  </a:cxn>
                  <a:cxn ang="0">
                    <a:pos x="248" y="381"/>
                  </a:cxn>
                  <a:cxn ang="0">
                    <a:pos x="245" y="398"/>
                  </a:cxn>
                  <a:cxn ang="0">
                    <a:pos x="226" y="403"/>
                  </a:cxn>
                  <a:cxn ang="0">
                    <a:pos x="205" y="394"/>
                  </a:cxn>
                  <a:cxn ang="0">
                    <a:pos x="194" y="387"/>
                  </a:cxn>
                  <a:cxn ang="0">
                    <a:pos x="170" y="362"/>
                  </a:cxn>
                  <a:cxn ang="0">
                    <a:pos x="132" y="313"/>
                  </a:cxn>
                  <a:cxn ang="0">
                    <a:pos x="108" y="274"/>
                  </a:cxn>
                  <a:cxn ang="0">
                    <a:pos x="99" y="262"/>
                  </a:cxn>
                  <a:cxn ang="0">
                    <a:pos x="86" y="242"/>
                  </a:cxn>
                  <a:cxn ang="0">
                    <a:pos x="68" y="210"/>
                  </a:cxn>
                  <a:cxn ang="0">
                    <a:pos x="58" y="189"/>
                  </a:cxn>
                  <a:cxn ang="0">
                    <a:pos x="49" y="171"/>
                  </a:cxn>
                  <a:cxn ang="0">
                    <a:pos x="35" y="141"/>
                  </a:cxn>
                  <a:cxn ang="0">
                    <a:pos x="17" y="100"/>
                  </a:cxn>
                  <a:cxn ang="0">
                    <a:pos x="7" y="71"/>
                  </a:cxn>
                  <a:cxn ang="0">
                    <a:pos x="1" y="35"/>
                  </a:cxn>
                  <a:cxn ang="0">
                    <a:pos x="1" y="3"/>
                  </a:cxn>
                  <a:cxn ang="0">
                    <a:pos x="19" y="15"/>
                  </a:cxn>
                  <a:cxn ang="0">
                    <a:pos x="40" y="51"/>
                  </a:cxn>
                  <a:cxn ang="0">
                    <a:pos x="49" y="68"/>
                  </a:cxn>
                  <a:cxn ang="0">
                    <a:pos x="64" y="96"/>
                  </a:cxn>
                  <a:cxn ang="0">
                    <a:pos x="84" y="128"/>
                  </a:cxn>
                  <a:cxn ang="0">
                    <a:pos x="94" y="142"/>
                  </a:cxn>
                </a:cxnLst>
                <a:rect l="0" t="0" r="r" b="b"/>
                <a:pathLst>
                  <a:path w="248" h="403">
                    <a:moveTo>
                      <a:pt x="94" y="142"/>
                    </a:moveTo>
                    <a:lnTo>
                      <a:pt x="96" y="145"/>
                    </a:lnTo>
                    <a:lnTo>
                      <a:pt x="98" y="152"/>
                    </a:lnTo>
                    <a:lnTo>
                      <a:pt x="105" y="161"/>
                    </a:lnTo>
                    <a:lnTo>
                      <a:pt x="112" y="174"/>
                    </a:lnTo>
                    <a:lnTo>
                      <a:pt x="121" y="189"/>
                    </a:lnTo>
                    <a:lnTo>
                      <a:pt x="131" y="203"/>
                    </a:lnTo>
                    <a:lnTo>
                      <a:pt x="141" y="219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6" y="239"/>
                    </a:lnTo>
                    <a:lnTo>
                      <a:pt x="161" y="246"/>
                    </a:lnTo>
                    <a:lnTo>
                      <a:pt x="169" y="254"/>
                    </a:lnTo>
                    <a:lnTo>
                      <a:pt x="175" y="264"/>
                    </a:lnTo>
                    <a:lnTo>
                      <a:pt x="184" y="275"/>
                    </a:lnTo>
                    <a:lnTo>
                      <a:pt x="192" y="288"/>
                    </a:lnTo>
                    <a:lnTo>
                      <a:pt x="200" y="301"/>
                    </a:lnTo>
                    <a:lnTo>
                      <a:pt x="211" y="320"/>
                    </a:lnTo>
                    <a:lnTo>
                      <a:pt x="219" y="335"/>
                    </a:lnTo>
                    <a:lnTo>
                      <a:pt x="227" y="345"/>
                    </a:lnTo>
                    <a:lnTo>
                      <a:pt x="233" y="352"/>
                    </a:lnTo>
                    <a:lnTo>
                      <a:pt x="237" y="358"/>
                    </a:lnTo>
                    <a:lnTo>
                      <a:pt x="241" y="361"/>
                    </a:lnTo>
                    <a:lnTo>
                      <a:pt x="243" y="362"/>
                    </a:lnTo>
                    <a:lnTo>
                      <a:pt x="245" y="362"/>
                    </a:lnTo>
                    <a:lnTo>
                      <a:pt x="245" y="365"/>
                    </a:lnTo>
                    <a:lnTo>
                      <a:pt x="247" y="37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45" y="398"/>
                    </a:lnTo>
                    <a:lnTo>
                      <a:pt x="238" y="403"/>
                    </a:lnTo>
                    <a:lnTo>
                      <a:pt x="226" y="403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2" y="393"/>
                    </a:lnTo>
                    <a:lnTo>
                      <a:pt x="194" y="387"/>
                    </a:lnTo>
                    <a:lnTo>
                      <a:pt x="184" y="378"/>
                    </a:lnTo>
                    <a:lnTo>
                      <a:pt x="170" y="362"/>
                    </a:lnTo>
                    <a:lnTo>
                      <a:pt x="152" y="342"/>
                    </a:lnTo>
                    <a:lnTo>
                      <a:pt x="132" y="313"/>
                    </a:lnTo>
                    <a:lnTo>
                      <a:pt x="110" y="274"/>
                    </a:lnTo>
                    <a:lnTo>
                      <a:pt x="108" y="274"/>
                    </a:lnTo>
                    <a:lnTo>
                      <a:pt x="105" y="270"/>
                    </a:lnTo>
                    <a:lnTo>
                      <a:pt x="99" y="262"/>
                    </a:lnTo>
                    <a:lnTo>
                      <a:pt x="93" y="254"/>
                    </a:lnTo>
                    <a:lnTo>
                      <a:pt x="86" y="242"/>
                    </a:lnTo>
                    <a:lnTo>
                      <a:pt x="77" y="228"/>
                    </a:lnTo>
                    <a:lnTo>
                      <a:pt x="68" y="210"/>
                    </a:lnTo>
                    <a:lnTo>
                      <a:pt x="59" y="190"/>
                    </a:lnTo>
                    <a:lnTo>
                      <a:pt x="58" y="189"/>
                    </a:lnTo>
                    <a:lnTo>
                      <a:pt x="54" y="181"/>
                    </a:lnTo>
                    <a:lnTo>
                      <a:pt x="49" y="171"/>
                    </a:lnTo>
                    <a:lnTo>
                      <a:pt x="43" y="157"/>
                    </a:lnTo>
                    <a:lnTo>
                      <a:pt x="35" y="141"/>
                    </a:lnTo>
                    <a:lnTo>
                      <a:pt x="28" y="121"/>
                    </a:lnTo>
                    <a:lnTo>
                      <a:pt x="17" y="100"/>
                    </a:lnTo>
                    <a:lnTo>
                      <a:pt x="9" y="77"/>
                    </a:lnTo>
                    <a:lnTo>
                      <a:pt x="7" y="71"/>
                    </a:lnTo>
                    <a:lnTo>
                      <a:pt x="4" y="55"/>
                    </a:lnTo>
                    <a:lnTo>
                      <a:pt x="1" y="35"/>
                    </a:lnTo>
                    <a:lnTo>
                      <a:pt x="0" y="16"/>
                    </a:lnTo>
                    <a:lnTo>
                      <a:pt x="1" y="3"/>
                    </a:lnTo>
                    <a:lnTo>
                      <a:pt x="7" y="0"/>
                    </a:lnTo>
                    <a:lnTo>
                      <a:pt x="19" y="15"/>
                    </a:lnTo>
                    <a:lnTo>
                      <a:pt x="39" y="48"/>
                    </a:lnTo>
                    <a:lnTo>
                      <a:pt x="40" y="51"/>
                    </a:lnTo>
                    <a:lnTo>
                      <a:pt x="43" y="58"/>
                    </a:lnTo>
                    <a:lnTo>
                      <a:pt x="49" y="68"/>
                    </a:lnTo>
                    <a:lnTo>
                      <a:pt x="57" y="82"/>
                    </a:lnTo>
                    <a:lnTo>
                      <a:pt x="64" y="96"/>
                    </a:lnTo>
                    <a:lnTo>
                      <a:pt x="74" y="112"/>
                    </a:lnTo>
                    <a:lnTo>
                      <a:pt x="84" y="128"/>
                    </a:lnTo>
                    <a:lnTo>
                      <a:pt x="94" y="142"/>
                    </a:lnTo>
                    <a:lnTo>
                      <a:pt x="94" y="14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5" name="Freeform 457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6" name="Freeform 458"/>
              <p:cNvSpPr>
                <a:spLocks noChangeAspect="1"/>
              </p:cNvSpPr>
              <p:nvPr/>
            </p:nvSpPr>
            <p:spPr bwMode="auto">
              <a:xfrm>
                <a:off x="3798" y="968"/>
                <a:ext cx="90" cy="214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8" y="7"/>
                  </a:cxn>
                  <a:cxn ang="0">
                    <a:pos x="78" y="23"/>
                  </a:cxn>
                  <a:cxn ang="0">
                    <a:pos x="95" y="47"/>
                  </a:cxn>
                  <a:cxn ang="0">
                    <a:pos x="114" y="79"/>
                  </a:cxn>
                  <a:cxn ang="0">
                    <a:pos x="134" y="114"/>
                  </a:cxn>
                  <a:cxn ang="0">
                    <a:pos x="153" y="152"/>
                  </a:cxn>
                  <a:cxn ang="0">
                    <a:pos x="171" y="188"/>
                  </a:cxn>
                  <a:cxn ang="0">
                    <a:pos x="186" y="221"/>
                  </a:cxn>
                  <a:cxn ang="0">
                    <a:pos x="191" y="233"/>
                  </a:cxn>
                  <a:cxn ang="0">
                    <a:pos x="207" y="264"/>
                  </a:cxn>
                  <a:cxn ang="0">
                    <a:pos x="227" y="312"/>
                  </a:cxn>
                  <a:cxn ang="0">
                    <a:pos x="248" y="371"/>
                  </a:cxn>
                  <a:cxn ang="0">
                    <a:pos x="264" y="438"/>
                  </a:cxn>
                  <a:cxn ang="0">
                    <a:pos x="270" y="507"/>
                  </a:cxn>
                  <a:cxn ang="0">
                    <a:pos x="264" y="578"/>
                  </a:cxn>
                  <a:cxn ang="0">
                    <a:pos x="239" y="642"/>
                  </a:cxn>
                  <a:cxn ang="0">
                    <a:pos x="230" y="632"/>
                  </a:cxn>
                  <a:cxn ang="0">
                    <a:pos x="207" y="602"/>
                  </a:cxn>
                  <a:cxn ang="0">
                    <a:pos x="173" y="557"/>
                  </a:cxn>
                  <a:cxn ang="0">
                    <a:pos x="134" y="500"/>
                  </a:cxn>
                  <a:cxn ang="0">
                    <a:pos x="94" y="438"/>
                  </a:cxn>
                  <a:cxn ang="0">
                    <a:pos x="54" y="373"/>
                  </a:cxn>
                  <a:cxn ang="0">
                    <a:pos x="23" y="309"/>
                  </a:cxn>
                  <a:cxn ang="0">
                    <a:pos x="3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1" y="185"/>
                  </a:cxn>
                  <a:cxn ang="0">
                    <a:pos x="8" y="149"/>
                  </a:cxn>
                  <a:cxn ang="0">
                    <a:pos x="19" y="107"/>
                  </a:cxn>
                  <a:cxn ang="0">
                    <a:pos x="37" y="56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270" h="642">
                    <a:moveTo>
                      <a:pt x="65" y="0"/>
                    </a:moveTo>
                    <a:lnTo>
                      <a:pt x="68" y="7"/>
                    </a:lnTo>
                    <a:lnTo>
                      <a:pt x="78" y="23"/>
                    </a:lnTo>
                    <a:lnTo>
                      <a:pt x="95" y="47"/>
                    </a:lnTo>
                    <a:lnTo>
                      <a:pt x="114" y="79"/>
                    </a:lnTo>
                    <a:lnTo>
                      <a:pt x="134" y="114"/>
                    </a:lnTo>
                    <a:lnTo>
                      <a:pt x="153" y="152"/>
                    </a:lnTo>
                    <a:lnTo>
                      <a:pt x="171" y="188"/>
                    </a:lnTo>
                    <a:lnTo>
                      <a:pt x="186" y="221"/>
                    </a:lnTo>
                    <a:lnTo>
                      <a:pt x="191" y="233"/>
                    </a:lnTo>
                    <a:lnTo>
                      <a:pt x="207" y="264"/>
                    </a:lnTo>
                    <a:lnTo>
                      <a:pt x="227" y="312"/>
                    </a:lnTo>
                    <a:lnTo>
                      <a:pt x="248" y="371"/>
                    </a:lnTo>
                    <a:lnTo>
                      <a:pt x="264" y="438"/>
                    </a:lnTo>
                    <a:lnTo>
                      <a:pt x="270" y="507"/>
                    </a:lnTo>
                    <a:lnTo>
                      <a:pt x="264" y="578"/>
                    </a:lnTo>
                    <a:lnTo>
                      <a:pt x="239" y="642"/>
                    </a:lnTo>
                    <a:lnTo>
                      <a:pt x="230" y="632"/>
                    </a:lnTo>
                    <a:lnTo>
                      <a:pt x="207" y="602"/>
                    </a:lnTo>
                    <a:lnTo>
                      <a:pt x="173" y="557"/>
                    </a:lnTo>
                    <a:lnTo>
                      <a:pt x="134" y="500"/>
                    </a:lnTo>
                    <a:lnTo>
                      <a:pt x="94" y="438"/>
                    </a:lnTo>
                    <a:lnTo>
                      <a:pt x="54" y="373"/>
                    </a:lnTo>
                    <a:lnTo>
                      <a:pt x="23" y="309"/>
                    </a:lnTo>
                    <a:lnTo>
                      <a:pt x="3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1" y="185"/>
                    </a:lnTo>
                    <a:lnTo>
                      <a:pt x="8" y="149"/>
                    </a:lnTo>
                    <a:lnTo>
                      <a:pt x="19" y="107"/>
                    </a:lnTo>
                    <a:lnTo>
                      <a:pt x="37" y="56"/>
                    </a:lnTo>
                    <a:lnTo>
                      <a:pt x="65" y="0"/>
                    </a:lnTo>
                    <a:lnTo>
                      <a:pt x="6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7" name="Freeform 459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8" name="Freeform 460"/>
              <p:cNvSpPr>
                <a:spLocks noChangeAspect="1"/>
              </p:cNvSpPr>
              <p:nvPr/>
            </p:nvSpPr>
            <p:spPr bwMode="auto">
              <a:xfrm>
                <a:off x="3797" y="1050"/>
                <a:ext cx="84" cy="131"/>
              </a:xfrm>
              <a:custGeom>
                <a:avLst/>
                <a:gdLst/>
                <a:ahLst/>
                <a:cxnLst>
                  <a:cxn ang="0">
                    <a:pos x="86" y="131"/>
                  </a:cxn>
                  <a:cxn ang="0">
                    <a:pos x="96" y="148"/>
                  </a:cxn>
                  <a:cxn ang="0">
                    <a:pos x="114" y="177"/>
                  </a:cxn>
                  <a:cxn ang="0">
                    <a:pos x="135" y="210"/>
                  </a:cxn>
                  <a:cxn ang="0">
                    <a:pos x="147" y="228"/>
                  </a:cxn>
                  <a:cxn ang="0">
                    <a:pos x="156" y="239"/>
                  </a:cxn>
                  <a:cxn ang="0">
                    <a:pos x="171" y="259"/>
                  </a:cxn>
                  <a:cxn ang="0">
                    <a:pos x="190" y="284"/>
                  </a:cxn>
                  <a:cxn ang="0">
                    <a:pos x="212" y="312"/>
                  </a:cxn>
                  <a:cxn ang="0">
                    <a:pos x="231" y="333"/>
                  </a:cxn>
                  <a:cxn ang="0">
                    <a:pos x="243" y="346"/>
                  </a:cxn>
                  <a:cxn ang="0">
                    <a:pos x="248" y="351"/>
                  </a:cxn>
                  <a:cxn ang="0">
                    <a:pos x="249" y="354"/>
                  </a:cxn>
                  <a:cxn ang="0">
                    <a:pos x="253" y="369"/>
                  </a:cxn>
                  <a:cxn ang="0">
                    <a:pos x="249" y="387"/>
                  </a:cxn>
                  <a:cxn ang="0">
                    <a:pos x="231" y="393"/>
                  </a:cxn>
                  <a:cxn ang="0">
                    <a:pos x="211" y="388"/>
                  </a:cxn>
                  <a:cxn ang="0">
                    <a:pos x="196" y="384"/>
                  </a:cxn>
                  <a:cxn ang="0">
                    <a:pos x="167" y="367"/>
                  </a:cxn>
                  <a:cxn ang="0">
                    <a:pos x="127" y="323"/>
                  </a:cxn>
                  <a:cxn ang="0">
                    <a:pos x="103" y="288"/>
                  </a:cxn>
                  <a:cxn ang="0">
                    <a:pos x="94" y="277"/>
                  </a:cxn>
                  <a:cxn ang="0">
                    <a:pos x="81" y="255"/>
                  </a:cxn>
                  <a:cxn ang="0">
                    <a:pos x="63" y="222"/>
                  </a:cxn>
                  <a:cxn ang="0">
                    <a:pos x="53" y="200"/>
                  </a:cxn>
                  <a:cxn ang="0">
                    <a:pos x="47" y="186"/>
                  </a:cxn>
                  <a:cxn ang="0">
                    <a:pos x="34" y="158"/>
                  </a:cxn>
                  <a:cxn ang="0">
                    <a:pos x="18" y="121"/>
                  </a:cxn>
                  <a:cxn ang="0">
                    <a:pos x="7" y="90"/>
                  </a:cxn>
                  <a:cxn ang="0">
                    <a:pos x="2" y="48"/>
                  </a:cxn>
                  <a:cxn ang="0">
                    <a:pos x="0" y="6"/>
                  </a:cxn>
                  <a:cxn ang="0">
                    <a:pos x="18" y="11"/>
                  </a:cxn>
                  <a:cxn ang="0">
                    <a:pos x="37" y="47"/>
                  </a:cxn>
                  <a:cxn ang="0">
                    <a:pos x="45" y="61"/>
                  </a:cxn>
                  <a:cxn ang="0">
                    <a:pos x="57" y="84"/>
                  </a:cxn>
                  <a:cxn ang="0">
                    <a:pos x="75" y="113"/>
                  </a:cxn>
                  <a:cxn ang="0">
                    <a:pos x="85" y="128"/>
                  </a:cxn>
                </a:cxnLst>
                <a:rect l="0" t="0" r="r" b="b"/>
                <a:pathLst>
                  <a:path w="253" h="393">
                    <a:moveTo>
                      <a:pt x="85" y="128"/>
                    </a:moveTo>
                    <a:lnTo>
                      <a:pt x="86" y="131"/>
                    </a:lnTo>
                    <a:lnTo>
                      <a:pt x="90" y="138"/>
                    </a:lnTo>
                    <a:lnTo>
                      <a:pt x="96" y="148"/>
                    </a:lnTo>
                    <a:lnTo>
                      <a:pt x="105" y="161"/>
                    </a:lnTo>
                    <a:lnTo>
                      <a:pt x="114" y="177"/>
                    </a:lnTo>
                    <a:lnTo>
                      <a:pt x="125" y="193"/>
                    </a:lnTo>
                    <a:lnTo>
                      <a:pt x="135" y="210"/>
                    </a:lnTo>
                    <a:lnTo>
                      <a:pt x="147" y="225"/>
                    </a:lnTo>
                    <a:lnTo>
                      <a:pt x="147" y="228"/>
                    </a:lnTo>
                    <a:lnTo>
                      <a:pt x="151" y="232"/>
                    </a:lnTo>
                    <a:lnTo>
                      <a:pt x="156" y="239"/>
                    </a:lnTo>
                    <a:lnTo>
                      <a:pt x="163" y="249"/>
                    </a:lnTo>
                    <a:lnTo>
                      <a:pt x="171" y="259"/>
                    </a:lnTo>
                    <a:lnTo>
                      <a:pt x="180" y="273"/>
                    </a:lnTo>
                    <a:lnTo>
                      <a:pt x="190" y="284"/>
                    </a:lnTo>
                    <a:lnTo>
                      <a:pt x="200" y="296"/>
                    </a:lnTo>
                    <a:lnTo>
                      <a:pt x="212" y="312"/>
                    </a:lnTo>
                    <a:lnTo>
                      <a:pt x="222" y="325"/>
                    </a:lnTo>
                    <a:lnTo>
                      <a:pt x="231" y="333"/>
                    </a:lnTo>
                    <a:lnTo>
                      <a:pt x="238" y="341"/>
                    </a:lnTo>
                    <a:lnTo>
                      <a:pt x="243" y="346"/>
                    </a:lnTo>
                    <a:lnTo>
                      <a:pt x="245" y="349"/>
                    </a:lnTo>
                    <a:lnTo>
                      <a:pt x="248" y="351"/>
                    </a:lnTo>
                    <a:lnTo>
                      <a:pt x="249" y="351"/>
                    </a:lnTo>
                    <a:lnTo>
                      <a:pt x="249" y="354"/>
                    </a:lnTo>
                    <a:lnTo>
                      <a:pt x="250" y="361"/>
                    </a:lnTo>
                    <a:lnTo>
                      <a:pt x="253" y="369"/>
                    </a:lnTo>
                    <a:lnTo>
                      <a:pt x="252" y="378"/>
                    </a:lnTo>
                    <a:lnTo>
                      <a:pt x="249" y="387"/>
                    </a:lnTo>
                    <a:lnTo>
                      <a:pt x="243" y="393"/>
                    </a:lnTo>
                    <a:lnTo>
                      <a:pt x="231" y="393"/>
                    </a:lnTo>
                    <a:lnTo>
                      <a:pt x="214" y="387"/>
                    </a:lnTo>
                    <a:lnTo>
                      <a:pt x="211" y="388"/>
                    </a:lnTo>
                    <a:lnTo>
                      <a:pt x="205" y="387"/>
                    </a:lnTo>
                    <a:lnTo>
                      <a:pt x="196" y="384"/>
                    </a:lnTo>
                    <a:lnTo>
                      <a:pt x="183" y="378"/>
                    </a:lnTo>
                    <a:lnTo>
                      <a:pt x="167" y="367"/>
                    </a:lnTo>
                    <a:lnTo>
                      <a:pt x="148" y="349"/>
                    </a:lnTo>
                    <a:lnTo>
                      <a:pt x="127" y="323"/>
                    </a:lnTo>
                    <a:lnTo>
                      <a:pt x="104" y="288"/>
                    </a:lnTo>
                    <a:lnTo>
                      <a:pt x="103" y="288"/>
                    </a:lnTo>
                    <a:lnTo>
                      <a:pt x="99" y="284"/>
                    </a:lnTo>
                    <a:lnTo>
                      <a:pt x="94" y="277"/>
                    </a:lnTo>
                    <a:lnTo>
                      <a:pt x="89" y="267"/>
                    </a:lnTo>
                    <a:lnTo>
                      <a:pt x="81" y="255"/>
                    </a:lnTo>
                    <a:lnTo>
                      <a:pt x="72" y="239"/>
                    </a:lnTo>
                    <a:lnTo>
                      <a:pt x="63" y="222"/>
                    </a:lnTo>
                    <a:lnTo>
                      <a:pt x="55" y="202"/>
                    </a:lnTo>
                    <a:lnTo>
                      <a:pt x="53" y="200"/>
                    </a:lnTo>
                    <a:lnTo>
                      <a:pt x="51" y="194"/>
                    </a:lnTo>
                    <a:lnTo>
                      <a:pt x="47" y="186"/>
                    </a:lnTo>
                    <a:lnTo>
                      <a:pt x="41" y="173"/>
                    </a:lnTo>
                    <a:lnTo>
                      <a:pt x="34" y="158"/>
                    </a:lnTo>
                    <a:lnTo>
                      <a:pt x="27" y="139"/>
                    </a:lnTo>
                    <a:lnTo>
                      <a:pt x="18" y="121"/>
                    </a:lnTo>
                    <a:lnTo>
                      <a:pt x="9" y="97"/>
                    </a:lnTo>
                    <a:lnTo>
                      <a:pt x="7" y="90"/>
                    </a:lnTo>
                    <a:lnTo>
                      <a:pt x="4" y="73"/>
                    </a:lnTo>
                    <a:lnTo>
                      <a:pt x="2" y="48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18" y="11"/>
                    </a:lnTo>
                    <a:lnTo>
                      <a:pt x="37" y="44"/>
                    </a:lnTo>
                    <a:lnTo>
                      <a:pt x="37" y="47"/>
                    </a:lnTo>
                    <a:lnTo>
                      <a:pt x="40" y="53"/>
                    </a:lnTo>
                    <a:lnTo>
                      <a:pt x="45" y="61"/>
                    </a:lnTo>
                    <a:lnTo>
                      <a:pt x="51" y="71"/>
                    </a:lnTo>
                    <a:lnTo>
                      <a:pt x="57" y="84"/>
                    </a:lnTo>
                    <a:lnTo>
                      <a:pt x="66" y="99"/>
                    </a:lnTo>
                    <a:lnTo>
                      <a:pt x="75" y="113"/>
                    </a:lnTo>
                    <a:lnTo>
                      <a:pt x="85" y="128"/>
                    </a:lnTo>
                    <a:lnTo>
                      <a:pt x="85" y="128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09" name="Freeform 461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0" name="Freeform 462"/>
              <p:cNvSpPr>
                <a:spLocks noChangeAspect="1"/>
              </p:cNvSpPr>
              <p:nvPr/>
            </p:nvSpPr>
            <p:spPr bwMode="auto">
              <a:xfrm>
                <a:off x="3835" y="975"/>
                <a:ext cx="96" cy="2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8" y="6"/>
                  </a:cxn>
                  <a:cxn ang="0">
                    <a:pos x="78" y="20"/>
                  </a:cxn>
                  <a:cxn ang="0">
                    <a:pos x="94" y="42"/>
                  </a:cxn>
                  <a:cxn ang="0">
                    <a:pos x="113" y="69"/>
                  </a:cxn>
                  <a:cxn ang="0">
                    <a:pos x="133" y="102"/>
                  </a:cxn>
                  <a:cxn ang="0">
                    <a:pos x="154" y="136"/>
                  </a:cxn>
                  <a:cxn ang="0">
                    <a:pos x="171" y="170"/>
                  </a:cxn>
                  <a:cxn ang="0">
                    <a:pos x="186" y="204"/>
                  </a:cxn>
                  <a:cxn ang="0">
                    <a:pos x="193" y="215"/>
                  </a:cxn>
                  <a:cxn ang="0">
                    <a:pos x="210" y="247"/>
                  </a:cxn>
                  <a:cxn ang="0">
                    <a:pos x="233" y="295"/>
                  </a:cxn>
                  <a:cxn ang="0">
                    <a:pos x="258" y="354"/>
                  </a:cxn>
                  <a:cxn ang="0">
                    <a:pos x="279" y="422"/>
                  </a:cxn>
                  <a:cxn ang="0">
                    <a:pos x="290" y="493"/>
                  </a:cxn>
                  <a:cxn ang="0">
                    <a:pos x="287" y="566"/>
                  </a:cxn>
                  <a:cxn ang="0">
                    <a:pos x="267" y="634"/>
                  </a:cxn>
                  <a:cxn ang="0">
                    <a:pos x="257" y="623"/>
                  </a:cxn>
                  <a:cxn ang="0">
                    <a:pos x="231" y="594"/>
                  </a:cxn>
                  <a:cxn ang="0">
                    <a:pos x="193" y="550"/>
                  </a:cxn>
                  <a:cxn ang="0">
                    <a:pos x="149" y="496"/>
                  </a:cxn>
                  <a:cxn ang="0">
                    <a:pos x="102" y="434"/>
                  </a:cxn>
                  <a:cxn ang="0">
                    <a:pos x="59" y="370"/>
                  </a:cxn>
                  <a:cxn ang="0">
                    <a:pos x="24" y="308"/>
                  </a:cxn>
                  <a:cxn ang="0">
                    <a:pos x="2" y="250"/>
                  </a:cxn>
                  <a:cxn ang="0">
                    <a:pos x="1" y="247"/>
                  </a:cxn>
                  <a:cxn ang="0">
                    <a:pos x="0" y="234"/>
                  </a:cxn>
                  <a:cxn ang="0">
                    <a:pos x="0" y="214"/>
                  </a:cxn>
                  <a:cxn ang="0">
                    <a:pos x="2" y="185"/>
                  </a:cxn>
                  <a:cxn ang="0">
                    <a:pos x="7" y="149"/>
                  </a:cxn>
                  <a:cxn ang="0">
                    <a:pos x="19" y="107"/>
                  </a:cxn>
                  <a:cxn ang="0">
                    <a:pos x="38" y="56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290" h="634">
                    <a:moveTo>
                      <a:pt x="64" y="0"/>
                    </a:moveTo>
                    <a:lnTo>
                      <a:pt x="68" y="6"/>
                    </a:lnTo>
                    <a:lnTo>
                      <a:pt x="78" y="20"/>
                    </a:lnTo>
                    <a:lnTo>
                      <a:pt x="94" y="42"/>
                    </a:lnTo>
                    <a:lnTo>
                      <a:pt x="113" y="69"/>
                    </a:lnTo>
                    <a:lnTo>
                      <a:pt x="133" y="102"/>
                    </a:lnTo>
                    <a:lnTo>
                      <a:pt x="154" y="136"/>
                    </a:lnTo>
                    <a:lnTo>
                      <a:pt x="171" y="170"/>
                    </a:lnTo>
                    <a:lnTo>
                      <a:pt x="186" y="204"/>
                    </a:lnTo>
                    <a:lnTo>
                      <a:pt x="193" y="215"/>
                    </a:lnTo>
                    <a:lnTo>
                      <a:pt x="210" y="247"/>
                    </a:lnTo>
                    <a:lnTo>
                      <a:pt x="233" y="295"/>
                    </a:lnTo>
                    <a:lnTo>
                      <a:pt x="258" y="354"/>
                    </a:lnTo>
                    <a:lnTo>
                      <a:pt x="279" y="422"/>
                    </a:lnTo>
                    <a:lnTo>
                      <a:pt x="290" y="493"/>
                    </a:lnTo>
                    <a:lnTo>
                      <a:pt x="287" y="566"/>
                    </a:lnTo>
                    <a:lnTo>
                      <a:pt x="267" y="634"/>
                    </a:lnTo>
                    <a:lnTo>
                      <a:pt x="257" y="623"/>
                    </a:lnTo>
                    <a:lnTo>
                      <a:pt x="231" y="594"/>
                    </a:lnTo>
                    <a:lnTo>
                      <a:pt x="193" y="550"/>
                    </a:lnTo>
                    <a:lnTo>
                      <a:pt x="149" y="496"/>
                    </a:lnTo>
                    <a:lnTo>
                      <a:pt x="102" y="434"/>
                    </a:lnTo>
                    <a:lnTo>
                      <a:pt x="59" y="370"/>
                    </a:lnTo>
                    <a:lnTo>
                      <a:pt x="24" y="308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34"/>
                    </a:lnTo>
                    <a:lnTo>
                      <a:pt x="0" y="214"/>
                    </a:lnTo>
                    <a:lnTo>
                      <a:pt x="2" y="185"/>
                    </a:lnTo>
                    <a:lnTo>
                      <a:pt x="7" y="149"/>
                    </a:lnTo>
                    <a:lnTo>
                      <a:pt x="19" y="107"/>
                    </a:lnTo>
                    <a:lnTo>
                      <a:pt x="38" y="56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1" name="Freeform 463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2" name="Freeform 464"/>
              <p:cNvSpPr>
                <a:spLocks noChangeAspect="1"/>
              </p:cNvSpPr>
              <p:nvPr/>
            </p:nvSpPr>
            <p:spPr bwMode="auto">
              <a:xfrm>
                <a:off x="3834" y="1047"/>
                <a:ext cx="93" cy="141"/>
              </a:xfrm>
              <a:custGeom>
                <a:avLst/>
                <a:gdLst/>
                <a:ahLst/>
                <a:cxnLst>
                  <a:cxn ang="0">
                    <a:pos x="112" y="164"/>
                  </a:cxn>
                  <a:cxn ang="0">
                    <a:pos x="123" y="183"/>
                  </a:cxn>
                  <a:cxn ang="0">
                    <a:pos x="142" y="210"/>
                  </a:cxn>
                  <a:cxn ang="0">
                    <a:pos x="163" y="243"/>
                  </a:cxn>
                  <a:cxn ang="0">
                    <a:pos x="174" y="261"/>
                  </a:cxn>
                  <a:cxn ang="0">
                    <a:pos x="183" y="272"/>
                  </a:cxn>
                  <a:cxn ang="0">
                    <a:pos x="197" y="293"/>
                  </a:cxn>
                  <a:cxn ang="0">
                    <a:pos x="216" y="317"/>
                  </a:cxn>
                  <a:cxn ang="0">
                    <a:pos x="239" y="345"/>
                  </a:cxn>
                  <a:cxn ang="0">
                    <a:pos x="258" y="368"/>
                  </a:cxn>
                  <a:cxn ang="0">
                    <a:pos x="269" y="379"/>
                  </a:cxn>
                  <a:cxn ang="0">
                    <a:pos x="274" y="384"/>
                  </a:cxn>
                  <a:cxn ang="0">
                    <a:pos x="275" y="387"/>
                  </a:cxn>
                  <a:cxn ang="0">
                    <a:pos x="279" y="400"/>
                  </a:cxn>
                  <a:cxn ang="0">
                    <a:pos x="275" y="416"/>
                  </a:cxn>
                  <a:cxn ang="0">
                    <a:pos x="258" y="424"/>
                  </a:cxn>
                  <a:cxn ang="0">
                    <a:pos x="237" y="421"/>
                  </a:cxn>
                  <a:cxn ang="0">
                    <a:pos x="222" y="413"/>
                  </a:cxn>
                  <a:cxn ang="0">
                    <a:pos x="195" y="392"/>
                  </a:cxn>
                  <a:cxn ang="0">
                    <a:pos x="154" y="352"/>
                  </a:cxn>
                  <a:cxn ang="0">
                    <a:pos x="129" y="323"/>
                  </a:cxn>
                  <a:cxn ang="0">
                    <a:pos x="120" y="311"/>
                  </a:cxn>
                  <a:cxn ang="0">
                    <a:pos x="107" y="288"/>
                  </a:cxn>
                  <a:cxn ang="0">
                    <a:pos x="90" y="256"/>
                  </a:cxn>
                  <a:cxn ang="0">
                    <a:pos x="78" y="233"/>
                  </a:cxn>
                  <a:cxn ang="0">
                    <a:pos x="70" y="216"/>
                  </a:cxn>
                  <a:cxn ang="0">
                    <a:pos x="53" y="186"/>
                  </a:cxn>
                  <a:cxn ang="0">
                    <a:pos x="33" y="145"/>
                  </a:cxn>
                  <a:cxn ang="0">
                    <a:pos x="20" y="113"/>
                  </a:cxn>
                  <a:cxn ang="0">
                    <a:pos x="8" y="60"/>
                  </a:cxn>
                  <a:cxn ang="0">
                    <a:pos x="0" y="8"/>
                  </a:cxn>
                  <a:cxn ang="0">
                    <a:pos x="19" y="15"/>
                  </a:cxn>
                  <a:cxn ang="0">
                    <a:pos x="46" y="61"/>
                  </a:cxn>
                  <a:cxn ang="0">
                    <a:pos x="58" y="81"/>
                  </a:cxn>
                  <a:cxn ang="0">
                    <a:pos x="78" y="112"/>
                  </a:cxn>
                  <a:cxn ang="0">
                    <a:pos x="100" y="146"/>
                  </a:cxn>
                  <a:cxn ang="0">
                    <a:pos x="111" y="161"/>
                  </a:cxn>
                </a:cxnLst>
                <a:rect l="0" t="0" r="r" b="b"/>
                <a:pathLst>
                  <a:path w="279" h="424">
                    <a:moveTo>
                      <a:pt x="111" y="161"/>
                    </a:moveTo>
                    <a:lnTo>
                      <a:pt x="112" y="164"/>
                    </a:lnTo>
                    <a:lnTo>
                      <a:pt x="116" y="171"/>
                    </a:lnTo>
                    <a:lnTo>
                      <a:pt x="123" y="183"/>
                    </a:lnTo>
                    <a:lnTo>
                      <a:pt x="131" y="196"/>
                    </a:lnTo>
                    <a:lnTo>
                      <a:pt x="142" y="210"/>
                    </a:lnTo>
                    <a:lnTo>
                      <a:pt x="152" y="228"/>
                    </a:lnTo>
                    <a:lnTo>
                      <a:pt x="163" y="243"/>
                    </a:lnTo>
                    <a:lnTo>
                      <a:pt x="174" y="258"/>
                    </a:lnTo>
                    <a:lnTo>
                      <a:pt x="174" y="261"/>
                    </a:lnTo>
                    <a:lnTo>
                      <a:pt x="178" y="265"/>
                    </a:lnTo>
                    <a:lnTo>
                      <a:pt x="183" y="272"/>
                    </a:lnTo>
                    <a:lnTo>
                      <a:pt x="189" y="283"/>
                    </a:lnTo>
                    <a:lnTo>
                      <a:pt x="197" y="293"/>
                    </a:lnTo>
                    <a:lnTo>
                      <a:pt x="206" y="306"/>
                    </a:lnTo>
                    <a:lnTo>
                      <a:pt x="216" y="317"/>
                    </a:lnTo>
                    <a:lnTo>
                      <a:pt x="226" y="329"/>
                    </a:lnTo>
                    <a:lnTo>
                      <a:pt x="239" y="345"/>
                    </a:lnTo>
                    <a:lnTo>
                      <a:pt x="249" y="358"/>
                    </a:lnTo>
                    <a:lnTo>
                      <a:pt x="258" y="368"/>
                    </a:lnTo>
                    <a:lnTo>
                      <a:pt x="264" y="374"/>
                    </a:lnTo>
                    <a:lnTo>
                      <a:pt x="269" y="379"/>
                    </a:lnTo>
                    <a:lnTo>
                      <a:pt x="271" y="382"/>
                    </a:lnTo>
                    <a:lnTo>
                      <a:pt x="274" y="384"/>
                    </a:lnTo>
                    <a:lnTo>
                      <a:pt x="275" y="384"/>
                    </a:lnTo>
                    <a:lnTo>
                      <a:pt x="275" y="387"/>
                    </a:lnTo>
                    <a:lnTo>
                      <a:pt x="277" y="392"/>
                    </a:lnTo>
                    <a:lnTo>
                      <a:pt x="279" y="400"/>
                    </a:lnTo>
                    <a:lnTo>
                      <a:pt x="278" y="407"/>
                    </a:lnTo>
                    <a:lnTo>
                      <a:pt x="275" y="416"/>
                    </a:lnTo>
                    <a:lnTo>
                      <a:pt x="269" y="421"/>
                    </a:lnTo>
                    <a:lnTo>
                      <a:pt x="258" y="424"/>
                    </a:lnTo>
                    <a:lnTo>
                      <a:pt x="240" y="421"/>
                    </a:lnTo>
                    <a:lnTo>
                      <a:pt x="237" y="421"/>
                    </a:lnTo>
                    <a:lnTo>
                      <a:pt x="232" y="419"/>
                    </a:lnTo>
                    <a:lnTo>
                      <a:pt x="222" y="413"/>
                    </a:lnTo>
                    <a:lnTo>
                      <a:pt x="210" y="404"/>
                    </a:lnTo>
                    <a:lnTo>
                      <a:pt x="195" y="392"/>
                    </a:lnTo>
                    <a:lnTo>
                      <a:pt x="176" y="375"/>
                    </a:lnTo>
                    <a:lnTo>
                      <a:pt x="154" y="352"/>
                    </a:lnTo>
                    <a:lnTo>
                      <a:pt x="130" y="323"/>
                    </a:lnTo>
                    <a:lnTo>
                      <a:pt x="129" y="323"/>
                    </a:lnTo>
                    <a:lnTo>
                      <a:pt x="125" y="319"/>
                    </a:lnTo>
                    <a:lnTo>
                      <a:pt x="120" y="311"/>
                    </a:lnTo>
                    <a:lnTo>
                      <a:pt x="115" y="301"/>
                    </a:lnTo>
                    <a:lnTo>
                      <a:pt x="107" y="288"/>
                    </a:lnTo>
                    <a:lnTo>
                      <a:pt x="99" y="274"/>
                    </a:lnTo>
                    <a:lnTo>
                      <a:pt x="90" y="256"/>
                    </a:lnTo>
                    <a:lnTo>
                      <a:pt x="81" y="235"/>
                    </a:lnTo>
                    <a:lnTo>
                      <a:pt x="78" y="233"/>
                    </a:lnTo>
                    <a:lnTo>
                      <a:pt x="75" y="226"/>
                    </a:lnTo>
                    <a:lnTo>
                      <a:pt x="70" y="216"/>
                    </a:lnTo>
                    <a:lnTo>
                      <a:pt x="62" y="201"/>
                    </a:lnTo>
                    <a:lnTo>
                      <a:pt x="53" y="186"/>
                    </a:lnTo>
                    <a:lnTo>
                      <a:pt x="43" y="165"/>
                    </a:lnTo>
                    <a:lnTo>
                      <a:pt x="33" y="145"/>
                    </a:lnTo>
                    <a:lnTo>
                      <a:pt x="24" y="122"/>
                    </a:lnTo>
                    <a:lnTo>
                      <a:pt x="20" y="113"/>
                    </a:lnTo>
                    <a:lnTo>
                      <a:pt x="15" y="90"/>
                    </a:lnTo>
                    <a:lnTo>
                      <a:pt x="8" y="60"/>
                    </a:lnTo>
                    <a:lnTo>
                      <a:pt x="1" y="29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19" y="15"/>
                    </a:lnTo>
                    <a:lnTo>
                      <a:pt x="44" y="58"/>
                    </a:lnTo>
                    <a:lnTo>
                      <a:pt x="46" y="61"/>
                    </a:lnTo>
                    <a:lnTo>
                      <a:pt x="51" y="70"/>
                    </a:lnTo>
                    <a:lnTo>
                      <a:pt x="58" y="81"/>
                    </a:lnTo>
                    <a:lnTo>
                      <a:pt x="68" y="96"/>
                    </a:lnTo>
                    <a:lnTo>
                      <a:pt x="78" y="112"/>
                    </a:lnTo>
                    <a:lnTo>
                      <a:pt x="90" y="129"/>
                    </a:lnTo>
                    <a:lnTo>
                      <a:pt x="100" y="146"/>
                    </a:lnTo>
                    <a:lnTo>
                      <a:pt x="111" y="161"/>
                    </a:lnTo>
                    <a:lnTo>
                      <a:pt x="111" y="16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3" name="Freeform 465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4" name="Freeform 466"/>
              <p:cNvSpPr>
                <a:spLocks noChangeAspect="1"/>
              </p:cNvSpPr>
              <p:nvPr/>
            </p:nvSpPr>
            <p:spPr bwMode="auto">
              <a:xfrm>
                <a:off x="3875" y="978"/>
                <a:ext cx="90" cy="207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6"/>
                  </a:cxn>
                  <a:cxn ang="0">
                    <a:pos x="69" y="20"/>
                  </a:cxn>
                  <a:cxn ang="0">
                    <a:pos x="85" y="42"/>
                  </a:cxn>
                  <a:cxn ang="0">
                    <a:pos x="104" y="69"/>
                  </a:cxn>
                  <a:cxn ang="0">
                    <a:pos x="125" y="101"/>
                  </a:cxn>
                  <a:cxn ang="0">
                    <a:pos x="143" y="136"/>
                  </a:cxn>
                  <a:cxn ang="0">
                    <a:pos x="161" y="171"/>
                  </a:cxn>
                  <a:cxn ang="0">
                    <a:pos x="176" y="203"/>
                  </a:cxn>
                  <a:cxn ang="0">
                    <a:pos x="183" y="214"/>
                  </a:cxn>
                  <a:cxn ang="0">
                    <a:pos x="199" y="245"/>
                  </a:cxn>
                  <a:cxn ang="0">
                    <a:pos x="220" y="291"/>
                  </a:cxn>
                  <a:cxn ang="0">
                    <a:pos x="243" y="347"/>
                  </a:cxn>
                  <a:cxn ang="0">
                    <a:pos x="261" y="414"/>
                  </a:cxn>
                  <a:cxn ang="0">
                    <a:pos x="271" y="483"/>
                  </a:cxn>
                  <a:cxn ang="0">
                    <a:pos x="267" y="554"/>
                  </a:cxn>
                  <a:cxn ang="0">
                    <a:pos x="247" y="621"/>
                  </a:cxn>
                  <a:cxn ang="0">
                    <a:pos x="237" y="611"/>
                  </a:cxn>
                  <a:cxn ang="0">
                    <a:pos x="214" y="580"/>
                  </a:cxn>
                  <a:cxn ang="0">
                    <a:pos x="180" y="537"/>
                  </a:cxn>
                  <a:cxn ang="0">
                    <a:pos x="140" y="480"/>
                  </a:cxn>
                  <a:cxn ang="0">
                    <a:pos x="98" y="418"/>
                  </a:cxn>
                  <a:cxn ang="0">
                    <a:pos x="59" y="354"/>
                  </a:cxn>
                  <a:cxn ang="0">
                    <a:pos x="26" y="291"/>
                  </a:cxn>
                  <a:cxn ang="0">
                    <a:pos x="6" y="233"/>
                  </a:cxn>
                  <a:cxn ang="0">
                    <a:pos x="5" y="230"/>
                  </a:cxn>
                  <a:cxn ang="0">
                    <a:pos x="2" y="220"/>
                  </a:cxn>
                  <a:cxn ang="0">
                    <a:pos x="0" y="201"/>
                  </a:cxn>
                  <a:cxn ang="0">
                    <a:pos x="1" y="177"/>
                  </a:cxn>
                  <a:cxn ang="0">
                    <a:pos x="5" y="143"/>
                  </a:cxn>
                  <a:cxn ang="0">
                    <a:pos x="13" y="104"/>
                  </a:cxn>
                  <a:cxn ang="0">
                    <a:pos x="30" y="56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271" h="621">
                    <a:moveTo>
                      <a:pt x="55" y="0"/>
                    </a:moveTo>
                    <a:lnTo>
                      <a:pt x="59" y="6"/>
                    </a:lnTo>
                    <a:lnTo>
                      <a:pt x="69" y="20"/>
                    </a:lnTo>
                    <a:lnTo>
                      <a:pt x="85" y="42"/>
                    </a:lnTo>
                    <a:lnTo>
                      <a:pt x="104" y="69"/>
                    </a:lnTo>
                    <a:lnTo>
                      <a:pt x="125" y="101"/>
                    </a:lnTo>
                    <a:lnTo>
                      <a:pt x="143" y="136"/>
                    </a:lnTo>
                    <a:lnTo>
                      <a:pt x="161" y="171"/>
                    </a:lnTo>
                    <a:lnTo>
                      <a:pt x="176" y="203"/>
                    </a:lnTo>
                    <a:lnTo>
                      <a:pt x="183" y="214"/>
                    </a:lnTo>
                    <a:lnTo>
                      <a:pt x="199" y="245"/>
                    </a:lnTo>
                    <a:lnTo>
                      <a:pt x="220" y="291"/>
                    </a:lnTo>
                    <a:lnTo>
                      <a:pt x="243" y="347"/>
                    </a:lnTo>
                    <a:lnTo>
                      <a:pt x="261" y="414"/>
                    </a:lnTo>
                    <a:lnTo>
                      <a:pt x="271" y="483"/>
                    </a:lnTo>
                    <a:lnTo>
                      <a:pt x="267" y="554"/>
                    </a:lnTo>
                    <a:lnTo>
                      <a:pt x="247" y="621"/>
                    </a:lnTo>
                    <a:lnTo>
                      <a:pt x="237" y="611"/>
                    </a:lnTo>
                    <a:lnTo>
                      <a:pt x="214" y="580"/>
                    </a:lnTo>
                    <a:lnTo>
                      <a:pt x="180" y="537"/>
                    </a:lnTo>
                    <a:lnTo>
                      <a:pt x="140" y="480"/>
                    </a:lnTo>
                    <a:lnTo>
                      <a:pt x="98" y="418"/>
                    </a:lnTo>
                    <a:lnTo>
                      <a:pt x="59" y="354"/>
                    </a:lnTo>
                    <a:lnTo>
                      <a:pt x="26" y="291"/>
                    </a:lnTo>
                    <a:lnTo>
                      <a:pt x="6" y="233"/>
                    </a:lnTo>
                    <a:lnTo>
                      <a:pt x="5" y="230"/>
                    </a:lnTo>
                    <a:lnTo>
                      <a:pt x="2" y="220"/>
                    </a:lnTo>
                    <a:lnTo>
                      <a:pt x="0" y="201"/>
                    </a:lnTo>
                    <a:lnTo>
                      <a:pt x="1" y="177"/>
                    </a:lnTo>
                    <a:lnTo>
                      <a:pt x="5" y="143"/>
                    </a:lnTo>
                    <a:lnTo>
                      <a:pt x="13" y="104"/>
                    </a:lnTo>
                    <a:lnTo>
                      <a:pt x="30" y="56"/>
                    </a:lnTo>
                    <a:lnTo>
                      <a:pt x="55" y="0"/>
                    </a:lnTo>
                    <a:lnTo>
                      <a:pt x="5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5" name="Freeform 467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6" name="Freeform 468"/>
              <p:cNvSpPr>
                <a:spLocks noChangeAspect="1"/>
              </p:cNvSpPr>
              <p:nvPr/>
            </p:nvSpPr>
            <p:spPr bwMode="auto">
              <a:xfrm>
                <a:off x="3873" y="1049"/>
                <a:ext cx="85" cy="138"/>
              </a:xfrm>
              <a:custGeom>
                <a:avLst/>
                <a:gdLst/>
                <a:ahLst/>
                <a:cxnLst>
                  <a:cxn ang="0">
                    <a:pos x="99" y="156"/>
                  </a:cxn>
                  <a:cxn ang="0">
                    <a:pos x="108" y="173"/>
                  </a:cxn>
                  <a:cxn ang="0">
                    <a:pos x="122" y="201"/>
                  </a:cxn>
                  <a:cxn ang="0">
                    <a:pos x="141" y="233"/>
                  </a:cxn>
                  <a:cxn ang="0">
                    <a:pos x="152" y="250"/>
                  </a:cxn>
                  <a:cxn ang="0">
                    <a:pos x="161" y="262"/>
                  </a:cxn>
                  <a:cxn ang="0">
                    <a:pos x="175" y="282"/>
                  </a:cxn>
                  <a:cxn ang="0">
                    <a:pos x="194" y="306"/>
                  </a:cxn>
                  <a:cxn ang="0">
                    <a:pos x="215" y="334"/>
                  </a:cxn>
                  <a:cxn ang="0">
                    <a:pos x="234" y="357"/>
                  </a:cxn>
                  <a:cxn ang="0">
                    <a:pos x="244" y="370"/>
                  </a:cxn>
                  <a:cxn ang="0">
                    <a:pos x="249" y="376"/>
                  </a:cxn>
                  <a:cxn ang="0">
                    <a:pos x="251" y="379"/>
                  </a:cxn>
                  <a:cxn ang="0">
                    <a:pos x="254" y="392"/>
                  </a:cxn>
                  <a:cxn ang="0">
                    <a:pos x="251" y="408"/>
                  </a:cxn>
                  <a:cxn ang="0">
                    <a:pos x="233" y="415"/>
                  </a:cxn>
                  <a:cxn ang="0">
                    <a:pos x="213" y="412"/>
                  </a:cxn>
                  <a:cxn ang="0">
                    <a:pos x="200" y="402"/>
                  </a:cxn>
                  <a:cxn ang="0">
                    <a:pos x="175" y="377"/>
                  </a:cxn>
                  <a:cxn ang="0">
                    <a:pos x="136" y="335"/>
                  </a:cxn>
                  <a:cxn ang="0">
                    <a:pos x="111" y="306"/>
                  </a:cxn>
                  <a:cxn ang="0">
                    <a:pos x="103" y="296"/>
                  </a:cxn>
                  <a:cxn ang="0">
                    <a:pos x="89" y="276"/>
                  </a:cxn>
                  <a:cxn ang="0">
                    <a:pos x="73" y="244"/>
                  </a:cxn>
                  <a:cxn ang="0">
                    <a:pos x="63" y="223"/>
                  </a:cxn>
                  <a:cxn ang="0">
                    <a:pos x="54" y="207"/>
                  </a:cxn>
                  <a:cxn ang="0">
                    <a:pos x="39" y="176"/>
                  </a:cxn>
                  <a:cxn ang="0">
                    <a:pos x="20" y="137"/>
                  </a:cxn>
                  <a:cxn ang="0">
                    <a:pos x="8" y="107"/>
                  </a:cxn>
                  <a:cxn ang="0">
                    <a:pos x="1" y="56"/>
                  </a:cxn>
                  <a:cxn ang="0">
                    <a:pos x="1" y="8"/>
                  </a:cxn>
                  <a:cxn ang="0">
                    <a:pos x="22" y="11"/>
                  </a:cxn>
                  <a:cxn ang="0">
                    <a:pos x="47" y="52"/>
                  </a:cxn>
                  <a:cxn ang="0">
                    <a:pos x="56" y="72"/>
                  </a:cxn>
                  <a:cxn ang="0">
                    <a:pos x="70" y="104"/>
                  </a:cxn>
                  <a:cxn ang="0">
                    <a:pos x="89" y="139"/>
                  </a:cxn>
                  <a:cxn ang="0">
                    <a:pos x="99" y="153"/>
                  </a:cxn>
                </a:cxnLst>
                <a:rect l="0" t="0" r="r" b="b"/>
                <a:pathLst>
                  <a:path w="254" h="415">
                    <a:moveTo>
                      <a:pt x="99" y="153"/>
                    </a:moveTo>
                    <a:lnTo>
                      <a:pt x="99" y="156"/>
                    </a:lnTo>
                    <a:lnTo>
                      <a:pt x="103" y="163"/>
                    </a:lnTo>
                    <a:lnTo>
                      <a:pt x="108" y="173"/>
                    </a:lnTo>
                    <a:lnTo>
                      <a:pt x="114" y="186"/>
                    </a:lnTo>
                    <a:lnTo>
                      <a:pt x="122" y="201"/>
                    </a:lnTo>
                    <a:lnTo>
                      <a:pt x="131" y="217"/>
                    </a:lnTo>
                    <a:lnTo>
                      <a:pt x="141" y="233"/>
                    </a:lnTo>
                    <a:lnTo>
                      <a:pt x="152" y="247"/>
                    </a:lnTo>
                    <a:lnTo>
                      <a:pt x="152" y="250"/>
                    </a:lnTo>
                    <a:lnTo>
                      <a:pt x="156" y="254"/>
                    </a:lnTo>
                    <a:lnTo>
                      <a:pt x="161" y="262"/>
                    </a:lnTo>
                    <a:lnTo>
                      <a:pt x="167" y="272"/>
                    </a:lnTo>
                    <a:lnTo>
                      <a:pt x="175" y="282"/>
                    </a:lnTo>
                    <a:lnTo>
                      <a:pt x="184" y="295"/>
                    </a:lnTo>
                    <a:lnTo>
                      <a:pt x="194" y="306"/>
                    </a:lnTo>
                    <a:lnTo>
                      <a:pt x="204" y="318"/>
                    </a:lnTo>
                    <a:lnTo>
                      <a:pt x="215" y="334"/>
                    </a:lnTo>
                    <a:lnTo>
                      <a:pt x="227" y="347"/>
                    </a:lnTo>
                    <a:lnTo>
                      <a:pt x="234" y="357"/>
                    </a:lnTo>
                    <a:lnTo>
                      <a:pt x="241" y="364"/>
                    </a:lnTo>
                    <a:lnTo>
                      <a:pt x="244" y="370"/>
                    </a:lnTo>
                    <a:lnTo>
                      <a:pt x="248" y="374"/>
                    </a:lnTo>
                    <a:lnTo>
                      <a:pt x="249" y="376"/>
                    </a:lnTo>
                    <a:lnTo>
                      <a:pt x="251" y="376"/>
                    </a:lnTo>
                    <a:lnTo>
                      <a:pt x="251" y="379"/>
                    </a:lnTo>
                    <a:lnTo>
                      <a:pt x="252" y="385"/>
                    </a:lnTo>
                    <a:lnTo>
                      <a:pt x="254" y="392"/>
                    </a:lnTo>
                    <a:lnTo>
                      <a:pt x="253" y="399"/>
                    </a:lnTo>
                    <a:lnTo>
                      <a:pt x="251" y="408"/>
                    </a:lnTo>
                    <a:lnTo>
                      <a:pt x="244" y="412"/>
                    </a:lnTo>
                    <a:lnTo>
                      <a:pt x="233" y="415"/>
                    </a:lnTo>
                    <a:lnTo>
                      <a:pt x="215" y="412"/>
                    </a:lnTo>
                    <a:lnTo>
                      <a:pt x="213" y="412"/>
                    </a:lnTo>
                    <a:lnTo>
                      <a:pt x="208" y="408"/>
                    </a:lnTo>
                    <a:lnTo>
                      <a:pt x="200" y="402"/>
                    </a:lnTo>
                    <a:lnTo>
                      <a:pt x="189" y="392"/>
                    </a:lnTo>
                    <a:lnTo>
                      <a:pt x="175" y="377"/>
                    </a:lnTo>
                    <a:lnTo>
                      <a:pt x="157" y="359"/>
                    </a:lnTo>
                    <a:lnTo>
                      <a:pt x="136" y="335"/>
                    </a:lnTo>
                    <a:lnTo>
                      <a:pt x="112" y="306"/>
                    </a:lnTo>
                    <a:lnTo>
                      <a:pt x="111" y="306"/>
                    </a:lnTo>
                    <a:lnTo>
                      <a:pt x="107" y="302"/>
                    </a:lnTo>
                    <a:lnTo>
                      <a:pt x="103" y="296"/>
                    </a:lnTo>
                    <a:lnTo>
                      <a:pt x="97" y="288"/>
                    </a:lnTo>
                    <a:lnTo>
                      <a:pt x="89" y="276"/>
                    </a:lnTo>
                    <a:lnTo>
                      <a:pt x="82" y="262"/>
                    </a:lnTo>
                    <a:lnTo>
                      <a:pt x="73" y="244"/>
                    </a:lnTo>
                    <a:lnTo>
                      <a:pt x="64" y="224"/>
                    </a:lnTo>
                    <a:lnTo>
                      <a:pt x="63" y="223"/>
                    </a:lnTo>
                    <a:lnTo>
                      <a:pt x="59" y="217"/>
                    </a:lnTo>
                    <a:lnTo>
                      <a:pt x="54" y="207"/>
                    </a:lnTo>
                    <a:lnTo>
                      <a:pt x="46" y="192"/>
                    </a:lnTo>
                    <a:lnTo>
                      <a:pt x="39" y="176"/>
                    </a:lnTo>
                    <a:lnTo>
                      <a:pt x="30" y="157"/>
                    </a:lnTo>
                    <a:lnTo>
                      <a:pt x="20" y="137"/>
                    </a:lnTo>
                    <a:lnTo>
                      <a:pt x="11" y="114"/>
                    </a:lnTo>
                    <a:lnTo>
                      <a:pt x="8" y="107"/>
                    </a:lnTo>
                    <a:lnTo>
                      <a:pt x="5" y="85"/>
                    </a:lnTo>
                    <a:lnTo>
                      <a:pt x="1" y="56"/>
                    </a:lnTo>
                    <a:lnTo>
                      <a:pt x="0" y="29"/>
                    </a:lnTo>
                    <a:lnTo>
                      <a:pt x="1" y="8"/>
                    </a:lnTo>
                    <a:lnTo>
                      <a:pt x="8" y="0"/>
                    </a:lnTo>
                    <a:lnTo>
                      <a:pt x="22" y="11"/>
                    </a:lnTo>
                    <a:lnTo>
                      <a:pt x="47" y="49"/>
                    </a:lnTo>
                    <a:lnTo>
                      <a:pt x="47" y="52"/>
                    </a:lnTo>
                    <a:lnTo>
                      <a:pt x="51" y="60"/>
                    </a:lnTo>
                    <a:lnTo>
                      <a:pt x="56" y="72"/>
                    </a:lnTo>
                    <a:lnTo>
                      <a:pt x="63" y="87"/>
                    </a:lnTo>
                    <a:lnTo>
                      <a:pt x="70" y="104"/>
                    </a:lnTo>
                    <a:lnTo>
                      <a:pt x="79" y="121"/>
                    </a:lnTo>
                    <a:lnTo>
                      <a:pt x="89" y="139"/>
                    </a:lnTo>
                    <a:lnTo>
                      <a:pt x="99" y="153"/>
                    </a:lnTo>
                    <a:lnTo>
                      <a:pt x="99" y="153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7" name="Freeform 469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8" name="Freeform 470"/>
              <p:cNvSpPr>
                <a:spLocks noChangeAspect="1"/>
              </p:cNvSpPr>
              <p:nvPr/>
            </p:nvSpPr>
            <p:spPr bwMode="auto">
              <a:xfrm>
                <a:off x="3914" y="982"/>
                <a:ext cx="88" cy="20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5"/>
                  </a:cxn>
                  <a:cxn ang="0">
                    <a:pos x="71" y="21"/>
                  </a:cxn>
                  <a:cxn ang="0">
                    <a:pos x="86" y="44"/>
                  </a:cxn>
                  <a:cxn ang="0">
                    <a:pos x="105" y="72"/>
                  </a:cxn>
                  <a:cxn ang="0">
                    <a:pos x="124" y="105"/>
                  </a:cxn>
                  <a:cxn ang="0">
                    <a:pos x="144" y="141"/>
                  </a:cxn>
                  <a:cxn ang="0">
                    <a:pos x="162" y="176"/>
                  </a:cxn>
                  <a:cxn ang="0">
                    <a:pos x="177" y="209"/>
                  </a:cxn>
                  <a:cxn ang="0">
                    <a:pos x="182" y="221"/>
                  </a:cxn>
                  <a:cxn ang="0">
                    <a:pos x="199" y="251"/>
                  </a:cxn>
                  <a:cxn ang="0">
                    <a:pos x="219" y="298"/>
                  </a:cxn>
                  <a:cxn ang="0">
                    <a:pos x="239" y="356"/>
                  </a:cxn>
                  <a:cxn ang="0">
                    <a:pos x="255" y="422"/>
                  </a:cxn>
                  <a:cxn ang="0">
                    <a:pos x="264" y="492"/>
                  </a:cxn>
                  <a:cxn ang="0">
                    <a:pos x="259" y="561"/>
                  </a:cxn>
                  <a:cxn ang="0">
                    <a:pos x="236" y="626"/>
                  </a:cxn>
                  <a:cxn ang="0">
                    <a:pos x="228" y="616"/>
                  </a:cxn>
                  <a:cxn ang="0">
                    <a:pos x="205" y="587"/>
                  </a:cxn>
                  <a:cxn ang="0">
                    <a:pos x="173" y="542"/>
                  </a:cxn>
                  <a:cxn ang="0">
                    <a:pos x="134" y="487"/>
                  </a:cxn>
                  <a:cxn ang="0">
                    <a:pos x="95" y="426"/>
                  </a:cxn>
                  <a:cxn ang="0">
                    <a:pos x="57" y="361"/>
                  </a:cxn>
                  <a:cxn ang="0">
                    <a:pos x="26" y="299"/>
                  </a:cxn>
                  <a:cxn ang="0">
                    <a:pos x="6" y="241"/>
                  </a:cxn>
                  <a:cxn ang="0">
                    <a:pos x="4" y="238"/>
                  </a:cxn>
                  <a:cxn ang="0">
                    <a:pos x="2" y="227"/>
                  </a:cxn>
                  <a:cxn ang="0">
                    <a:pos x="0" y="206"/>
                  </a:cxn>
                  <a:cxn ang="0">
                    <a:pos x="2" y="180"/>
                  </a:cxn>
                  <a:cxn ang="0">
                    <a:pos x="6" y="146"/>
                  </a:cxn>
                  <a:cxn ang="0">
                    <a:pos x="16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6">
                    <a:moveTo>
                      <a:pt x="57" y="0"/>
                    </a:moveTo>
                    <a:lnTo>
                      <a:pt x="61" y="5"/>
                    </a:lnTo>
                    <a:lnTo>
                      <a:pt x="71" y="21"/>
                    </a:lnTo>
                    <a:lnTo>
                      <a:pt x="86" y="44"/>
                    </a:lnTo>
                    <a:lnTo>
                      <a:pt x="105" y="72"/>
                    </a:lnTo>
                    <a:lnTo>
                      <a:pt x="124" y="105"/>
                    </a:lnTo>
                    <a:lnTo>
                      <a:pt x="144" y="141"/>
                    </a:lnTo>
                    <a:lnTo>
                      <a:pt x="162" y="176"/>
                    </a:lnTo>
                    <a:lnTo>
                      <a:pt x="177" y="209"/>
                    </a:lnTo>
                    <a:lnTo>
                      <a:pt x="182" y="221"/>
                    </a:lnTo>
                    <a:lnTo>
                      <a:pt x="199" y="251"/>
                    </a:lnTo>
                    <a:lnTo>
                      <a:pt x="219" y="298"/>
                    </a:lnTo>
                    <a:lnTo>
                      <a:pt x="239" y="356"/>
                    </a:lnTo>
                    <a:lnTo>
                      <a:pt x="255" y="422"/>
                    </a:lnTo>
                    <a:lnTo>
                      <a:pt x="264" y="492"/>
                    </a:lnTo>
                    <a:lnTo>
                      <a:pt x="259" y="561"/>
                    </a:lnTo>
                    <a:lnTo>
                      <a:pt x="236" y="626"/>
                    </a:lnTo>
                    <a:lnTo>
                      <a:pt x="228" y="616"/>
                    </a:lnTo>
                    <a:lnTo>
                      <a:pt x="205" y="587"/>
                    </a:lnTo>
                    <a:lnTo>
                      <a:pt x="173" y="542"/>
                    </a:lnTo>
                    <a:lnTo>
                      <a:pt x="134" y="487"/>
                    </a:lnTo>
                    <a:lnTo>
                      <a:pt x="95" y="426"/>
                    </a:lnTo>
                    <a:lnTo>
                      <a:pt x="57" y="361"/>
                    </a:lnTo>
                    <a:lnTo>
                      <a:pt x="26" y="299"/>
                    </a:lnTo>
                    <a:lnTo>
                      <a:pt x="6" y="241"/>
                    </a:lnTo>
                    <a:lnTo>
                      <a:pt x="4" y="238"/>
                    </a:lnTo>
                    <a:lnTo>
                      <a:pt x="2" y="227"/>
                    </a:lnTo>
                    <a:lnTo>
                      <a:pt x="0" y="206"/>
                    </a:lnTo>
                    <a:lnTo>
                      <a:pt x="2" y="180"/>
                    </a:lnTo>
                    <a:lnTo>
                      <a:pt x="6" y="146"/>
                    </a:lnTo>
                    <a:lnTo>
                      <a:pt x="16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19" name="Freeform 471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0" name="Freeform 472"/>
              <p:cNvSpPr>
                <a:spLocks noChangeAspect="1"/>
              </p:cNvSpPr>
              <p:nvPr/>
            </p:nvSpPr>
            <p:spPr bwMode="auto">
              <a:xfrm>
                <a:off x="3913" y="1052"/>
                <a:ext cx="83" cy="140"/>
              </a:xfrm>
              <a:custGeom>
                <a:avLst/>
                <a:gdLst/>
                <a:ahLst/>
                <a:cxnLst>
                  <a:cxn ang="0">
                    <a:pos x="93" y="153"/>
                  </a:cxn>
                  <a:cxn ang="0">
                    <a:pos x="106" y="173"/>
                  </a:cxn>
                  <a:cxn ang="0">
                    <a:pos x="127" y="205"/>
                  </a:cxn>
                  <a:cxn ang="0">
                    <a:pos x="150" y="240"/>
                  </a:cxn>
                  <a:cxn ang="0">
                    <a:pos x="162" y="257"/>
                  </a:cxn>
                  <a:cxn ang="0">
                    <a:pos x="169" y="269"/>
                  </a:cxn>
                  <a:cxn ang="0">
                    <a:pos x="180" y="291"/>
                  </a:cxn>
                  <a:cxn ang="0">
                    <a:pos x="197" y="315"/>
                  </a:cxn>
                  <a:cxn ang="0">
                    <a:pos x="218" y="343"/>
                  </a:cxn>
                  <a:cxn ang="0">
                    <a:pos x="236" y="367"/>
                  </a:cxn>
                  <a:cxn ang="0">
                    <a:pos x="244" y="383"/>
                  </a:cxn>
                  <a:cxn ang="0">
                    <a:pos x="247" y="390"/>
                  </a:cxn>
                  <a:cxn ang="0">
                    <a:pos x="248" y="393"/>
                  </a:cxn>
                  <a:cxn ang="0">
                    <a:pos x="248" y="404"/>
                  </a:cxn>
                  <a:cxn ang="0">
                    <a:pos x="242" y="415"/>
                  </a:cxn>
                  <a:cxn ang="0">
                    <a:pos x="221" y="421"/>
                  </a:cxn>
                  <a:cxn ang="0">
                    <a:pos x="200" y="418"/>
                  </a:cxn>
                  <a:cxn ang="0">
                    <a:pos x="190" y="406"/>
                  </a:cxn>
                  <a:cxn ang="0">
                    <a:pos x="168" y="380"/>
                  </a:cxn>
                  <a:cxn ang="0">
                    <a:pos x="131" y="337"/>
                  </a:cxn>
                  <a:cxn ang="0">
                    <a:pos x="107" y="308"/>
                  </a:cxn>
                  <a:cxn ang="0">
                    <a:pos x="99" y="298"/>
                  </a:cxn>
                  <a:cxn ang="0">
                    <a:pos x="87" y="278"/>
                  </a:cxn>
                  <a:cxn ang="0">
                    <a:pos x="70" y="246"/>
                  </a:cxn>
                  <a:cxn ang="0">
                    <a:pos x="60" y="224"/>
                  </a:cxn>
                  <a:cxn ang="0">
                    <a:pos x="51" y="204"/>
                  </a:cxn>
                  <a:cxn ang="0">
                    <a:pos x="38" y="171"/>
                  </a:cxn>
                  <a:cxn ang="0">
                    <a:pos x="20" y="127"/>
                  </a:cxn>
                  <a:cxn ang="0">
                    <a:pos x="9" y="97"/>
                  </a:cxn>
                  <a:cxn ang="0">
                    <a:pos x="1" y="48"/>
                  </a:cxn>
                  <a:cxn ang="0">
                    <a:pos x="1" y="4"/>
                  </a:cxn>
                  <a:cxn ang="0">
                    <a:pos x="21" y="19"/>
                  </a:cxn>
                  <a:cxn ang="0">
                    <a:pos x="45" y="66"/>
                  </a:cxn>
                  <a:cxn ang="0">
                    <a:pos x="53" y="81"/>
                  </a:cxn>
                  <a:cxn ang="0">
                    <a:pos x="65" y="107"/>
                  </a:cxn>
                  <a:cxn ang="0">
                    <a:pos x="82" y="136"/>
                  </a:cxn>
                  <a:cxn ang="0">
                    <a:pos x="92" y="150"/>
                  </a:cxn>
                </a:cxnLst>
                <a:rect l="0" t="0" r="r" b="b"/>
                <a:pathLst>
                  <a:path w="248" h="421">
                    <a:moveTo>
                      <a:pt x="92" y="150"/>
                    </a:moveTo>
                    <a:lnTo>
                      <a:pt x="93" y="153"/>
                    </a:lnTo>
                    <a:lnTo>
                      <a:pt x="98" y="162"/>
                    </a:lnTo>
                    <a:lnTo>
                      <a:pt x="106" y="173"/>
                    </a:lnTo>
                    <a:lnTo>
                      <a:pt x="116" y="188"/>
                    </a:lnTo>
                    <a:lnTo>
                      <a:pt x="127" y="205"/>
                    </a:lnTo>
                    <a:lnTo>
                      <a:pt x="138" y="223"/>
                    </a:lnTo>
                    <a:lnTo>
                      <a:pt x="150" y="240"/>
                    </a:lnTo>
                    <a:lnTo>
                      <a:pt x="162" y="254"/>
                    </a:lnTo>
                    <a:lnTo>
                      <a:pt x="162" y="257"/>
                    </a:lnTo>
                    <a:lnTo>
                      <a:pt x="165" y="262"/>
                    </a:lnTo>
                    <a:lnTo>
                      <a:pt x="169" y="269"/>
                    </a:lnTo>
                    <a:lnTo>
                      <a:pt x="174" y="279"/>
                    </a:lnTo>
                    <a:lnTo>
                      <a:pt x="180" y="291"/>
                    </a:lnTo>
                    <a:lnTo>
                      <a:pt x="188" y="302"/>
                    </a:lnTo>
                    <a:lnTo>
                      <a:pt x="197" y="315"/>
                    </a:lnTo>
                    <a:lnTo>
                      <a:pt x="207" y="327"/>
                    </a:lnTo>
                    <a:lnTo>
                      <a:pt x="218" y="343"/>
                    </a:lnTo>
                    <a:lnTo>
                      <a:pt x="228" y="356"/>
                    </a:lnTo>
                    <a:lnTo>
                      <a:pt x="236" y="367"/>
                    </a:lnTo>
                    <a:lnTo>
                      <a:pt x="241" y="376"/>
                    </a:lnTo>
                    <a:lnTo>
                      <a:pt x="244" y="383"/>
                    </a:lnTo>
                    <a:lnTo>
                      <a:pt x="246" y="388"/>
                    </a:lnTo>
                    <a:lnTo>
                      <a:pt x="247" y="390"/>
                    </a:lnTo>
                    <a:lnTo>
                      <a:pt x="248" y="390"/>
                    </a:lnTo>
                    <a:lnTo>
                      <a:pt x="248" y="393"/>
                    </a:lnTo>
                    <a:lnTo>
                      <a:pt x="248" y="398"/>
                    </a:lnTo>
                    <a:lnTo>
                      <a:pt x="248" y="404"/>
                    </a:lnTo>
                    <a:lnTo>
                      <a:pt x="246" y="409"/>
                    </a:lnTo>
                    <a:lnTo>
                      <a:pt x="242" y="415"/>
                    </a:lnTo>
                    <a:lnTo>
                      <a:pt x="233" y="419"/>
                    </a:lnTo>
                    <a:lnTo>
                      <a:pt x="221" y="421"/>
                    </a:lnTo>
                    <a:lnTo>
                      <a:pt x="203" y="418"/>
                    </a:lnTo>
                    <a:lnTo>
                      <a:pt x="200" y="418"/>
                    </a:lnTo>
                    <a:lnTo>
                      <a:pt x="197" y="414"/>
                    </a:lnTo>
                    <a:lnTo>
                      <a:pt x="190" y="406"/>
                    </a:lnTo>
                    <a:lnTo>
                      <a:pt x="180" y="395"/>
                    </a:lnTo>
                    <a:lnTo>
                      <a:pt x="168" y="380"/>
                    </a:lnTo>
                    <a:lnTo>
                      <a:pt x="151" y="362"/>
                    </a:lnTo>
                    <a:lnTo>
                      <a:pt x="131" y="337"/>
                    </a:lnTo>
                    <a:lnTo>
                      <a:pt x="108" y="308"/>
                    </a:lnTo>
                    <a:lnTo>
                      <a:pt x="107" y="308"/>
                    </a:lnTo>
                    <a:lnTo>
                      <a:pt x="104" y="304"/>
                    </a:lnTo>
                    <a:lnTo>
                      <a:pt x="99" y="298"/>
                    </a:lnTo>
                    <a:lnTo>
                      <a:pt x="94" y="289"/>
                    </a:lnTo>
                    <a:lnTo>
                      <a:pt x="87" y="278"/>
                    </a:lnTo>
                    <a:lnTo>
                      <a:pt x="79" y="263"/>
                    </a:lnTo>
                    <a:lnTo>
                      <a:pt x="70" y="24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56" y="215"/>
                    </a:lnTo>
                    <a:lnTo>
                      <a:pt x="51" y="204"/>
                    </a:lnTo>
                    <a:lnTo>
                      <a:pt x="45" y="188"/>
                    </a:lnTo>
                    <a:lnTo>
                      <a:pt x="38" y="171"/>
                    </a:lnTo>
                    <a:lnTo>
                      <a:pt x="30" y="149"/>
                    </a:lnTo>
                    <a:lnTo>
                      <a:pt x="20" y="127"/>
                    </a:lnTo>
                    <a:lnTo>
                      <a:pt x="11" y="104"/>
                    </a:lnTo>
                    <a:lnTo>
                      <a:pt x="9" y="97"/>
                    </a:lnTo>
                    <a:lnTo>
                      <a:pt x="5" y="75"/>
                    </a:lnTo>
                    <a:lnTo>
                      <a:pt x="1" y="48"/>
                    </a:lnTo>
                    <a:lnTo>
                      <a:pt x="0" y="22"/>
                    </a:lnTo>
                    <a:lnTo>
                      <a:pt x="1" y="4"/>
                    </a:lnTo>
                    <a:lnTo>
                      <a:pt x="7" y="0"/>
                    </a:lnTo>
                    <a:lnTo>
                      <a:pt x="21" y="19"/>
                    </a:lnTo>
                    <a:lnTo>
                      <a:pt x="45" y="63"/>
                    </a:lnTo>
                    <a:lnTo>
                      <a:pt x="45" y="66"/>
                    </a:lnTo>
                    <a:lnTo>
                      <a:pt x="48" y="72"/>
                    </a:lnTo>
                    <a:lnTo>
                      <a:pt x="53" y="81"/>
                    </a:lnTo>
                    <a:lnTo>
                      <a:pt x="59" y="92"/>
                    </a:lnTo>
                    <a:lnTo>
                      <a:pt x="65" y="107"/>
                    </a:lnTo>
                    <a:lnTo>
                      <a:pt x="73" y="121"/>
                    </a:lnTo>
                    <a:lnTo>
                      <a:pt x="82" y="136"/>
                    </a:lnTo>
                    <a:lnTo>
                      <a:pt x="92" y="150"/>
                    </a:lnTo>
                    <a:lnTo>
                      <a:pt x="92" y="15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1" name="Freeform 473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2" name="Freeform 474"/>
              <p:cNvSpPr>
                <a:spLocks noChangeAspect="1"/>
              </p:cNvSpPr>
              <p:nvPr/>
            </p:nvSpPr>
            <p:spPr bwMode="auto">
              <a:xfrm>
                <a:off x="3952" y="978"/>
                <a:ext cx="88" cy="209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6"/>
                  </a:cxn>
                  <a:cxn ang="0">
                    <a:pos x="71" y="22"/>
                  </a:cxn>
                  <a:cxn ang="0">
                    <a:pos x="86" y="45"/>
                  </a:cxn>
                  <a:cxn ang="0">
                    <a:pos x="105" y="72"/>
                  </a:cxn>
                  <a:cxn ang="0">
                    <a:pos x="124" y="106"/>
                  </a:cxn>
                  <a:cxn ang="0">
                    <a:pos x="144" y="140"/>
                  </a:cxn>
                  <a:cxn ang="0">
                    <a:pos x="162" y="175"/>
                  </a:cxn>
                  <a:cxn ang="0">
                    <a:pos x="177" y="208"/>
                  </a:cxn>
                  <a:cxn ang="0">
                    <a:pos x="182" y="220"/>
                  </a:cxn>
                  <a:cxn ang="0">
                    <a:pos x="198" y="250"/>
                  </a:cxn>
                  <a:cxn ang="0">
                    <a:pos x="218" y="297"/>
                  </a:cxn>
                  <a:cxn ang="0">
                    <a:pos x="240" y="354"/>
                  </a:cxn>
                  <a:cxn ang="0">
                    <a:pos x="256" y="421"/>
                  </a:cxn>
                  <a:cxn ang="0">
                    <a:pos x="264" y="491"/>
                  </a:cxn>
                  <a:cxn ang="0">
                    <a:pos x="259" y="560"/>
                  </a:cxn>
                  <a:cxn ang="0">
                    <a:pos x="236" y="627"/>
                  </a:cxn>
                  <a:cxn ang="0">
                    <a:pos x="227" y="616"/>
                  </a:cxn>
                  <a:cxn ang="0">
                    <a:pos x="204" y="587"/>
                  </a:cxn>
                  <a:cxn ang="0">
                    <a:pos x="173" y="543"/>
                  </a:cxn>
                  <a:cxn ang="0">
                    <a:pos x="134" y="488"/>
                  </a:cxn>
                  <a:cxn ang="0">
                    <a:pos x="95" y="427"/>
                  </a:cxn>
                  <a:cxn ang="0">
                    <a:pos x="57" y="362"/>
                  </a:cxn>
                  <a:cxn ang="0">
                    <a:pos x="25" y="300"/>
                  </a:cxn>
                  <a:cxn ang="0">
                    <a:pos x="5" y="242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5" y="146"/>
                  </a:cxn>
                  <a:cxn ang="0">
                    <a:pos x="15" y="106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264" h="627">
                    <a:moveTo>
                      <a:pt x="57" y="0"/>
                    </a:moveTo>
                    <a:lnTo>
                      <a:pt x="61" y="6"/>
                    </a:lnTo>
                    <a:lnTo>
                      <a:pt x="71" y="22"/>
                    </a:lnTo>
                    <a:lnTo>
                      <a:pt x="86" y="45"/>
                    </a:lnTo>
                    <a:lnTo>
                      <a:pt x="105" y="72"/>
                    </a:lnTo>
                    <a:lnTo>
                      <a:pt x="124" y="106"/>
                    </a:lnTo>
                    <a:lnTo>
                      <a:pt x="144" y="140"/>
                    </a:lnTo>
                    <a:lnTo>
                      <a:pt x="162" y="175"/>
                    </a:lnTo>
                    <a:lnTo>
                      <a:pt x="177" y="208"/>
                    </a:lnTo>
                    <a:lnTo>
                      <a:pt x="182" y="220"/>
                    </a:lnTo>
                    <a:lnTo>
                      <a:pt x="198" y="250"/>
                    </a:lnTo>
                    <a:lnTo>
                      <a:pt x="218" y="297"/>
                    </a:lnTo>
                    <a:lnTo>
                      <a:pt x="240" y="354"/>
                    </a:lnTo>
                    <a:lnTo>
                      <a:pt x="256" y="421"/>
                    </a:lnTo>
                    <a:lnTo>
                      <a:pt x="264" y="491"/>
                    </a:lnTo>
                    <a:lnTo>
                      <a:pt x="259" y="560"/>
                    </a:lnTo>
                    <a:lnTo>
                      <a:pt x="236" y="627"/>
                    </a:lnTo>
                    <a:lnTo>
                      <a:pt x="227" y="616"/>
                    </a:lnTo>
                    <a:lnTo>
                      <a:pt x="204" y="587"/>
                    </a:lnTo>
                    <a:lnTo>
                      <a:pt x="173" y="543"/>
                    </a:lnTo>
                    <a:lnTo>
                      <a:pt x="134" y="488"/>
                    </a:lnTo>
                    <a:lnTo>
                      <a:pt x="95" y="427"/>
                    </a:lnTo>
                    <a:lnTo>
                      <a:pt x="57" y="362"/>
                    </a:lnTo>
                    <a:lnTo>
                      <a:pt x="25" y="300"/>
                    </a:lnTo>
                    <a:lnTo>
                      <a:pt x="5" y="242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5" y="146"/>
                    </a:lnTo>
                    <a:lnTo>
                      <a:pt x="15" y="106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3" name="Freeform 475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4" name="Freeform 476"/>
              <p:cNvSpPr>
                <a:spLocks noChangeAspect="1"/>
              </p:cNvSpPr>
              <p:nvPr/>
            </p:nvSpPr>
            <p:spPr bwMode="auto">
              <a:xfrm>
                <a:off x="3951" y="1054"/>
                <a:ext cx="82" cy="136"/>
              </a:xfrm>
              <a:custGeom>
                <a:avLst/>
                <a:gdLst/>
                <a:ahLst/>
                <a:cxnLst>
                  <a:cxn ang="0">
                    <a:pos x="91" y="141"/>
                  </a:cxn>
                  <a:cxn ang="0">
                    <a:pos x="104" y="160"/>
                  </a:cxn>
                  <a:cxn ang="0">
                    <a:pos x="125" y="193"/>
                  </a:cxn>
                  <a:cxn ang="0">
                    <a:pos x="148" y="228"/>
                  </a:cxn>
                  <a:cxn ang="0">
                    <a:pos x="161" y="246"/>
                  </a:cxn>
                  <a:cxn ang="0">
                    <a:pos x="166" y="259"/>
                  </a:cxn>
                  <a:cxn ang="0">
                    <a:pos x="177" y="280"/>
                  </a:cxn>
                  <a:cxn ang="0">
                    <a:pos x="193" y="305"/>
                  </a:cxn>
                  <a:cxn ang="0">
                    <a:pos x="220" y="331"/>
                  </a:cxn>
                  <a:cxn ang="0">
                    <a:pos x="239" y="354"/>
                  </a:cxn>
                  <a:cxn ang="0">
                    <a:pos x="245" y="370"/>
                  </a:cxn>
                  <a:cxn ang="0">
                    <a:pos x="246" y="379"/>
                  </a:cxn>
                  <a:cxn ang="0">
                    <a:pos x="246" y="386"/>
                  </a:cxn>
                  <a:cxn ang="0">
                    <a:pos x="244" y="398"/>
                  </a:cxn>
                  <a:cxn ang="0">
                    <a:pos x="231" y="408"/>
                  </a:cxn>
                  <a:cxn ang="0">
                    <a:pos x="201" y="406"/>
                  </a:cxn>
                  <a:cxn ang="0">
                    <a:pos x="195" y="402"/>
                  </a:cxn>
                  <a:cxn ang="0">
                    <a:pos x="178" y="383"/>
                  </a:cxn>
                  <a:cxn ang="0">
                    <a:pos x="149" y="350"/>
                  </a:cxn>
                  <a:cxn ang="0">
                    <a:pos x="106" y="296"/>
                  </a:cxn>
                  <a:cxn ang="0">
                    <a:pos x="102" y="292"/>
                  </a:cxn>
                  <a:cxn ang="0">
                    <a:pos x="92" y="277"/>
                  </a:cxn>
                  <a:cxn ang="0">
                    <a:pos x="77" y="251"/>
                  </a:cxn>
                  <a:cxn ang="0">
                    <a:pos x="60" y="214"/>
                  </a:cxn>
                  <a:cxn ang="0">
                    <a:pos x="55" y="204"/>
                  </a:cxn>
                  <a:cxn ang="0">
                    <a:pos x="44" y="176"/>
                  </a:cxn>
                  <a:cxn ang="0">
                    <a:pos x="28" y="137"/>
                  </a:cxn>
                  <a:cxn ang="0">
                    <a:pos x="10" y="92"/>
                  </a:cxn>
                  <a:cxn ang="0">
                    <a:pos x="5" y="66"/>
                  </a:cxn>
                  <a:cxn ang="0">
                    <a:pos x="0" y="18"/>
                  </a:cxn>
                  <a:cxn ang="0">
                    <a:pos x="10" y="0"/>
                  </a:cxn>
                  <a:cxn ang="0">
                    <a:pos x="48" y="60"/>
                  </a:cxn>
                  <a:cxn ang="0">
                    <a:pos x="51" y="68"/>
                  </a:cxn>
                  <a:cxn ang="0">
                    <a:pos x="60" y="85"/>
                  </a:cxn>
                  <a:cxn ang="0">
                    <a:pos x="72" y="110"/>
                  </a:cxn>
                  <a:cxn ang="0">
                    <a:pos x="90" y="137"/>
                  </a:cxn>
                </a:cxnLst>
                <a:rect l="0" t="0" r="r" b="b"/>
                <a:pathLst>
                  <a:path w="246" h="409">
                    <a:moveTo>
                      <a:pt x="90" y="137"/>
                    </a:moveTo>
                    <a:lnTo>
                      <a:pt x="91" y="141"/>
                    </a:lnTo>
                    <a:lnTo>
                      <a:pt x="96" y="149"/>
                    </a:lnTo>
                    <a:lnTo>
                      <a:pt x="104" y="160"/>
                    </a:lnTo>
                    <a:lnTo>
                      <a:pt x="114" y="176"/>
                    </a:lnTo>
                    <a:lnTo>
                      <a:pt x="125" y="193"/>
                    </a:lnTo>
                    <a:lnTo>
                      <a:pt x="137" y="211"/>
                    </a:lnTo>
                    <a:lnTo>
                      <a:pt x="148" y="228"/>
                    </a:lnTo>
                    <a:lnTo>
                      <a:pt x="161" y="243"/>
                    </a:lnTo>
                    <a:lnTo>
                      <a:pt x="161" y="246"/>
                    </a:lnTo>
                    <a:lnTo>
                      <a:pt x="163" y="251"/>
                    </a:lnTo>
                    <a:lnTo>
                      <a:pt x="166" y="259"/>
                    </a:lnTo>
                    <a:lnTo>
                      <a:pt x="171" y="269"/>
                    </a:lnTo>
                    <a:lnTo>
                      <a:pt x="177" y="280"/>
                    </a:lnTo>
                    <a:lnTo>
                      <a:pt x="184" y="293"/>
                    </a:lnTo>
                    <a:lnTo>
                      <a:pt x="193" y="305"/>
                    </a:lnTo>
                    <a:lnTo>
                      <a:pt x="205" y="315"/>
                    </a:lnTo>
                    <a:lnTo>
                      <a:pt x="220" y="331"/>
                    </a:lnTo>
                    <a:lnTo>
                      <a:pt x="231" y="344"/>
                    </a:lnTo>
                    <a:lnTo>
                      <a:pt x="239" y="354"/>
                    </a:lnTo>
                    <a:lnTo>
                      <a:pt x="244" y="363"/>
                    </a:lnTo>
                    <a:lnTo>
                      <a:pt x="245" y="370"/>
                    </a:lnTo>
                    <a:lnTo>
                      <a:pt x="246" y="376"/>
                    </a:lnTo>
                    <a:lnTo>
                      <a:pt x="246" y="379"/>
                    </a:lnTo>
                    <a:lnTo>
                      <a:pt x="246" y="382"/>
                    </a:lnTo>
                    <a:lnTo>
                      <a:pt x="246" y="386"/>
                    </a:lnTo>
                    <a:lnTo>
                      <a:pt x="246" y="392"/>
                    </a:lnTo>
                    <a:lnTo>
                      <a:pt x="244" y="398"/>
                    </a:lnTo>
                    <a:lnTo>
                      <a:pt x="240" y="403"/>
                    </a:lnTo>
                    <a:lnTo>
                      <a:pt x="231" y="408"/>
                    </a:lnTo>
                    <a:lnTo>
                      <a:pt x="219" y="409"/>
                    </a:lnTo>
                    <a:lnTo>
                      <a:pt x="201" y="406"/>
                    </a:lnTo>
                    <a:lnTo>
                      <a:pt x="198" y="406"/>
                    </a:lnTo>
                    <a:lnTo>
                      <a:pt x="195" y="402"/>
                    </a:lnTo>
                    <a:lnTo>
                      <a:pt x="188" y="395"/>
                    </a:lnTo>
                    <a:lnTo>
                      <a:pt x="178" y="383"/>
                    </a:lnTo>
                    <a:lnTo>
                      <a:pt x="166" y="369"/>
                    </a:lnTo>
                    <a:lnTo>
                      <a:pt x="149" y="350"/>
                    </a:lnTo>
                    <a:lnTo>
                      <a:pt x="129" y="325"/>
                    </a:lnTo>
                    <a:lnTo>
                      <a:pt x="106" y="296"/>
                    </a:lnTo>
                    <a:lnTo>
                      <a:pt x="105" y="296"/>
                    </a:lnTo>
                    <a:lnTo>
                      <a:pt x="102" y="292"/>
                    </a:lnTo>
                    <a:lnTo>
                      <a:pt x="97" y="286"/>
                    </a:lnTo>
                    <a:lnTo>
                      <a:pt x="92" y="277"/>
                    </a:lnTo>
                    <a:lnTo>
                      <a:pt x="85" y="266"/>
                    </a:lnTo>
                    <a:lnTo>
                      <a:pt x="77" y="251"/>
                    </a:lnTo>
                    <a:lnTo>
                      <a:pt x="68" y="234"/>
                    </a:lnTo>
                    <a:lnTo>
                      <a:pt x="60" y="214"/>
                    </a:lnTo>
                    <a:lnTo>
                      <a:pt x="58" y="212"/>
                    </a:lnTo>
                    <a:lnTo>
                      <a:pt x="55" y="204"/>
                    </a:lnTo>
                    <a:lnTo>
                      <a:pt x="49" y="192"/>
                    </a:lnTo>
                    <a:lnTo>
                      <a:pt x="44" y="176"/>
                    </a:lnTo>
                    <a:lnTo>
                      <a:pt x="37" y="159"/>
                    </a:lnTo>
                    <a:lnTo>
                      <a:pt x="28" y="137"/>
                    </a:lnTo>
                    <a:lnTo>
                      <a:pt x="19" y="115"/>
                    </a:lnTo>
                    <a:lnTo>
                      <a:pt x="10" y="92"/>
                    </a:lnTo>
                    <a:lnTo>
                      <a:pt x="8" y="85"/>
                    </a:lnTo>
                    <a:lnTo>
                      <a:pt x="5" y="66"/>
                    </a:lnTo>
                    <a:lnTo>
                      <a:pt x="2" y="42"/>
                    </a:lnTo>
                    <a:lnTo>
                      <a:pt x="0" y="18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4" y="17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51" y="68"/>
                    </a:lnTo>
                    <a:lnTo>
                      <a:pt x="55" y="75"/>
                    </a:lnTo>
                    <a:lnTo>
                      <a:pt x="60" y="85"/>
                    </a:lnTo>
                    <a:lnTo>
                      <a:pt x="65" y="97"/>
                    </a:lnTo>
                    <a:lnTo>
                      <a:pt x="72" y="110"/>
                    </a:lnTo>
                    <a:lnTo>
                      <a:pt x="80" y="123"/>
                    </a:lnTo>
                    <a:lnTo>
                      <a:pt x="90" y="137"/>
                    </a:lnTo>
                    <a:lnTo>
                      <a:pt x="90" y="13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5" name="Freeform 477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6" name="Freeform 478"/>
              <p:cNvSpPr>
                <a:spLocks noChangeAspect="1"/>
              </p:cNvSpPr>
              <p:nvPr/>
            </p:nvSpPr>
            <p:spPr bwMode="auto">
              <a:xfrm>
                <a:off x="3989" y="980"/>
                <a:ext cx="105" cy="20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61" y="4"/>
                  </a:cxn>
                  <a:cxn ang="0">
                    <a:pos x="73" y="16"/>
                  </a:cxn>
                  <a:cxn ang="0">
                    <a:pos x="92" y="33"/>
                  </a:cxn>
                  <a:cxn ang="0">
                    <a:pos x="114" y="53"/>
                  </a:cxn>
                  <a:cxn ang="0">
                    <a:pos x="138" y="78"/>
                  </a:cxn>
                  <a:cxn ang="0">
                    <a:pos x="160" y="104"/>
                  </a:cxn>
                  <a:cxn ang="0">
                    <a:pos x="179" y="131"/>
                  </a:cxn>
                  <a:cxn ang="0">
                    <a:pos x="194" y="156"/>
                  </a:cxn>
                  <a:cxn ang="0">
                    <a:pos x="201" y="166"/>
                  </a:cxn>
                  <a:cxn ang="0">
                    <a:pos x="218" y="195"/>
                  </a:cxn>
                  <a:cxn ang="0">
                    <a:pos x="244" y="239"/>
                  </a:cxn>
                  <a:cxn ang="0">
                    <a:pos x="270" y="295"/>
                  </a:cxn>
                  <a:cxn ang="0">
                    <a:pos x="294" y="364"/>
                  </a:cxn>
                  <a:cxn ang="0">
                    <a:pos x="309" y="441"/>
                  </a:cxn>
                  <a:cxn ang="0">
                    <a:pos x="314" y="525"/>
                  </a:cxn>
                  <a:cxn ang="0">
                    <a:pos x="303" y="612"/>
                  </a:cxn>
                  <a:cxn ang="0">
                    <a:pos x="292" y="603"/>
                  </a:cxn>
                  <a:cxn ang="0">
                    <a:pos x="261" y="574"/>
                  </a:cxn>
                  <a:cxn ang="0">
                    <a:pos x="218" y="532"/>
                  </a:cxn>
                  <a:cxn ang="0">
                    <a:pos x="168" y="480"/>
                  </a:cxn>
                  <a:cxn ang="0">
                    <a:pos x="115" y="422"/>
                  </a:cxn>
                  <a:cxn ang="0">
                    <a:pos x="67" y="360"/>
                  </a:cxn>
                  <a:cxn ang="0">
                    <a:pos x="28" y="299"/>
                  </a:cxn>
                  <a:cxn ang="0">
                    <a:pos x="5" y="241"/>
                  </a:cxn>
                  <a:cxn ang="0">
                    <a:pos x="4" y="239"/>
                  </a:cxn>
                  <a:cxn ang="0">
                    <a:pos x="1" y="227"/>
                  </a:cxn>
                  <a:cxn ang="0">
                    <a:pos x="0" y="207"/>
                  </a:cxn>
                  <a:cxn ang="0">
                    <a:pos x="1" y="181"/>
                  </a:cxn>
                  <a:cxn ang="0">
                    <a:pos x="6" y="146"/>
                  </a:cxn>
                  <a:cxn ang="0">
                    <a:pos x="15" y="105"/>
                  </a:cxn>
                  <a:cxn ang="0">
                    <a:pos x="32" y="56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314" h="612">
                    <a:moveTo>
                      <a:pt x="57" y="0"/>
                    </a:moveTo>
                    <a:lnTo>
                      <a:pt x="61" y="4"/>
                    </a:lnTo>
                    <a:lnTo>
                      <a:pt x="73" y="16"/>
                    </a:lnTo>
                    <a:lnTo>
                      <a:pt x="92" y="33"/>
                    </a:lnTo>
                    <a:lnTo>
                      <a:pt x="114" y="53"/>
                    </a:lnTo>
                    <a:lnTo>
                      <a:pt x="138" y="78"/>
                    </a:lnTo>
                    <a:lnTo>
                      <a:pt x="160" y="104"/>
                    </a:lnTo>
                    <a:lnTo>
                      <a:pt x="179" y="131"/>
                    </a:lnTo>
                    <a:lnTo>
                      <a:pt x="194" y="156"/>
                    </a:lnTo>
                    <a:lnTo>
                      <a:pt x="201" y="166"/>
                    </a:lnTo>
                    <a:lnTo>
                      <a:pt x="218" y="195"/>
                    </a:lnTo>
                    <a:lnTo>
                      <a:pt x="244" y="239"/>
                    </a:lnTo>
                    <a:lnTo>
                      <a:pt x="270" y="295"/>
                    </a:lnTo>
                    <a:lnTo>
                      <a:pt x="294" y="364"/>
                    </a:lnTo>
                    <a:lnTo>
                      <a:pt x="309" y="441"/>
                    </a:lnTo>
                    <a:lnTo>
                      <a:pt x="314" y="525"/>
                    </a:lnTo>
                    <a:lnTo>
                      <a:pt x="303" y="612"/>
                    </a:lnTo>
                    <a:lnTo>
                      <a:pt x="292" y="603"/>
                    </a:lnTo>
                    <a:lnTo>
                      <a:pt x="261" y="574"/>
                    </a:lnTo>
                    <a:lnTo>
                      <a:pt x="218" y="532"/>
                    </a:lnTo>
                    <a:lnTo>
                      <a:pt x="168" y="480"/>
                    </a:lnTo>
                    <a:lnTo>
                      <a:pt x="115" y="422"/>
                    </a:lnTo>
                    <a:lnTo>
                      <a:pt x="67" y="360"/>
                    </a:lnTo>
                    <a:lnTo>
                      <a:pt x="28" y="299"/>
                    </a:lnTo>
                    <a:lnTo>
                      <a:pt x="5" y="241"/>
                    </a:lnTo>
                    <a:lnTo>
                      <a:pt x="4" y="239"/>
                    </a:lnTo>
                    <a:lnTo>
                      <a:pt x="1" y="227"/>
                    </a:lnTo>
                    <a:lnTo>
                      <a:pt x="0" y="207"/>
                    </a:lnTo>
                    <a:lnTo>
                      <a:pt x="1" y="181"/>
                    </a:lnTo>
                    <a:lnTo>
                      <a:pt x="6" y="146"/>
                    </a:lnTo>
                    <a:lnTo>
                      <a:pt x="15" y="105"/>
                    </a:lnTo>
                    <a:lnTo>
                      <a:pt x="32" y="56"/>
                    </a:lnTo>
                    <a:lnTo>
                      <a:pt x="57" y="0"/>
                    </a:lnTo>
                    <a:lnTo>
                      <a:pt x="57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7" name="Freeform 479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8" name="Freeform 480"/>
              <p:cNvSpPr>
                <a:spLocks noChangeAspect="1"/>
              </p:cNvSpPr>
              <p:nvPr/>
            </p:nvSpPr>
            <p:spPr bwMode="auto">
              <a:xfrm>
                <a:off x="3987" y="1050"/>
                <a:ext cx="104" cy="137"/>
              </a:xfrm>
              <a:custGeom>
                <a:avLst/>
                <a:gdLst/>
                <a:ahLst/>
                <a:cxnLst>
                  <a:cxn ang="0">
                    <a:pos x="112" y="167"/>
                  </a:cxn>
                  <a:cxn ang="0">
                    <a:pos x="122" y="183"/>
                  </a:cxn>
                  <a:cxn ang="0">
                    <a:pos x="138" y="208"/>
                  </a:cxn>
                  <a:cxn ang="0">
                    <a:pos x="160" y="238"/>
                  </a:cxn>
                  <a:cxn ang="0">
                    <a:pos x="172" y="256"/>
                  </a:cxn>
                  <a:cxn ang="0">
                    <a:pos x="189" y="269"/>
                  </a:cxn>
                  <a:cxn ang="0">
                    <a:pos x="215" y="290"/>
                  </a:cxn>
                  <a:cxn ang="0">
                    <a:pos x="244" y="314"/>
                  </a:cxn>
                  <a:cxn ang="0">
                    <a:pos x="275" y="338"/>
                  </a:cxn>
                  <a:cxn ang="0">
                    <a:pos x="297" y="360"/>
                  </a:cxn>
                  <a:cxn ang="0">
                    <a:pos x="307" y="374"/>
                  </a:cxn>
                  <a:cxn ang="0">
                    <a:pos x="310" y="382"/>
                  </a:cxn>
                  <a:cxn ang="0">
                    <a:pos x="311" y="384"/>
                  </a:cxn>
                  <a:cxn ang="0">
                    <a:pos x="310" y="395"/>
                  </a:cxn>
                  <a:cxn ang="0">
                    <a:pos x="304" y="406"/>
                  </a:cxn>
                  <a:cxn ang="0">
                    <a:pos x="282" y="412"/>
                  </a:cxn>
                  <a:cxn ang="0">
                    <a:pos x="263" y="409"/>
                  </a:cxn>
                  <a:cxn ang="0">
                    <a:pos x="248" y="400"/>
                  </a:cxn>
                  <a:cxn ang="0">
                    <a:pos x="219" y="382"/>
                  </a:cxn>
                  <a:cxn ang="0">
                    <a:pos x="179" y="348"/>
                  </a:cxn>
                  <a:cxn ang="0">
                    <a:pos x="153" y="324"/>
                  </a:cxn>
                  <a:cxn ang="0">
                    <a:pos x="142" y="314"/>
                  </a:cxn>
                  <a:cxn ang="0">
                    <a:pos x="122" y="293"/>
                  </a:cxn>
                  <a:cxn ang="0">
                    <a:pos x="98" y="263"/>
                  </a:cxn>
                  <a:cxn ang="0">
                    <a:pos x="83" y="241"/>
                  </a:cxn>
                  <a:cxn ang="0">
                    <a:pos x="61" y="212"/>
                  </a:cxn>
                  <a:cxn ang="0">
                    <a:pos x="32" y="162"/>
                  </a:cxn>
                  <a:cxn ang="0">
                    <a:pos x="8" y="98"/>
                  </a:cxn>
                  <a:cxn ang="0">
                    <a:pos x="2" y="57"/>
                  </a:cxn>
                  <a:cxn ang="0">
                    <a:pos x="0" y="24"/>
                  </a:cxn>
                  <a:cxn ang="0">
                    <a:pos x="7" y="0"/>
                  </a:cxn>
                  <a:cxn ang="0">
                    <a:pos x="37" y="31"/>
                  </a:cxn>
                  <a:cxn ang="0">
                    <a:pos x="66" y="85"/>
                  </a:cxn>
                  <a:cxn ang="0">
                    <a:pos x="74" y="98"/>
                  </a:cxn>
                  <a:cxn ang="0">
                    <a:pos x="87" y="121"/>
                  </a:cxn>
                  <a:cxn ang="0">
                    <a:pos x="102" y="150"/>
                  </a:cxn>
                  <a:cxn ang="0">
                    <a:pos x="111" y="165"/>
                  </a:cxn>
                </a:cxnLst>
                <a:rect l="0" t="0" r="r" b="b"/>
                <a:pathLst>
                  <a:path w="311" h="412">
                    <a:moveTo>
                      <a:pt x="111" y="165"/>
                    </a:moveTo>
                    <a:lnTo>
                      <a:pt x="112" y="167"/>
                    </a:lnTo>
                    <a:lnTo>
                      <a:pt x="116" y="173"/>
                    </a:lnTo>
                    <a:lnTo>
                      <a:pt x="122" y="183"/>
                    </a:lnTo>
                    <a:lnTo>
                      <a:pt x="129" y="195"/>
                    </a:lnTo>
                    <a:lnTo>
                      <a:pt x="138" y="208"/>
                    </a:lnTo>
                    <a:lnTo>
                      <a:pt x="148" y="224"/>
                    </a:lnTo>
                    <a:lnTo>
                      <a:pt x="160" y="238"/>
                    </a:lnTo>
                    <a:lnTo>
                      <a:pt x="171" y="253"/>
                    </a:lnTo>
                    <a:lnTo>
                      <a:pt x="172" y="256"/>
                    </a:lnTo>
                    <a:lnTo>
                      <a:pt x="180" y="261"/>
                    </a:lnTo>
                    <a:lnTo>
                      <a:pt x="189" y="269"/>
                    </a:lnTo>
                    <a:lnTo>
                      <a:pt x="201" y="279"/>
                    </a:lnTo>
                    <a:lnTo>
                      <a:pt x="215" y="290"/>
                    </a:lnTo>
                    <a:lnTo>
                      <a:pt x="230" y="302"/>
                    </a:lnTo>
                    <a:lnTo>
                      <a:pt x="244" y="314"/>
                    </a:lnTo>
                    <a:lnTo>
                      <a:pt x="258" y="324"/>
                    </a:lnTo>
                    <a:lnTo>
                      <a:pt x="275" y="338"/>
                    </a:lnTo>
                    <a:lnTo>
                      <a:pt x="287" y="351"/>
                    </a:lnTo>
                    <a:lnTo>
                      <a:pt x="297" y="360"/>
                    </a:lnTo>
                    <a:lnTo>
                      <a:pt x="304" y="369"/>
                    </a:lnTo>
                    <a:lnTo>
                      <a:pt x="307" y="374"/>
                    </a:lnTo>
                    <a:lnTo>
                      <a:pt x="310" y="379"/>
                    </a:lnTo>
                    <a:lnTo>
                      <a:pt x="310" y="382"/>
                    </a:lnTo>
                    <a:lnTo>
                      <a:pt x="311" y="382"/>
                    </a:lnTo>
                    <a:lnTo>
                      <a:pt x="311" y="384"/>
                    </a:lnTo>
                    <a:lnTo>
                      <a:pt x="311" y="389"/>
                    </a:lnTo>
                    <a:lnTo>
                      <a:pt x="310" y="395"/>
                    </a:lnTo>
                    <a:lnTo>
                      <a:pt x="309" y="400"/>
                    </a:lnTo>
                    <a:lnTo>
                      <a:pt x="304" y="406"/>
                    </a:lnTo>
                    <a:lnTo>
                      <a:pt x="295" y="411"/>
                    </a:lnTo>
                    <a:lnTo>
                      <a:pt x="282" y="412"/>
                    </a:lnTo>
                    <a:lnTo>
                      <a:pt x="266" y="409"/>
                    </a:lnTo>
                    <a:lnTo>
                      <a:pt x="263" y="409"/>
                    </a:lnTo>
                    <a:lnTo>
                      <a:pt x="257" y="406"/>
                    </a:lnTo>
                    <a:lnTo>
                      <a:pt x="248" y="400"/>
                    </a:lnTo>
                    <a:lnTo>
                      <a:pt x="235" y="393"/>
                    </a:lnTo>
                    <a:lnTo>
                      <a:pt x="219" y="382"/>
                    </a:lnTo>
                    <a:lnTo>
                      <a:pt x="200" y="367"/>
                    </a:lnTo>
                    <a:lnTo>
                      <a:pt x="179" y="348"/>
                    </a:lnTo>
                    <a:lnTo>
                      <a:pt x="156" y="324"/>
                    </a:lnTo>
                    <a:lnTo>
                      <a:pt x="153" y="324"/>
                    </a:lnTo>
                    <a:lnTo>
                      <a:pt x="150" y="319"/>
                    </a:lnTo>
                    <a:lnTo>
                      <a:pt x="142" y="314"/>
                    </a:lnTo>
                    <a:lnTo>
                      <a:pt x="133" y="303"/>
                    </a:lnTo>
                    <a:lnTo>
                      <a:pt x="122" y="293"/>
                    </a:lnTo>
                    <a:lnTo>
                      <a:pt x="111" y="279"/>
                    </a:lnTo>
                    <a:lnTo>
                      <a:pt x="98" y="263"/>
                    </a:lnTo>
                    <a:lnTo>
                      <a:pt x="87" y="244"/>
                    </a:lnTo>
                    <a:lnTo>
                      <a:pt x="83" y="241"/>
                    </a:lnTo>
                    <a:lnTo>
                      <a:pt x="74" y="230"/>
                    </a:lnTo>
                    <a:lnTo>
                      <a:pt x="61" y="212"/>
                    </a:lnTo>
                    <a:lnTo>
                      <a:pt x="47" y="189"/>
                    </a:lnTo>
                    <a:lnTo>
                      <a:pt x="32" y="162"/>
                    </a:lnTo>
                    <a:lnTo>
                      <a:pt x="20" y="131"/>
                    </a:lnTo>
                    <a:lnTo>
                      <a:pt x="8" y="98"/>
                    </a:lnTo>
                    <a:lnTo>
                      <a:pt x="3" y="63"/>
                    </a:lnTo>
                    <a:lnTo>
                      <a:pt x="2" y="57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1" y="8"/>
                    </a:lnTo>
                    <a:lnTo>
                      <a:pt x="7" y="0"/>
                    </a:lnTo>
                    <a:lnTo>
                      <a:pt x="18" y="5"/>
                    </a:lnTo>
                    <a:lnTo>
                      <a:pt x="37" y="31"/>
                    </a:lnTo>
                    <a:lnTo>
                      <a:pt x="66" y="82"/>
                    </a:lnTo>
                    <a:lnTo>
                      <a:pt x="66" y="85"/>
                    </a:lnTo>
                    <a:lnTo>
                      <a:pt x="70" y="89"/>
                    </a:lnTo>
                    <a:lnTo>
                      <a:pt x="74" y="98"/>
                    </a:lnTo>
                    <a:lnTo>
                      <a:pt x="80" y="108"/>
                    </a:lnTo>
                    <a:lnTo>
                      <a:pt x="87" y="121"/>
                    </a:lnTo>
                    <a:lnTo>
                      <a:pt x="94" y="136"/>
                    </a:lnTo>
                    <a:lnTo>
                      <a:pt x="102" y="150"/>
                    </a:lnTo>
                    <a:lnTo>
                      <a:pt x="111" y="165"/>
                    </a:lnTo>
                    <a:lnTo>
                      <a:pt x="111" y="16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29" name="Freeform 481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0" name="Freeform 482"/>
              <p:cNvSpPr>
                <a:spLocks noChangeAspect="1"/>
              </p:cNvSpPr>
              <p:nvPr/>
            </p:nvSpPr>
            <p:spPr bwMode="auto">
              <a:xfrm>
                <a:off x="4032" y="964"/>
                <a:ext cx="100" cy="212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6"/>
                  </a:cxn>
                  <a:cxn ang="0">
                    <a:pos x="107" y="18"/>
                  </a:cxn>
                  <a:cxn ang="0">
                    <a:pos x="126" y="37"/>
                  </a:cxn>
                  <a:cxn ang="0">
                    <a:pos x="148" y="60"/>
                  </a:cxn>
                  <a:cxn ang="0">
                    <a:pos x="172" y="86"/>
                  </a:cxn>
                  <a:cxn ang="0">
                    <a:pos x="195" y="113"/>
                  </a:cxn>
                  <a:cxn ang="0">
                    <a:pos x="214" y="141"/>
                  </a:cxn>
                  <a:cxn ang="0">
                    <a:pos x="229" y="165"/>
                  </a:cxn>
                  <a:cxn ang="0">
                    <a:pos x="234" y="177"/>
                  </a:cxn>
                  <a:cxn ang="0">
                    <a:pos x="247" y="210"/>
                  </a:cxn>
                  <a:cxn ang="0">
                    <a:pos x="265" y="259"/>
                  </a:cxn>
                  <a:cxn ang="0">
                    <a:pos x="281" y="322"/>
                  </a:cxn>
                  <a:cxn ang="0">
                    <a:pos x="295" y="394"/>
                  </a:cxn>
                  <a:cxn ang="0">
                    <a:pos x="300" y="474"/>
                  </a:cxn>
                  <a:cxn ang="0">
                    <a:pos x="295" y="555"/>
                  </a:cxn>
                  <a:cxn ang="0">
                    <a:pos x="273" y="636"/>
                  </a:cxn>
                  <a:cxn ang="0">
                    <a:pos x="262" y="626"/>
                  </a:cxn>
                  <a:cxn ang="0">
                    <a:pos x="235" y="597"/>
                  </a:cxn>
                  <a:cxn ang="0">
                    <a:pos x="196" y="552"/>
                  </a:cxn>
                  <a:cxn ang="0">
                    <a:pos x="150" y="497"/>
                  </a:cxn>
                  <a:cxn ang="0">
                    <a:pos x="103" y="435"/>
                  </a:cxn>
                  <a:cxn ang="0">
                    <a:pos x="58" y="371"/>
                  </a:cxn>
                  <a:cxn ang="0">
                    <a:pos x="22" y="307"/>
                  </a:cxn>
                  <a:cxn ang="0">
                    <a:pos x="1" y="249"/>
                  </a:cxn>
                  <a:cxn ang="0">
                    <a:pos x="0" y="245"/>
                  </a:cxn>
                  <a:cxn ang="0">
                    <a:pos x="1" y="233"/>
                  </a:cxn>
                  <a:cxn ang="0">
                    <a:pos x="3" y="212"/>
                  </a:cxn>
                  <a:cxn ang="0">
                    <a:pos x="8" y="184"/>
                  </a:cxn>
                  <a:cxn ang="0">
                    <a:pos x="18" y="148"/>
                  </a:cxn>
                  <a:cxn ang="0">
                    <a:pos x="35" y="106"/>
                  </a:cxn>
                  <a:cxn ang="0">
                    <a:pos x="58" y="57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300" h="636">
                    <a:moveTo>
                      <a:pt x="90" y="0"/>
                    </a:moveTo>
                    <a:lnTo>
                      <a:pt x="94" y="6"/>
                    </a:lnTo>
                    <a:lnTo>
                      <a:pt x="107" y="18"/>
                    </a:lnTo>
                    <a:lnTo>
                      <a:pt x="126" y="37"/>
                    </a:lnTo>
                    <a:lnTo>
                      <a:pt x="148" y="60"/>
                    </a:lnTo>
                    <a:lnTo>
                      <a:pt x="172" y="86"/>
                    </a:lnTo>
                    <a:lnTo>
                      <a:pt x="195" y="113"/>
                    </a:lnTo>
                    <a:lnTo>
                      <a:pt x="214" y="141"/>
                    </a:lnTo>
                    <a:lnTo>
                      <a:pt x="229" y="165"/>
                    </a:lnTo>
                    <a:lnTo>
                      <a:pt x="234" y="177"/>
                    </a:lnTo>
                    <a:lnTo>
                      <a:pt x="247" y="210"/>
                    </a:lnTo>
                    <a:lnTo>
                      <a:pt x="265" y="259"/>
                    </a:lnTo>
                    <a:lnTo>
                      <a:pt x="281" y="322"/>
                    </a:lnTo>
                    <a:lnTo>
                      <a:pt x="295" y="394"/>
                    </a:lnTo>
                    <a:lnTo>
                      <a:pt x="300" y="474"/>
                    </a:lnTo>
                    <a:lnTo>
                      <a:pt x="295" y="555"/>
                    </a:lnTo>
                    <a:lnTo>
                      <a:pt x="273" y="636"/>
                    </a:lnTo>
                    <a:lnTo>
                      <a:pt x="262" y="626"/>
                    </a:lnTo>
                    <a:lnTo>
                      <a:pt x="235" y="597"/>
                    </a:lnTo>
                    <a:lnTo>
                      <a:pt x="196" y="552"/>
                    </a:lnTo>
                    <a:lnTo>
                      <a:pt x="150" y="497"/>
                    </a:lnTo>
                    <a:lnTo>
                      <a:pt x="103" y="435"/>
                    </a:lnTo>
                    <a:lnTo>
                      <a:pt x="58" y="371"/>
                    </a:lnTo>
                    <a:lnTo>
                      <a:pt x="22" y="307"/>
                    </a:lnTo>
                    <a:lnTo>
                      <a:pt x="1" y="249"/>
                    </a:lnTo>
                    <a:lnTo>
                      <a:pt x="0" y="245"/>
                    </a:lnTo>
                    <a:lnTo>
                      <a:pt x="1" y="233"/>
                    </a:lnTo>
                    <a:lnTo>
                      <a:pt x="3" y="212"/>
                    </a:lnTo>
                    <a:lnTo>
                      <a:pt x="8" y="184"/>
                    </a:lnTo>
                    <a:lnTo>
                      <a:pt x="18" y="148"/>
                    </a:lnTo>
                    <a:lnTo>
                      <a:pt x="35" y="106"/>
                    </a:lnTo>
                    <a:lnTo>
                      <a:pt x="58" y="57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1" name="Freeform 483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2" name="Freeform 484"/>
              <p:cNvSpPr>
                <a:spLocks noChangeAspect="1"/>
              </p:cNvSpPr>
              <p:nvPr/>
            </p:nvSpPr>
            <p:spPr bwMode="auto">
              <a:xfrm>
                <a:off x="4030" y="1041"/>
                <a:ext cx="93" cy="139"/>
              </a:xfrm>
              <a:custGeom>
                <a:avLst/>
                <a:gdLst/>
                <a:ahLst/>
                <a:cxnLst>
                  <a:cxn ang="0">
                    <a:pos x="102" y="159"/>
                  </a:cxn>
                  <a:cxn ang="0">
                    <a:pos x="113" y="172"/>
                  </a:cxn>
                  <a:cxn ang="0">
                    <a:pos x="129" y="195"/>
                  </a:cxn>
                  <a:cxn ang="0">
                    <a:pos x="149" y="227"/>
                  </a:cxn>
                  <a:cxn ang="0">
                    <a:pos x="163" y="246"/>
                  </a:cxn>
                  <a:cxn ang="0">
                    <a:pos x="177" y="264"/>
                  </a:cxn>
                  <a:cxn ang="0">
                    <a:pos x="200" y="292"/>
                  </a:cxn>
                  <a:cxn ang="0">
                    <a:pos x="225" y="319"/>
                  </a:cxn>
                  <a:cxn ang="0">
                    <a:pos x="255" y="345"/>
                  </a:cxn>
                  <a:cxn ang="0">
                    <a:pos x="274" y="370"/>
                  </a:cxn>
                  <a:cxn ang="0">
                    <a:pos x="279" y="389"/>
                  </a:cxn>
                  <a:cxn ang="0">
                    <a:pos x="279" y="399"/>
                  </a:cxn>
                  <a:cxn ang="0">
                    <a:pos x="280" y="403"/>
                  </a:cxn>
                  <a:cxn ang="0">
                    <a:pos x="280" y="412"/>
                  </a:cxn>
                  <a:cxn ang="0">
                    <a:pos x="269" y="418"/>
                  </a:cxn>
                  <a:cxn ang="0">
                    <a:pos x="241" y="415"/>
                  </a:cxn>
                  <a:cxn ang="0">
                    <a:pos x="234" y="410"/>
                  </a:cxn>
                  <a:cxn ang="0">
                    <a:pos x="213" y="395"/>
                  </a:cxn>
                  <a:cxn ang="0">
                    <a:pos x="181" y="367"/>
                  </a:cxn>
                  <a:cxn ang="0">
                    <a:pos x="136" y="322"/>
                  </a:cxn>
                  <a:cxn ang="0">
                    <a:pos x="130" y="315"/>
                  </a:cxn>
                  <a:cxn ang="0">
                    <a:pos x="115" y="296"/>
                  </a:cxn>
                  <a:cxn ang="0">
                    <a:pos x="95" y="266"/>
                  </a:cxn>
                  <a:cxn ang="0">
                    <a:pos x="71" y="230"/>
                  </a:cxn>
                  <a:cxn ang="0">
                    <a:pos x="61" y="217"/>
                  </a:cxn>
                  <a:cxn ang="0">
                    <a:pos x="41" y="182"/>
                  </a:cxn>
                  <a:cxn ang="0">
                    <a:pos x="18" y="128"/>
                  </a:cxn>
                  <a:cxn ang="0">
                    <a:pos x="3" y="65"/>
                  </a:cxn>
                  <a:cxn ang="0">
                    <a:pos x="0" y="44"/>
                  </a:cxn>
                  <a:cxn ang="0">
                    <a:pos x="1" y="10"/>
                  </a:cxn>
                  <a:cxn ang="0">
                    <a:pos x="17" y="2"/>
                  </a:cxn>
                  <a:cxn ang="0">
                    <a:pos x="57" y="63"/>
                  </a:cxn>
                  <a:cxn ang="0">
                    <a:pos x="61" y="72"/>
                  </a:cxn>
                  <a:cxn ang="0">
                    <a:pos x="71" y="95"/>
                  </a:cxn>
                  <a:cxn ang="0">
                    <a:pos x="85" y="124"/>
                  </a:cxn>
                  <a:cxn ang="0">
                    <a:pos x="102" y="156"/>
                  </a:cxn>
                </a:cxnLst>
                <a:rect l="0" t="0" r="r" b="b"/>
                <a:pathLst>
                  <a:path w="280" h="418">
                    <a:moveTo>
                      <a:pt x="102" y="156"/>
                    </a:moveTo>
                    <a:lnTo>
                      <a:pt x="102" y="159"/>
                    </a:lnTo>
                    <a:lnTo>
                      <a:pt x="106" y="163"/>
                    </a:lnTo>
                    <a:lnTo>
                      <a:pt x="113" y="172"/>
                    </a:lnTo>
                    <a:lnTo>
                      <a:pt x="120" y="182"/>
                    </a:lnTo>
                    <a:lnTo>
                      <a:pt x="129" y="195"/>
                    </a:lnTo>
                    <a:lnTo>
                      <a:pt x="139" y="211"/>
                    </a:lnTo>
                    <a:lnTo>
                      <a:pt x="149" y="227"/>
                    </a:lnTo>
                    <a:lnTo>
                      <a:pt x="162" y="243"/>
                    </a:lnTo>
                    <a:lnTo>
                      <a:pt x="163" y="246"/>
                    </a:lnTo>
                    <a:lnTo>
                      <a:pt x="168" y="253"/>
                    </a:lnTo>
                    <a:lnTo>
                      <a:pt x="177" y="264"/>
                    </a:lnTo>
                    <a:lnTo>
                      <a:pt x="187" y="277"/>
                    </a:lnTo>
                    <a:lnTo>
                      <a:pt x="200" y="292"/>
                    </a:lnTo>
                    <a:lnTo>
                      <a:pt x="212" y="306"/>
                    </a:lnTo>
                    <a:lnTo>
                      <a:pt x="225" y="319"/>
                    </a:lnTo>
                    <a:lnTo>
                      <a:pt x="239" y="329"/>
                    </a:lnTo>
                    <a:lnTo>
                      <a:pt x="255" y="345"/>
                    </a:lnTo>
                    <a:lnTo>
                      <a:pt x="266" y="358"/>
                    </a:lnTo>
                    <a:lnTo>
                      <a:pt x="274" y="370"/>
                    </a:lnTo>
                    <a:lnTo>
                      <a:pt x="278" y="380"/>
                    </a:lnTo>
                    <a:lnTo>
                      <a:pt x="279" y="389"/>
                    </a:lnTo>
                    <a:lnTo>
                      <a:pt x="279" y="395"/>
                    </a:lnTo>
                    <a:lnTo>
                      <a:pt x="279" y="399"/>
                    </a:lnTo>
                    <a:lnTo>
                      <a:pt x="279" y="400"/>
                    </a:lnTo>
                    <a:lnTo>
                      <a:pt x="280" y="403"/>
                    </a:lnTo>
                    <a:lnTo>
                      <a:pt x="280" y="408"/>
                    </a:lnTo>
                    <a:lnTo>
                      <a:pt x="280" y="412"/>
                    </a:lnTo>
                    <a:lnTo>
                      <a:pt x="277" y="416"/>
                    </a:lnTo>
                    <a:lnTo>
                      <a:pt x="269" y="418"/>
                    </a:lnTo>
                    <a:lnTo>
                      <a:pt x="258" y="418"/>
                    </a:lnTo>
                    <a:lnTo>
                      <a:pt x="241" y="415"/>
                    </a:lnTo>
                    <a:lnTo>
                      <a:pt x="239" y="415"/>
                    </a:lnTo>
                    <a:lnTo>
                      <a:pt x="234" y="410"/>
                    </a:lnTo>
                    <a:lnTo>
                      <a:pt x="225" y="405"/>
                    </a:lnTo>
                    <a:lnTo>
                      <a:pt x="213" y="395"/>
                    </a:lnTo>
                    <a:lnTo>
                      <a:pt x="198" y="383"/>
                    </a:lnTo>
                    <a:lnTo>
                      <a:pt x="181" y="367"/>
                    </a:lnTo>
                    <a:lnTo>
                      <a:pt x="159" y="347"/>
                    </a:lnTo>
                    <a:lnTo>
                      <a:pt x="136" y="322"/>
                    </a:lnTo>
                    <a:lnTo>
                      <a:pt x="134" y="321"/>
                    </a:lnTo>
                    <a:lnTo>
                      <a:pt x="130" y="315"/>
                    </a:lnTo>
                    <a:lnTo>
                      <a:pt x="124" y="306"/>
                    </a:lnTo>
                    <a:lnTo>
                      <a:pt x="115" y="296"/>
                    </a:lnTo>
                    <a:lnTo>
                      <a:pt x="105" y="282"/>
                    </a:lnTo>
                    <a:lnTo>
                      <a:pt x="95" y="266"/>
                    </a:lnTo>
                    <a:lnTo>
                      <a:pt x="82" y="248"/>
                    </a:lnTo>
                    <a:lnTo>
                      <a:pt x="71" y="230"/>
                    </a:lnTo>
                    <a:lnTo>
                      <a:pt x="68" y="227"/>
                    </a:lnTo>
                    <a:lnTo>
                      <a:pt x="61" y="217"/>
                    </a:lnTo>
                    <a:lnTo>
                      <a:pt x="52" y="202"/>
                    </a:lnTo>
                    <a:lnTo>
                      <a:pt x="41" y="182"/>
                    </a:lnTo>
                    <a:lnTo>
                      <a:pt x="29" y="157"/>
                    </a:lnTo>
                    <a:lnTo>
                      <a:pt x="18" y="128"/>
                    </a:lnTo>
                    <a:lnTo>
                      <a:pt x="9" y="9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" y="10"/>
                    </a:lnTo>
                    <a:lnTo>
                      <a:pt x="7" y="0"/>
                    </a:lnTo>
                    <a:lnTo>
                      <a:pt x="17" y="2"/>
                    </a:lnTo>
                    <a:lnTo>
                      <a:pt x="33" y="23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61" y="72"/>
                    </a:lnTo>
                    <a:lnTo>
                      <a:pt x="65" y="82"/>
                    </a:lnTo>
                    <a:lnTo>
                      <a:pt x="71" y="95"/>
                    </a:lnTo>
                    <a:lnTo>
                      <a:pt x="77" y="110"/>
                    </a:lnTo>
                    <a:lnTo>
                      <a:pt x="85" y="124"/>
                    </a:lnTo>
                    <a:lnTo>
                      <a:pt x="94" y="140"/>
                    </a:lnTo>
                    <a:lnTo>
                      <a:pt x="102" y="156"/>
                    </a:lnTo>
                    <a:lnTo>
                      <a:pt x="102" y="156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3" name="Freeform 485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4" name="Freeform 486"/>
              <p:cNvSpPr>
                <a:spLocks noChangeAspect="1"/>
              </p:cNvSpPr>
              <p:nvPr/>
            </p:nvSpPr>
            <p:spPr bwMode="auto">
              <a:xfrm>
                <a:off x="4070" y="964"/>
                <a:ext cx="113" cy="20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96" y="6"/>
                  </a:cxn>
                  <a:cxn ang="0">
                    <a:pos x="109" y="17"/>
                  </a:cxn>
                  <a:cxn ang="0">
                    <a:pos x="128" y="36"/>
                  </a:cxn>
                  <a:cxn ang="0">
                    <a:pos x="151" y="59"/>
                  </a:cxn>
                  <a:cxn ang="0">
                    <a:pos x="174" y="85"/>
                  </a:cxn>
                  <a:cxn ang="0">
                    <a:pos x="197" y="113"/>
                  </a:cxn>
                  <a:cxn ang="0">
                    <a:pos x="216" y="140"/>
                  </a:cxn>
                  <a:cxn ang="0">
                    <a:pos x="231" y="165"/>
                  </a:cxn>
                  <a:cxn ang="0">
                    <a:pos x="238" y="174"/>
                  </a:cxn>
                  <a:cxn ang="0">
                    <a:pos x="257" y="198"/>
                  </a:cxn>
                  <a:cxn ang="0">
                    <a:pos x="280" y="239"/>
                  </a:cxn>
                  <a:cxn ang="0">
                    <a:pos x="307" y="292"/>
                  </a:cxn>
                  <a:cxn ang="0">
                    <a:pos x="327" y="359"/>
                  </a:cxn>
                  <a:cxn ang="0">
                    <a:pos x="339" y="438"/>
                  </a:cxn>
                  <a:cxn ang="0">
                    <a:pos x="335" y="528"/>
                  </a:cxn>
                  <a:cxn ang="0">
                    <a:pos x="311" y="627"/>
                  </a:cxn>
                  <a:cxn ang="0">
                    <a:pos x="298" y="616"/>
                  </a:cxn>
                  <a:cxn ang="0">
                    <a:pos x="267" y="587"/>
                  </a:cxn>
                  <a:cxn ang="0">
                    <a:pos x="222" y="546"/>
                  </a:cxn>
                  <a:cxn ang="0">
                    <a:pos x="169" y="492"/>
                  </a:cxn>
                  <a:cxn ang="0">
                    <a:pos x="115" y="431"/>
                  </a:cxn>
                  <a:cxn ang="0">
                    <a:pos x="65" y="369"/>
                  </a:cxn>
                  <a:cxn ang="0">
                    <a:pos x="26" y="307"/>
                  </a:cxn>
                  <a:cxn ang="0">
                    <a:pos x="2" y="249"/>
                  </a:cxn>
                  <a:cxn ang="0">
                    <a:pos x="0" y="245"/>
                  </a:cxn>
                  <a:cxn ang="0">
                    <a:pos x="2" y="233"/>
                  </a:cxn>
                  <a:cxn ang="0">
                    <a:pos x="4" y="211"/>
                  </a:cxn>
                  <a:cxn ang="0">
                    <a:pos x="10" y="184"/>
                  </a:cxn>
                  <a:cxn ang="0">
                    <a:pos x="21" y="148"/>
                  </a:cxn>
                  <a:cxn ang="0">
                    <a:pos x="37" y="106"/>
                  </a:cxn>
                  <a:cxn ang="0">
                    <a:pos x="60" y="56"/>
                  </a:cxn>
                  <a:cxn ang="0">
                    <a:pos x="92" y="0"/>
                  </a:cxn>
                  <a:cxn ang="0">
                    <a:pos x="92" y="0"/>
                  </a:cxn>
                </a:cxnLst>
                <a:rect l="0" t="0" r="r" b="b"/>
                <a:pathLst>
                  <a:path w="339" h="627">
                    <a:moveTo>
                      <a:pt x="92" y="0"/>
                    </a:moveTo>
                    <a:lnTo>
                      <a:pt x="96" y="6"/>
                    </a:lnTo>
                    <a:lnTo>
                      <a:pt x="109" y="17"/>
                    </a:lnTo>
                    <a:lnTo>
                      <a:pt x="128" y="36"/>
                    </a:lnTo>
                    <a:lnTo>
                      <a:pt x="151" y="59"/>
                    </a:lnTo>
                    <a:lnTo>
                      <a:pt x="174" y="85"/>
                    </a:lnTo>
                    <a:lnTo>
                      <a:pt x="197" y="113"/>
                    </a:lnTo>
                    <a:lnTo>
                      <a:pt x="216" y="140"/>
                    </a:lnTo>
                    <a:lnTo>
                      <a:pt x="231" y="165"/>
                    </a:lnTo>
                    <a:lnTo>
                      <a:pt x="238" y="174"/>
                    </a:lnTo>
                    <a:lnTo>
                      <a:pt x="257" y="198"/>
                    </a:lnTo>
                    <a:lnTo>
                      <a:pt x="280" y="239"/>
                    </a:lnTo>
                    <a:lnTo>
                      <a:pt x="307" y="292"/>
                    </a:lnTo>
                    <a:lnTo>
                      <a:pt x="327" y="359"/>
                    </a:lnTo>
                    <a:lnTo>
                      <a:pt x="339" y="438"/>
                    </a:lnTo>
                    <a:lnTo>
                      <a:pt x="335" y="528"/>
                    </a:lnTo>
                    <a:lnTo>
                      <a:pt x="311" y="627"/>
                    </a:lnTo>
                    <a:lnTo>
                      <a:pt x="298" y="616"/>
                    </a:lnTo>
                    <a:lnTo>
                      <a:pt x="267" y="587"/>
                    </a:lnTo>
                    <a:lnTo>
                      <a:pt x="222" y="546"/>
                    </a:lnTo>
                    <a:lnTo>
                      <a:pt x="169" y="492"/>
                    </a:lnTo>
                    <a:lnTo>
                      <a:pt x="115" y="431"/>
                    </a:lnTo>
                    <a:lnTo>
                      <a:pt x="65" y="369"/>
                    </a:lnTo>
                    <a:lnTo>
                      <a:pt x="26" y="307"/>
                    </a:lnTo>
                    <a:lnTo>
                      <a:pt x="2" y="249"/>
                    </a:lnTo>
                    <a:lnTo>
                      <a:pt x="0" y="245"/>
                    </a:lnTo>
                    <a:lnTo>
                      <a:pt x="2" y="233"/>
                    </a:lnTo>
                    <a:lnTo>
                      <a:pt x="4" y="211"/>
                    </a:lnTo>
                    <a:lnTo>
                      <a:pt x="10" y="184"/>
                    </a:lnTo>
                    <a:lnTo>
                      <a:pt x="21" y="148"/>
                    </a:lnTo>
                    <a:lnTo>
                      <a:pt x="37" y="106"/>
                    </a:lnTo>
                    <a:lnTo>
                      <a:pt x="60" y="56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5" name="Freeform 487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6" name="Freeform 488"/>
              <p:cNvSpPr>
                <a:spLocks noChangeAspect="1"/>
              </p:cNvSpPr>
              <p:nvPr/>
            </p:nvSpPr>
            <p:spPr bwMode="auto">
              <a:xfrm>
                <a:off x="4069" y="1043"/>
                <a:ext cx="104" cy="132"/>
              </a:xfrm>
              <a:custGeom>
                <a:avLst/>
                <a:gdLst/>
                <a:ahLst/>
                <a:cxnLst>
                  <a:cxn ang="0">
                    <a:pos x="119" y="138"/>
                  </a:cxn>
                  <a:cxn ang="0">
                    <a:pos x="128" y="152"/>
                  </a:cxn>
                  <a:cxn ang="0">
                    <a:pos x="145" y="178"/>
                  </a:cxn>
                  <a:cxn ang="0">
                    <a:pos x="166" y="212"/>
                  </a:cxn>
                  <a:cxn ang="0">
                    <a:pos x="180" y="232"/>
                  </a:cxn>
                  <a:cxn ang="0">
                    <a:pos x="196" y="249"/>
                  </a:cxn>
                  <a:cxn ang="0">
                    <a:pos x="222" y="277"/>
                  </a:cxn>
                  <a:cxn ang="0">
                    <a:pos x="249" y="304"/>
                  </a:cxn>
                  <a:cxn ang="0">
                    <a:pos x="280" y="330"/>
                  </a:cxn>
                  <a:cxn ang="0">
                    <a:pos x="301" y="355"/>
                  </a:cxn>
                  <a:cxn ang="0">
                    <a:pos x="309" y="371"/>
                  </a:cxn>
                  <a:cxn ang="0">
                    <a:pos x="311" y="379"/>
                  </a:cxn>
                  <a:cxn ang="0">
                    <a:pos x="313" y="384"/>
                  </a:cxn>
                  <a:cxn ang="0">
                    <a:pos x="313" y="392"/>
                  </a:cxn>
                  <a:cxn ang="0">
                    <a:pos x="301" y="398"/>
                  </a:cxn>
                  <a:cxn ang="0">
                    <a:pos x="273" y="395"/>
                  </a:cxn>
                  <a:cxn ang="0">
                    <a:pos x="262" y="395"/>
                  </a:cxn>
                  <a:cxn ang="0">
                    <a:pos x="236" y="385"/>
                  </a:cxn>
                  <a:cxn ang="0">
                    <a:pos x="194" y="358"/>
                  </a:cxn>
                  <a:cxn ang="0">
                    <a:pos x="145" y="306"/>
                  </a:cxn>
                  <a:cxn ang="0">
                    <a:pos x="138" y="301"/>
                  </a:cxn>
                  <a:cxn ang="0">
                    <a:pos x="124" y="284"/>
                  </a:cxn>
                  <a:cxn ang="0">
                    <a:pos x="103" y="258"/>
                  </a:cxn>
                  <a:cxn ang="0">
                    <a:pos x="80" y="223"/>
                  </a:cxn>
                  <a:cxn ang="0">
                    <a:pos x="71" y="213"/>
                  </a:cxn>
                  <a:cxn ang="0">
                    <a:pos x="53" y="183"/>
                  </a:cxn>
                  <a:cxn ang="0">
                    <a:pos x="29" y="136"/>
                  </a:cxn>
                  <a:cxn ang="0">
                    <a:pos x="7" y="74"/>
                  </a:cxn>
                  <a:cxn ang="0">
                    <a:pos x="2" y="54"/>
                  </a:cxn>
                  <a:cxn ang="0">
                    <a:pos x="1" y="16"/>
                  </a:cxn>
                  <a:cxn ang="0">
                    <a:pos x="16" y="0"/>
                  </a:cxn>
                  <a:cxn ang="0">
                    <a:pos x="66" y="44"/>
                  </a:cxn>
                  <a:cxn ang="0">
                    <a:pos x="71" y="52"/>
                  </a:cxn>
                  <a:cxn ang="0">
                    <a:pos x="84" y="74"/>
                  </a:cxn>
                  <a:cxn ang="0">
                    <a:pos x="101" y="103"/>
                  </a:cxn>
                  <a:cxn ang="0">
                    <a:pos x="118" y="135"/>
                  </a:cxn>
                </a:cxnLst>
                <a:rect l="0" t="0" r="r" b="b"/>
                <a:pathLst>
                  <a:path w="313" h="398">
                    <a:moveTo>
                      <a:pt x="118" y="135"/>
                    </a:moveTo>
                    <a:lnTo>
                      <a:pt x="119" y="138"/>
                    </a:lnTo>
                    <a:lnTo>
                      <a:pt x="122" y="144"/>
                    </a:lnTo>
                    <a:lnTo>
                      <a:pt x="128" y="152"/>
                    </a:lnTo>
                    <a:lnTo>
                      <a:pt x="136" y="165"/>
                    </a:lnTo>
                    <a:lnTo>
                      <a:pt x="145" y="178"/>
                    </a:lnTo>
                    <a:lnTo>
                      <a:pt x="155" y="194"/>
                    </a:lnTo>
                    <a:lnTo>
                      <a:pt x="166" y="212"/>
                    </a:lnTo>
                    <a:lnTo>
                      <a:pt x="179" y="229"/>
                    </a:lnTo>
                    <a:lnTo>
                      <a:pt x="180" y="232"/>
                    </a:lnTo>
                    <a:lnTo>
                      <a:pt x="186" y="239"/>
                    </a:lnTo>
                    <a:lnTo>
                      <a:pt x="196" y="249"/>
                    </a:lnTo>
                    <a:lnTo>
                      <a:pt x="208" y="262"/>
                    </a:lnTo>
                    <a:lnTo>
                      <a:pt x="222" y="277"/>
                    </a:lnTo>
                    <a:lnTo>
                      <a:pt x="236" y="291"/>
                    </a:lnTo>
                    <a:lnTo>
                      <a:pt x="249" y="304"/>
                    </a:lnTo>
                    <a:lnTo>
                      <a:pt x="263" y="316"/>
                    </a:lnTo>
                    <a:lnTo>
                      <a:pt x="280" y="330"/>
                    </a:lnTo>
                    <a:lnTo>
                      <a:pt x="292" y="343"/>
                    </a:lnTo>
                    <a:lnTo>
                      <a:pt x="301" y="355"/>
                    </a:lnTo>
                    <a:lnTo>
                      <a:pt x="306" y="364"/>
                    </a:lnTo>
                    <a:lnTo>
                      <a:pt x="309" y="371"/>
                    </a:lnTo>
                    <a:lnTo>
                      <a:pt x="310" y="377"/>
                    </a:lnTo>
                    <a:lnTo>
                      <a:pt x="311" y="379"/>
                    </a:lnTo>
                    <a:lnTo>
                      <a:pt x="311" y="381"/>
                    </a:lnTo>
                    <a:lnTo>
                      <a:pt x="313" y="384"/>
                    </a:lnTo>
                    <a:lnTo>
                      <a:pt x="313" y="388"/>
                    </a:lnTo>
                    <a:lnTo>
                      <a:pt x="313" y="392"/>
                    </a:lnTo>
                    <a:lnTo>
                      <a:pt x="309" y="397"/>
                    </a:lnTo>
                    <a:lnTo>
                      <a:pt x="301" y="398"/>
                    </a:lnTo>
                    <a:lnTo>
                      <a:pt x="290" y="398"/>
                    </a:lnTo>
                    <a:lnTo>
                      <a:pt x="273" y="395"/>
                    </a:lnTo>
                    <a:lnTo>
                      <a:pt x="270" y="395"/>
                    </a:lnTo>
                    <a:lnTo>
                      <a:pt x="262" y="395"/>
                    </a:lnTo>
                    <a:lnTo>
                      <a:pt x="251" y="391"/>
                    </a:lnTo>
                    <a:lnTo>
                      <a:pt x="236" y="385"/>
                    </a:lnTo>
                    <a:lnTo>
                      <a:pt x="215" y="374"/>
                    </a:lnTo>
                    <a:lnTo>
                      <a:pt x="194" y="358"/>
                    </a:lnTo>
                    <a:lnTo>
                      <a:pt x="170" y="336"/>
                    </a:lnTo>
                    <a:lnTo>
                      <a:pt x="145" y="306"/>
                    </a:lnTo>
                    <a:lnTo>
                      <a:pt x="142" y="304"/>
                    </a:lnTo>
                    <a:lnTo>
                      <a:pt x="138" y="301"/>
                    </a:lnTo>
                    <a:lnTo>
                      <a:pt x="132" y="294"/>
                    </a:lnTo>
                    <a:lnTo>
                      <a:pt x="124" y="284"/>
                    </a:lnTo>
                    <a:lnTo>
                      <a:pt x="114" y="272"/>
                    </a:lnTo>
                    <a:lnTo>
                      <a:pt x="103" y="258"/>
                    </a:lnTo>
                    <a:lnTo>
                      <a:pt x="92" y="242"/>
                    </a:lnTo>
                    <a:lnTo>
                      <a:pt x="80" y="223"/>
                    </a:lnTo>
                    <a:lnTo>
                      <a:pt x="78" y="222"/>
                    </a:lnTo>
                    <a:lnTo>
                      <a:pt x="71" y="213"/>
                    </a:lnTo>
                    <a:lnTo>
                      <a:pt x="63" y="200"/>
                    </a:lnTo>
                    <a:lnTo>
                      <a:pt x="53" y="183"/>
                    </a:lnTo>
                    <a:lnTo>
                      <a:pt x="40" y="161"/>
                    </a:lnTo>
                    <a:lnTo>
                      <a:pt x="29" y="136"/>
                    </a:lnTo>
                    <a:lnTo>
                      <a:pt x="16" y="107"/>
                    </a:lnTo>
                    <a:lnTo>
                      <a:pt x="7" y="74"/>
                    </a:lnTo>
                    <a:lnTo>
                      <a:pt x="5" y="68"/>
                    </a:lnTo>
                    <a:lnTo>
                      <a:pt x="2" y="54"/>
                    </a:lnTo>
                    <a:lnTo>
                      <a:pt x="0" y="34"/>
                    </a:lnTo>
                    <a:lnTo>
                      <a:pt x="1" y="16"/>
                    </a:lnTo>
                    <a:lnTo>
                      <a:pt x="5" y="3"/>
                    </a:lnTo>
                    <a:lnTo>
                      <a:pt x="16" y="0"/>
                    </a:lnTo>
                    <a:lnTo>
                      <a:pt x="36" y="12"/>
                    </a:lnTo>
                    <a:lnTo>
                      <a:pt x="66" y="44"/>
                    </a:lnTo>
                    <a:lnTo>
                      <a:pt x="68" y="47"/>
                    </a:lnTo>
                    <a:lnTo>
                      <a:pt x="71" y="52"/>
                    </a:lnTo>
                    <a:lnTo>
                      <a:pt x="77" y="63"/>
                    </a:lnTo>
                    <a:lnTo>
                      <a:pt x="84" y="74"/>
                    </a:lnTo>
                    <a:lnTo>
                      <a:pt x="92" y="89"/>
                    </a:lnTo>
                    <a:lnTo>
                      <a:pt x="101" y="103"/>
                    </a:lnTo>
                    <a:lnTo>
                      <a:pt x="109" y="119"/>
                    </a:lnTo>
                    <a:lnTo>
                      <a:pt x="118" y="135"/>
                    </a:lnTo>
                    <a:lnTo>
                      <a:pt x="118" y="135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7" name="Freeform 489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8" name="Freeform 490"/>
              <p:cNvSpPr>
                <a:spLocks noChangeAspect="1"/>
              </p:cNvSpPr>
              <p:nvPr/>
            </p:nvSpPr>
            <p:spPr bwMode="auto">
              <a:xfrm>
                <a:off x="4127" y="964"/>
                <a:ext cx="105" cy="21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6" y="21"/>
                  </a:cxn>
                  <a:cxn ang="0">
                    <a:pos x="118" y="42"/>
                  </a:cxn>
                  <a:cxn ang="0">
                    <a:pos x="144" y="70"/>
                  </a:cxn>
                  <a:cxn ang="0">
                    <a:pos x="171" y="100"/>
                  </a:cxn>
                  <a:cxn ang="0">
                    <a:pos x="198" y="131"/>
                  </a:cxn>
                  <a:cxn ang="0">
                    <a:pos x="219" y="161"/>
                  </a:cxn>
                  <a:cxn ang="0">
                    <a:pos x="234" y="187"/>
                  </a:cxn>
                  <a:cxn ang="0">
                    <a:pos x="239" y="196"/>
                  </a:cxn>
                  <a:cxn ang="0">
                    <a:pos x="255" y="220"/>
                  </a:cxn>
                  <a:cxn ang="0">
                    <a:pos x="275" y="258"/>
                  </a:cxn>
                  <a:cxn ang="0">
                    <a:pos x="295" y="312"/>
                  </a:cxn>
                  <a:cxn ang="0">
                    <a:pos x="310" y="377"/>
                  </a:cxn>
                  <a:cxn ang="0">
                    <a:pos x="316" y="455"/>
                  </a:cxn>
                  <a:cxn ang="0">
                    <a:pos x="310" y="543"/>
                  </a:cxn>
                  <a:cxn ang="0">
                    <a:pos x="285" y="641"/>
                  </a:cxn>
                  <a:cxn ang="0">
                    <a:pos x="274" y="633"/>
                  </a:cxn>
                  <a:cxn ang="0">
                    <a:pos x="246" y="607"/>
                  </a:cxn>
                  <a:cxn ang="0">
                    <a:pos x="205" y="566"/>
                  </a:cxn>
                  <a:cxn ang="0">
                    <a:pos x="157" y="517"/>
                  </a:cxn>
                  <a:cxn ang="0">
                    <a:pos x="108" y="461"/>
                  </a:cxn>
                  <a:cxn ang="0">
                    <a:pos x="63" y="400"/>
                  </a:cxn>
                  <a:cxn ang="0">
                    <a:pos x="25" y="341"/>
                  </a:cxn>
                  <a:cxn ang="0">
                    <a:pos x="3" y="284"/>
                  </a:cxn>
                  <a:cxn ang="0">
                    <a:pos x="2" y="278"/>
                  </a:cxn>
                  <a:cxn ang="0">
                    <a:pos x="1" y="262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10" y="160"/>
                  </a:cxn>
                  <a:cxn ang="0">
                    <a:pos x="22" y="110"/>
                  </a:cxn>
                  <a:cxn ang="0">
                    <a:pos x="44" y="58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6" h="641">
                    <a:moveTo>
                      <a:pt x="75" y="0"/>
                    </a:moveTo>
                    <a:lnTo>
                      <a:pt x="80" y="6"/>
                    </a:lnTo>
                    <a:lnTo>
                      <a:pt x="96" y="21"/>
                    </a:lnTo>
                    <a:lnTo>
                      <a:pt x="118" y="42"/>
                    </a:lnTo>
                    <a:lnTo>
                      <a:pt x="144" y="70"/>
                    </a:lnTo>
                    <a:lnTo>
                      <a:pt x="171" y="100"/>
                    </a:lnTo>
                    <a:lnTo>
                      <a:pt x="198" y="131"/>
                    </a:lnTo>
                    <a:lnTo>
                      <a:pt x="219" y="161"/>
                    </a:lnTo>
                    <a:lnTo>
                      <a:pt x="234" y="187"/>
                    </a:lnTo>
                    <a:lnTo>
                      <a:pt x="239" y="196"/>
                    </a:lnTo>
                    <a:lnTo>
                      <a:pt x="255" y="220"/>
                    </a:lnTo>
                    <a:lnTo>
                      <a:pt x="275" y="258"/>
                    </a:lnTo>
                    <a:lnTo>
                      <a:pt x="295" y="312"/>
                    </a:lnTo>
                    <a:lnTo>
                      <a:pt x="310" y="377"/>
                    </a:lnTo>
                    <a:lnTo>
                      <a:pt x="316" y="455"/>
                    </a:lnTo>
                    <a:lnTo>
                      <a:pt x="310" y="543"/>
                    </a:lnTo>
                    <a:lnTo>
                      <a:pt x="285" y="641"/>
                    </a:lnTo>
                    <a:lnTo>
                      <a:pt x="274" y="633"/>
                    </a:lnTo>
                    <a:lnTo>
                      <a:pt x="246" y="607"/>
                    </a:lnTo>
                    <a:lnTo>
                      <a:pt x="205" y="566"/>
                    </a:lnTo>
                    <a:lnTo>
                      <a:pt x="157" y="517"/>
                    </a:lnTo>
                    <a:lnTo>
                      <a:pt x="108" y="461"/>
                    </a:lnTo>
                    <a:lnTo>
                      <a:pt x="63" y="400"/>
                    </a:lnTo>
                    <a:lnTo>
                      <a:pt x="25" y="341"/>
                    </a:lnTo>
                    <a:lnTo>
                      <a:pt x="3" y="284"/>
                    </a:lnTo>
                    <a:lnTo>
                      <a:pt x="2" y="278"/>
                    </a:lnTo>
                    <a:lnTo>
                      <a:pt x="1" y="262"/>
                    </a:lnTo>
                    <a:lnTo>
                      <a:pt x="0" y="236"/>
                    </a:lnTo>
                    <a:lnTo>
                      <a:pt x="2" y="202"/>
                    </a:lnTo>
                    <a:lnTo>
                      <a:pt x="10" y="160"/>
                    </a:lnTo>
                    <a:lnTo>
                      <a:pt x="22" y="110"/>
                    </a:lnTo>
                    <a:lnTo>
                      <a:pt x="44" y="58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39" name="Freeform 491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0" name="Freeform 492"/>
              <p:cNvSpPr>
                <a:spLocks noChangeAspect="1"/>
              </p:cNvSpPr>
              <p:nvPr/>
            </p:nvSpPr>
            <p:spPr bwMode="auto">
              <a:xfrm>
                <a:off x="4126" y="1057"/>
                <a:ext cx="97" cy="122"/>
              </a:xfrm>
              <a:custGeom>
                <a:avLst/>
                <a:gdLst/>
                <a:ahLst/>
                <a:cxnLst>
                  <a:cxn ang="0">
                    <a:pos x="106" y="114"/>
                  </a:cxn>
                  <a:cxn ang="0">
                    <a:pos x="115" y="129"/>
                  </a:cxn>
                  <a:cxn ang="0">
                    <a:pos x="130" y="153"/>
                  </a:cxn>
                  <a:cxn ang="0">
                    <a:pos x="148" y="185"/>
                  </a:cxn>
                  <a:cxn ang="0">
                    <a:pos x="161" y="202"/>
                  </a:cxn>
                  <a:cxn ang="0">
                    <a:pos x="175" y="218"/>
                  </a:cxn>
                  <a:cxn ang="0">
                    <a:pos x="197" y="241"/>
                  </a:cxn>
                  <a:cxn ang="0">
                    <a:pos x="224" y="266"/>
                  </a:cxn>
                  <a:cxn ang="0">
                    <a:pos x="254" y="292"/>
                  </a:cxn>
                  <a:cxn ang="0">
                    <a:pos x="276" y="317"/>
                  </a:cxn>
                  <a:cxn ang="0">
                    <a:pos x="286" y="335"/>
                  </a:cxn>
                  <a:cxn ang="0">
                    <a:pos x="288" y="346"/>
                  </a:cxn>
                  <a:cxn ang="0">
                    <a:pos x="289" y="347"/>
                  </a:cxn>
                  <a:cxn ang="0">
                    <a:pos x="289" y="354"/>
                  </a:cxn>
                  <a:cxn ang="0">
                    <a:pos x="283" y="363"/>
                  </a:cxn>
                  <a:cxn ang="0">
                    <a:pos x="263" y="366"/>
                  </a:cxn>
                  <a:cxn ang="0">
                    <a:pos x="244" y="363"/>
                  </a:cxn>
                  <a:cxn ang="0">
                    <a:pos x="228" y="357"/>
                  </a:cxn>
                  <a:cxn ang="0">
                    <a:pos x="196" y="338"/>
                  </a:cxn>
                  <a:cxn ang="0">
                    <a:pos x="153" y="298"/>
                  </a:cxn>
                  <a:cxn ang="0">
                    <a:pos x="125" y="267"/>
                  </a:cxn>
                  <a:cxn ang="0">
                    <a:pos x="117" y="259"/>
                  </a:cxn>
                  <a:cxn ang="0">
                    <a:pos x="99" y="243"/>
                  </a:cxn>
                  <a:cxn ang="0">
                    <a:pos x="77" y="215"/>
                  </a:cxn>
                  <a:cxn ang="0">
                    <a:pos x="64" y="195"/>
                  </a:cxn>
                  <a:cxn ang="0">
                    <a:pos x="55" y="178"/>
                  </a:cxn>
                  <a:cxn ang="0">
                    <a:pos x="37" y="144"/>
                  </a:cxn>
                  <a:cxn ang="0">
                    <a:pos x="16" y="94"/>
                  </a:cxn>
                  <a:cxn ang="0">
                    <a:pos x="4" y="58"/>
                  </a:cxn>
                  <a:cxn ang="0">
                    <a:pos x="0" y="29"/>
                  </a:cxn>
                  <a:cxn ang="0">
                    <a:pos x="7" y="3"/>
                  </a:cxn>
                  <a:cxn ang="0">
                    <a:pos x="37" y="10"/>
                  </a:cxn>
                  <a:cxn ang="0">
                    <a:pos x="66" y="37"/>
                  </a:cxn>
                  <a:cxn ang="0">
                    <a:pos x="72" y="49"/>
                  </a:cxn>
                  <a:cxn ang="0">
                    <a:pos x="84" y="69"/>
                  </a:cxn>
                  <a:cxn ang="0">
                    <a:pos x="98" y="97"/>
                  </a:cxn>
                  <a:cxn ang="0">
                    <a:pos x="106" y="111"/>
                  </a:cxn>
                </a:cxnLst>
                <a:rect l="0" t="0" r="r" b="b"/>
                <a:pathLst>
                  <a:path w="289" h="366">
                    <a:moveTo>
                      <a:pt x="106" y="111"/>
                    </a:moveTo>
                    <a:lnTo>
                      <a:pt x="106" y="114"/>
                    </a:lnTo>
                    <a:lnTo>
                      <a:pt x="110" y="120"/>
                    </a:lnTo>
                    <a:lnTo>
                      <a:pt x="115" y="129"/>
                    </a:lnTo>
                    <a:lnTo>
                      <a:pt x="122" y="140"/>
                    </a:lnTo>
                    <a:lnTo>
                      <a:pt x="130" y="153"/>
                    </a:lnTo>
                    <a:lnTo>
                      <a:pt x="139" y="169"/>
                    </a:lnTo>
                    <a:lnTo>
                      <a:pt x="148" y="185"/>
                    </a:lnTo>
                    <a:lnTo>
                      <a:pt x="159" y="199"/>
                    </a:lnTo>
                    <a:lnTo>
                      <a:pt x="161" y="202"/>
                    </a:lnTo>
                    <a:lnTo>
                      <a:pt x="167" y="208"/>
                    </a:lnTo>
                    <a:lnTo>
                      <a:pt x="175" y="218"/>
                    </a:lnTo>
                    <a:lnTo>
                      <a:pt x="186" y="228"/>
                    </a:lnTo>
                    <a:lnTo>
                      <a:pt x="197" y="241"/>
                    </a:lnTo>
                    <a:lnTo>
                      <a:pt x="211" y="254"/>
                    </a:lnTo>
                    <a:lnTo>
                      <a:pt x="224" y="266"/>
                    </a:lnTo>
                    <a:lnTo>
                      <a:pt x="238" y="276"/>
                    </a:lnTo>
                    <a:lnTo>
                      <a:pt x="254" y="292"/>
                    </a:lnTo>
                    <a:lnTo>
                      <a:pt x="267" y="305"/>
                    </a:lnTo>
                    <a:lnTo>
                      <a:pt x="276" y="317"/>
                    </a:lnTo>
                    <a:lnTo>
                      <a:pt x="282" y="327"/>
                    </a:lnTo>
                    <a:lnTo>
                      <a:pt x="286" y="335"/>
                    </a:lnTo>
                    <a:lnTo>
                      <a:pt x="288" y="341"/>
                    </a:lnTo>
                    <a:lnTo>
                      <a:pt x="288" y="346"/>
                    </a:lnTo>
                    <a:lnTo>
                      <a:pt x="289" y="346"/>
                    </a:lnTo>
                    <a:lnTo>
                      <a:pt x="289" y="347"/>
                    </a:lnTo>
                    <a:lnTo>
                      <a:pt x="289" y="350"/>
                    </a:lnTo>
                    <a:lnTo>
                      <a:pt x="289" y="354"/>
                    </a:lnTo>
                    <a:lnTo>
                      <a:pt x="288" y="359"/>
                    </a:lnTo>
                    <a:lnTo>
                      <a:pt x="283" y="363"/>
                    </a:lnTo>
                    <a:lnTo>
                      <a:pt x="276" y="366"/>
                    </a:lnTo>
                    <a:lnTo>
                      <a:pt x="263" y="366"/>
                    </a:lnTo>
                    <a:lnTo>
                      <a:pt x="247" y="363"/>
                    </a:lnTo>
                    <a:lnTo>
                      <a:pt x="244" y="363"/>
                    </a:lnTo>
                    <a:lnTo>
                      <a:pt x="238" y="361"/>
                    </a:lnTo>
                    <a:lnTo>
                      <a:pt x="228" y="357"/>
                    </a:lnTo>
                    <a:lnTo>
                      <a:pt x="214" y="350"/>
                    </a:lnTo>
                    <a:lnTo>
                      <a:pt x="196" y="338"/>
                    </a:lnTo>
                    <a:lnTo>
                      <a:pt x="176" y="321"/>
                    </a:lnTo>
                    <a:lnTo>
                      <a:pt x="153" y="298"/>
                    </a:lnTo>
                    <a:lnTo>
                      <a:pt x="128" y="267"/>
                    </a:lnTo>
                    <a:lnTo>
                      <a:pt x="125" y="267"/>
                    </a:lnTo>
                    <a:lnTo>
                      <a:pt x="123" y="265"/>
                    </a:lnTo>
                    <a:lnTo>
                      <a:pt x="117" y="259"/>
                    </a:lnTo>
                    <a:lnTo>
                      <a:pt x="109" y="252"/>
                    </a:lnTo>
                    <a:lnTo>
                      <a:pt x="99" y="243"/>
                    </a:lnTo>
                    <a:lnTo>
                      <a:pt x="89" y="230"/>
                    </a:lnTo>
                    <a:lnTo>
                      <a:pt x="77" y="215"/>
                    </a:lnTo>
                    <a:lnTo>
                      <a:pt x="66" y="197"/>
                    </a:lnTo>
                    <a:lnTo>
                      <a:pt x="64" y="195"/>
                    </a:lnTo>
                    <a:lnTo>
                      <a:pt x="60" y="189"/>
                    </a:lnTo>
                    <a:lnTo>
                      <a:pt x="55" y="178"/>
                    </a:lnTo>
                    <a:lnTo>
                      <a:pt x="47" y="163"/>
                    </a:lnTo>
                    <a:lnTo>
                      <a:pt x="37" y="144"/>
                    </a:lnTo>
                    <a:lnTo>
                      <a:pt x="27" y="121"/>
                    </a:lnTo>
                    <a:lnTo>
                      <a:pt x="16" y="94"/>
                    </a:lnTo>
                    <a:lnTo>
                      <a:pt x="5" y="62"/>
                    </a:lnTo>
                    <a:lnTo>
                      <a:pt x="4" y="58"/>
                    </a:lnTo>
                    <a:lnTo>
                      <a:pt x="2" y="45"/>
                    </a:lnTo>
                    <a:lnTo>
                      <a:pt x="0" y="29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8" y="0"/>
                    </a:lnTo>
                    <a:lnTo>
                      <a:pt x="37" y="10"/>
                    </a:lnTo>
                    <a:lnTo>
                      <a:pt x="66" y="34"/>
                    </a:lnTo>
                    <a:lnTo>
                      <a:pt x="66" y="37"/>
                    </a:lnTo>
                    <a:lnTo>
                      <a:pt x="69" y="42"/>
                    </a:lnTo>
                    <a:lnTo>
                      <a:pt x="72" y="49"/>
                    </a:lnTo>
                    <a:lnTo>
                      <a:pt x="77" y="58"/>
                    </a:lnTo>
                    <a:lnTo>
                      <a:pt x="84" y="69"/>
                    </a:lnTo>
                    <a:lnTo>
                      <a:pt x="90" y="82"/>
                    </a:lnTo>
                    <a:lnTo>
                      <a:pt x="98" y="97"/>
                    </a:lnTo>
                    <a:lnTo>
                      <a:pt x="106" y="111"/>
                    </a:lnTo>
                    <a:lnTo>
                      <a:pt x="106" y="111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1" name="Freeform 493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2" name="Freeform 494"/>
              <p:cNvSpPr>
                <a:spLocks noChangeAspect="1"/>
              </p:cNvSpPr>
              <p:nvPr/>
            </p:nvSpPr>
            <p:spPr bwMode="auto">
              <a:xfrm>
                <a:off x="4169" y="964"/>
                <a:ext cx="105" cy="20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9" y="6"/>
                  </a:cxn>
                  <a:cxn ang="0">
                    <a:pos x="87" y="19"/>
                  </a:cxn>
                  <a:cxn ang="0">
                    <a:pos x="111" y="41"/>
                  </a:cxn>
                  <a:cxn ang="0">
                    <a:pos x="140" y="65"/>
                  </a:cxn>
                  <a:cxn ang="0">
                    <a:pos x="170" y="94"/>
                  </a:cxn>
                  <a:cxn ang="0">
                    <a:pos x="198" y="123"/>
                  </a:cxn>
                  <a:cxn ang="0">
                    <a:pos x="222" y="152"/>
                  </a:cxn>
                  <a:cxn ang="0">
                    <a:pos x="238" y="178"/>
                  </a:cxn>
                  <a:cxn ang="0">
                    <a:pos x="243" y="187"/>
                  </a:cxn>
                  <a:cxn ang="0">
                    <a:pos x="259" y="208"/>
                  </a:cxn>
                  <a:cxn ang="0">
                    <a:pos x="278" y="246"/>
                  </a:cxn>
                  <a:cxn ang="0">
                    <a:pos x="296" y="295"/>
                  </a:cxn>
                  <a:cxn ang="0">
                    <a:pos x="310" y="359"/>
                  </a:cxn>
                  <a:cxn ang="0">
                    <a:pos x="315" y="434"/>
                  </a:cxn>
                  <a:cxn ang="0">
                    <a:pos x="308" y="521"/>
                  </a:cxn>
                  <a:cxn ang="0">
                    <a:pos x="283" y="618"/>
                  </a:cxn>
                  <a:cxn ang="0">
                    <a:pos x="271" y="609"/>
                  </a:cxn>
                  <a:cxn ang="0">
                    <a:pos x="245" y="585"/>
                  </a:cxn>
                  <a:cxn ang="0">
                    <a:pos x="204" y="547"/>
                  </a:cxn>
                  <a:cxn ang="0">
                    <a:pos x="158" y="501"/>
                  </a:cxn>
                  <a:cxn ang="0">
                    <a:pos x="110" y="447"/>
                  </a:cxn>
                  <a:cxn ang="0">
                    <a:pos x="64" y="389"/>
                  </a:cxn>
                  <a:cxn ang="0">
                    <a:pos x="29" y="331"/>
                  </a:cxn>
                  <a:cxn ang="0">
                    <a:pos x="6" y="275"/>
                  </a:cxn>
                  <a:cxn ang="0">
                    <a:pos x="5" y="271"/>
                  </a:cxn>
                  <a:cxn ang="0">
                    <a:pos x="2" y="258"/>
                  </a:cxn>
                  <a:cxn ang="0">
                    <a:pos x="0" y="236"/>
                  </a:cxn>
                  <a:cxn ang="0">
                    <a:pos x="1" y="205"/>
                  </a:cxn>
                  <a:cxn ang="0">
                    <a:pos x="5" y="166"/>
                  </a:cxn>
                  <a:cxn ang="0">
                    <a:pos x="16" y="119"/>
                  </a:cxn>
                  <a:cxn ang="0">
                    <a:pos x="35" y="64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315" h="618">
                    <a:moveTo>
                      <a:pt x="64" y="0"/>
                    </a:moveTo>
                    <a:lnTo>
                      <a:pt x="69" y="6"/>
                    </a:lnTo>
                    <a:lnTo>
                      <a:pt x="87" y="19"/>
                    </a:lnTo>
                    <a:lnTo>
                      <a:pt x="111" y="41"/>
                    </a:lnTo>
                    <a:lnTo>
                      <a:pt x="140" y="65"/>
                    </a:lnTo>
                    <a:lnTo>
                      <a:pt x="170" y="94"/>
                    </a:lnTo>
                    <a:lnTo>
                      <a:pt x="198" y="123"/>
                    </a:lnTo>
                    <a:lnTo>
                      <a:pt x="222" y="152"/>
                    </a:lnTo>
                    <a:lnTo>
                      <a:pt x="238" y="178"/>
                    </a:lnTo>
                    <a:lnTo>
                      <a:pt x="243" y="187"/>
                    </a:lnTo>
                    <a:lnTo>
                      <a:pt x="259" y="208"/>
                    </a:lnTo>
                    <a:lnTo>
                      <a:pt x="278" y="246"/>
                    </a:lnTo>
                    <a:lnTo>
                      <a:pt x="296" y="295"/>
                    </a:lnTo>
                    <a:lnTo>
                      <a:pt x="310" y="359"/>
                    </a:lnTo>
                    <a:lnTo>
                      <a:pt x="315" y="434"/>
                    </a:lnTo>
                    <a:lnTo>
                      <a:pt x="308" y="521"/>
                    </a:lnTo>
                    <a:lnTo>
                      <a:pt x="283" y="618"/>
                    </a:lnTo>
                    <a:lnTo>
                      <a:pt x="271" y="609"/>
                    </a:lnTo>
                    <a:lnTo>
                      <a:pt x="245" y="585"/>
                    </a:lnTo>
                    <a:lnTo>
                      <a:pt x="204" y="547"/>
                    </a:lnTo>
                    <a:lnTo>
                      <a:pt x="158" y="501"/>
                    </a:lnTo>
                    <a:lnTo>
                      <a:pt x="110" y="447"/>
                    </a:lnTo>
                    <a:lnTo>
                      <a:pt x="64" y="389"/>
                    </a:lnTo>
                    <a:lnTo>
                      <a:pt x="29" y="331"/>
                    </a:lnTo>
                    <a:lnTo>
                      <a:pt x="6" y="275"/>
                    </a:lnTo>
                    <a:lnTo>
                      <a:pt x="5" y="271"/>
                    </a:lnTo>
                    <a:lnTo>
                      <a:pt x="2" y="258"/>
                    </a:lnTo>
                    <a:lnTo>
                      <a:pt x="0" y="236"/>
                    </a:lnTo>
                    <a:lnTo>
                      <a:pt x="1" y="205"/>
                    </a:lnTo>
                    <a:lnTo>
                      <a:pt x="5" y="166"/>
                    </a:lnTo>
                    <a:lnTo>
                      <a:pt x="16" y="119"/>
                    </a:lnTo>
                    <a:lnTo>
                      <a:pt x="35" y="64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3" name="Freeform 495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4" name="Freeform 496"/>
              <p:cNvSpPr>
                <a:spLocks noChangeAspect="1"/>
              </p:cNvSpPr>
              <p:nvPr/>
            </p:nvSpPr>
            <p:spPr bwMode="auto">
              <a:xfrm>
                <a:off x="4170" y="1061"/>
                <a:ext cx="94" cy="111"/>
              </a:xfrm>
              <a:custGeom>
                <a:avLst/>
                <a:gdLst/>
                <a:ahLst/>
                <a:cxnLst>
                  <a:cxn ang="0">
                    <a:pos x="109" y="120"/>
                  </a:cxn>
                  <a:cxn ang="0">
                    <a:pos x="117" y="132"/>
                  </a:cxn>
                  <a:cxn ang="0">
                    <a:pos x="130" y="151"/>
                  </a:cxn>
                  <a:cxn ang="0">
                    <a:pos x="151" y="175"/>
                  </a:cxn>
                  <a:cxn ang="0">
                    <a:pos x="164" y="191"/>
                  </a:cxn>
                  <a:cxn ang="0">
                    <a:pos x="177" y="204"/>
                  </a:cxn>
                  <a:cxn ang="0">
                    <a:pos x="197" y="226"/>
                  </a:cxn>
                  <a:cxn ang="0">
                    <a:pos x="224" y="251"/>
                  </a:cxn>
                  <a:cxn ang="0">
                    <a:pos x="255" y="275"/>
                  </a:cxn>
                  <a:cxn ang="0">
                    <a:pos x="276" y="295"/>
                  </a:cxn>
                  <a:cxn ang="0">
                    <a:pos x="282" y="310"/>
                  </a:cxn>
                  <a:cxn ang="0">
                    <a:pos x="283" y="317"/>
                  </a:cxn>
                  <a:cxn ang="0">
                    <a:pos x="284" y="322"/>
                  </a:cxn>
                  <a:cxn ang="0">
                    <a:pos x="283" y="329"/>
                  </a:cxn>
                  <a:cxn ang="0">
                    <a:pos x="274" y="333"/>
                  </a:cxn>
                  <a:cxn ang="0">
                    <a:pos x="252" y="330"/>
                  </a:cxn>
                  <a:cxn ang="0">
                    <a:pos x="244" y="327"/>
                  </a:cxn>
                  <a:cxn ang="0">
                    <a:pos x="223" y="314"/>
                  </a:cxn>
                  <a:cxn ang="0">
                    <a:pos x="187" y="285"/>
                  </a:cxn>
                  <a:cxn ang="0">
                    <a:pos x="140" y="232"/>
                  </a:cxn>
                  <a:cxn ang="0">
                    <a:pos x="134" y="226"/>
                  </a:cxn>
                  <a:cxn ang="0">
                    <a:pos x="118" y="210"/>
                  </a:cxn>
                  <a:cxn ang="0">
                    <a:pos x="95" y="184"/>
                  </a:cxn>
                  <a:cxn ang="0">
                    <a:pos x="70" y="148"/>
                  </a:cxn>
                  <a:cxn ang="0">
                    <a:pos x="62" y="144"/>
                  </a:cxn>
                  <a:cxn ang="0">
                    <a:pos x="47" y="125"/>
                  </a:cxn>
                  <a:cxn ang="0">
                    <a:pos x="26" y="93"/>
                  </a:cxn>
                  <a:cxn ang="0">
                    <a:pos x="5" y="45"/>
                  </a:cxn>
                  <a:cxn ang="0">
                    <a:pos x="2" y="31"/>
                  </a:cxn>
                  <a:cxn ang="0">
                    <a:pos x="0" y="6"/>
                  </a:cxn>
                  <a:cxn ang="0">
                    <a:pos x="14" y="3"/>
                  </a:cxn>
                  <a:cxn ang="0">
                    <a:pos x="55" y="52"/>
                  </a:cxn>
                  <a:cxn ang="0">
                    <a:pos x="60" y="58"/>
                  </a:cxn>
                  <a:cxn ang="0">
                    <a:pos x="74" y="71"/>
                  </a:cxn>
                  <a:cxn ang="0">
                    <a:pos x="91" y="91"/>
                  </a:cxn>
                  <a:cxn ang="0">
                    <a:pos x="109" y="119"/>
                  </a:cxn>
                </a:cxnLst>
                <a:rect l="0" t="0" r="r" b="b"/>
                <a:pathLst>
                  <a:path w="284" h="333">
                    <a:moveTo>
                      <a:pt x="109" y="119"/>
                    </a:moveTo>
                    <a:lnTo>
                      <a:pt x="109" y="120"/>
                    </a:lnTo>
                    <a:lnTo>
                      <a:pt x="113" y="125"/>
                    </a:lnTo>
                    <a:lnTo>
                      <a:pt x="117" y="132"/>
                    </a:lnTo>
                    <a:lnTo>
                      <a:pt x="123" y="141"/>
                    </a:lnTo>
                    <a:lnTo>
                      <a:pt x="130" y="151"/>
                    </a:lnTo>
                    <a:lnTo>
                      <a:pt x="140" y="162"/>
                    </a:lnTo>
                    <a:lnTo>
                      <a:pt x="151" y="175"/>
                    </a:lnTo>
                    <a:lnTo>
                      <a:pt x="163" y="188"/>
                    </a:lnTo>
                    <a:lnTo>
                      <a:pt x="164" y="191"/>
                    </a:lnTo>
                    <a:lnTo>
                      <a:pt x="170" y="197"/>
                    </a:lnTo>
                    <a:lnTo>
                      <a:pt x="177" y="204"/>
                    </a:lnTo>
                    <a:lnTo>
                      <a:pt x="186" y="214"/>
                    </a:lnTo>
                    <a:lnTo>
                      <a:pt x="197" y="226"/>
                    </a:lnTo>
                    <a:lnTo>
                      <a:pt x="210" y="239"/>
                    </a:lnTo>
                    <a:lnTo>
                      <a:pt x="224" y="251"/>
                    </a:lnTo>
                    <a:lnTo>
                      <a:pt x="239" y="261"/>
                    </a:lnTo>
                    <a:lnTo>
                      <a:pt x="255" y="275"/>
                    </a:lnTo>
                    <a:lnTo>
                      <a:pt x="267" y="287"/>
                    </a:lnTo>
                    <a:lnTo>
                      <a:pt x="276" y="295"/>
                    </a:lnTo>
                    <a:lnTo>
                      <a:pt x="279" y="304"/>
                    </a:lnTo>
                    <a:lnTo>
                      <a:pt x="282" y="310"/>
                    </a:lnTo>
                    <a:lnTo>
                      <a:pt x="283" y="314"/>
                    </a:lnTo>
                    <a:lnTo>
                      <a:pt x="283" y="317"/>
                    </a:lnTo>
                    <a:lnTo>
                      <a:pt x="283" y="319"/>
                    </a:lnTo>
                    <a:lnTo>
                      <a:pt x="284" y="322"/>
                    </a:lnTo>
                    <a:lnTo>
                      <a:pt x="284" y="324"/>
                    </a:lnTo>
                    <a:lnTo>
                      <a:pt x="283" y="329"/>
                    </a:lnTo>
                    <a:lnTo>
                      <a:pt x="281" y="332"/>
                    </a:lnTo>
                    <a:lnTo>
                      <a:pt x="274" y="333"/>
                    </a:lnTo>
                    <a:lnTo>
                      <a:pt x="265" y="333"/>
                    </a:lnTo>
                    <a:lnTo>
                      <a:pt x="252" y="330"/>
                    </a:lnTo>
                    <a:lnTo>
                      <a:pt x="249" y="330"/>
                    </a:lnTo>
                    <a:lnTo>
                      <a:pt x="244" y="327"/>
                    </a:lnTo>
                    <a:lnTo>
                      <a:pt x="234" y="323"/>
                    </a:lnTo>
                    <a:lnTo>
                      <a:pt x="223" y="314"/>
                    </a:lnTo>
                    <a:lnTo>
                      <a:pt x="206" y="303"/>
                    </a:lnTo>
                    <a:lnTo>
                      <a:pt x="187" y="285"/>
                    </a:lnTo>
                    <a:lnTo>
                      <a:pt x="164" y="262"/>
                    </a:lnTo>
                    <a:lnTo>
                      <a:pt x="140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27" y="220"/>
                    </a:lnTo>
                    <a:lnTo>
                      <a:pt x="118" y="210"/>
                    </a:lnTo>
                    <a:lnTo>
                      <a:pt x="108" y="199"/>
                    </a:lnTo>
                    <a:lnTo>
                      <a:pt x="95" y="184"/>
                    </a:lnTo>
                    <a:lnTo>
                      <a:pt x="82" y="167"/>
                    </a:lnTo>
                    <a:lnTo>
                      <a:pt x="70" y="148"/>
                    </a:lnTo>
                    <a:lnTo>
                      <a:pt x="67" y="148"/>
                    </a:lnTo>
                    <a:lnTo>
                      <a:pt x="62" y="144"/>
                    </a:lnTo>
                    <a:lnTo>
                      <a:pt x="56" y="135"/>
                    </a:lnTo>
                    <a:lnTo>
                      <a:pt x="47" y="125"/>
                    </a:lnTo>
                    <a:lnTo>
                      <a:pt x="37" y="110"/>
                    </a:lnTo>
                    <a:lnTo>
                      <a:pt x="26" y="93"/>
                    </a:lnTo>
                    <a:lnTo>
                      <a:pt x="16" y="71"/>
                    </a:lnTo>
                    <a:lnTo>
                      <a:pt x="5" y="45"/>
                    </a:lnTo>
                    <a:lnTo>
                      <a:pt x="4" y="41"/>
                    </a:lnTo>
                    <a:lnTo>
                      <a:pt x="2" y="31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4" y="0"/>
                    </a:lnTo>
                    <a:lnTo>
                      <a:pt x="14" y="3"/>
                    </a:lnTo>
                    <a:lnTo>
                      <a:pt x="29" y="21"/>
                    </a:lnTo>
                    <a:lnTo>
                      <a:pt x="55" y="52"/>
                    </a:lnTo>
                    <a:lnTo>
                      <a:pt x="56" y="54"/>
                    </a:lnTo>
                    <a:lnTo>
                      <a:pt x="60" y="58"/>
                    </a:lnTo>
                    <a:lnTo>
                      <a:pt x="66" y="63"/>
                    </a:lnTo>
                    <a:lnTo>
                      <a:pt x="74" y="71"/>
                    </a:lnTo>
                    <a:lnTo>
                      <a:pt x="81" y="80"/>
                    </a:lnTo>
                    <a:lnTo>
                      <a:pt x="91" y="91"/>
                    </a:lnTo>
                    <a:lnTo>
                      <a:pt x="100" y="104"/>
                    </a:lnTo>
                    <a:lnTo>
                      <a:pt x="109" y="119"/>
                    </a:lnTo>
                    <a:lnTo>
                      <a:pt x="109" y="119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5" name="Freeform 497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6" name="Freeform 498"/>
              <p:cNvSpPr>
                <a:spLocks noChangeAspect="1"/>
              </p:cNvSpPr>
              <p:nvPr/>
            </p:nvSpPr>
            <p:spPr bwMode="auto">
              <a:xfrm>
                <a:off x="4208" y="964"/>
                <a:ext cx="106" cy="20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80" y="6"/>
                  </a:cxn>
                  <a:cxn ang="0">
                    <a:pos x="97" y="19"/>
                  </a:cxn>
                  <a:cxn ang="0">
                    <a:pos x="121" y="41"/>
                  </a:cxn>
                  <a:cxn ang="0">
                    <a:pos x="149" y="65"/>
                  </a:cxn>
                  <a:cxn ang="0">
                    <a:pos x="179" y="94"/>
                  </a:cxn>
                  <a:cxn ang="0">
                    <a:pos x="207" y="123"/>
                  </a:cxn>
                  <a:cxn ang="0">
                    <a:pos x="231" y="152"/>
                  </a:cxn>
                  <a:cxn ang="0">
                    <a:pos x="248" y="178"/>
                  </a:cxn>
                  <a:cxn ang="0">
                    <a:pos x="253" y="185"/>
                  </a:cxn>
                  <a:cxn ang="0">
                    <a:pos x="267" y="207"/>
                  </a:cxn>
                  <a:cxn ang="0">
                    <a:pos x="284" y="242"/>
                  </a:cxn>
                  <a:cxn ang="0">
                    <a:pos x="302" y="289"/>
                  </a:cxn>
                  <a:cxn ang="0">
                    <a:pos x="314" y="350"/>
                  </a:cxn>
                  <a:cxn ang="0">
                    <a:pos x="318" y="424"/>
                  </a:cxn>
                  <a:cxn ang="0">
                    <a:pos x="309" y="509"/>
                  </a:cxn>
                  <a:cxn ang="0">
                    <a:pos x="284" y="606"/>
                  </a:cxn>
                  <a:cxn ang="0">
                    <a:pos x="274" y="599"/>
                  </a:cxn>
                  <a:cxn ang="0">
                    <a:pos x="246" y="574"/>
                  </a:cxn>
                  <a:cxn ang="0">
                    <a:pos x="208" y="540"/>
                  </a:cxn>
                  <a:cxn ang="0">
                    <a:pos x="163" y="495"/>
                  </a:cxn>
                  <a:cxn ang="0">
                    <a:pos x="116" y="443"/>
                  </a:cxn>
                  <a:cxn ang="0">
                    <a:pos x="72" y="388"/>
                  </a:cxn>
                  <a:cxn ang="0">
                    <a:pos x="37" y="330"/>
                  </a:cxn>
                  <a:cxn ang="0">
                    <a:pos x="15" y="275"/>
                  </a:cxn>
                  <a:cxn ang="0">
                    <a:pos x="13" y="269"/>
                  </a:cxn>
                  <a:cxn ang="0">
                    <a:pos x="8" y="253"/>
                  </a:cxn>
                  <a:cxn ang="0">
                    <a:pos x="3" y="226"/>
                  </a:cxn>
                  <a:cxn ang="0">
                    <a:pos x="0" y="192"/>
                  </a:cxn>
                  <a:cxn ang="0">
                    <a:pos x="3" y="151"/>
                  </a:cxn>
                  <a:cxn ang="0">
                    <a:pos x="15" y="104"/>
                  </a:cxn>
                  <a:cxn ang="0">
                    <a:pos x="37" y="54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318" h="606">
                    <a:moveTo>
                      <a:pt x="75" y="0"/>
                    </a:moveTo>
                    <a:lnTo>
                      <a:pt x="80" y="6"/>
                    </a:lnTo>
                    <a:lnTo>
                      <a:pt x="97" y="19"/>
                    </a:lnTo>
                    <a:lnTo>
                      <a:pt x="121" y="41"/>
                    </a:lnTo>
                    <a:lnTo>
                      <a:pt x="149" y="65"/>
                    </a:lnTo>
                    <a:lnTo>
                      <a:pt x="179" y="94"/>
                    </a:lnTo>
                    <a:lnTo>
                      <a:pt x="207" y="123"/>
                    </a:lnTo>
                    <a:lnTo>
                      <a:pt x="231" y="152"/>
                    </a:lnTo>
                    <a:lnTo>
                      <a:pt x="248" y="178"/>
                    </a:lnTo>
                    <a:lnTo>
                      <a:pt x="253" y="185"/>
                    </a:lnTo>
                    <a:lnTo>
                      <a:pt x="267" y="207"/>
                    </a:lnTo>
                    <a:lnTo>
                      <a:pt x="284" y="242"/>
                    </a:lnTo>
                    <a:lnTo>
                      <a:pt x="302" y="289"/>
                    </a:lnTo>
                    <a:lnTo>
                      <a:pt x="314" y="350"/>
                    </a:lnTo>
                    <a:lnTo>
                      <a:pt x="318" y="424"/>
                    </a:lnTo>
                    <a:lnTo>
                      <a:pt x="309" y="509"/>
                    </a:lnTo>
                    <a:lnTo>
                      <a:pt x="284" y="606"/>
                    </a:lnTo>
                    <a:lnTo>
                      <a:pt x="274" y="599"/>
                    </a:lnTo>
                    <a:lnTo>
                      <a:pt x="246" y="574"/>
                    </a:lnTo>
                    <a:lnTo>
                      <a:pt x="208" y="540"/>
                    </a:lnTo>
                    <a:lnTo>
                      <a:pt x="163" y="495"/>
                    </a:lnTo>
                    <a:lnTo>
                      <a:pt x="116" y="443"/>
                    </a:lnTo>
                    <a:lnTo>
                      <a:pt x="72" y="388"/>
                    </a:lnTo>
                    <a:lnTo>
                      <a:pt x="37" y="330"/>
                    </a:lnTo>
                    <a:lnTo>
                      <a:pt x="15" y="275"/>
                    </a:lnTo>
                    <a:lnTo>
                      <a:pt x="13" y="269"/>
                    </a:lnTo>
                    <a:lnTo>
                      <a:pt x="8" y="253"/>
                    </a:lnTo>
                    <a:lnTo>
                      <a:pt x="3" y="226"/>
                    </a:lnTo>
                    <a:lnTo>
                      <a:pt x="0" y="192"/>
                    </a:lnTo>
                    <a:lnTo>
                      <a:pt x="3" y="151"/>
                    </a:lnTo>
                    <a:lnTo>
                      <a:pt x="15" y="104"/>
                    </a:lnTo>
                    <a:lnTo>
                      <a:pt x="37" y="54"/>
                    </a:lnTo>
                    <a:lnTo>
                      <a:pt x="75" y="0"/>
                    </a:lnTo>
                    <a:lnTo>
                      <a:pt x="7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7" name="Freeform 499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8" name="Freeform 500"/>
              <p:cNvSpPr>
                <a:spLocks noChangeAspect="1"/>
              </p:cNvSpPr>
              <p:nvPr/>
            </p:nvSpPr>
            <p:spPr bwMode="auto">
              <a:xfrm>
                <a:off x="4211" y="1057"/>
                <a:ext cx="94" cy="112"/>
              </a:xfrm>
              <a:custGeom>
                <a:avLst/>
                <a:gdLst/>
                <a:ahLst/>
                <a:cxnLst>
                  <a:cxn ang="0">
                    <a:pos x="108" y="119"/>
                  </a:cxn>
                  <a:cxn ang="0">
                    <a:pos x="116" y="129"/>
                  </a:cxn>
                  <a:cxn ang="0">
                    <a:pos x="133" y="148"/>
                  </a:cxn>
                  <a:cxn ang="0">
                    <a:pos x="153" y="171"/>
                  </a:cxn>
                  <a:cxn ang="0">
                    <a:pos x="167" y="187"/>
                  </a:cxn>
                  <a:cxn ang="0">
                    <a:pos x="180" y="199"/>
                  </a:cxn>
                  <a:cxn ang="0">
                    <a:pos x="201" y="219"/>
                  </a:cxn>
                  <a:cxn ang="0">
                    <a:pos x="227" y="240"/>
                  </a:cxn>
                  <a:cxn ang="0">
                    <a:pos x="258" y="265"/>
                  </a:cxn>
                  <a:cxn ang="0">
                    <a:pos x="277" y="290"/>
                  </a:cxn>
                  <a:cxn ang="0">
                    <a:pos x="280" y="308"/>
                  </a:cxn>
                  <a:cxn ang="0">
                    <a:pos x="279" y="319"/>
                  </a:cxn>
                  <a:cxn ang="0">
                    <a:pos x="279" y="323"/>
                  </a:cxn>
                  <a:cxn ang="0">
                    <a:pos x="277" y="330"/>
                  </a:cxn>
                  <a:cxn ang="0">
                    <a:pos x="265" y="336"/>
                  </a:cxn>
                  <a:cxn ang="0">
                    <a:pos x="241" y="333"/>
                  </a:cxn>
                  <a:cxn ang="0">
                    <a:pos x="233" y="332"/>
                  </a:cxn>
                  <a:cxn ang="0">
                    <a:pos x="211" y="319"/>
                  </a:cxn>
                  <a:cxn ang="0">
                    <a:pos x="176" y="290"/>
                  </a:cxn>
                  <a:cxn ang="0">
                    <a:pos x="129" y="236"/>
                  </a:cxn>
                  <a:cxn ang="0">
                    <a:pos x="121" y="230"/>
                  </a:cxn>
                  <a:cxn ang="0">
                    <a:pos x="105" y="210"/>
                  </a:cxn>
                  <a:cxn ang="0">
                    <a:pos x="81" y="181"/>
                  </a:cxn>
                  <a:cxn ang="0">
                    <a:pos x="55" y="145"/>
                  </a:cxn>
                  <a:cxn ang="0">
                    <a:pos x="51" y="142"/>
                  </a:cxn>
                  <a:cxn ang="0">
                    <a:pos x="39" y="126"/>
                  </a:cxn>
                  <a:cxn ang="0">
                    <a:pos x="24" y="97"/>
                  </a:cxn>
                  <a:cxn ang="0">
                    <a:pos x="5" y="51"/>
                  </a:cxn>
                  <a:cxn ang="0">
                    <a:pos x="2" y="35"/>
                  </a:cxn>
                  <a:cxn ang="0">
                    <a:pos x="2" y="8"/>
                  </a:cxn>
                  <a:cxn ang="0">
                    <a:pos x="14" y="2"/>
                  </a:cxn>
                  <a:cxn ang="0">
                    <a:pos x="55" y="49"/>
                  </a:cxn>
                  <a:cxn ang="0">
                    <a:pos x="60" y="55"/>
                  </a:cxn>
                  <a:cxn ang="0">
                    <a:pos x="72" y="68"/>
                  </a:cxn>
                  <a:cxn ang="0">
                    <a:pos x="89" y="90"/>
                  </a:cxn>
                  <a:cxn ang="0">
                    <a:pos x="108" y="117"/>
                  </a:cxn>
                </a:cxnLst>
                <a:rect l="0" t="0" r="r" b="b"/>
                <a:pathLst>
                  <a:path w="280" h="336">
                    <a:moveTo>
                      <a:pt x="108" y="117"/>
                    </a:moveTo>
                    <a:lnTo>
                      <a:pt x="108" y="119"/>
                    </a:lnTo>
                    <a:lnTo>
                      <a:pt x="111" y="123"/>
                    </a:lnTo>
                    <a:lnTo>
                      <a:pt x="116" y="129"/>
                    </a:lnTo>
                    <a:lnTo>
                      <a:pt x="124" y="138"/>
                    </a:lnTo>
                    <a:lnTo>
                      <a:pt x="133" y="148"/>
                    </a:lnTo>
                    <a:lnTo>
                      <a:pt x="143" y="158"/>
                    </a:lnTo>
                    <a:lnTo>
                      <a:pt x="153" y="171"/>
                    </a:lnTo>
                    <a:lnTo>
                      <a:pt x="166" y="184"/>
                    </a:lnTo>
                    <a:lnTo>
                      <a:pt x="167" y="187"/>
                    </a:lnTo>
                    <a:lnTo>
                      <a:pt x="172" y="191"/>
                    </a:lnTo>
                    <a:lnTo>
                      <a:pt x="180" y="199"/>
                    </a:lnTo>
                    <a:lnTo>
                      <a:pt x="190" y="209"/>
                    </a:lnTo>
                    <a:lnTo>
                      <a:pt x="201" y="219"/>
                    </a:lnTo>
                    <a:lnTo>
                      <a:pt x="214" y="230"/>
                    </a:lnTo>
                    <a:lnTo>
                      <a:pt x="227" y="240"/>
                    </a:lnTo>
                    <a:lnTo>
                      <a:pt x="241" y="251"/>
                    </a:lnTo>
                    <a:lnTo>
                      <a:pt x="258" y="265"/>
                    </a:lnTo>
                    <a:lnTo>
                      <a:pt x="269" y="278"/>
                    </a:lnTo>
                    <a:lnTo>
                      <a:pt x="277" y="290"/>
                    </a:lnTo>
                    <a:lnTo>
                      <a:pt x="280" y="300"/>
                    </a:lnTo>
                    <a:lnTo>
                      <a:pt x="280" y="308"/>
                    </a:lnTo>
                    <a:lnTo>
                      <a:pt x="280" y="314"/>
                    </a:lnTo>
                    <a:lnTo>
                      <a:pt x="279" y="319"/>
                    </a:lnTo>
                    <a:lnTo>
                      <a:pt x="279" y="320"/>
                    </a:lnTo>
                    <a:lnTo>
                      <a:pt x="279" y="323"/>
                    </a:lnTo>
                    <a:lnTo>
                      <a:pt x="278" y="327"/>
                    </a:lnTo>
                    <a:lnTo>
                      <a:pt x="277" y="330"/>
                    </a:lnTo>
                    <a:lnTo>
                      <a:pt x="272" y="333"/>
                    </a:lnTo>
                    <a:lnTo>
                      <a:pt x="265" y="336"/>
                    </a:lnTo>
                    <a:lnTo>
                      <a:pt x="255" y="336"/>
                    </a:lnTo>
                    <a:lnTo>
                      <a:pt x="241" y="333"/>
                    </a:lnTo>
                    <a:lnTo>
                      <a:pt x="239" y="333"/>
                    </a:lnTo>
                    <a:lnTo>
                      <a:pt x="233" y="332"/>
                    </a:lnTo>
                    <a:lnTo>
                      <a:pt x="224" y="327"/>
                    </a:lnTo>
                    <a:lnTo>
                      <a:pt x="211" y="319"/>
                    </a:lnTo>
                    <a:lnTo>
                      <a:pt x="195" y="307"/>
                    </a:lnTo>
                    <a:lnTo>
                      <a:pt x="176" y="290"/>
                    </a:lnTo>
                    <a:lnTo>
                      <a:pt x="153" y="267"/>
                    </a:lnTo>
                    <a:lnTo>
                      <a:pt x="129" y="236"/>
                    </a:lnTo>
                    <a:lnTo>
                      <a:pt x="127" y="235"/>
                    </a:lnTo>
                    <a:lnTo>
                      <a:pt x="121" y="230"/>
                    </a:lnTo>
                    <a:lnTo>
                      <a:pt x="114" y="222"/>
                    </a:lnTo>
                    <a:lnTo>
                      <a:pt x="105" y="210"/>
                    </a:lnTo>
                    <a:lnTo>
                      <a:pt x="94" y="197"/>
                    </a:lnTo>
                    <a:lnTo>
                      <a:pt x="81" y="181"/>
                    </a:lnTo>
                    <a:lnTo>
                      <a:pt x="67" y="164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1" y="142"/>
                    </a:lnTo>
                    <a:lnTo>
                      <a:pt x="46" y="135"/>
                    </a:lnTo>
                    <a:lnTo>
                      <a:pt x="39" y="126"/>
                    </a:lnTo>
                    <a:lnTo>
                      <a:pt x="33" y="113"/>
                    </a:lnTo>
                    <a:lnTo>
                      <a:pt x="24" y="97"/>
                    </a:lnTo>
                    <a:lnTo>
                      <a:pt x="14" y="77"/>
                    </a:lnTo>
                    <a:lnTo>
                      <a:pt x="5" y="51"/>
                    </a:lnTo>
                    <a:lnTo>
                      <a:pt x="4" y="47"/>
                    </a:lnTo>
                    <a:lnTo>
                      <a:pt x="2" y="35"/>
                    </a:lnTo>
                    <a:lnTo>
                      <a:pt x="0" y="21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31" y="18"/>
                    </a:lnTo>
                    <a:lnTo>
                      <a:pt x="55" y="49"/>
                    </a:lnTo>
                    <a:lnTo>
                      <a:pt x="56" y="51"/>
                    </a:lnTo>
                    <a:lnTo>
                      <a:pt x="60" y="55"/>
                    </a:lnTo>
                    <a:lnTo>
                      <a:pt x="65" y="61"/>
                    </a:lnTo>
                    <a:lnTo>
                      <a:pt x="72" y="68"/>
                    </a:lnTo>
                    <a:lnTo>
                      <a:pt x="80" y="78"/>
                    </a:lnTo>
                    <a:lnTo>
                      <a:pt x="89" y="90"/>
                    </a:lnTo>
                    <a:lnTo>
                      <a:pt x="99" y="103"/>
                    </a:lnTo>
                    <a:lnTo>
                      <a:pt x="108" y="117"/>
                    </a:lnTo>
                    <a:lnTo>
                      <a:pt x="108" y="117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49" name="Freeform 501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0" name="Freeform 502"/>
              <p:cNvSpPr>
                <a:spLocks noChangeAspect="1"/>
              </p:cNvSpPr>
              <p:nvPr/>
            </p:nvSpPr>
            <p:spPr bwMode="auto">
              <a:xfrm>
                <a:off x="3220" y="666"/>
                <a:ext cx="231" cy="114"/>
              </a:xfrm>
              <a:custGeom>
                <a:avLst/>
                <a:gdLst/>
                <a:ahLst/>
                <a:cxnLst>
                  <a:cxn ang="0">
                    <a:pos x="693" y="343"/>
                  </a:cxn>
                  <a:cxn ang="0">
                    <a:pos x="692" y="343"/>
                  </a:cxn>
                  <a:cxn ang="0">
                    <a:pos x="692" y="339"/>
                  </a:cxn>
                  <a:cxn ang="0">
                    <a:pos x="688" y="334"/>
                  </a:cxn>
                  <a:cxn ang="0">
                    <a:pos x="680" y="326"/>
                  </a:cxn>
                  <a:cxn ang="0">
                    <a:pos x="668" y="317"/>
                  </a:cxn>
                  <a:cxn ang="0">
                    <a:pos x="649" y="304"/>
                  </a:cxn>
                  <a:cxn ang="0">
                    <a:pos x="621" y="290"/>
                  </a:cxn>
                  <a:cxn ang="0">
                    <a:pos x="584" y="272"/>
                  </a:cxn>
                  <a:cxn ang="0">
                    <a:pos x="579" y="271"/>
                  </a:cxn>
                  <a:cxn ang="0">
                    <a:pos x="568" y="264"/>
                  </a:cxn>
                  <a:cxn ang="0">
                    <a:pos x="552" y="255"/>
                  </a:cxn>
                  <a:cxn ang="0">
                    <a:pos x="530" y="242"/>
                  </a:cxn>
                  <a:cxn ang="0">
                    <a:pos x="507" y="229"/>
                  </a:cxn>
                  <a:cxn ang="0">
                    <a:pos x="483" y="216"/>
                  </a:cxn>
                  <a:cxn ang="0">
                    <a:pos x="459" y="203"/>
                  </a:cxn>
                  <a:cxn ang="0">
                    <a:pos x="439" y="190"/>
                  </a:cxn>
                  <a:cxn ang="0">
                    <a:pos x="434" y="188"/>
                  </a:cxn>
                  <a:cxn ang="0">
                    <a:pos x="422" y="184"/>
                  </a:cxn>
                  <a:cxn ang="0">
                    <a:pos x="403" y="175"/>
                  </a:cxn>
                  <a:cxn ang="0">
                    <a:pos x="379" y="167"/>
                  </a:cxn>
                  <a:cxn ang="0">
                    <a:pos x="355" y="157"/>
                  </a:cxn>
                  <a:cxn ang="0">
                    <a:pos x="329" y="145"/>
                  </a:cxn>
                  <a:cxn ang="0">
                    <a:pos x="307" y="135"/>
                  </a:cxn>
                  <a:cxn ang="0">
                    <a:pos x="289" y="125"/>
                  </a:cxn>
                  <a:cxn ang="0">
                    <a:pos x="278" y="120"/>
                  </a:cxn>
                  <a:cxn ang="0">
                    <a:pos x="249" y="109"/>
                  </a:cxn>
                  <a:cxn ang="0">
                    <a:pos x="207" y="93"/>
                  </a:cxn>
                  <a:cxn ang="0">
                    <a:pos x="159" y="71"/>
                  </a:cxn>
                  <a:cxn ang="0">
                    <a:pos x="109" y="51"/>
                  </a:cxn>
                  <a:cxn ang="0">
                    <a:pos x="62" y="31"/>
                  </a:cxn>
                  <a:cxn ang="0">
                    <a:pos x="24" y="13"/>
                  </a:cxn>
                  <a:cxn ang="0">
                    <a:pos x="0" y="0"/>
                  </a:cxn>
                  <a:cxn ang="0">
                    <a:pos x="693" y="343"/>
                  </a:cxn>
                  <a:cxn ang="0">
                    <a:pos x="693" y="343"/>
                  </a:cxn>
                </a:cxnLst>
                <a:rect l="0" t="0" r="r" b="b"/>
                <a:pathLst>
                  <a:path w="693" h="343">
                    <a:moveTo>
                      <a:pt x="693" y="343"/>
                    </a:moveTo>
                    <a:lnTo>
                      <a:pt x="692" y="343"/>
                    </a:lnTo>
                    <a:lnTo>
                      <a:pt x="692" y="339"/>
                    </a:lnTo>
                    <a:lnTo>
                      <a:pt x="688" y="334"/>
                    </a:lnTo>
                    <a:lnTo>
                      <a:pt x="680" y="326"/>
                    </a:lnTo>
                    <a:lnTo>
                      <a:pt x="668" y="317"/>
                    </a:lnTo>
                    <a:lnTo>
                      <a:pt x="649" y="304"/>
                    </a:lnTo>
                    <a:lnTo>
                      <a:pt x="621" y="290"/>
                    </a:lnTo>
                    <a:lnTo>
                      <a:pt x="584" y="272"/>
                    </a:lnTo>
                    <a:lnTo>
                      <a:pt x="579" y="271"/>
                    </a:lnTo>
                    <a:lnTo>
                      <a:pt x="568" y="264"/>
                    </a:lnTo>
                    <a:lnTo>
                      <a:pt x="552" y="255"/>
                    </a:lnTo>
                    <a:lnTo>
                      <a:pt x="530" y="242"/>
                    </a:lnTo>
                    <a:lnTo>
                      <a:pt x="507" y="229"/>
                    </a:lnTo>
                    <a:lnTo>
                      <a:pt x="483" y="216"/>
                    </a:lnTo>
                    <a:lnTo>
                      <a:pt x="459" y="203"/>
                    </a:lnTo>
                    <a:lnTo>
                      <a:pt x="439" y="190"/>
                    </a:lnTo>
                    <a:lnTo>
                      <a:pt x="434" y="188"/>
                    </a:lnTo>
                    <a:lnTo>
                      <a:pt x="422" y="184"/>
                    </a:lnTo>
                    <a:lnTo>
                      <a:pt x="403" y="175"/>
                    </a:lnTo>
                    <a:lnTo>
                      <a:pt x="379" y="167"/>
                    </a:lnTo>
                    <a:lnTo>
                      <a:pt x="355" y="157"/>
                    </a:lnTo>
                    <a:lnTo>
                      <a:pt x="329" y="145"/>
                    </a:lnTo>
                    <a:lnTo>
                      <a:pt x="307" y="135"/>
                    </a:lnTo>
                    <a:lnTo>
                      <a:pt x="289" y="125"/>
                    </a:lnTo>
                    <a:lnTo>
                      <a:pt x="278" y="120"/>
                    </a:lnTo>
                    <a:lnTo>
                      <a:pt x="249" y="109"/>
                    </a:lnTo>
                    <a:lnTo>
                      <a:pt x="207" y="93"/>
                    </a:lnTo>
                    <a:lnTo>
                      <a:pt x="159" y="71"/>
                    </a:lnTo>
                    <a:lnTo>
                      <a:pt x="109" y="51"/>
                    </a:lnTo>
                    <a:lnTo>
                      <a:pt x="62" y="31"/>
                    </a:lnTo>
                    <a:lnTo>
                      <a:pt x="24" y="13"/>
                    </a:lnTo>
                    <a:lnTo>
                      <a:pt x="0" y="0"/>
                    </a:lnTo>
                    <a:lnTo>
                      <a:pt x="693" y="343"/>
                    </a:lnTo>
                    <a:lnTo>
                      <a:pt x="693" y="343"/>
                    </a:lnTo>
                  </a:path>
                </a:pathLst>
              </a:custGeom>
              <a:grpFill/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1" name="Freeform 503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2" name="Freeform 504"/>
              <p:cNvSpPr>
                <a:spLocks noChangeAspect="1"/>
              </p:cNvSpPr>
              <p:nvPr/>
            </p:nvSpPr>
            <p:spPr bwMode="auto">
              <a:xfrm>
                <a:off x="4239" y="963"/>
                <a:ext cx="108" cy="197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8" y="6"/>
                  </a:cxn>
                  <a:cxn ang="0">
                    <a:pos x="69" y="20"/>
                  </a:cxn>
                  <a:cxn ang="0">
                    <a:pos x="101" y="41"/>
                  </a:cxn>
                  <a:cxn ang="0">
                    <a:pos x="137" y="67"/>
                  </a:cxn>
                  <a:cxn ang="0">
                    <a:pos x="176" y="94"/>
                  </a:cxn>
                  <a:cxn ang="0">
                    <a:pos x="212" y="125"/>
                  </a:cxn>
                  <a:cxn ang="0">
                    <a:pos x="239" y="154"/>
                  </a:cxn>
                  <a:cxn ang="0">
                    <a:pos x="258" y="180"/>
                  </a:cxn>
                  <a:cxn ang="0">
                    <a:pos x="262" y="185"/>
                  </a:cxn>
                  <a:cxn ang="0">
                    <a:pos x="275" y="201"/>
                  </a:cxn>
                  <a:cxn ang="0">
                    <a:pos x="290" y="230"/>
                  </a:cxn>
                  <a:cxn ang="0">
                    <a:pos x="306" y="272"/>
                  </a:cxn>
                  <a:cxn ang="0">
                    <a:pos x="319" y="329"/>
                  </a:cxn>
                  <a:cxn ang="0">
                    <a:pos x="324" y="399"/>
                  </a:cxn>
                  <a:cxn ang="0">
                    <a:pos x="319" y="488"/>
                  </a:cxn>
                  <a:cxn ang="0">
                    <a:pos x="300" y="592"/>
                  </a:cxn>
                  <a:cxn ang="0">
                    <a:pos x="289" y="586"/>
                  </a:cxn>
                  <a:cxn ang="0">
                    <a:pos x="262" y="566"/>
                  </a:cxn>
                  <a:cxn ang="0">
                    <a:pos x="223" y="536"/>
                  </a:cxn>
                  <a:cxn ang="0">
                    <a:pos x="176" y="495"/>
                  </a:cxn>
                  <a:cxn ang="0">
                    <a:pos x="128" y="449"/>
                  </a:cxn>
                  <a:cxn ang="0">
                    <a:pos x="84" y="398"/>
                  </a:cxn>
                  <a:cxn ang="0">
                    <a:pos x="48" y="346"/>
                  </a:cxn>
                  <a:cxn ang="0">
                    <a:pos x="26" y="291"/>
                  </a:cxn>
                  <a:cxn ang="0">
                    <a:pos x="22" y="287"/>
                  </a:cxn>
                  <a:cxn ang="0">
                    <a:pos x="16" y="272"/>
                  </a:cxn>
                  <a:cxn ang="0">
                    <a:pos x="8" y="248"/>
                  </a:cxn>
                  <a:cxn ang="0">
                    <a:pos x="2" y="216"/>
                  </a:cxn>
                  <a:cxn ang="0">
                    <a:pos x="0" y="174"/>
                  </a:cxn>
                  <a:cxn ang="0">
                    <a:pos x="3" y="123"/>
                  </a:cxn>
                  <a:cxn ang="0">
                    <a:pos x="16" y="67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324" h="592">
                    <a:moveTo>
                      <a:pt x="40" y="0"/>
                    </a:moveTo>
                    <a:lnTo>
                      <a:pt x="48" y="6"/>
                    </a:lnTo>
                    <a:lnTo>
                      <a:pt x="69" y="20"/>
                    </a:lnTo>
                    <a:lnTo>
                      <a:pt x="101" y="41"/>
                    </a:lnTo>
                    <a:lnTo>
                      <a:pt x="137" y="67"/>
                    </a:lnTo>
                    <a:lnTo>
                      <a:pt x="176" y="94"/>
                    </a:lnTo>
                    <a:lnTo>
                      <a:pt x="212" y="125"/>
                    </a:lnTo>
                    <a:lnTo>
                      <a:pt x="239" y="154"/>
                    </a:lnTo>
                    <a:lnTo>
                      <a:pt x="258" y="180"/>
                    </a:lnTo>
                    <a:lnTo>
                      <a:pt x="262" y="185"/>
                    </a:lnTo>
                    <a:lnTo>
                      <a:pt x="275" y="201"/>
                    </a:lnTo>
                    <a:lnTo>
                      <a:pt x="290" y="230"/>
                    </a:lnTo>
                    <a:lnTo>
                      <a:pt x="306" y="272"/>
                    </a:lnTo>
                    <a:lnTo>
                      <a:pt x="319" y="329"/>
                    </a:lnTo>
                    <a:lnTo>
                      <a:pt x="324" y="399"/>
                    </a:lnTo>
                    <a:lnTo>
                      <a:pt x="319" y="488"/>
                    </a:lnTo>
                    <a:lnTo>
                      <a:pt x="300" y="592"/>
                    </a:lnTo>
                    <a:lnTo>
                      <a:pt x="289" y="586"/>
                    </a:lnTo>
                    <a:lnTo>
                      <a:pt x="262" y="566"/>
                    </a:lnTo>
                    <a:lnTo>
                      <a:pt x="223" y="536"/>
                    </a:lnTo>
                    <a:lnTo>
                      <a:pt x="176" y="495"/>
                    </a:lnTo>
                    <a:lnTo>
                      <a:pt x="128" y="449"/>
                    </a:lnTo>
                    <a:lnTo>
                      <a:pt x="84" y="398"/>
                    </a:lnTo>
                    <a:lnTo>
                      <a:pt x="48" y="346"/>
                    </a:lnTo>
                    <a:lnTo>
                      <a:pt x="26" y="291"/>
                    </a:lnTo>
                    <a:lnTo>
                      <a:pt x="22" y="287"/>
                    </a:lnTo>
                    <a:lnTo>
                      <a:pt x="16" y="272"/>
                    </a:lnTo>
                    <a:lnTo>
                      <a:pt x="8" y="248"/>
                    </a:lnTo>
                    <a:lnTo>
                      <a:pt x="2" y="216"/>
                    </a:lnTo>
                    <a:lnTo>
                      <a:pt x="0" y="174"/>
                    </a:lnTo>
                    <a:lnTo>
                      <a:pt x="3" y="123"/>
                    </a:lnTo>
                    <a:lnTo>
                      <a:pt x="16" y="67"/>
                    </a:lnTo>
                    <a:lnTo>
                      <a:pt x="40" y="0"/>
                    </a:lnTo>
                    <a:lnTo>
                      <a:pt x="40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3" name="Freeform 505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4" name="Freeform 506"/>
              <p:cNvSpPr>
                <a:spLocks noChangeAspect="1"/>
              </p:cNvSpPr>
              <p:nvPr/>
            </p:nvSpPr>
            <p:spPr bwMode="auto">
              <a:xfrm>
                <a:off x="4246" y="1057"/>
                <a:ext cx="94" cy="105"/>
              </a:xfrm>
              <a:custGeom>
                <a:avLst/>
                <a:gdLst/>
                <a:ahLst/>
                <a:cxnLst>
                  <a:cxn ang="0">
                    <a:pos x="89" y="113"/>
                  </a:cxn>
                  <a:cxn ang="0">
                    <a:pos x="100" y="122"/>
                  </a:cxn>
                  <a:cxn ang="0">
                    <a:pos x="116" y="136"/>
                  </a:cxn>
                  <a:cxn ang="0">
                    <a:pos x="136" y="159"/>
                  </a:cxn>
                  <a:cxn ang="0">
                    <a:pos x="150" y="175"/>
                  </a:cxn>
                  <a:cxn ang="0">
                    <a:pos x="168" y="188"/>
                  </a:cxn>
                  <a:cxn ang="0">
                    <a:pos x="195" y="210"/>
                  </a:cxn>
                  <a:cxn ang="0">
                    <a:pos x="226" y="233"/>
                  </a:cxn>
                  <a:cxn ang="0">
                    <a:pos x="257" y="258"/>
                  </a:cxn>
                  <a:cxn ang="0">
                    <a:pos x="276" y="280"/>
                  </a:cxn>
                  <a:cxn ang="0">
                    <a:pos x="281" y="295"/>
                  </a:cxn>
                  <a:cxn ang="0">
                    <a:pos x="280" y="304"/>
                  </a:cxn>
                  <a:cxn ang="0">
                    <a:pos x="280" y="307"/>
                  </a:cxn>
                  <a:cxn ang="0">
                    <a:pos x="280" y="313"/>
                  </a:cxn>
                  <a:cxn ang="0">
                    <a:pos x="270" y="316"/>
                  </a:cxn>
                  <a:cxn ang="0">
                    <a:pos x="247" y="313"/>
                  </a:cxn>
                  <a:cxn ang="0">
                    <a:pos x="240" y="313"/>
                  </a:cxn>
                  <a:cxn ang="0">
                    <a:pos x="219" y="304"/>
                  </a:cxn>
                  <a:cxn ang="0">
                    <a:pos x="184" y="281"/>
                  </a:cxn>
                  <a:cxn ang="0">
                    <a:pos x="136" y="235"/>
                  </a:cxn>
                  <a:cxn ang="0">
                    <a:pos x="129" y="230"/>
                  </a:cxn>
                  <a:cxn ang="0">
                    <a:pos x="111" y="214"/>
                  </a:cxn>
                  <a:cxn ang="0">
                    <a:pos x="87" y="188"/>
                  </a:cxn>
                  <a:cxn ang="0">
                    <a:pos x="60" y="154"/>
                  </a:cxn>
                  <a:cxn ang="0">
                    <a:pos x="57" y="149"/>
                  </a:cxn>
                  <a:cxn ang="0">
                    <a:pos x="47" y="131"/>
                  </a:cxn>
                  <a:cxn ang="0">
                    <a:pos x="31" y="100"/>
                  </a:cxn>
                  <a:cxn ang="0">
                    <a:pos x="12" y="51"/>
                  </a:cxn>
                  <a:cxn ang="0">
                    <a:pos x="6" y="35"/>
                  </a:cxn>
                  <a:cxn ang="0">
                    <a:pos x="0" y="8"/>
                  </a:cxn>
                  <a:cxn ang="0">
                    <a:pos x="9" y="2"/>
                  </a:cxn>
                  <a:cxn ang="0">
                    <a:pos x="47" y="49"/>
                  </a:cxn>
                  <a:cxn ang="0">
                    <a:pos x="49" y="54"/>
                  </a:cxn>
                  <a:cxn ang="0">
                    <a:pos x="58" y="65"/>
                  </a:cxn>
                  <a:cxn ang="0">
                    <a:pos x="72" y="86"/>
                  </a:cxn>
                  <a:cxn ang="0">
                    <a:pos x="89" y="112"/>
                  </a:cxn>
                </a:cxnLst>
                <a:rect l="0" t="0" r="r" b="b"/>
                <a:pathLst>
                  <a:path w="281" h="316">
                    <a:moveTo>
                      <a:pt x="89" y="112"/>
                    </a:moveTo>
                    <a:lnTo>
                      <a:pt x="89" y="113"/>
                    </a:lnTo>
                    <a:lnTo>
                      <a:pt x="93" y="116"/>
                    </a:lnTo>
                    <a:lnTo>
                      <a:pt x="100" y="122"/>
                    </a:lnTo>
                    <a:lnTo>
                      <a:pt x="107" y="128"/>
                    </a:lnTo>
                    <a:lnTo>
                      <a:pt x="116" y="136"/>
                    </a:lnTo>
                    <a:lnTo>
                      <a:pt x="126" y="148"/>
                    </a:lnTo>
                    <a:lnTo>
                      <a:pt x="136" y="159"/>
                    </a:lnTo>
                    <a:lnTo>
                      <a:pt x="149" y="172"/>
                    </a:lnTo>
                    <a:lnTo>
                      <a:pt x="150" y="175"/>
                    </a:lnTo>
                    <a:lnTo>
                      <a:pt x="158" y="181"/>
                    </a:lnTo>
                    <a:lnTo>
                      <a:pt x="168" y="188"/>
                    </a:lnTo>
                    <a:lnTo>
                      <a:pt x="180" y="199"/>
                    </a:lnTo>
                    <a:lnTo>
                      <a:pt x="195" y="210"/>
                    </a:lnTo>
                    <a:lnTo>
                      <a:pt x="211" y="222"/>
                    </a:lnTo>
                    <a:lnTo>
                      <a:pt x="226" y="233"/>
                    </a:lnTo>
                    <a:lnTo>
                      <a:pt x="241" y="243"/>
                    </a:lnTo>
                    <a:lnTo>
                      <a:pt x="257" y="258"/>
                    </a:lnTo>
                    <a:lnTo>
                      <a:pt x="269" y="269"/>
                    </a:lnTo>
                    <a:lnTo>
                      <a:pt x="276" y="280"/>
                    </a:lnTo>
                    <a:lnTo>
                      <a:pt x="280" y="288"/>
                    </a:lnTo>
                    <a:lnTo>
                      <a:pt x="281" y="295"/>
                    </a:lnTo>
                    <a:lnTo>
                      <a:pt x="281" y="301"/>
                    </a:lnTo>
                    <a:lnTo>
                      <a:pt x="280" y="304"/>
                    </a:lnTo>
                    <a:lnTo>
                      <a:pt x="280" y="306"/>
                    </a:lnTo>
                    <a:lnTo>
                      <a:pt x="280" y="307"/>
                    </a:lnTo>
                    <a:lnTo>
                      <a:pt x="281" y="310"/>
                    </a:lnTo>
                    <a:lnTo>
                      <a:pt x="280" y="313"/>
                    </a:lnTo>
                    <a:lnTo>
                      <a:pt x="276" y="314"/>
                    </a:lnTo>
                    <a:lnTo>
                      <a:pt x="270" y="316"/>
                    </a:lnTo>
                    <a:lnTo>
                      <a:pt x="261" y="316"/>
                    </a:lnTo>
                    <a:lnTo>
                      <a:pt x="247" y="313"/>
                    </a:lnTo>
                    <a:lnTo>
                      <a:pt x="245" y="313"/>
                    </a:lnTo>
                    <a:lnTo>
                      <a:pt x="240" y="313"/>
                    </a:lnTo>
                    <a:lnTo>
                      <a:pt x="231" y="310"/>
                    </a:lnTo>
                    <a:lnTo>
                      <a:pt x="219" y="304"/>
                    </a:lnTo>
                    <a:lnTo>
                      <a:pt x="203" y="295"/>
                    </a:lnTo>
                    <a:lnTo>
                      <a:pt x="184" y="281"/>
                    </a:lnTo>
                    <a:lnTo>
                      <a:pt x="161" y="262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29" y="230"/>
                    </a:lnTo>
                    <a:lnTo>
                      <a:pt x="121" y="223"/>
                    </a:lnTo>
                    <a:lnTo>
                      <a:pt x="111" y="214"/>
                    </a:lnTo>
                    <a:lnTo>
                      <a:pt x="100" y="203"/>
                    </a:lnTo>
                    <a:lnTo>
                      <a:pt x="87" y="188"/>
                    </a:lnTo>
                    <a:lnTo>
                      <a:pt x="73" y="172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2" y="142"/>
                    </a:lnTo>
                    <a:lnTo>
                      <a:pt x="47" y="131"/>
                    </a:lnTo>
                    <a:lnTo>
                      <a:pt x="39" y="117"/>
                    </a:lnTo>
                    <a:lnTo>
                      <a:pt x="31" y="100"/>
                    </a:lnTo>
                    <a:lnTo>
                      <a:pt x="21" y="77"/>
                    </a:lnTo>
                    <a:lnTo>
                      <a:pt x="12" y="51"/>
                    </a:lnTo>
                    <a:lnTo>
                      <a:pt x="10" y="47"/>
                    </a:lnTo>
                    <a:lnTo>
                      <a:pt x="6" y="35"/>
                    </a:lnTo>
                    <a:lnTo>
                      <a:pt x="2" y="21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2"/>
                    </a:lnTo>
                    <a:lnTo>
                      <a:pt x="23" y="18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9" y="54"/>
                    </a:lnTo>
                    <a:lnTo>
                      <a:pt x="53" y="58"/>
                    </a:lnTo>
                    <a:lnTo>
                      <a:pt x="58" y="65"/>
                    </a:lnTo>
                    <a:lnTo>
                      <a:pt x="64" y="74"/>
                    </a:lnTo>
                    <a:lnTo>
                      <a:pt x="72" y="86"/>
                    </a:lnTo>
                    <a:lnTo>
                      <a:pt x="81" y="97"/>
                    </a:lnTo>
                    <a:lnTo>
                      <a:pt x="89" y="112"/>
                    </a:lnTo>
                    <a:lnTo>
                      <a:pt x="89" y="112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5" name="Freeform 507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956" name="Freeform 508"/>
              <p:cNvSpPr>
                <a:spLocks noChangeAspect="1"/>
              </p:cNvSpPr>
              <p:nvPr/>
            </p:nvSpPr>
            <p:spPr bwMode="auto">
              <a:xfrm>
                <a:off x="4283" y="961"/>
                <a:ext cx="106" cy="19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3" y="6"/>
                  </a:cxn>
                  <a:cxn ang="0">
                    <a:pos x="64" y="21"/>
                  </a:cxn>
                  <a:cxn ang="0">
                    <a:pos x="96" y="41"/>
                  </a:cxn>
                  <a:cxn ang="0">
                    <a:pos x="132" y="67"/>
                  </a:cxn>
                  <a:cxn ang="0">
                    <a:pos x="171" y="94"/>
                  </a:cxn>
                  <a:cxn ang="0">
                    <a:pos x="207" y="125"/>
                  </a:cxn>
                  <a:cxn ang="0">
                    <a:pos x="234" y="154"/>
                  </a:cxn>
                  <a:cxn ang="0">
                    <a:pos x="253" y="180"/>
                  </a:cxn>
                  <a:cxn ang="0">
                    <a:pos x="257" y="186"/>
                  </a:cxn>
                  <a:cxn ang="0">
                    <a:pos x="270" y="201"/>
                  </a:cxn>
                  <a:cxn ang="0">
                    <a:pos x="285" y="230"/>
                  </a:cxn>
                  <a:cxn ang="0">
                    <a:pos x="301" y="272"/>
                  </a:cxn>
                  <a:cxn ang="0">
                    <a:pos x="314" y="329"/>
                  </a:cxn>
                  <a:cxn ang="0">
                    <a:pos x="319" y="400"/>
                  </a:cxn>
                  <a:cxn ang="0">
                    <a:pos x="314" y="488"/>
                  </a:cxn>
                  <a:cxn ang="0">
                    <a:pos x="296" y="592"/>
                  </a:cxn>
                  <a:cxn ang="0">
                    <a:pos x="285" y="585"/>
                  </a:cxn>
                  <a:cxn ang="0">
                    <a:pos x="257" y="563"/>
                  </a:cxn>
                  <a:cxn ang="0">
                    <a:pos x="217" y="530"/>
                  </a:cxn>
                  <a:cxn ang="0">
                    <a:pos x="169" y="487"/>
                  </a:cxn>
                  <a:cxn ang="0">
                    <a:pos x="119" y="437"/>
                  </a:cxn>
                  <a:cxn ang="0">
                    <a:pos x="74" y="385"/>
                  </a:cxn>
                  <a:cxn ang="0">
                    <a:pos x="37" y="330"/>
                  </a:cxn>
                  <a:cxn ang="0">
                    <a:pos x="16" y="277"/>
                  </a:cxn>
                  <a:cxn ang="0">
                    <a:pos x="13" y="274"/>
                  </a:cxn>
                  <a:cxn ang="0">
                    <a:pos x="10" y="261"/>
                  </a:cxn>
                  <a:cxn ang="0">
                    <a:pos x="5" y="239"/>
                  </a:cxn>
                  <a:cxn ang="0">
                    <a:pos x="1" y="209"/>
                  </a:cxn>
                  <a:cxn ang="0">
                    <a:pos x="0" y="170"/>
                  </a:cxn>
                  <a:cxn ang="0">
                    <a:pos x="3" y="122"/>
                  </a:cxn>
                  <a:cxn ang="0">
                    <a:pos x="15" y="65"/>
                  </a:cxn>
                  <a:cxn ang="0">
                    <a:pos x="35" y="0"/>
                  </a:cxn>
                  <a:cxn ang="0">
                    <a:pos x="35" y="0"/>
                  </a:cxn>
                </a:cxnLst>
                <a:rect l="0" t="0" r="r" b="b"/>
                <a:pathLst>
                  <a:path w="319" h="592">
                    <a:moveTo>
                      <a:pt x="35" y="0"/>
                    </a:moveTo>
                    <a:lnTo>
                      <a:pt x="43" y="6"/>
                    </a:lnTo>
                    <a:lnTo>
                      <a:pt x="64" y="21"/>
                    </a:lnTo>
                    <a:lnTo>
                      <a:pt x="96" y="41"/>
                    </a:lnTo>
                    <a:lnTo>
                      <a:pt x="132" y="67"/>
                    </a:lnTo>
                    <a:lnTo>
                      <a:pt x="171" y="94"/>
                    </a:lnTo>
                    <a:lnTo>
                      <a:pt x="207" y="125"/>
                    </a:lnTo>
                    <a:lnTo>
                      <a:pt x="234" y="154"/>
                    </a:lnTo>
                    <a:lnTo>
                      <a:pt x="253" y="180"/>
                    </a:lnTo>
                    <a:lnTo>
                      <a:pt x="257" y="186"/>
                    </a:lnTo>
                    <a:lnTo>
                      <a:pt x="270" y="201"/>
                    </a:lnTo>
                    <a:lnTo>
                      <a:pt x="285" y="230"/>
                    </a:lnTo>
                    <a:lnTo>
                      <a:pt x="301" y="272"/>
                    </a:lnTo>
                    <a:lnTo>
                      <a:pt x="314" y="329"/>
                    </a:lnTo>
                    <a:lnTo>
                      <a:pt x="319" y="400"/>
                    </a:lnTo>
                    <a:lnTo>
                      <a:pt x="314" y="488"/>
                    </a:lnTo>
                    <a:lnTo>
                      <a:pt x="296" y="592"/>
                    </a:lnTo>
                    <a:lnTo>
                      <a:pt x="285" y="585"/>
                    </a:lnTo>
                    <a:lnTo>
                      <a:pt x="257" y="563"/>
                    </a:lnTo>
                    <a:lnTo>
                      <a:pt x="217" y="530"/>
                    </a:lnTo>
                    <a:lnTo>
                      <a:pt x="169" y="487"/>
                    </a:lnTo>
                    <a:lnTo>
                      <a:pt x="119" y="437"/>
                    </a:lnTo>
                    <a:lnTo>
                      <a:pt x="74" y="385"/>
                    </a:lnTo>
                    <a:lnTo>
                      <a:pt x="37" y="330"/>
                    </a:lnTo>
                    <a:lnTo>
                      <a:pt x="16" y="277"/>
                    </a:lnTo>
                    <a:lnTo>
                      <a:pt x="13" y="274"/>
                    </a:lnTo>
                    <a:lnTo>
                      <a:pt x="10" y="261"/>
                    </a:lnTo>
                    <a:lnTo>
                      <a:pt x="5" y="239"/>
                    </a:lnTo>
                    <a:lnTo>
                      <a:pt x="1" y="209"/>
                    </a:lnTo>
                    <a:lnTo>
                      <a:pt x="0" y="170"/>
                    </a:lnTo>
                    <a:lnTo>
                      <a:pt x="3" y="122"/>
                    </a:lnTo>
                    <a:lnTo>
                      <a:pt x="15" y="65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grpFill/>
              <a:ln w="1588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957" name="Freeform 509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8" name="Freeform 510"/>
            <p:cNvSpPr>
              <a:spLocks noChangeAspect="1"/>
            </p:cNvSpPr>
            <p:nvPr/>
          </p:nvSpPr>
          <p:spPr bwMode="auto">
            <a:xfrm>
              <a:off x="5059" y="2327"/>
              <a:ext cx="113" cy="116"/>
            </a:xfrm>
            <a:custGeom>
              <a:avLst/>
              <a:gdLst/>
              <a:ahLst/>
              <a:cxnLst>
                <a:cxn ang="0">
                  <a:pos x="98" y="106"/>
                </a:cxn>
                <a:cxn ang="0">
                  <a:pos x="107" y="117"/>
                </a:cxn>
                <a:cxn ang="0">
                  <a:pos x="122" y="135"/>
                </a:cxn>
                <a:cxn ang="0">
                  <a:pos x="142" y="159"/>
                </a:cxn>
                <a:cxn ang="0">
                  <a:pos x="156" y="175"/>
                </a:cxn>
                <a:cxn ang="0">
                  <a:pos x="170" y="185"/>
                </a:cxn>
                <a:cxn ang="0">
                  <a:pos x="194" y="204"/>
                </a:cxn>
                <a:cxn ang="0">
                  <a:pos x="222" y="229"/>
                </a:cxn>
                <a:cxn ang="0">
                  <a:pos x="253" y="258"/>
                </a:cxn>
                <a:cxn ang="0">
                  <a:pos x="271" y="282"/>
                </a:cxn>
                <a:cxn ang="0">
                  <a:pos x="276" y="298"/>
                </a:cxn>
                <a:cxn ang="0">
                  <a:pos x="275" y="307"/>
                </a:cxn>
                <a:cxn ang="0">
                  <a:pos x="275" y="310"/>
                </a:cxn>
                <a:cxn ang="0">
                  <a:pos x="275" y="316"/>
                </a:cxn>
                <a:cxn ang="0">
                  <a:pos x="265" y="318"/>
                </a:cxn>
                <a:cxn ang="0">
                  <a:pos x="242" y="314"/>
                </a:cxn>
                <a:cxn ang="0">
                  <a:pos x="235" y="314"/>
                </a:cxn>
                <a:cxn ang="0">
                  <a:pos x="214" y="307"/>
                </a:cxn>
                <a:cxn ang="0">
                  <a:pos x="180" y="284"/>
                </a:cxn>
                <a:cxn ang="0">
                  <a:pos x="132" y="237"/>
                </a:cxn>
                <a:cxn ang="0">
                  <a:pos x="125" y="233"/>
                </a:cxn>
                <a:cxn ang="0">
                  <a:pos x="107" y="217"/>
                </a:cxn>
                <a:cxn ang="0">
                  <a:pos x="82" y="191"/>
                </a:cxn>
                <a:cxn ang="0">
                  <a:pos x="55" y="156"/>
                </a:cxn>
                <a:cxn ang="0">
                  <a:pos x="52" y="152"/>
                </a:cxn>
                <a:cxn ang="0">
                  <a:pos x="41" y="133"/>
                </a:cxn>
                <a:cxn ang="0">
                  <a:pos x="26" y="103"/>
                </a:cxn>
                <a:cxn ang="0">
                  <a:pos x="7" y="54"/>
                </a:cxn>
                <a:cxn ang="0">
                  <a:pos x="2" y="38"/>
                </a:cxn>
                <a:cxn ang="0">
                  <a:pos x="0" y="9"/>
                </a:cxn>
                <a:cxn ang="0">
                  <a:pos x="11" y="0"/>
                </a:cxn>
                <a:cxn ang="0">
                  <a:pos x="52" y="46"/>
                </a:cxn>
                <a:cxn ang="0">
                  <a:pos x="54" y="51"/>
                </a:cxn>
                <a:cxn ang="0">
                  <a:pos x="65" y="61"/>
                </a:cxn>
                <a:cxn ang="0">
                  <a:pos x="79" y="78"/>
                </a:cxn>
                <a:cxn ang="0">
                  <a:pos x="98" y="104"/>
                </a:cxn>
              </a:cxnLst>
              <a:rect l="0" t="0" r="r" b="b"/>
              <a:pathLst>
                <a:path w="276" h="318">
                  <a:moveTo>
                    <a:pt x="98" y="104"/>
                  </a:moveTo>
                  <a:lnTo>
                    <a:pt x="98" y="106"/>
                  </a:lnTo>
                  <a:lnTo>
                    <a:pt x="102" y="110"/>
                  </a:lnTo>
                  <a:lnTo>
                    <a:pt x="107" y="117"/>
                  </a:lnTo>
                  <a:lnTo>
                    <a:pt x="115" y="125"/>
                  </a:lnTo>
                  <a:lnTo>
                    <a:pt x="122" y="135"/>
                  </a:lnTo>
                  <a:lnTo>
                    <a:pt x="132" y="146"/>
                  </a:lnTo>
                  <a:lnTo>
                    <a:pt x="142" y="159"/>
                  </a:lnTo>
                  <a:lnTo>
                    <a:pt x="155" y="172"/>
                  </a:lnTo>
                  <a:lnTo>
                    <a:pt x="156" y="175"/>
                  </a:lnTo>
                  <a:lnTo>
                    <a:pt x="161" y="178"/>
                  </a:lnTo>
                  <a:lnTo>
                    <a:pt x="170" y="185"/>
                  </a:lnTo>
                  <a:lnTo>
                    <a:pt x="182" y="194"/>
                  </a:lnTo>
                  <a:lnTo>
                    <a:pt x="194" y="204"/>
                  </a:lnTo>
                  <a:lnTo>
                    <a:pt x="208" y="216"/>
                  </a:lnTo>
                  <a:lnTo>
                    <a:pt x="222" y="229"/>
                  </a:lnTo>
                  <a:lnTo>
                    <a:pt x="238" y="242"/>
                  </a:lnTo>
                  <a:lnTo>
                    <a:pt x="253" y="258"/>
                  </a:lnTo>
                  <a:lnTo>
                    <a:pt x="264" y="272"/>
                  </a:lnTo>
                  <a:lnTo>
                    <a:pt x="271" y="282"/>
                  </a:lnTo>
                  <a:lnTo>
                    <a:pt x="275" y="292"/>
                  </a:lnTo>
                  <a:lnTo>
                    <a:pt x="276" y="298"/>
                  </a:lnTo>
                  <a:lnTo>
                    <a:pt x="275" y="304"/>
                  </a:lnTo>
                  <a:lnTo>
                    <a:pt x="275" y="307"/>
                  </a:lnTo>
                  <a:lnTo>
                    <a:pt x="275" y="308"/>
                  </a:lnTo>
                  <a:lnTo>
                    <a:pt x="275" y="310"/>
                  </a:lnTo>
                  <a:lnTo>
                    <a:pt x="276" y="313"/>
                  </a:lnTo>
                  <a:lnTo>
                    <a:pt x="275" y="316"/>
                  </a:lnTo>
                  <a:lnTo>
                    <a:pt x="271" y="317"/>
                  </a:lnTo>
                  <a:lnTo>
                    <a:pt x="265" y="318"/>
                  </a:lnTo>
                  <a:lnTo>
                    <a:pt x="256" y="317"/>
                  </a:lnTo>
                  <a:lnTo>
                    <a:pt x="242" y="314"/>
                  </a:lnTo>
                  <a:lnTo>
                    <a:pt x="240" y="314"/>
                  </a:lnTo>
                  <a:lnTo>
                    <a:pt x="235" y="314"/>
                  </a:lnTo>
                  <a:lnTo>
                    <a:pt x="227" y="311"/>
                  </a:lnTo>
                  <a:lnTo>
                    <a:pt x="214" y="307"/>
                  </a:lnTo>
                  <a:lnTo>
                    <a:pt x="199" y="297"/>
                  </a:lnTo>
                  <a:lnTo>
                    <a:pt x="180" y="284"/>
                  </a:lnTo>
                  <a:lnTo>
                    <a:pt x="158" y="265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25" y="233"/>
                  </a:lnTo>
                  <a:lnTo>
                    <a:pt x="117" y="226"/>
                  </a:lnTo>
                  <a:lnTo>
                    <a:pt x="107" y="217"/>
                  </a:lnTo>
                  <a:lnTo>
                    <a:pt x="94" y="206"/>
                  </a:lnTo>
                  <a:lnTo>
                    <a:pt x="82" y="191"/>
                  </a:lnTo>
                  <a:lnTo>
                    <a:pt x="68" y="17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2" y="152"/>
                  </a:lnTo>
                  <a:lnTo>
                    <a:pt x="46" y="145"/>
                  </a:lnTo>
                  <a:lnTo>
                    <a:pt x="41" y="133"/>
                  </a:lnTo>
                  <a:lnTo>
                    <a:pt x="34" y="120"/>
                  </a:lnTo>
                  <a:lnTo>
                    <a:pt x="26" y="103"/>
                  </a:lnTo>
                  <a:lnTo>
                    <a:pt x="16" y="80"/>
                  </a:lnTo>
                  <a:lnTo>
                    <a:pt x="7" y="54"/>
                  </a:lnTo>
                  <a:lnTo>
                    <a:pt x="6" y="49"/>
                  </a:lnTo>
                  <a:lnTo>
                    <a:pt x="2" y="38"/>
                  </a:lnTo>
                  <a:lnTo>
                    <a:pt x="0" y="22"/>
                  </a:lnTo>
                  <a:lnTo>
                    <a:pt x="0" y="9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6" y="15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51"/>
                  </a:lnTo>
                  <a:lnTo>
                    <a:pt x="59" y="55"/>
                  </a:lnTo>
                  <a:lnTo>
                    <a:pt x="65" y="61"/>
                  </a:lnTo>
                  <a:lnTo>
                    <a:pt x="72" y="68"/>
                  </a:lnTo>
                  <a:lnTo>
                    <a:pt x="79" y="78"/>
                  </a:lnTo>
                  <a:lnTo>
                    <a:pt x="88" y="90"/>
                  </a:lnTo>
                  <a:lnTo>
                    <a:pt x="98" y="104"/>
                  </a:lnTo>
                  <a:lnTo>
                    <a:pt x="98" y="10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59" name="Freeform 511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0" name="Freeform 512"/>
            <p:cNvSpPr>
              <a:spLocks noChangeAspect="1"/>
            </p:cNvSpPr>
            <p:nvPr/>
          </p:nvSpPr>
          <p:spPr bwMode="auto">
            <a:xfrm>
              <a:off x="5097" y="2217"/>
              <a:ext cx="131" cy="2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6"/>
                </a:cxn>
                <a:cxn ang="0">
                  <a:pos x="63" y="19"/>
                </a:cxn>
                <a:cxn ang="0">
                  <a:pos x="95" y="41"/>
                </a:cxn>
                <a:cxn ang="0">
                  <a:pos x="133" y="65"/>
                </a:cxn>
                <a:cxn ang="0">
                  <a:pos x="171" y="94"/>
                </a:cxn>
                <a:cxn ang="0">
                  <a:pos x="206" y="125"/>
                </a:cxn>
                <a:cxn ang="0">
                  <a:pos x="235" y="154"/>
                </a:cxn>
                <a:cxn ang="0">
                  <a:pos x="253" y="180"/>
                </a:cxn>
                <a:cxn ang="0">
                  <a:pos x="256" y="185"/>
                </a:cxn>
                <a:cxn ang="0">
                  <a:pos x="269" y="200"/>
                </a:cxn>
                <a:cxn ang="0">
                  <a:pos x="284" y="227"/>
                </a:cxn>
                <a:cxn ang="0">
                  <a:pos x="301" y="266"/>
                </a:cxn>
                <a:cxn ang="0">
                  <a:pos x="313" y="320"/>
                </a:cxn>
                <a:cxn ang="0">
                  <a:pos x="318" y="389"/>
                </a:cxn>
                <a:cxn ang="0">
                  <a:pos x="313" y="476"/>
                </a:cxn>
                <a:cxn ang="0">
                  <a:pos x="294" y="580"/>
                </a:cxn>
                <a:cxn ang="0">
                  <a:pos x="283" y="573"/>
                </a:cxn>
                <a:cxn ang="0">
                  <a:pos x="254" y="550"/>
                </a:cxn>
                <a:cxn ang="0">
                  <a:pos x="213" y="515"/>
                </a:cxn>
                <a:cxn ang="0">
                  <a:pos x="165" y="470"/>
                </a:cxn>
                <a:cxn ang="0">
                  <a:pos x="115" y="421"/>
                </a:cxn>
                <a:cxn ang="0">
                  <a:pos x="70" y="366"/>
                </a:cxn>
                <a:cxn ang="0">
                  <a:pos x="32" y="313"/>
                </a:cxn>
                <a:cxn ang="0">
                  <a:pos x="10" y="259"/>
                </a:cxn>
                <a:cxn ang="0">
                  <a:pos x="8" y="256"/>
                </a:cxn>
                <a:cxn ang="0">
                  <a:pos x="5" y="245"/>
                </a:cxn>
                <a:cxn ang="0">
                  <a:pos x="3" y="226"/>
                </a:cxn>
                <a:cxn ang="0">
                  <a:pos x="0" y="198"/>
                </a:cxn>
                <a:cxn ang="0">
                  <a:pos x="1" y="164"/>
                </a:cxn>
                <a:cxn ang="0">
                  <a:pos x="6" y="119"/>
                </a:cxn>
                <a:cxn ang="0">
                  <a:pos x="17" y="64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18" h="580">
                  <a:moveTo>
                    <a:pt x="34" y="0"/>
                  </a:moveTo>
                  <a:lnTo>
                    <a:pt x="42" y="6"/>
                  </a:lnTo>
                  <a:lnTo>
                    <a:pt x="63" y="19"/>
                  </a:lnTo>
                  <a:lnTo>
                    <a:pt x="95" y="41"/>
                  </a:lnTo>
                  <a:lnTo>
                    <a:pt x="133" y="65"/>
                  </a:lnTo>
                  <a:lnTo>
                    <a:pt x="171" y="94"/>
                  </a:lnTo>
                  <a:lnTo>
                    <a:pt x="206" y="125"/>
                  </a:lnTo>
                  <a:lnTo>
                    <a:pt x="235" y="154"/>
                  </a:lnTo>
                  <a:lnTo>
                    <a:pt x="253" y="180"/>
                  </a:lnTo>
                  <a:lnTo>
                    <a:pt x="256" y="185"/>
                  </a:lnTo>
                  <a:lnTo>
                    <a:pt x="269" y="200"/>
                  </a:lnTo>
                  <a:lnTo>
                    <a:pt x="284" y="227"/>
                  </a:lnTo>
                  <a:lnTo>
                    <a:pt x="301" y="266"/>
                  </a:lnTo>
                  <a:lnTo>
                    <a:pt x="313" y="320"/>
                  </a:lnTo>
                  <a:lnTo>
                    <a:pt x="318" y="389"/>
                  </a:lnTo>
                  <a:lnTo>
                    <a:pt x="313" y="476"/>
                  </a:lnTo>
                  <a:lnTo>
                    <a:pt x="294" y="580"/>
                  </a:lnTo>
                  <a:lnTo>
                    <a:pt x="283" y="573"/>
                  </a:lnTo>
                  <a:lnTo>
                    <a:pt x="254" y="550"/>
                  </a:lnTo>
                  <a:lnTo>
                    <a:pt x="213" y="515"/>
                  </a:lnTo>
                  <a:lnTo>
                    <a:pt x="165" y="470"/>
                  </a:lnTo>
                  <a:lnTo>
                    <a:pt x="115" y="421"/>
                  </a:lnTo>
                  <a:lnTo>
                    <a:pt x="70" y="366"/>
                  </a:lnTo>
                  <a:lnTo>
                    <a:pt x="32" y="313"/>
                  </a:lnTo>
                  <a:lnTo>
                    <a:pt x="10" y="259"/>
                  </a:lnTo>
                  <a:lnTo>
                    <a:pt x="8" y="256"/>
                  </a:lnTo>
                  <a:lnTo>
                    <a:pt x="5" y="245"/>
                  </a:lnTo>
                  <a:lnTo>
                    <a:pt x="3" y="226"/>
                  </a:lnTo>
                  <a:lnTo>
                    <a:pt x="0" y="198"/>
                  </a:lnTo>
                  <a:lnTo>
                    <a:pt x="1" y="164"/>
                  </a:lnTo>
                  <a:lnTo>
                    <a:pt x="6" y="119"/>
                  </a:lnTo>
                  <a:lnTo>
                    <a:pt x="17" y="64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1" name="Freeform 513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2" name="Freeform 514"/>
            <p:cNvSpPr>
              <a:spLocks noChangeAspect="1"/>
            </p:cNvSpPr>
            <p:nvPr/>
          </p:nvSpPr>
          <p:spPr bwMode="auto">
            <a:xfrm>
              <a:off x="5103" y="2311"/>
              <a:ext cx="116" cy="121"/>
            </a:xfrm>
            <a:custGeom>
              <a:avLst/>
              <a:gdLst/>
              <a:ahLst/>
              <a:cxnLst>
                <a:cxn ang="0">
                  <a:pos x="108" y="109"/>
                </a:cxn>
                <a:cxn ang="0">
                  <a:pos x="116" y="118"/>
                </a:cxn>
                <a:cxn ang="0">
                  <a:pos x="130" y="132"/>
                </a:cxn>
                <a:cxn ang="0">
                  <a:pos x="149" y="154"/>
                </a:cxn>
                <a:cxn ang="0">
                  <a:pos x="161" y="170"/>
                </a:cxn>
                <a:cxn ang="0">
                  <a:pos x="176" y="184"/>
                </a:cxn>
                <a:cxn ang="0">
                  <a:pos x="202" y="207"/>
                </a:cxn>
                <a:cxn ang="0">
                  <a:pos x="231" y="236"/>
                </a:cxn>
                <a:cxn ang="0">
                  <a:pos x="262" y="265"/>
                </a:cxn>
                <a:cxn ang="0">
                  <a:pos x="279" y="291"/>
                </a:cxn>
                <a:cxn ang="0">
                  <a:pos x="284" y="309"/>
                </a:cxn>
                <a:cxn ang="0">
                  <a:pos x="282" y="317"/>
                </a:cxn>
                <a:cxn ang="0">
                  <a:pos x="282" y="322"/>
                </a:cxn>
                <a:cxn ang="0">
                  <a:pos x="280" y="329"/>
                </a:cxn>
                <a:cxn ang="0">
                  <a:pos x="270" y="333"/>
                </a:cxn>
                <a:cxn ang="0">
                  <a:pos x="246" y="329"/>
                </a:cxn>
                <a:cxn ang="0">
                  <a:pos x="238" y="329"/>
                </a:cxn>
                <a:cxn ang="0">
                  <a:pos x="218" y="320"/>
                </a:cxn>
                <a:cxn ang="0">
                  <a:pos x="184" y="298"/>
                </a:cxn>
                <a:cxn ang="0">
                  <a:pos x="136" y="251"/>
                </a:cxn>
                <a:cxn ang="0">
                  <a:pos x="129" y="246"/>
                </a:cxn>
                <a:cxn ang="0">
                  <a:pos x="111" y="230"/>
                </a:cxn>
                <a:cxn ang="0">
                  <a:pos x="86" y="206"/>
                </a:cxn>
                <a:cxn ang="0">
                  <a:pos x="59" y="171"/>
                </a:cxn>
                <a:cxn ang="0">
                  <a:pos x="55" y="167"/>
                </a:cxn>
                <a:cxn ang="0">
                  <a:pos x="45" y="148"/>
                </a:cxn>
                <a:cxn ang="0">
                  <a:pos x="30" y="118"/>
                </a:cxn>
                <a:cxn ang="0">
                  <a:pos x="11" y="68"/>
                </a:cxn>
                <a:cxn ang="0">
                  <a:pos x="5" y="49"/>
                </a:cxn>
                <a:cxn ang="0">
                  <a:pos x="0" y="13"/>
                </a:cxn>
                <a:cxn ang="0">
                  <a:pos x="11" y="0"/>
                </a:cxn>
                <a:cxn ang="0">
                  <a:pos x="54" y="47"/>
                </a:cxn>
                <a:cxn ang="0">
                  <a:pos x="58" y="51"/>
                </a:cxn>
                <a:cxn ang="0">
                  <a:pos x="72" y="63"/>
                </a:cxn>
                <a:cxn ang="0">
                  <a:pos x="88" y="81"/>
                </a:cxn>
                <a:cxn ang="0">
                  <a:pos x="108" y="107"/>
                </a:cxn>
              </a:cxnLst>
              <a:rect l="0" t="0" r="r" b="b"/>
              <a:pathLst>
                <a:path w="284" h="333">
                  <a:moveTo>
                    <a:pt x="108" y="107"/>
                  </a:moveTo>
                  <a:lnTo>
                    <a:pt x="108" y="109"/>
                  </a:lnTo>
                  <a:lnTo>
                    <a:pt x="111" y="112"/>
                  </a:lnTo>
                  <a:lnTo>
                    <a:pt x="116" y="118"/>
                  </a:lnTo>
                  <a:lnTo>
                    <a:pt x="122" y="123"/>
                  </a:lnTo>
                  <a:lnTo>
                    <a:pt x="130" y="132"/>
                  </a:lnTo>
                  <a:lnTo>
                    <a:pt x="139" y="142"/>
                  </a:lnTo>
                  <a:lnTo>
                    <a:pt x="149" y="154"/>
                  </a:lnTo>
                  <a:lnTo>
                    <a:pt x="160" y="167"/>
                  </a:lnTo>
                  <a:lnTo>
                    <a:pt x="161" y="170"/>
                  </a:lnTo>
                  <a:lnTo>
                    <a:pt x="168" y="175"/>
                  </a:lnTo>
                  <a:lnTo>
                    <a:pt x="176" y="184"/>
                  </a:lnTo>
                  <a:lnTo>
                    <a:pt x="188" y="196"/>
                  </a:lnTo>
                  <a:lnTo>
                    <a:pt x="202" y="207"/>
                  </a:lnTo>
                  <a:lnTo>
                    <a:pt x="216" y="222"/>
                  </a:lnTo>
                  <a:lnTo>
                    <a:pt x="231" y="236"/>
                  </a:lnTo>
                  <a:lnTo>
                    <a:pt x="247" y="249"/>
                  </a:lnTo>
                  <a:lnTo>
                    <a:pt x="262" y="265"/>
                  </a:lnTo>
                  <a:lnTo>
                    <a:pt x="272" y="280"/>
                  </a:lnTo>
                  <a:lnTo>
                    <a:pt x="279" y="291"/>
                  </a:lnTo>
                  <a:lnTo>
                    <a:pt x="282" y="301"/>
                  </a:lnTo>
                  <a:lnTo>
                    <a:pt x="284" y="309"/>
                  </a:lnTo>
                  <a:lnTo>
                    <a:pt x="284" y="314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2" y="322"/>
                  </a:lnTo>
                  <a:lnTo>
                    <a:pt x="282" y="324"/>
                  </a:lnTo>
                  <a:lnTo>
                    <a:pt x="280" y="329"/>
                  </a:lnTo>
                  <a:lnTo>
                    <a:pt x="276" y="332"/>
                  </a:lnTo>
                  <a:lnTo>
                    <a:pt x="270" y="333"/>
                  </a:lnTo>
                  <a:lnTo>
                    <a:pt x="260" y="333"/>
                  </a:lnTo>
                  <a:lnTo>
                    <a:pt x="246" y="329"/>
                  </a:lnTo>
                  <a:lnTo>
                    <a:pt x="243" y="329"/>
                  </a:lnTo>
                  <a:lnTo>
                    <a:pt x="238" y="329"/>
                  </a:lnTo>
                  <a:lnTo>
                    <a:pt x="231" y="326"/>
                  </a:lnTo>
                  <a:lnTo>
                    <a:pt x="218" y="320"/>
                  </a:lnTo>
                  <a:lnTo>
                    <a:pt x="203" y="311"/>
                  </a:lnTo>
                  <a:lnTo>
                    <a:pt x="184" y="298"/>
                  </a:lnTo>
                  <a:lnTo>
                    <a:pt x="161" y="278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29" y="246"/>
                  </a:lnTo>
                  <a:lnTo>
                    <a:pt x="121" y="239"/>
                  </a:lnTo>
                  <a:lnTo>
                    <a:pt x="111" y="230"/>
                  </a:lnTo>
                  <a:lnTo>
                    <a:pt x="98" y="219"/>
                  </a:lnTo>
                  <a:lnTo>
                    <a:pt x="86" y="206"/>
                  </a:lnTo>
                  <a:lnTo>
                    <a:pt x="72" y="19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7"/>
                  </a:lnTo>
                  <a:lnTo>
                    <a:pt x="50" y="159"/>
                  </a:lnTo>
                  <a:lnTo>
                    <a:pt x="45" y="148"/>
                  </a:lnTo>
                  <a:lnTo>
                    <a:pt x="38" y="135"/>
                  </a:lnTo>
                  <a:lnTo>
                    <a:pt x="30" y="118"/>
                  </a:lnTo>
                  <a:lnTo>
                    <a:pt x="20" y="94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5" y="49"/>
                  </a:lnTo>
                  <a:lnTo>
                    <a:pt x="1" y="31"/>
                  </a:lnTo>
                  <a:lnTo>
                    <a:pt x="0" y="13"/>
                  </a:lnTo>
                  <a:lnTo>
                    <a:pt x="2" y="2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54" y="47"/>
                  </a:lnTo>
                  <a:lnTo>
                    <a:pt x="55" y="48"/>
                  </a:lnTo>
                  <a:lnTo>
                    <a:pt x="58" y="51"/>
                  </a:lnTo>
                  <a:lnTo>
                    <a:pt x="64" y="55"/>
                  </a:lnTo>
                  <a:lnTo>
                    <a:pt x="72" y="63"/>
                  </a:lnTo>
                  <a:lnTo>
                    <a:pt x="79" y="70"/>
                  </a:lnTo>
                  <a:lnTo>
                    <a:pt x="88" y="81"/>
                  </a:lnTo>
                  <a:lnTo>
                    <a:pt x="98" y="93"/>
                  </a:lnTo>
                  <a:lnTo>
                    <a:pt x="108" y="107"/>
                  </a:lnTo>
                  <a:lnTo>
                    <a:pt x="108" y="107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3" name="Freeform 515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4" name="Freeform 516"/>
            <p:cNvSpPr>
              <a:spLocks noChangeAspect="1"/>
            </p:cNvSpPr>
            <p:nvPr/>
          </p:nvSpPr>
          <p:spPr bwMode="auto">
            <a:xfrm>
              <a:off x="5146" y="2230"/>
              <a:ext cx="143" cy="21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5"/>
                </a:cxn>
                <a:cxn ang="0">
                  <a:pos x="52" y="15"/>
                </a:cxn>
                <a:cxn ang="0">
                  <a:pos x="80" y="29"/>
                </a:cxn>
                <a:cxn ang="0">
                  <a:pos x="112" y="48"/>
                </a:cxn>
                <a:cxn ang="0">
                  <a:pos x="149" y="71"/>
                </a:cxn>
                <a:cxn ang="0">
                  <a:pos x="187" y="95"/>
                </a:cxn>
                <a:cxn ang="0">
                  <a:pos x="222" y="121"/>
                </a:cxn>
                <a:cxn ang="0">
                  <a:pos x="254" y="144"/>
                </a:cxn>
                <a:cxn ang="0">
                  <a:pos x="259" y="152"/>
                </a:cxn>
                <a:cxn ang="0">
                  <a:pos x="275" y="174"/>
                </a:cxn>
                <a:cxn ang="0">
                  <a:pos x="295" y="210"/>
                </a:cxn>
                <a:cxn ang="0">
                  <a:pos x="317" y="259"/>
                </a:cxn>
                <a:cxn ang="0">
                  <a:pos x="336" y="320"/>
                </a:cxn>
                <a:cxn ang="0">
                  <a:pos x="346" y="394"/>
                </a:cxn>
                <a:cxn ang="0">
                  <a:pos x="345" y="479"/>
                </a:cxn>
                <a:cxn ang="0">
                  <a:pos x="327" y="575"/>
                </a:cxn>
                <a:cxn ang="0">
                  <a:pos x="316" y="568"/>
                </a:cxn>
                <a:cxn ang="0">
                  <a:pos x="288" y="545"/>
                </a:cxn>
                <a:cxn ang="0">
                  <a:pos x="246" y="510"/>
                </a:cxn>
                <a:cxn ang="0">
                  <a:pos x="198" y="465"/>
                </a:cxn>
                <a:cxn ang="0">
                  <a:pos x="145" y="414"/>
                </a:cxn>
                <a:cxn ang="0">
                  <a:pos x="95" y="361"/>
                </a:cxn>
                <a:cxn ang="0">
                  <a:pos x="52" y="307"/>
                </a:cxn>
                <a:cxn ang="0">
                  <a:pos x="20" y="255"/>
                </a:cxn>
                <a:cxn ang="0">
                  <a:pos x="18" y="252"/>
                </a:cxn>
                <a:cxn ang="0">
                  <a:pos x="13" y="242"/>
                </a:cxn>
                <a:cxn ang="0">
                  <a:pos x="8" y="223"/>
                </a:cxn>
                <a:cxn ang="0">
                  <a:pos x="3" y="197"/>
                </a:cxn>
                <a:cxn ang="0">
                  <a:pos x="0" y="163"/>
                </a:cxn>
                <a:cxn ang="0">
                  <a:pos x="3" y="118"/>
                </a:cxn>
                <a:cxn ang="0">
                  <a:pos x="10" y="64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46" h="575">
                  <a:moveTo>
                    <a:pt x="28" y="0"/>
                  </a:moveTo>
                  <a:lnTo>
                    <a:pt x="34" y="5"/>
                  </a:lnTo>
                  <a:lnTo>
                    <a:pt x="52" y="15"/>
                  </a:lnTo>
                  <a:lnTo>
                    <a:pt x="80" y="29"/>
                  </a:lnTo>
                  <a:lnTo>
                    <a:pt x="112" y="48"/>
                  </a:lnTo>
                  <a:lnTo>
                    <a:pt x="149" y="71"/>
                  </a:lnTo>
                  <a:lnTo>
                    <a:pt x="187" y="95"/>
                  </a:lnTo>
                  <a:lnTo>
                    <a:pt x="222" y="121"/>
                  </a:lnTo>
                  <a:lnTo>
                    <a:pt x="254" y="144"/>
                  </a:lnTo>
                  <a:lnTo>
                    <a:pt x="259" y="152"/>
                  </a:lnTo>
                  <a:lnTo>
                    <a:pt x="275" y="174"/>
                  </a:lnTo>
                  <a:lnTo>
                    <a:pt x="295" y="210"/>
                  </a:lnTo>
                  <a:lnTo>
                    <a:pt x="317" y="259"/>
                  </a:lnTo>
                  <a:lnTo>
                    <a:pt x="336" y="320"/>
                  </a:lnTo>
                  <a:lnTo>
                    <a:pt x="346" y="394"/>
                  </a:lnTo>
                  <a:lnTo>
                    <a:pt x="345" y="479"/>
                  </a:lnTo>
                  <a:lnTo>
                    <a:pt x="327" y="575"/>
                  </a:lnTo>
                  <a:lnTo>
                    <a:pt x="316" y="568"/>
                  </a:lnTo>
                  <a:lnTo>
                    <a:pt x="288" y="545"/>
                  </a:lnTo>
                  <a:lnTo>
                    <a:pt x="246" y="510"/>
                  </a:lnTo>
                  <a:lnTo>
                    <a:pt x="198" y="465"/>
                  </a:lnTo>
                  <a:lnTo>
                    <a:pt x="145" y="414"/>
                  </a:lnTo>
                  <a:lnTo>
                    <a:pt x="95" y="361"/>
                  </a:lnTo>
                  <a:lnTo>
                    <a:pt x="52" y="307"/>
                  </a:lnTo>
                  <a:lnTo>
                    <a:pt x="20" y="255"/>
                  </a:lnTo>
                  <a:lnTo>
                    <a:pt x="18" y="252"/>
                  </a:lnTo>
                  <a:lnTo>
                    <a:pt x="13" y="242"/>
                  </a:lnTo>
                  <a:lnTo>
                    <a:pt x="8" y="223"/>
                  </a:lnTo>
                  <a:lnTo>
                    <a:pt x="3" y="197"/>
                  </a:lnTo>
                  <a:lnTo>
                    <a:pt x="0" y="163"/>
                  </a:lnTo>
                  <a:lnTo>
                    <a:pt x="3" y="118"/>
                  </a:lnTo>
                  <a:lnTo>
                    <a:pt x="10" y="64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5" name="Freeform 517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6" name="Freeform 518"/>
            <p:cNvSpPr>
              <a:spLocks noChangeAspect="1"/>
            </p:cNvSpPr>
            <p:nvPr/>
          </p:nvSpPr>
          <p:spPr bwMode="auto">
            <a:xfrm>
              <a:off x="5149" y="2313"/>
              <a:ext cx="134" cy="129"/>
            </a:xfrm>
            <a:custGeom>
              <a:avLst/>
              <a:gdLst/>
              <a:ahLst/>
              <a:cxnLst>
                <a:cxn ang="0">
                  <a:pos x="139" y="170"/>
                </a:cxn>
                <a:cxn ang="0">
                  <a:pos x="149" y="181"/>
                </a:cxn>
                <a:cxn ang="0">
                  <a:pos x="166" y="196"/>
                </a:cxn>
                <a:cxn ang="0">
                  <a:pos x="188" y="218"/>
                </a:cxn>
                <a:cxn ang="0">
                  <a:pos x="202" y="233"/>
                </a:cxn>
                <a:cxn ang="0">
                  <a:pos x="216" y="240"/>
                </a:cxn>
                <a:cxn ang="0">
                  <a:pos x="239" y="254"/>
                </a:cxn>
                <a:cxn ang="0">
                  <a:pos x="268" y="276"/>
                </a:cxn>
                <a:cxn ang="0">
                  <a:pos x="298" y="304"/>
                </a:cxn>
                <a:cxn ang="0">
                  <a:pos x="317" y="321"/>
                </a:cxn>
                <a:cxn ang="0">
                  <a:pos x="323" y="328"/>
                </a:cxn>
                <a:cxn ang="0">
                  <a:pos x="323" y="328"/>
                </a:cxn>
                <a:cxn ang="0">
                  <a:pos x="325" y="335"/>
                </a:cxn>
                <a:cxn ang="0">
                  <a:pos x="323" y="345"/>
                </a:cxn>
                <a:cxn ang="0">
                  <a:pos x="312" y="353"/>
                </a:cxn>
                <a:cxn ang="0">
                  <a:pos x="283" y="341"/>
                </a:cxn>
                <a:cxn ang="0">
                  <a:pos x="273" y="340"/>
                </a:cxn>
                <a:cxn ang="0">
                  <a:pos x="249" y="331"/>
                </a:cxn>
                <a:cxn ang="0">
                  <a:pos x="214" y="311"/>
                </a:cxn>
                <a:cxn ang="0">
                  <a:pos x="172" y="272"/>
                </a:cxn>
                <a:cxn ang="0">
                  <a:pos x="166" y="264"/>
                </a:cxn>
                <a:cxn ang="0">
                  <a:pos x="148" y="244"/>
                </a:cxn>
                <a:cxn ang="0">
                  <a:pos x="124" y="214"/>
                </a:cxn>
                <a:cxn ang="0">
                  <a:pos x="94" y="175"/>
                </a:cxn>
                <a:cxn ang="0">
                  <a:pos x="87" y="167"/>
                </a:cxn>
                <a:cxn ang="0">
                  <a:pos x="72" y="147"/>
                </a:cxn>
                <a:cxn ang="0">
                  <a:pos x="51" y="120"/>
                </a:cxn>
                <a:cxn ang="0">
                  <a:pos x="29" y="85"/>
                </a:cxn>
                <a:cxn ang="0">
                  <a:pos x="18" y="59"/>
                </a:cxn>
                <a:cxn ang="0">
                  <a:pos x="2" y="14"/>
                </a:cxn>
                <a:cxn ang="0">
                  <a:pos x="9" y="0"/>
                </a:cxn>
                <a:cxn ang="0">
                  <a:pos x="67" y="69"/>
                </a:cxn>
                <a:cxn ang="0">
                  <a:pos x="74" y="79"/>
                </a:cxn>
                <a:cxn ang="0">
                  <a:pos x="91" y="104"/>
                </a:cxn>
                <a:cxn ang="0">
                  <a:pos x="114" y="136"/>
                </a:cxn>
                <a:cxn ang="0">
                  <a:pos x="139" y="169"/>
                </a:cxn>
              </a:cxnLst>
              <a:rect l="0" t="0" r="r" b="b"/>
              <a:pathLst>
                <a:path w="325" h="353">
                  <a:moveTo>
                    <a:pt x="139" y="169"/>
                  </a:moveTo>
                  <a:lnTo>
                    <a:pt x="139" y="170"/>
                  </a:lnTo>
                  <a:lnTo>
                    <a:pt x="143" y="175"/>
                  </a:lnTo>
                  <a:lnTo>
                    <a:pt x="149" y="181"/>
                  </a:lnTo>
                  <a:lnTo>
                    <a:pt x="157" y="188"/>
                  </a:lnTo>
                  <a:lnTo>
                    <a:pt x="166" y="196"/>
                  </a:lnTo>
                  <a:lnTo>
                    <a:pt x="176" y="207"/>
                  </a:lnTo>
                  <a:lnTo>
                    <a:pt x="188" y="218"/>
                  </a:lnTo>
                  <a:lnTo>
                    <a:pt x="201" y="231"/>
                  </a:lnTo>
                  <a:lnTo>
                    <a:pt x="202" y="233"/>
                  </a:lnTo>
                  <a:lnTo>
                    <a:pt x="207" y="235"/>
                  </a:lnTo>
                  <a:lnTo>
                    <a:pt x="216" y="240"/>
                  </a:lnTo>
                  <a:lnTo>
                    <a:pt x="226" y="247"/>
                  </a:lnTo>
                  <a:lnTo>
                    <a:pt x="239" y="254"/>
                  </a:lnTo>
                  <a:lnTo>
                    <a:pt x="253" y="264"/>
                  </a:lnTo>
                  <a:lnTo>
                    <a:pt x="268" y="276"/>
                  </a:lnTo>
                  <a:lnTo>
                    <a:pt x="283" y="288"/>
                  </a:lnTo>
                  <a:lnTo>
                    <a:pt x="298" y="304"/>
                  </a:lnTo>
                  <a:lnTo>
                    <a:pt x="310" y="314"/>
                  </a:lnTo>
                  <a:lnTo>
                    <a:pt x="317" y="321"/>
                  </a:lnTo>
                  <a:lnTo>
                    <a:pt x="321" y="325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28"/>
                  </a:lnTo>
                  <a:lnTo>
                    <a:pt x="323" y="331"/>
                  </a:lnTo>
                  <a:lnTo>
                    <a:pt x="325" y="335"/>
                  </a:lnTo>
                  <a:lnTo>
                    <a:pt x="325" y="341"/>
                  </a:lnTo>
                  <a:lnTo>
                    <a:pt x="323" y="345"/>
                  </a:lnTo>
                  <a:lnTo>
                    <a:pt x="320" y="350"/>
                  </a:lnTo>
                  <a:lnTo>
                    <a:pt x="312" y="353"/>
                  </a:lnTo>
                  <a:lnTo>
                    <a:pt x="301" y="350"/>
                  </a:lnTo>
                  <a:lnTo>
                    <a:pt x="283" y="341"/>
                  </a:lnTo>
                  <a:lnTo>
                    <a:pt x="281" y="341"/>
                  </a:lnTo>
                  <a:lnTo>
                    <a:pt x="273" y="340"/>
                  </a:lnTo>
                  <a:lnTo>
                    <a:pt x="263" y="337"/>
                  </a:lnTo>
                  <a:lnTo>
                    <a:pt x="249" y="331"/>
                  </a:lnTo>
                  <a:lnTo>
                    <a:pt x="233" y="322"/>
                  </a:lnTo>
                  <a:lnTo>
                    <a:pt x="214" y="311"/>
                  </a:lnTo>
                  <a:lnTo>
                    <a:pt x="193" y="293"/>
                  </a:lnTo>
                  <a:lnTo>
                    <a:pt x="172" y="272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58" y="256"/>
                  </a:lnTo>
                  <a:lnTo>
                    <a:pt x="148" y="244"/>
                  </a:lnTo>
                  <a:lnTo>
                    <a:pt x="137" y="230"/>
                  </a:lnTo>
                  <a:lnTo>
                    <a:pt x="124" y="214"/>
                  </a:lnTo>
                  <a:lnTo>
                    <a:pt x="109" y="195"/>
                  </a:lnTo>
                  <a:lnTo>
                    <a:pt x="94" y="175"/>
                  </a:lnTo>
                  <a:lnTo>
                    <a:pt x="91" y="173"/>
                  </a:lnTo>
                  <a:lnTo>
                    <a:pt x="87" y="167"/>
                  </a:lnTo>
                  <a:lnTo>
                    <a:pt x="80" y="159"/>
                  </a:lnTo>
                  <a:lnTo>
                    <a:pt x="72" y="147"/>
                  </a:lnTo>
                  <a:lnTo>
                    <a:pt x="62" y="134"/>
                  </a:lnTo>
                  <a:lnTo>
                    <a:pt x="51" y="120"/>
                  </a:lnTo>
                  <a:lnTo>
                    <a:pt x="39" y="102"/>
                  </a:lnTo>
                  <a:lnTo>
                    <a:pt x="29" y="85"/>
                  </a:lnTo>
                  <a:lnTo>
                    <a:pt x="26" y="78"/>
                  </a:lnTo>
                  <a:lnTo>
                    <a:pt x="18" y="59"/>
                  </a:lnTo>
                  <a:lnTo>
                    <a:pt x="8" y="36"/>
                  </a:lnTo>
                  <a:lnTo>
                    <a:pt x="2" y="14"/>
                  </a:lnTo>
                  <a:lnTo>
                    <a:pt x="0" y="0"/>
                  </a:lnTo>
                  <a:lnTo>
                    <a:pt x="9" y="0"/>
                  </a:lnTo>
                  <a:lnTo>
                    <a:pt x="29" y="21"/>
                  </a:lnTo>
                  <a:lnTo>
                    <a:pt x="67" y="69"/>
                  </a:lnTo>
                  <a:lnTo>
                    <a:pt x="69" y="72"/>
                  </a:lnTo>
                  <a:lnTo>
                    <a:pt x="74" y="79"/>
                  </a:lnTo>
                  <a:lnTo>
                    <a:pt x="81" y="89"/>
                  </a:lnTo>
                  <a:lnTo>
                    <a:pt x="91" y="104"/>
                  </a:lnTo>
                  <a:lnTo>
                    <a:pt x="103" y="118"/>
                  </a:lnTo>
                  <a:lnTo>
                    <a:pt x="114" y="136"/>
                  </a:lnTo>
                  <a:lnTo>
                    <a:pt x="127" y="153"/>
                  </a:lnTo>
                  <a:lnTo>
                    <a:pt x="139" y="169"/>
                  </a:lnTo>
                  <a:lnTo>
                    <a:pt x="139" y="169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7" name="Freeform 519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8" name="Freeform 520"/>
            <p:cNvSpPr>
              <a:spLocks noChangeAspect="1"/>
            </p:cNvSpPr>
            <p:nvPr/>
          </p:nvSpPr>
          <p:spPr bwMode="auto">
            <a:xfrm>
              <a:off x="5202" y="2215"/>
              <a:ext cx="143" cy="21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4"/>
                </a:cxn>
                <a:cxn ang="0">
                  <a:pos x="54" y="13"/>
                </a:cxn>
                <a:cxn ang="0">
                  <a:pos x="77" y="26"/>
                </a:cxn>
                <a:cxn ang="0">
                  <a:pos x="105" y="43"/>
                </a:cxn>
                <a:cxn ang="0">
                  <a:pos x="138" y="64"/>
                </a:cxn>
                <a:cxn ang="0">
                  <a:pos x="170" y="87"/>
                </a:cxn>
                <a:cxn ang="0">
                  <a:pos x="203" y="111"/>
                </a:cxn>
                <a:cxn ang="0">
                  <a:pos x="234" y="135"/>
                </a:cxn>
                <a:cxn ang="0">
                  <a:pos x="240" y="143"/>
                </a:cxn>
                <a:cxn ang="0">
                  <a:pos x="259" y="166"/>
                </a:cxn>
                <a:cxn ang="0">
                  <a:pos x="284" y="203"/>
                </a:cxn>
                <a:cxn ang="0">
                  <a:pos x="310" y="253"/>
                </a:cxn>
                <a:cxn ang="0">
                  <a:pos x="333" y="317"/>
                </a:cxn>
                <a:cxn ang="0">
                  <a:pos x="347" y="392"/>
                </a:cxn>
                <a:cxn ang="0">
                  <a:pos x="348" y="479"/>
                </a:cxn>
                <a:cxn ang="0">
                  <a:pos x="332" y="574"/>
                </a:cxn>
                <a:cxn ang="0">
                  <a:pos x="321" y="567"/>
                </a:cxn>
                <a:cxn ang="0">
                  <a:pos x="290" y="547"/>
                </a:cxn>
                <a:cxn ang="0">
                  <a:pos x="247" y="515"/>
                </a:cxn>
                <a:cxn ang="0">
                  <a:pos x="196" y="475"/>
                </a:cxn>
                <a:cxn ang="0">
                  <a:pos x="140" y="428"/>
                </a:cxn>
                <a:cxn ang="0">
                  <a:pos x="87" y="378"/>
                </a:cxn>
                <a:cxn ang="0">
                  <a:pos x="42" y="326"/>
                </a:cxn>
                <a:cxn ang="0">
                  <a:pos x="10" y="275"/>
                </a:cxn>
                <a:cxn ang="0">
                  <a:pos x="8" y="272"/>
                </a:cxn>
                <a:cxn ang="0">
                  <a:pos x="5" y="259"/>
                </a:cxn>
                <a:cxn ang="0">
                  <a:pos x="1" y="237"/>
                </a:cxn>
                <a:cxn ang="0">
                  <a:pos x="0" y="207"/>
                </a:cxn>
                <a:cxn ang="0">
                  <a:pos x="0" y="168"/>
                </a:cxn>
                <a:cxn ang="0">
                  <a:pos x="5" y="120"/>
                </a:cxn>
                <a:cxn ang="0">
                  <a:pos x="15" y="65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348" h="574">
                  <a:moveTo>
                    <a:pt x="34" y="0"/>
                  </a:moveTo>
                  <a:lnTo>
                    <a:pt x="39" y="4"/>
                  </a:lnTo>
                  <a:lnTo>
                    <a:pt x="54" y="13"/>
                  </a:lnTo>
                  <a:lnTo>
                    <a:pt x="77" y="26"/>
                  </a:lnTo>
                  <a:lnTo>
                    <a:pt x="105" y="43"/>
                  </a:lnTo>
                  <a:lnTo>
                    <a:pt x="138" y="64"/>
                  </a:lnTo>
                  <a:lnTo>
                    <a:pt x="170" y="87"/>
                  </a:lnTo>
                  <a:lnTo>
                    <a:pt x="203" y="111"/>
                  </a:lnTo>
                  <a:lnTo>
                    <a:pt x="234" y="135"/>
                  </a:lnTo>
                  <a:lnTo>
                    <a:pt x="240" y="143"/>
                  </a:lnTo>
                  <a:lnTo>
                    <a:pt x="259" y="166"/>
                  </a:lnTo>
                  <a:lnTo>
                    <a:pt x="284" y="203"/>
                  </a:lnTo>
                  <a:lnTo>
                    <a:pt x="310" y="253"/>
                  </a:lnTo>
                  <a:lnTo>
                    <a:pt x="333" y="317"/>
                  </a:lnTo>
                  <a:lnTo>
                    <a:pt x="347" y="392"/>
                  </a:lnTo>
                  <a:lnTo>
                    <a:pt x="348" y="479"/>
                  </a:lnTo>
                  <a:lnTo>
                    <a:pt x="332" y="574"/>
                  </a:lnTo>
                  <a:lnTo>
                    <a:pt x="321" y="567"/>
                  </a:lnTo>
                  <a:lnTo>
                    <a:pt x="290" y="547"/>
                  </a:lnTo>
                  <a:lnTo>
                    <a:pt x="247" y="515"/>
                  </a:lnTo>
                  <a:lnTo>
                    <a:pt x="196" y="475"/>
                  </a:lnTo>
                  <a:lnTo>
                    <a:pt x="140" y="428"/>
                  </a:lnTo>
                  <a:lnTo>
                    <a:pt x="87" y="378"/>
                  </a:lnTo>
                  <a:lnTo>
                    <a:pt x="42" y="326"/>
                  </a:lnTo>
                  <a:lnTo>
                    <a:pt x="10" y="275"/>
                  </a:lnTo>
                  <a:lnTo>
                    <a:pt x="8" y="272"/>
                  </a:lnTo>
                  <a:lnTo>
                    <a:pt x="5" y="259"/>
                  </a:lnTo>
                  <a:lnTo>
                    <a:pt x="1" y="237"/>
                  </a:lnTo>
                  <a:lnTo>
                    <a:pt x="0" y="207"/>
                  </a:lnTo>
                  <a:lnTo>
                    <a:pt x="0" y="168"/>
                  </a:lnTo>
                  <a:lnTo>
                    <a:pt x="5" y="120"/>
                  </a:lnTo>
                  <a:lnTo>
                    <a:pt x="15" y="65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69" name="Freeform 521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0" name="Freeform 522"/>
            <p:cNvSpPr>
              <a:spLocks noChangeAspect="1"/>
            </p:cNvSpPr>
            <p:nvPr/>
          </p:nvSpPr>
          <p:spPr bwMode="auto">
            <a:xfrm>
              <a:off x="5204" y="2313"/>
              <a:ext cx="137" cy="115"/>
            </a:xfrm>
            <a:custGeom>
              <a:avLst/>
              <a:gdLst/>
              <a:ahLst/>
              <a:cxnLst>
                <a:cxn ang="0">
                  <a:pos x="140" y="107"/>
                </a:cxn>
                <a:cxn ang="0">
                  <a:pos x="151" y="115"/>
                </a:cxn>
                <a:cxn ang="0">
                  <a:pos x="170" y="133"/>
                </a:cxn>
                <a:cxn ang="0">
                  <a:pos x="194" y="154"/>
                </a:cxn>
                <a:cxn ang="0">
                  <a:pos x="209" y="167"/>
                </a:cxn>
                <a:cxn ang="0">
                  <a:pos x="223" y="179"/>
                </a:cxn>
                <a:cxn ang="0">
                  <a:pos x="246" y="198"/>
                </a:cxn>
                <a:cxn ang="0">
                  <a:pos x="275" y="221"/>
                </a:cxn>
                <a:cxn ang="0">
                  <a:pos x="306" y="250"/>
                </a:cxn>
                <a:cxn ang="0">
                  <a:pos x="324" y="272"/>
                </a:cxn>
                <a:cxn ang="0">
                  <a:pos x="330" y="283"/>
                </a:cxn>
                <a:cxn ang="0">
                  <a:pos x="332" y="288"/>
                </a:cxn>
                <a:cxn ang="0">
                  <a:pos x="333" y="293"/>
                </a:cxn>
                <a:cxn ang="0">
                  <a:pos x="332" y="302"/>
                </a:cxn>
                <a:cxn ang="0">
                  <a:pos x="320" y="311"/>
                </a:cxn>
                <a:cxn ang="0">
                  <a:pos x="291" y="312"/>
                </a:cxn>
                <a:cxn ang="0">
                  <a:pos x="281" y="312"/>
                </a:cxn>
                <a:cxn ang="0">
                  <a:pos x="257" y="306"/>
                </a:cxn>
                <a:cxn ang="0">
                  <a:pos x="222" y="289"/>
                </a:cxn>
                <a:cxn ang="0">
                  <a:pos x="178" y="254"/>
                </a:cxn>
                <a:cxn ang="0">
                  <a:pos x="170" y="250"/>
                </a:cxn>
                <a:cxn ang="0">
                  <a:pos x="151" y="234"/>
                </a:cxn>
                <a:cxn ang="0">
                  <a:pos x="124" y="208"/>
                </a:cxn>
                <a:cxn ang="0">
                  <a:pos x="93" y="172"/>
                </a:cxn>
                <a:cxn ang="0">
                  <a:pos x="84" y="163"/>
                </a:cxn>
                <a:cxn ang="0">
                  <a:pos x="67" y="139"/>
                </a:cxn>
                <a:cxn ang="0">
                  <a:pos x="43" y="105"/>
                </a:cxn>
                <a:cxn ang="0">
                  <a:pos x="21" y="71"/>
                </a:cxn>
                <a:cxn ang="0">
                  <a:pos x="11" y="52"/>
                </a:cxn>
                <a:cxn ang="0">
                  <a:pos x="0" y="16"/>
                </a:cxn>
                <a:cxn ang="0">
                  <a:pos x="11" y="0"/>
                </a:cxn>
                <a:cxn ang="0">
                  <a:pos x="69" y="37"/>
                </a:cxn>
                <a:cxn ang="0">
                  <a:pos x="74" y="43"/>
                </a:cxn>
                <a:cxn ang="0">
                  <a:pos x="88" y="56"/>
                </a:cxn>
                <a:cxn ang="0">
                  <a:pos x="111" y="76"/>
                </a:cxn>
                <a:cxn ang="0">
                  <a:pos x="139" y="105"/>
                </a:cxn>
              </a:cxnLst>
              <a:rect l="0" t="0" r="r" b="b"/>
              <a:pathLst>
                <a:path w="333" h="314">
                  <a:moveTo>
                    <a:pt x="139" y="105"/>
                  </a:moveTo>
                  <a:lnTo>
                    <a:pt x="140" y="107"/>
                  </a:lnTo>
                  <a:lnTo>
                    <a:pt x="144" y="111"/>
                  </a:lnTo>
                  <a:lnTo>
                    <a:pt x="151" y="115"/>
                  </a:lnTo>
                  <a:lnTo>
                    <a:pt x="160" y="123"/>
                  </a:lnTo>
                  <a:lnTo>
                    <a:pt x="170" y="133"/>
                  </a:lnTo>
                  <a:lnTo>
                    <a:pt x="183" y="143"/>
                  </a:lnTo>
                  <a:lnTo>
                    <a:pt x="194" y="15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4" y="172"/>
                  </a:lnTo>
                  <a:lnTo>
                    <a:pt x="223" y="179"/>
                  </a:lnTo>
                  <a:lnTo>
                    <a:pt x="233" y="188"/>
                  </a:lnTo>
                  <a:lnTo>
                    <a:pt x="246" y="198"/>
                  </a:lnTo>
                  <a:lnTo>
                    <a:pt x="260" y="209"/>
                  </a:lnTo>
                  <a:lnTo>
                    <a:pt x="275" y="221"/>
                  </a:lnTo>
                  <a:lnTo>
                    <a:pt x="291" y="234"/>
                  </a:lnTo>
                  <a:lnTo>
                    <a:pt x="306" y="250"/>
                  </a:lnTo>
                  <a:lnTo>
                    <a:pt x="318" y="262"/>
                  </a:lnTo>
                  <a:lnTo>
                    <a:pt x="324" y="272"/>
                  </a:lnTo>
                  <a:lnTo>
                    <a:pt x="329" y="279"/>
                  </a:lnTo>
                  <a:lnTo>
                    <a:pt x="330" y="283"/>
                  </a:lnTo>
                  <a:lnTo>
                    <a:pt x="332" y="286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93"/>
                  </a:lnTo>
                  <a:lnTo>
                    <a:pt x="333" y="298"/>
                  </a:lnTo>
                  <a:lnTo>
                    <a:pt x="332" y="302"/>
                  </a:lnTo>
                  <a:lnTo>
                    <a:pt x="328" y="306"/>
                  </a:lnTo>
                  <a:lnTo>
                    <a:pt x="320" y="311"/>
                  </a:lnTo>
                  <a:lnTo>
                    <a:pt x="308" y="314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1" y="312"/>
                  </a:lnTo>
                  <a:lnTo>
                    <a:pt x="271" y="311"/>
                  </a:lnTo>
                  <a:lnTo>
                    <a:pt x="257" y="306"/>
                  </a:lnTo>
                  <a:lnTo>
                    <a:pt x="241" y="299"/>
                  </a:lnTo>
                  <a:lnTo>
                    <a:pt x="222" y="289"/>
                  </a:lnTo>
                  <a:lnTo>
                    <a:pt x="201" y="275"/>
                  </a:lnTo>
                  <a:lnTo>
                    <a:pt x="178" y="254"/>
                  </a:lnTo>
                  <a:lnTo>
                    <a:pt x="175" y="254"/>
                  </a:lnTo>
                  <a:lnTo>
                    <a:pt x="170" y="250"/>
                  </a:lnTo>
                  <a:lnTo>
                    <a:pt x="161" y="243"/>
                  </a:lnTo>
                  <a:lnTo>
                    <a:pt x="151" y="234"/>
                  </a:lnTo>
                  <a:lnTo>
                    <a:pt x="139" y="222"/>
                  </a:lnTo>
                  <a:lnTo>
                    <a:pt x="124" y="208"/>
                  </a:lnTo>
                  <a:lnTo>
                    <a:pt x="108" y="192"/>
                  </a:lnTo>
                  <a:lnTo>
                    <a:pt x="93" y="172"/>
                  </a:lnTo>
                  <a:lnTo>
                    <a:pt x="91" y="170"/>
                  </a:lnTo>
                  <a:lnTo>
                    <a:pt x="84" y="163"/>
                  </a:lnTo>
                  <a:lnTo>
                    <a:pt x="77" y="152"/>
                  </a:lnTo>
                  <a:lnTo>
                    <a:pt x="67" y="139"/>
                  </a:lnTo>
                  <a:lnTo>
                    <a:pt x="54" y="123"/>
                  </a:lnTo>
                  <a:lnTo>
                    <a:pt x="43" y="105"/>
                  </a:lnTo>
                  <a:lnTo>
                    <a:pt x="31" y="88"/>
                  </a:lnTo>
                  <a:lnTo>
                    <a:pt x="21" y="71"/>
                  </a:lnTo>
                  <a:lnTo>
                    <a:pt x="18" y="66"/>
                  </a:lnTo>
                  <a:lnTo>
                    <a:pt x="11" y="52"/>
                  </a:lnTo>
                  <a:lnTo>
                    <a:pt x="5" y="34"/>
                  </a:lnTo>
                  <a:lnTo>
                    <a:pt x="0" y="16"/>
                  </a:lnTo>
                  <a:lnTo>
                    <a:pt x="1" y="4"/>
                  </a:lnTo>
                  <a:lnTo>
                    <a:pt x="11" y="0"/>
                  </a:lnTo>
                  <a:lnTo>
                    <a:pt x="33" y="10"/>
                  </a:lnTo>
                  <a:lnTo>
                    <a:pt x="69" y="37"/>
                  </a:lnTo>
                  <a:lnTo>
                    <a:pt x="71" y="39"/>
                  </a:lnTo>
                  <a:lnTo>
                    <a:pt x="74" y="43"/>
                  </a:lnTo>
                  <a:lnTo>
                    <a:pt x="81" y="47"/>
                  </a:lnTo>
                  <a:lnTo>
                    <a:pt x="88" y="56"/>
                  </a:lnTo>
                  <a:lnTo>
                    <a:pt x="98" y="65"/>
                  </a:lnTo>
                  <a:lnTo>
                    <a:pt x="111" y="76"/>
                  </a:lnTo>
                  <a:lnTo>
                    <a:pt x="124" y="91"/>
                  </a:lnTo>
                  <a:lnTo>
                    <a:pt x="139" y="105"/>
                  </a:lnTo>
                  <a:lnTo>
                    <a:pt x="139" y="10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1" name="Freeform 523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2" name="Freeform 524"/>
            <p:cNvSpPr>
              <a:spLocks noChangeAspect="1"/>
            </p:cNvSpPr>
            <p:nvPr/>
          </p:nvSpPr>
          <p:spPr bwMode="auto">
            <a:xfrm>
              <a:off x="5254" y="2208"/>
              <a:ext cx="128" cy="20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3"/>
                </a:cxn>
                <a:cxn ang="0">
                  <a:pos x="30" y="10"/>
                </a:cxn>
                <a:cxn ang="0">
                  <a:pos x="51" y="22"/>
                </a:cxn>
                <a:cxn ang="0">
                  <a:pos x="77" y="36"/>
                </a:cxn>
                <a:cxn ang="0">
                  <a:pos x="107" y="54"/>
                </a:cxn>
                <a:cxn ang="0">
                  <a:pos x="137" y="75"/>
                </a:cxn>
                <a:cxn ang="0">
                  <a:pos x="169" y="97"/>
                </a:cxn>
                <a:cxn ang="0">
                  <a:pos x="198" y="120"/>
                </a:cxn>
                <a:cxn ang="0">
                  <a:pos x="204" y="129"/>
                </a:cxn>
                <a:cxn ang="0">
                  <a:pos x="223" y="152"/>
                </a:cxn>
                <a:cxn ang="0">
                  <a:pos x="248" y="190"/>
                </a:cxn>
                <a:cxn ang="0">
                  <a:pos x="275" y="240"/>
                </a:cxn>
                <a:cxn ang="0">
                  <a:pos x="298" y="304"/>
                </a:cxn>
                <a:cxn ang="0">
                  <a:pos x="313" y="379"/>
                </a:cxn>
                <a:cxn ang="0">
                  <a:pos x="314" y="465"/>
                </a:cxn>
                <a:cxn ang="0">
                  <a:pos x="298" y="560"/>
                </a:cxn>
                <a:cxn ang="0">
                  <a:pos x="287" y="553"/>
                </a:cxn>
                <a:cxn ang="0">
                  <a:pos x="261" y="533"/>
                </a:cxn>
                <a:cxn ang="0">
                  <a:pos x="222" y="501"/>
                </a:cxn>
                <a:cxn ang="0">
                  <a:pos x="175" y="460"/>
                </a:cxn>
                <a:cxn ang="0">
                  <a:pos x="126" y="414"/>
                </a:cxn>
                <a:cxn ang="0">
                  <a:pos x="78" y="365"/>
                </a:cxn>
                <a:cxn ang="0">
                  <a:pos x="35" y="313"/>
                </a:cxn>
                <a:cxn ang="0">
                  <a:pos x="5" y="262"/>
                </a:cxn>
                <a:cxn ang="0">
                  <a:pos x="4" y="259"/>
                </a:cxn>
                <a:cxn ang="0">
                  <a:pos x="2" y="248"/>
                </a:cxn>
                <a:cxn ang="0">
                  <a:pos x="1" y="227"/>
                </a:cxn>
                <a:cxn ang="0">
                  <a:pos x="0" y="200"/>
                </a:cxn>
                <a:cxn ang="0">
                  <a:pos x="0" y="164"/>
                </a:cxn>
                <a:cxn ang="0">
                  <a:pos x="1" y="119"/>
                </a:cxn>
                <a:cxn ang="0">
                  <a:pos x="5" y="6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314" h="560">
                  <a:moveTo>
                    <a:pt x="12" y="0"/>
                  </a:moveTo>
                  <a:lnTo>
                    <a:pt x="16" y="3"/>
                  </a:lnTo>
                  <a:lnTo>
                    <a:pt x="30" y="10"/>
                  </a:lnTo>
                  <a:lnTo>
                    <a:pt x="51" y="22"/>
                  </a:lnTo>
                  <a:lnTo>
                    <a:pt x="77" y="36"/>
                  </a:lnTo>
                  <a:lnTo>
                    <a:pt x="107" y="54"/>
                  </a:lnTo>
                  <a:lnTo>
                    <a:pt x="137" y="75"/>
                  </a:lnTo>
                  <a:lnTo>
                    <a:pt x="169" y="97"/>
                  </a:lnTo>
                  <a:lnTo>
                    <a:pt x="198" y="120"/>
                  </a:lnTo>
                  <a:lnTo>
                    <a:pt x="204" y="129"/>
                  </a:lnTo>
                  <a:lnTo>
                    <a:pt x="223" y="152"/>
                  </a:lnTo>
                  <a:lnTo>
                    <a:pt x="248" y="190"/>
                  </a:lnTo>
                  <a:lnTo>
                    <a:pt x="275" y="240"/>
                  </a:lnTo>
                  <a:lnTo>
                    <a:pt x="298" y="304"/>
                  </a:lnTo>
                  <a:lnTo>
                    <a:pt x="313" y="379"/>
                  </a:lnTo>
                  <a:lnTo>
                    <a:pt x="314" y="465"/>
                  </a:lnTo>
                  <a:lnTo>
                    <a:pt x="298" y="560"/>
                  </a:lnTo>
                  <a:lnTo>
                    <a:pt x="287" y="553"/>
                  </a:lnTo>
                  <a:lnTo>
                    <a:pt x="261" y="533"/>
                  </a:lnTo>
                  <a:lnTo>
                    <a:pt x="222" y="501"/>
                  </a:lnTo>
                  <a:lnTo>
                    <a:pt x="175" y="460"/>
                  </a:lnTo>
                  <a:lnTo>
                    <a:pt x="126" y="414"/>
                  </a:lnTo>
                  <a:lnTo>
                    <a:pt x="78" y="365"/>
                  </a:lnTo>
                  <a:lnTo>
                    <a:pt x="35" y="313"/>
                  </a:lnTo>
                  <a:lnTo>
                    <a:pt x="5" y="262"/>
                  </a:lnTo>
                  <a:lnTo>
                    <a:pt x="4" y="259"/>
                  </a:lnTo>
                  <a:lnTo>
                    <a:pt x="2" y="248"/>
                  </a:lnTo>
                  <a:lnTo>
                    <a:pt x="1" y="227"/>
                  </a:lnTo>
                  <a:lnTo>
                    <a:pt x="0" y="200"/>
                  </a:lnTo>
                  <a:lnTo>
                    <a:pt x="0" y="164"/>
                  </a:lnTo>
                  <a:lnTo>
                    <a:pt x="1" y="119"/>
                  </a:lnTo>
                  <a:lnTo>
                    <a:pt x="5" y="6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3" name="Freeform 525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4" name="Freeform 526"/>
            <p:cNvSpPr>
              <a:spLocks noChangeAspect="1"/>
            </p:cNvSpPr>
            <p:nvPr/>
          </p:nvSpPr>
          <p:spPr bwMode="auto">
            <a:xfrm>
              <a:off x="5254" y="2304"/>
              <a:ext cx="122" cy="111"/>
            </a:xfrm>
            <a:custGeom>
              <a:avLst/>
              <a:gdLst/>
              <a:ahLst/>
              <a:cxnLst>
                <a:cxn ang="0">
                  <a:pos x="108" y="106"/>
                </a:cxn>
                <a:cxn ang="0">
                  <a:pos x="118" y="119"/>
                </a:cxn>
                <a:cxn ang="0">
                  <a:pos x="137" y="142"/>
                </a:cxn>
                <a:cxn ang="0">
                  <a:pos x="160" y="169"/>
                </a:cxn>
                <a:cxn ang="0">
                  <a:pos x="175" y="184"/>
                </a:cxn>
                <a:cxn ang="0">
                  <a:pos x="186" y="192"/>
                </a:cxn>
                <a:cxn ang="0">
                  <a:pos x="208" y="208"/>
                </a:cxn>
                <a:cxn ang="0">
                  <a:pos x="236" y="230"/>
                </a:cxn>
                <a:cxn ang="0">
                  <a:pos x="266" y="258"/>
                </a:cxn>
                <a:cxn ang="0">
                  <a:pos x="286" y="275"/>
                </a:cxn>
                <a:cxn ang="0">
                  <a:pos x="295" y="282"/>
                </a:cxn>
                <a:cxn ang="0">
                  <a:pos x="298" y="284"/>
                </a:cxn>
                <a:cxn ang="0">
                  <a:pos x="298" y="284"/>
                </a:cxn>
                <a:cxn ang="0">
                  <a:pos x="299" y="291"/>
                </a:cxn>
                <a:cxn ang="0">
                  <a:pos x="294" y="298"/>
                </a:cxn>
                <a:cxn ang="0">
                  <a:pos x="274" y="304"/>
                </a:cxn>
                <a:cxn ang="0">
                  <a:pos x="255" y="302"/>
                </a:cxn>
                <a:cxn ang="0">
                  <a:pos x="238" y="297"/>
                </a:cxn>
                <a:cxn ang="0">
                  <a:pos x="208" y="282"/>
                </a:cxn>
                <a:cxn ang="0">
                  <a:pos x="168" y="253"/>
                </a:cxn>
                <a:cxn ang="0">
                  <a:pos x="142" y="233"/>
                </a:cxn>
                <a:cxn ang="0">
                  <a:pos x="131" y="221"/>
                </a:cxn>
                <a:cxn ang="0">
                  <a:pos x="111" y="201"/>
                </a:cxn>
                <a:cxn ang="0">
                  <a:pos x="83" y="171"/>
                </a:cxn>
                <a:cxn ang="0">
                  <a:pos x="65" y="149"/>
                </a:cxn>
                <a:cxn ang="0">
                  <a:pos x="57" y="138"/>
                </a:cxn>
                <a:cxn ang="0">
                  <a:pos x="40" y="114"/>
                </a:cxn>
                <a:cxn ang="0">
                  <a:pos x="20" y="87"/>
                </a:cxn>
                <a:cxn ang="0">
                  <a:pos x="9" y="65"/>
                </a:cxn>
                <a:cxn ang="0">
                  <a:pos x="1" y="35"/>
                </a:cxn>
                <a:cxn ang="0">
                  <a:pos x="2" y="6"/>
                </a:cxn>
                <a:cxn ang="0">
                  <a:pos x="26" y="7"/>
                </a:cxn>
                <a:cxn ang="0">
                  <a:pos x="53" y="30"/>
                </a:cxn>
                <a:cxn ang="0">
                  <a:pos x="59" y="42"/>
                </a:cxn>
                <a:cxn ang="0">
                  <a:pos x="72" y="61"/>
                </a:cxn>
                <a:cxn ang="0">
                  <a:pos x="93" y="88"/>
                </a:cxn>
                <a:cxn ang="0">
                  <a:pos x="107" y="103"/>
                </a:cxn>
              </a:cxnLst>
              <a:rect l="0" t="0" r="r" b="b"/>
              <a:pathLst>
                <a:path w="299" h="304">
                  <a:moveTo>
                    <a:pt x="107" y="103"/>
                  </a:moveTo>
                  <a:lnTo>
                    <a:pt x="108" y="106"/>
                  </a:lnTo>
                  <a:lnTo>
                    <a:pt x="112" y="111"/>
                  </a:lnTo>
                  <a:lnTo>
                    <a:pt x="118" y="119"/>
                  </a:lnTo>
                  <a:lnTo>
                    <a:pt x="127" y="130"/>
                  </a:lnTo>
                  <a:lnTo>
                    <a:pt x="137" y="142"/>
                  </a:lnTo>
                  <a:lnTo>
                    <a:pt x="149" y="155"/>
                  </a:lnTo>
                  <a:lnTo>
                    <a:pt x="160" y="169"/>
                  </a:lnTo>
                  <a:lnTo>
                    <a:pt x="174" y="182"/>
                  </a:lnTo>
                  <a:lnTo>
                    <a:pt x="175" y="184"/>
                  </a:lnTo>
                  <a:lnTo>
                    <a:pt x="180" y="187"/>
                  </a:lnTo>
                  <a:lnTo>
                    <a:pt x="186" y="192"/>
                  </a:lnTo>
                  <a:lnTo>
                    <a:pt x="197" y="200"/>
                  </a:lnTo>
                  <a:lnTo>
                    <a:pt x="208" y="208"/>
                  </a:lnTo>
                  <a:lnTo>
                    <a:pt x="221" y="219"/>
                  </a:lnTo>
                  <a:lnTo>
                    <a:pt x="236" y="230"/>
                  </a:lnTo>
                  <a:lnTo>
                    <a:pt x="251" y="242"/>
                  </a:lnTo>
                  <a:lnTo>
                    <a:pt x="266" y="258"/>
                  </a:lnTo>
                  <a:lnTo>
                    <a:pt x="279" y="268"/>
                  </a:lnTo>
                  <a:lnTo>
                    <a:pt x="286" y="275"/>
                  </a:lnTo>
                  <a:lnTo>
                    <a:pt x="292" y="279"/>
                  </a:lnTo>
                  <a:lnTo>
                    <a:pt x="295" y="282"/>
                  </a:lnTo>
                  <a:lnTo>
                    <a:pt x="296" y="282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4"/>
                  </a:lnTo>
                  <a:lnTo>
                    <a:pt x="299" y="287"/>
                  </a:lnTo>
                  <a:lnTo>
                    <a:pt x="299" y="291"/>
                  </a:lnTo>
                  <a:lnTo>
                    <a:pt x="298" y="295"/>
                  </a:lnTo>
                  <a:lnTo>
                    <a:pt x="294" y="298"/>
                  </a:lnTo>
                  <a:lnTo>
                    <a:pt x="286" y="302"/>
                  </a:lnTo>
                  <a:lnTo>
                    <a:pt x="274" y="304"/>
                  </a:lnTo>
                  <a:lnTo>
                    <a:pt x="257" y="302"/>
                  </a:lnTo>
                  <a:lnTo>
                    <a:pt x="255" y="302"/>
                  </a:lnTo>
                  <a:lnTo>
                    <a:pt x="248" y="301"/>
                  </a:lnTo>
                  <a:lnTo>
                    <a:pt x="238" y="297"/>
                  </a:lnTo>
                  <a:lnTo>
                    <a:pt x="224" y="291"/>
                  </a:lnTo>
                  <a:lnTo>
                    <a:pt x="208" y="282"/>
                  </a:lnTo>
                  <a:lnTo>
                    <a:pt x="189" y="269"/>
                  </a:lnTo>
                  <a:lnTo>
                    <a:pt x="168" y="253"/>
                  </a:lnTo>
                  <a:lnTo>
                    <a:pt x="145" y="233"/>
                  </a:lnTo>
                  <a:lnTo>
                    <a:pt x="142" y="233"/>
                  </a:lnTo>
                  <a:lnTo>
                    <a:pt x="139" y="229"/>
                  </a:lnTo>
                  <a:lnTo>
                    <a:pt x="131" y="221"/>
                  </a:lnTo>
                  <a:lnTo>
                    <a:pt x="122" y="213"/>
                  </a:lnTo>
                  <a:lnTo>
                    <a:pt x="111" y="201"/>
                  </a:lnTo>
                  <a:lnTo>
                    <a:pt x="97" y="187"/>
                  </a:lnTo>
                  <a:lnTo>
                    <a:pt x="83" y="171"/>
                  </a:lnTo>
                  <a:lnTo>
                    <a:pt x="68" y="151"/>
                  </a:lnTo>
                  <a:lnTo>
                    <a:pt x="65" y="149"/>
                  </a:lnTo>
                  <a:lnTo>
                    <a:pt x="62" y="145"/>
                  </a:lnTo>
                  <a:lnTo>
                    <a:pt x="57" y="138"/>
                  </a:lnTo>
                  <a:lnTo>
                    <a:pt x="49" y="127"/>
                  </a:lnTo>
                  <a:lnTo>
                    <a:pt x="40" y="114"/>
                  </a:lnTo>
                  <a:lnTo>
                    <a:pt x="30" y="101"/>
                  </a:lnTo>
                  <a:lnTo>
                    <a:pt x="20" y="87"/>
                  </a:lnTo>
                  <a:lnTo>
                    <a:pt x="11" y="69"/>
                  </a:lnTo>
                  <a:lnTo>
                    <a:pt x="9" y="65"/>
                  </a:lnTo>
                  <a:lnTo>
                    <a:pt x="5" y="52"/>
                  </a:lnTo>
                  <a:lnTo>
                    <a:pt x="1" y="35"/>
                  </a:lnTo>
                  <a:lnTo>
                    <a:pt x="0" y="19"/>
                  </a:lnTo>
                  <a:lnTo>
                    <a:pt x="2" y="6"/>
                  </a:lnTo>
                  <a:lnTo>
                    <a:pt x="10" y="0"/>
                  </a:lnTo>
                  <a:lnTo>
                    <a:pt x="26" y="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5" y="35"/>
                  </a:lnTo>
                  <a:lnTo>
                    <a:pt x="59" y="42"/>
                  </a:lnTo>
                  <a:lnTo>
                    <a:pt x="64" y="51"/>
                  </a:lnTo>
                  <a:lnTo>
                    <a:pt x="72" y="61"/>
                  </a:lnTo>
                  <a:lnTo>
                    <a:pt x="82" y="74"/>
                  </a:lnTo>
                  <a:lnTo>
                    <a:pt x="93" y="88"/>
                  </a:lnTo>
                  <a:lnTo>
                    <a:pt x="107" y="103"/>
                  </a:lnTo>
                  <a:lnTo>
                    <a:pt x="107" y="103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5" name="Freeform 527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6" name="Freeform 528"/>
            <p:cNvSpPr>
              <a:spLocks noChangeAspect="1"/>
            </p:cNvSpPr>
            <p:nvPr/>
          </p:nvSpPr>
          <p:spPr bwMode="auto">
            <a:xfrm>
              <a:off x="5298" y="2197"/>
              <a:ext cx="127" cy="19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3"/>
                </a:cxn>
                <a:cxn ang="0">
                  <a:pos x="26" y="10"/>
                </a:cxn>
                <a:cxn ang="0">
                  <a:pos x="46" y="21"/>
                </a:cxn>
                <a:cxn ang="0">
                  <a:pos x="73" y="37"/>
                </a:cxn>
                <a:cxn ang="0">
                  <a:pos x="102" y="55"/>
                </a:cxn>
                <a:cxn ang="0">
                  <a:pos x="133" y="75"/>
                </a:cxn>
                <a:cxn ang="0">
                  <a:pos x="164" y="98"/>
                </a:cxn>
                <a:cxn ang="0">
                  <a:pos x="194" y="121"/>
                </a:cxn>
                <a:cxn ang="0">
                  <a:pos x="200" y="129"/>
                </a:cxn>
                <a:cxn ang="0">
                  <a:pos x="219" y="150"/>
                </a:cxn>
                <a:cxn ang="0">
                  <a:pos x="243" y="185"/>
                </a:cxn>
                <a:cxn ang="0">
                  <a:pos x="270" y="233"/>
                </a:cxn>
                <a:cxn ang="0">
                  <a:pos x="292" y="293"/>
                </a:cxn>
                <a:cxn ang="0">
                  <a:pos x="306" y="366"/>
                </a:cxn>
                <a:cxn ang="0">
                  <a:pos x="307" y="451"/>
                </a:cxn>
                <a:cxn ang="0">
                  <a:pos x="291" y="545"/>
                </a:cxn>
                <a:cxn ang="0">
                  <a:pos x="281" y="541"/>
                </a:cxn>
                <a:cxn ang="0">
                  <a:pos x="256" y="525"/>
                </a:cxn>
                <a:cxn ang="0">
                  <a:pos x="220" y="500"/>
                </a:cxn>
                <a:cxn ang="0">
                  <a:pos x="176" y="470"/>
                </a:cxn>
                <a:cxn ang="0">
                  <a:pos x="129" y="432"/>
                </a:cxn>
                <a:cxn ang="0">
                  <a:pos x="84" y="389"/>
                </a:cxn>
                <a:cxn ang="0">
                  <a:pos x="44" y="344"/>
                </a:cxn>
                <a:cxn ang="0">
                  <a:pos x="13" y="295"/>
                </a:cxn>
                <a:cxn ang="0">
                  <a:pos x="12" y="293"/>
                </a:cxn>
                <a:cxn ang="0">
                  <a:pos x="8" y="286"/>
                </a:cxn>
                <a:cxn ang="0">
                  <a:pos x="6" y="272"/>
                </a:cxn>
                <a:cxn ang="0">
                  <a:pos x="2" y="247"/>
                </a:cxn>
                <a:cxn ang="0">
                  <a:pos x="0" y="210"/>
                </a:cxn>
                <a:cxn ang="0">
                  <a:pos x="0" y="157"/>
                </a:cxn>
                <a:cxn ang="0">
                  <a:pos x="2" y="89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307" h="545">
                  <a:moveTo>
                    <a:pt x="8" y="0"/>
                  </a:moveTo>
                  <a:lnTo>
                    <a:pt x="12" y="3"/>
                  </a:lnTo>
                  <a:lnTo>
                    <a:pt x="26" y="10"/>
                  </a:lnTo>
                  <a:lnTo>
                    <a:pt x="46" y="21"/>
                  </a:lnTo>
                  <a:lnTo>
                    <a:pt x="73" y="37"/>
                  </a:lnTo>
                  <a:lnTo>
                    <a:pt x="102" y="55"/>
                  </a:lnTo>
                  <a:lnTo>
                    <a:pt x="133" y="75"/>
                  </a:lnTo>
                  <a:lnTo>
                    <a:pt x="164" y="98"/>
                  </a:lnTo>
                  <a:lnTo>
                    <a:pt x="194" y="121"/>
                  </a:lnTo>
                  <a:lnTo>
                    <a:pt x="200" y="129"/>
                  </a:lnTo>
                  <a:lnTo>
                    <a:pt x="219" y="150"/>
                  </a:lnTo>
                  <a:lnTo>
                    <a:pt x="243" y="185"/>
                  </a:lnTo>
                  <a:lnTo>
                    <a:pt x="270" y="233"/>
                  </a:lnTo>
                  <a:lnTo>
                    <a:pt x="292" y="293"/>
                  </a:lnTo>
                  <a:lnTo>
                    <a:pt x="306" y="366"/>
                  </a:lnTo>
                  <a:lnTo>
                    <a:pt x="307" y="451"/>
                  </a:lnTo>
                  <a:lnTo>
                    <a:pt x="291" y="545"/>
                  </a:lnTo>
                  <a:lnTo>
                    <a:pt x="281" y="541"/>
                  </a:lnTo>
                  <a:lnTo>
                    <a:pt x="256" y="525"/>
                  </a:lnTo>
                  <a:lnTo>
                    <a:pt x="220" y="500"/>
                  </a:lnTo>
                  <a:lnTo>
                    <a:pt x="176" y="470"/>
                  </a:lnTo>
                  <a:lnTo>
                    <a:pt x="129" y="432"/>
                  </a:lnTo>
                  <a:lnTo>
                    <a:pt x="84" y="389"/>
                  </a:lnTo>
                  <a:lnTo>
                    <a:pt x="44" y="344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8" y="286"/>
                  </a:lnTo>
                  <a:lnTo>
                    <a:pt x="6" y="272"/>
                  </a:lnTo>
                  <a:lnTo>
                    <a:pt x="2" y="247"/>
                  </a:lnTo>
                  <a:lnTo>
                    <a:pt x="0" y="210"/>
                  </a:lnTo>
                  <a:lnTo>
                    <a:pt x="0" y="157"/>
                  </a:lnTo>
                  <a:lnTo>
                    <a:pt x="2" y="89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7" name="Freeform 529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8" name="Freeform 530"/>
            <p:cNvSpPr>
              <a:spLocks noChangeAspect="1"/>
            </p:cNvSpPr>
            <p:nvPr/>
          </p:nvSpPr>
          <p:spPr bwMode="auto">
            <a:xfrm>
              <a:off x="5302" y="2304"/>
              <a:ext cx="117" cy="9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108" y="75"/>
                </a:cxn>
                <a:cxn ang="0">
                  <a:pos x="128" y="97"/>
                </a:cxn>
                <a:cxn ang="0">
                  <a:pos x="153" y="122"/>
                </a:cxn>
                <a:cxn ang="0">
                  <a:pos x="168" y="136"/>
                </a:cxn>
                <a:cxn ang="0">
                  <a:pos x="178" y="146"/>
                </a:cxn>
                <a:cxn ang="0">
                  <a:pos x="197" y="164"/>
                </a:cxn>
                <a:cxn ang="0">
                  <a:pos x="222" y="187"/>
                </a:cxn>
                <a:cxn ang="0">
                  <a:pos x="253" y="216"/>
                </a:cxn>
                <a:cxn ang="0">
                  <a:pos x="273" y="233"/>
                </a:cxn>
                <a:cxn ang="0">
                  <a:pos x="282" y="240"/>
                </a:cxn>
                <a:cxn ang="0">
                  <a:pos x="284" y="242"/>
                </a:cxn>
                <a:cxn ang="0">
                  <a:pos x="284" y="242"/>
                </a:cxn>
                <a:cxn ang="0">
                  <a:pos x="286" y="247"/>
                </a:cxn>
                <a:cxn ang="0">
                  <a:pos x="280" y="256"/>
                </a:cxn>
                <a:cxn ang="0">
                  <a:pos x="260" y="263"/>
                </a:cxn>
                <a:cxn ang="0">
                  <a:pos x="241" y="266"/>
                </a:cxn>
                <a:cxn ang="0">
                  <a:pos x="230" y="266"/>
                </a:cxn>
                <a:cxn ang="0">
                  <a:pos x="204" y="255"/>
                </a:cxn>
                <a:cxn ang="0">
                  <a:pos x="159" y="221"/>
                </a:cxn>
                <a:cxn ang="0">
                  <a:pos x="128" y="191"/>
                </a:cxn>
                <a:cxn ang="0">
                  <a:pos x="116" y="179"/>
                </a:cxn>
                <a:cxn ang="0">
                  <a:pos x="96" y="159"/>
                </a:cxn>
                <a:cxn ang="0">
                  <a:pos x="70" y="129"/>
                </a:cxn>
                <a:cxn ang="0">
                  <a:pos x="53" y="109"/>
                </a:cxn>
                <a:cxn ang="0">
                  <a:pos x="47" y="100"/>
                </a:cxn>
                <a:cxn ang="0">
                  <a:pos x="36" y="84"/>
                </a:cxn>
                <a:cxn ang="0">
                  <a:pos x="19" y="58"/>
                </a:cxn>
                <a:cxn ang="0">
                  <a:pos x="8" y="39"/>
                </a:cxn>
                <a:cxn ang="0">
                  <a:pos x="2" y="20"/>
                </a:cxn>
                <a:cxn ang="0">
                  <a:pos x="2" y="3"/>
                </a:cxn>
                <a:cxn ang="0">
                  <a:pos x="24" y="7"/>
                </a:cxn>
                <a:cxn ang="0">
                  <a:pos x="51" y="23"/>
                </a:cxn>
                <a:cxn ang="0">
                  <a:pos x="56" y="26"/>
                </a:cxn>
                <a:cxn ang="0">
                  <a:pos x="70" y="38"/>
                </a:cxn>
                <a:cxn ang="0">
                  <a:pos x="94" y="61"/>
                </a:cxn>
              </a:cxnLst>
              <a:rect l="0" t="0" r="r" b="b"/>
              <a:pathLst>
                <a:path w="286" h="266">
                  <a:moveTo>
                    <a:pt x="94" y="61"/>
                  </a:moveTo>
                  <a:lnTo>
                    <a:pt x="95" y="64"/>
                  </a:lnTo>
                  <a:lnTo>
                    <a:pt x="100" y="68"/>
                  </a:lnTo>
                  <a:lnTo>
                    <a:pt x="108" y="75"/>
                  </a:lnTo>
                  <a:lnTo>
                    <a:pt x="116" y="85"/>
                  </a:lnTo>
                  <a:lnTo>
                    <a:pt x="128" y="97"/>
                  </a:lnTo>
                  <a:lnTo>
                    <a:pt x="140" y="109"/>
                  </a:lnTo>
                  <a:lnTo>
                    <a:pt x="153" y="122"/>
                  </a:lnTo>
                  <a:lnTo>
                    <a:pt x="167" y="135"/>
                  </a:lnTo>
                  <a:lnTo>
                    <a:pt x="168" y="136"/>
                  </a:lnTo>
                  <a:lnTo>
                    <a:pt x="172" y="140"/>
                  </a:lnTo>
                  <a:lnTo>
                    <a:pt x="178" y="146"/>
                  </a:lnTo>
                  <a:lnTo>
                    <a:pt x="187" y="155"/>
                  </a:lnTo>
                  <a:lnTo>
                    <a:pt x="197" y="164"/>
                  </a:lnTo>
                  <a:lnTo>
                    <a:pt x="209" y="175"/>
                  </a:lnTo>
                  <a:lnTo>
                    <a:pt x="222" y="187"/>
                  </a:lnTo>
                  <a:lnTo>
                    <a:pt x="238" y="200"/>
                  </a:lnTo>
                  <a:lnTo>
                    <a:pt x="253" y="216"/>
                  </a:lnTo>
                  <a:lnTo>
                    <a:pt x="265" y="226"/>
                  </a:lnTo>
                  <a:lnTo>
                    <a:pt x="273" y="233"/>
                  </a:lnTo>
                  <a:lnTo>
                    <a:pt x="279" y="237"/>
                  </a:lnTo>
                  <a:lnTo>
                    <a:pt x="282" y="240"/>
                  </a:lnTo>
                  <a:lnTo>
                    <a:pt x="283" y="240"/>
                  </a:lnTo>
                  <a:lnTo>
                    <a:pt x="284" y="242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6" y="245"/>
                  </a:lnTo>
                  <a:lnTo>
                    <a:pt x="286" y="247"/>
                  </a:lnTo>
                  <a:lnTo>
                    <a:pt x="284" y="252"/>
                  </a:lnTo>
                  <a:lnTo>
                    <a:pt x="280" y="256"/>
                  </a:lnTo>
                  <a:lnTo>
                    <a:pt x="273" y="260"/>
                  </a:lnTo>
                  <a:lnTo>
                    <a:pt x="260" y="263"/>
                  </a:lnTo>
                  <a:lnTo>
                    <a:pt x="244" y="265"/>
                  </a:lnTo>
                  <a:lnTo>
                    <a:pt x="241" y="266"/>
                  </a:lnTo>
                  <a:lnTo>
                    <a:pt x="238" y="266"/>
                  </a:lnTo>
                  <a:lnTo>
                    <a:pt x="230" y="266"/>
                  </a:lnTo>
                  <a:lnTo>
                    <a:pt x="219" y="263"/>
                  </a:lnTo>
                  <a:lnTo>
                    <a:pt x="204" y="255"/>
                  </a:lnTo>
                  <a:lnTo>
                    <a:pt x="185" y="242"/>
                  </a:lnTo>
                  <a:lnTo>
                    <a:pt x="159" y="22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4" y="187"/>
                  </a:lnTo>
                  <a:lnTo>
                    <a:pt x="116" y="179"/>
                  </a:lnTo>
                  <a:lnTo>
                    <a:pt x="108" y="171"/>
                  </a:lnTo>
                  <a:lnTo>
                    <a:pt x="96" y="159"/>
                  </a:lnTo>
                  <a:lnTo>
                    <a:pt x="84" y="145"/>
                  </a:lnTo>
                  <a:lnTo>
                    <a:pt x="70" y="12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1" y="106"/>
                  </a:lnTo>
                  <a:lnTo>
                    <a:pt x="47" y="100"/>
                  </a:lnTo>
                  <a:lnTo>
                    <a:pt x="42" y="93"/>
                  </a:lnTo>
                  <a:lnTo>
                    <a:pt x="36" y="84"/>
                  </a:lnTo>
                  <a:lnTo>
                    <a:pt x="28" y="72"/>
                  </a:lnTo>
                  <a:lnTo>
                    <a:pt x="19" y="58"/>
                  </a:lnTo>
                  <a:lnTo>
                    <a:pt x="10" y="42"/>
                  </a:lnTo>
                  <a:lnTo>
                    <a:pt x="8" y="39"/>
                  </a:lnTo>
                  <a:lnTo>
                    <a:pt x="5" y="30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0" y="0"/>
                  </a:lnTo>
                  <a:lnTo>
                    <a:pt x="24" y="7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5"/>
                  </a:lnTo>
                  <a:lnTo>
                    <a:pt x="56" y="26"/>
                  </a:lnTo>
                  <a:lnTo>
                    <a:pt x="62" y="30"/>
                  </a:lnTo>
                  <a:lnTo>
                    <a:pt x="70" y="38"/>
                  </a:lnTo>
                  <a:lnTo>
                    <a:pt x="80" y="48"/>
                  </a:lnTo>
                  <a:lnTo>
                    <a:pt x="94" y="61"/>
                  </a:lnTo>
                  <a:lnTo>
                    <a:pt x="94" y="61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79" name="Freeform 531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0" name="Freeform 532"/>
            <p:cNvSpPr>
              <a:spLocks noChangeAspect="1"/>
            </p:cNvSpPr>
            <p:nvPr/>
          </p:nvSpPr>
          <p:spPr bwMode="auto">
            <a:xfrm>
              <a:off x="5346" y="2201"/>
              <a:ext cx="120" cy="17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3"/>
                </a:cxn>
                <a:cxn ang="0">
                  <a:pos x="20" y="8"/>
                </a:cxn>
                <a:cxn ang="0">
                  <a:pos x="36" y="15"/>
                </a:cxn>
                <a:cxn ang="0">
                  <a:pos x="58" y="25"/>
                </a:cxn>
                <a:cxn ang="0">
                  <a:pos x="83" y="39"/>
                </a:cxn>
                <a:cxn ang="0">
                  <a:pos x="111" y="55"/>
                </a:cxn>
                <a:cxn ang="0">
                  <a:pos x="139" y="76"/>
                </a:cxn>
                <a:cxn ang="0">
                  <a:pos x="168" y="99"/>
                </a:cxn>
                <a:cxn ang="0">
                  <a:pos x="174" y="105"/>
                </a:cxn>
                <a:cxn ang="0">
                  <a:pos x="193" y="119"/>
                </a:cxn>
                <a:cxn ang="0">
                  <a:pos x="218" y="146"/>
                </a:cxn>
                <a:cxn ang="0">
                  <a:pos x="246" y="186"/>
                </a:cxn>
                <a:cxn ang="0">
                  <a:pos x="270" y="238"/>
                </a:cxn>
                <a:cxn ang="0">
                  <a:pos x="286" y="304"/>
                </a:cxn>
                <a:cxn ang="0">
                  <a:pos x="291" y="387"/>
                </a:cxn>
                <a:cxn ang="0">
                  <a:pos x="279" y="484"/>
                </a:cxn>
                <a:cxn ang="0">
                  <a:pos x="270" y="482"/>
                </a:cxn>
                <a:cxn ang="0">
                  <a:pos x="248" y="473"/>
                </a:cxn>
                <a:cxn ang="0">
                  <a:pos x="217" y="460"/>
                </a:cxn>
                <a:cxn ang="0">
                  <a:pos x="178" y="442"/>
                </a:cxn>
                <a:cxn ang="0">
                  <a:pos x="136" y="417"/>
                </a:cxn>
                <a:cxn ang="0">
                  <a:pos x="95" y="385"/>
                </a:cxn>
                <a:cxn ang="0">
                  <a:pos x="58" y="346"/>
                </a:cxn>
                <a:cxn ang="0">
                  <a:pos x="29" y="300"/>
                </a:cxn>
                <a:cxn ang="0">
                  <a:pos x="26" y="298"/>
                </a:cxn>
                <a:cxn ang="0">
                  <a:pos x="21" y="291"/>
                </a:cxn>
                <a:cxn ang="0">
                  <a:pos x="15" y="275"/>
                </a:cxn>
                <a:cxn ang="0">
                  <a:pos x="9" y="249"/>
                </a:cxn>
                <a:cxn ang="0">
                  <a:pos x="4" y="212"/>
                </a:cxn>
                <a:cxn ang="0">
                  <a:pos x="0" y="159"/>
                </a:cxn>
                <a:cxn ang="0">
                  <a:pos x="0" y="90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291" h="484">
                  <a:moveTo>
                    <a:pt x="6" y="0"/>
                  </a:moveTo>
                  <a:lnTo>
                    <a:pt x="10" y="3"/>
                  </a:lnTo>
                  <a:lnTo>
                    <a:pt x="20" y="8"/>
                  </a:lnTo>
                  <a:lnTo>
                    <a:pt x="36" y="15"/>
                  </a:lnTo>
                  <a:lnTo>
                    <a:pt x="58" y="25"/>
                  </a:lnTo>
                  <a:lnTo>
                    <a:pt x="83" y="39"/>
                  </a:lnTo>
                  <a:lnTo>
                    <a:pt x="111" y="55"/>
                  </a:lnTo>
                  <a:lnTo>
                    <a:pt x="139" y="76"/>
                  </a:lnTo>
                  <a:lnTo>
                    <a:pt x="168" y="99"/>
                  </a:lnTo>
                  <a:lnTo>
                    <a:pt x="174" y="105"/>
                  </a:lnTo>
                  <a:lnTo>
                    <a:pt x="193" y="119"/>
                  </a:lnTo>
                  <a:lnTo>
                    <a:pt x="218" y="146"/>
                  </a:lnTo>
                  <a:lnTo>
                    <a:pt x="246" y="186"/>
                  </a:lnTo>
                  <a:lnTo>
                    <a:pt x="270" y="238"/>
                  </a:lnTo>
                  <a:lnTo>
                    <a:pt x="286" y="304"/>
                  </a:lnTo>
                  <a:lnTo>
                    <a:pt x="291" y="387"/>
                  </a:lnTo>
                  <a:lnTo>
                    <a:pt x="279" y="484"/>
                  </a:lnTo>
                  <a:lnTo>
                    <a:pt x="270" y="482"/>
                  </a:lnTo>
                  <a:lnTo>
                    <a:pt x="248" y="473"/>
                  </a:lnTo>
                  <a:lnTo>
                    <a:pt x="217" y="460"/>
                  </a:lnTo>
                  <a:lnTo>
                    <a:pt x="178" y="442"/>
                  </a:lnTo>
                  <a:lnTo>
                    <a:pt x="136" y="417"/>
                  </a:lnTo>
                  <a:lnTo>
                    <a:pt x="95" y="385"/>
                  </a:lnTo>
                  <a:lnTo>
                    <a:pt x="58" y="346"/>
                  </a:lnTo>
                  <a:lnTo>
                    <a:pt x="29" y="300"/>
                  </a:lnTo>
                  <a:lnTo>
                    <a:pt x="26" y="298"/>
                  </a:lnTo>
                  <a:lnTo>
                    <a:pt x="21" y="291"/>
                  </a:lnTo>
                  <a:lnTo>
                    <a:pt x="15" y="275"/>
                  </a:lnTo>
                  <a:lnTo>
                    <a:pt x="9" y="249"/>
                  </a:lnTo>
                  <a:lnTo>
                    <a:pt x="4" y="212"/>
                  </a:lnTo>
                  <a:lnTo>
                    <a:pt x="0" y="159"/>
                  </a:lnTo>
                  <a:lnTo>
                    <a:pt x="0" y="9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1" name="Freeform 533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2" name="Freeform 534"/>
            <p:cNvSpPr>
              <a:spLocks noChangeAspect="1"/>
            </p:cNvSpPr>
            <p:nvPr/>
          </p:nvSpPr>
          <p:spPr bwMode="auto">
            <a:xfrm>
              <a:off x="5367" y="2317"/>
              <a:ext cx="95" cy="65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83" y="22"/>
                </a:cxn>
                <a:cxn ang="0">
                  <a:pos x="99" y="32"/>
                </a:cxn>
                <a:cxn ang="0">
                  <a:pos x="117" y="48"/>
                </a:cxn>
                <a:cxn ang="0">
                  <a:pos x="129" y="60"/>
                </a:cxn>
                <a:cxn ang="0">
                  <a:pos x="138" y="68"/>
                </a:cxn>
                <a:cxn ang="0">
                  <a:pos x="154" y="83"/>
                </a:cxn>
                <a:cxn ang="0">
                  <a:pos x="172" y="100"/>
                </a:cxn>
                <a:cxn ang="0">
                  <a:pos x="197" y="125"/>
                </a:cxn>
                <a:cxn ang="0">
                  <a:pos x="216" y="143"/>
                </a:cxn>
                <a:cxn ang="0">
                  <a:pos x="226" y="151"/>
                </a:cxn>
                <a:cxn ang="0">
                  <a:pos x="228" y="149"/>
                </a:cxn>
                <a:cxn ang="0">
                  <a:pos x="230" y="155"/>
                </a:cxn>
                <a:cxn ang="0">
                  <a:pos x="230" y="165"/>
                </a:cxn>
                <a:cxn ang="0">
                  <a:pos x="220" y="174"/>
                </a:cxn>
                <a:cxn ang="0">
                  <a:pos x="189" y="177"/>
                </a:cxn>
                <a:cxn ang="0">
                  <a:pos x="187" y="178"/>
                </a:cxn>
                <a:cxn ang="0">
                  <a:pos x="178" y="177"/>
                </a:cxn>
                <a:cxn ang="0">
                  <a:pos x="158" y="170"/>
                </a:cxn>
                <a:cxn ang="0">
                  <a:pos x="125" y="151"/>
                </a:cxn>
                <a:cxn ang="0">
                  <a:pos x="117" y="148"/>
                </a:cxn>
                <a:cxn ang="0">
                  <a:pos x="100" y="135"/>
                </a:cxn>
                <a:cxn ang="0">
                  <a:pos x="73" y="113"/>
                </a:cxn>
                <a:cxn ang="0">
                  <a:pos x="44" y="78"/>
                </a:cxn>
                <a:cxn ang="0">
                  <a:pos x="42" y="77"/>
                </a:cxn>
                <a:cxn ang="0">
                  <a:pos x="34" y="68"/>
                </a:cxn>
                <a:cxn ang="0">
                  <a:pos x="23" y="54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5"/>
                </a:cxn>
                <a:cxn ang="0">
                  <a:pos x="8" y="5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6" y="3"/>
                </a:cxn>
                <a:cxn ang="0">
                  <a:pos x="57" y="7"/>
                </a:cxn>
                <a:cxn ang="0">
                  <a:pos x="75" y="15"/>
                </a:cxn>
              </a:cxnLst>
              <a:rect l="0" t="0" r="r" b="b"/>
              <a:pathLst>
                <a:path w="231" h="178">
                  <a:moveTo>
                    <a:pt x="75" y="15"/>
                  </a:moveTo>
                  <a:lnTo>
                    <a:pt x="75" y="16"/>
                  </a:lnTo>
                  <a:lnTo>
                    <a:pt x="78" y="18"/>
                  </a:lnTo>
                  <a:lnTo>
                    <a:pt x="83" y="22"/>
                  </a:lnTo>
                  <a:lnTo>
                    <a:pt x="91" y="26"/>
                  </a:lnTo>
                  <a:lnTo>
                    <a:pt x="99" y="32"/>
                  </a:lnTo>
                  <a:lnTo>
                    <a:pt x="107" y="39"/>
                  </a:lnTo>
                  <a:lnTo>
                    <a:pt x="117" y="48"/>
                  </a:lnTo>
                  <a:lnTo>
                    <a:pt x="128" y="58"/>
                  </a:lnTo>
                  <a:lnTo>
                    <a:pt x="129" y="60"/>
                  </a:lnTo>
                  <a:lnTo>
                    <a:pt x="133" y="64"/>
                  </a:lnTo>
                  <a:lnTo>
                    <a:pt x="138" y="68"/>
                  </a:lnTo>
                  <a:lnTo>
                    <a:pt x="145" y="75"/>
                  </a:lnTo>
                  <a:lnTo>
                    <a:pt x="154" y="83"/>
                  </a:lnTo>
                  <a:lnTo>
                    <a:pt x="163" y="91"/>
                  </a:lnTo>
                  <a:lnTo>
                    <a:pt x="172" y="100"/>
                  </a:lnTo>
                  <a:lnTo>
                    <a:pt x="182" y="109"/>
                  </a:lnTo>
                  <a:lnTo>
                    <a:pt x="197" y="125"/>
                  </a:lnTo>
                  <a:lnTo>
                    <a:pt x="208" y="136"/>
                  </a:lnTo>
                  <a:lnTo>
                    <a:pt x="216" y="143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7" y="151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5"/>
                  </a:lnTo>
                  <a:lnTo>
                    <a:pt x="231" y="159"/>
                  </a:lnTo>
                  <a:lnTo>
                    <a:pt x="230" y="165"/>
                  </a:lnTo>
                  <a:lnTo>
                    <a:pt x="227" y="170"/>
                  </a:lnTo>
                  <a:lnTo>
                    <a:pt x="220" y="174"/>
                  </a:lnTo>
                  <a:lnTo>
                    <a:pt x="207" y="177"/>
                  </a:lnTo>
                  <a:lnTo>
                    <a:pt x="189" y="177"/>
                  </a:lnTo>
                  <a:lnTo>
                    <a:pt x="188" y="178"/>
                  </a:lnTo>
                  <a:lnTo>
                    <a:pt x="187" y="178"/>
                  </a:lnTo>
                  <a:lnTo>
                    <a:pt x="183" y="178"/>
                  </a:lnTo>
                  <a:lnTo>
                    <a:pt x="178" y="177"/>
                  </a:lnTo>
                  <a:lnTo>
                    <a:pt x="169" y="174"/>
                  </a:lnTo>
                  <a:lnTo>
                    <a:pt x="158" y="170"/>
                  </a:lnTo>
                  <a:lnTo>
                    <a:pt x="143" y="162"/>
                  </a:lnTo>
                  <a:lnTo>
                    <a:pt x="125" y="151"/>
                  </a:lnTo>
                  <a:lnTo>
                    <a:pt x="122" y="151"/>
                  </a:lnTo>
                  <a:lnTo>
                    <a:pt x="117" y="148"/>
                  </a:lnTo>
                  <a:lnTo>
                    <a:pt x="110" y="142"/>
                  </a:lnTo>
                  <a:lnTo>
                    <a:pt x="100" y="135"/>
                  </a:lnTo>
                  <a:lnTo>
                    <a:pt x="87" y="126"/>
                  </a:lnTo>
                  <a:lnTo>
                    <a:pt x="73" y="113"/>
                  </a:lnTo>
                  <a:lnTo>
                    <a:pt x="59" y="97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2" y="77"/>
                  </a:lnTo>
                  <a:lnTo>
                    <a:pt x="38" y="74"/>
                  </a:lnTo>
                  <a:lnTo>
                    <a:pt x="34" y="68"/>
                  </a:lnTo>
                  <a:lnTo>
                    <a:pt x="29" y="62"/>
                  </a:lnTo>
                  <a:lnTo>
                    <a:pt x="23" y="54"/>
                  </a:lnTo>
                  <a:lnTo>
                    <a:pt x="15" y="42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8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3"/>
                  </a:lnTo>
                  <a:lnTo>
                    <a:pt x="51" y="5"/>
                  </a:lnTo>
                  <a:lnTo>
                    <a:pt x="57" y="7"/>
                  </a:lnTo>
                  <a:lnTo>
                    <a:pt x="64" y="10"/>
                  </a:lnTo>
                  <a:lnTo>
                    <a:pt x="75" y="15"/>
                  </a:lnTo>
                  <a:lnTo>
                    <a:pt x="75" y="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3" name="Freeform 535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4" name="Freeform 536"/>
            <p:cNvSpPr>
              <a:spLocks noChangeAspect="1"/>
            </p:cNvSpPr>
            <p:nvPr/>
          </p:nvSpPr>
          <p:spPr bwMode="auto">
            <a:xfrm>
              <a:off x="5383" y="2188"/>
              <a:ext cx="112" cy="1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"/>
                </a:cxn>
                <a:cxn ang="0">
                  <a:pos x="18" y="6"/>
                </a:cxn>
                <a:cxn ang="0">
                  <a:pos x="32" y="13"/>
                </a:cxn>
                <a:cxn ang="0">
                  <a:pos x="50" y="23"/>
                </a:cxn>
                <a:cxn ang="0">
                  <a:pos x="71" y="36"/>
                </a:cxn>
                <a:cxn ang="0">
                  <a:pos x="95" y="52"/>
                </a:cxn>
                <a:cxn ang="0">
                  <a:pos x="120" y="73"/>
                </a:cxn>
                <a:cxn ang="0">
                  <a:pos x="148" y="94"/>
                </a:cxn>
                <a:cxn ang="0">
                  <a:pos x="154" y="100"/>
                </a:cxn>
                <a:cxn ang="0">
                  <a:pos x="173" y="114"/>
                </a:cxn>
                <a:cxn ang="0">
                  <a:pos x="199" y="142"/>
                </a:cxn>
                <a:cxn ang="0">
                  <a:pos x="226" y="181"/>
                </a:cxn>
                <a:cxn ang="0">
                  <a:pos x="250" y="233"/>
                </a:cxn>
                <a:cxn ang="0">
                  <a:pos x="267" y="300"/>
                </a:cxn>
                <a:cxn ang="0">
                  <a:pos x="272" y="382"/>
                </a:cxn>
                <a:cxn ang="0">
                  <a:pos x="259" y="479"/>
                </a:cxn>
                <a:cxn ang="0">
                  <a:pos x="252" y="478"/>
                </a:cxn>
                <a:cxn ang="0">
                  <a:pos x="231" y="469"/>
                </a:cxn>
                <a:cxn ang="0">
                  <a:pos x="201" y="455"/>
                </a:cxn>
                <a:cxn ang="0">
                  <a:pos x="166" y="434"/>
                </a:cxn>
                <a:cxn ang="0">
                  <a:pos x="127" y="408"/>
                </a:cxn>
                <a:cxn ang="0">
                  <a:pos x="89" y="376"/>
                </a:cxn>
                <a:cxn ang="0">
                  <a:pos x="52" y="337"/>
                </a:cxn>
                <a:cxn ang="0">
                  <a:pos x="24" y="290"/>
                </a:cxn>
                <a:cxn ang="0">
                  <a:pos x="22" y="288"/>
                </a:cxn>
                <a:cxn ang="0">
                  <a:pos x="18" y="282"/>
                </a:cxn>
                <a:cxn ang="0">
                  <a:pos x="13" y="268"/>
                </a:cxn>
                <a:cxn ang="0">
                  <a:pos x="7" y="245"/>
                </a:cxn>
                <a:cxn ang="0">
                  <a:pos x="2" y="209"/>
                </a:cxn>
                <a:cxn ang="0">
                  <a:pos x="0" y="158"/>
                </a:cxn>
                <a:cxn ang="0">
                  <a:pos x="0" y="88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272" h="479">
                  <a:moveTo>
                    <a:pt x="7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32" y="13"/>
                  </a:lnTo>
                  <a:lnTo>
                    <a:pt x="50" y="23"/>
                  </a:lnTo>
                  <a:lnTo>
                    <a:pt x="71" y="36"/>
                  </a:lnTo>
                  <a:lnTo>
                    <a:pt x="95" y="52"/>
                  </a:lnTo>
                  <a:lnTo>
                    <a:pt x="120" y="73"/>
                  </a:lnTo>
                  <a:lnTo>
                    <a:pt x="148" y="94"/>
                  </a:lnTo>
                  <a:lnTo>
                    <a:pt x="154" y="100"/>
                  </a:lnTo>
                  <a:lnTo>
                    <a:pt x="173" y="114"/>
                  </a:lnTo>
                  <a:lnTo>
                    <a:pt x="199" y="142"/>
                  </a:lnTo>
                  <a:lnTo>
                    <a:pt x="226" y="181"/>
                  </a:lnTo>
                  <a:lnTo>
                    <a:pt x="250" y="233"/>
                  </a:lnTo>
                  <a:lnTo>
                    <a:pt x="267" y="300"/>
                  </a:lnTo>
                  <a:lnTo>
                    <a:pt x="272" y="382"/>
                  </a:lnTo>
                  <a:lnTo>
                    <a:pt x="259" y="479"/>
                  </a:lnTo>
                  <a:lnTo>
                    <a:pt x="252" y="478"/>
                  </a:lnTo>
                  <a:lnTo>
                    <a:pt x="231" y="469"/>
                  </a:lnTo>
                  <a:lnTo>
                    <a:pt x="201" y="455"/>
                  </a:lnTo>
                  <a:lnTo>
                    <a:pt x="166" y="434"/>
                  </a:lnTo>
                  <a:lnTo>
                    <a:pt x="127" y="408"/>
                  </a:lnTo>
                  <a:lnTo>
                    <a:pt x="89" y="376"/>
                  </a:lnTo>
                  <a:lnTo>
                    <a:pt x="52" y="337"/>
                  </a:lnTo>
                  <a:lnTo>
                    <a:pt x="24" y="290"/>
                  </a:lnTo>
                  <a:lnTo>
                    <a:pt x="22" y="288"/>
                  </a:lnTo>
                  <a:lnTo>
                    <a:pt x="18" y="282"/>
                  </a:lnTo>
                  <a:lnTo>
                    <a:pt x="13" y="268"/>
                  </a:lnTo>
                  <a:lnTo>
                    <a:pt x="7" y="245"/>
                  </a:lnTo>
                  <a:lnTo>
                    <a:pt x="2" y="209"/>
                  </a:lnTo>
                  <a:lnTo>
                    <a:pt x="0" y="158"/>
                  </a:lnTo>
                  <a:lnTo>
                    <a:pt x="0" y="88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5" name="Freeform 537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6" name="Freeform 538"/>
            <p:cNvSpPr>
              <a:spLocks noChangeAspect="1"/>
            </p:cNvSpPr>
            <p:nvPr/>
          </p:nvSpPr>
          <p:spPr bwMode="auto">
            <a:xfrm>
              <a:off x="5394" y="2295"/>
              <a:ext cx="96" cy="69"/>
            </a:xfrm>
            <a:custGeom>
              <a:avLst/>
              <a:gdLst/>
              <a:ahLst/>
              <a:cxnLst>
                <a:cxn ang="0">
                  <a:pos x="76" y="29"/>
                </a:cxn>
                <a:cxn ang="0">
                  <a:pos x="85" y="35"/>
                </a:cxn>
                <a:cxn ang="0">
                  <a:pos x="99" y="45"/>
                </a:cxn>
                <a:cxn ang="0">
                  <a:pos x="118" y="61"/>
                </a:cxn>
                <a:cxn ang="0">
                  <a:pos x="129" y="71"/>
                </a:cxn>
                <a:cxn ang="0">
                  <a:pos x="138" y="80"/>
                </a:cxn>
                <a:cxn ang="0">
                  <a:pos x="154" y="94"/>
                </a:cxn>
                <a:cxn ang="0">
                  <a:pos x="173" y="112"/>
                </a:cxn>
                <a:cxn ang="0">
                  <a:pos x="198" y="136"/>
                </a:cxn>
                <a:cxn ang="0">
                  <a:pos x="217" y="157"/>
                </a:cxn>
                <a:cxn ang="0">
                  <a:pos x="227" y="165"/>
                </a:cxn>
                <a:cxn ang="0">
                  <a:pos x="230" y="167"/>
                </a:cxn>
                <a:cxn ang="0">
                  <a:pos x="232" y="171"/>
                </a:cxn>
                <a:cxn ang="0">
                  <a:pos x="234" y="180"/>
                </a:cxn>
                <a:cxn ang="0">
                  <a:pos x="225" y="187"/>
                </a:cxn>
                <a:cxn ang="0">
                  <a:pos x="196" y="188"/>
                </a:cxn>
                <a:cxn ang="0">
                  <a:pos x="193" y="188"/>
                </a:cxn>
                <a:cxn ang="0">
                  <a:pos x="183" y="186"/>
                </a:cxn>
                <a:cxn ang="0">
                  <a:pos x="164" y="177"/>
                </a:cxn>
                <a:cxn ang="0">
                  <a:pos x="130" y="158"/>
                </a:cxn>
                <a:cxn ang="0">
                  <a:pos x="124" y="155"/>
                </a:cxn>
                <a:cxn ang="0">
                  <a:pos x="107" y="142"/>
                </a:cxn>
                <a:cxn ang="0">
                  <a:pos x="82" y="120"/>
                </a:cxn>
                <a:cxn ang="0">
                  <a:pos x="48" y="86"/>
                </a:cxn>
                <a:cxn ang="0">
                  <a:pos x="44" y="84"/>
                </a:cxn>
                <a:cxn ang="0">
                  <a:pos x="37" y="74"/>
                </a:cxn>
                <a:cxn ang="0">
                  <a:pos x="24" y="60"/>
                </a:cxn>
                <a:cxn ang="0">
                  <a:pos x="9" y="35"/>
                </a:cxn>
                <a:cxn ang="0">
                  <a:pos x="4" y="28"/>
                </a:cxn>
                <a:cxn ang="0">
                  <a:pos x="0" y="12"/>
                </a:cxn>
                <a:cxn ang="0">
                  <a:pos x="9" y="0"/>
                </a:cxn>
                <a:cxn ang="0">
                  <a:pos x="42" y="6"/>
                </a:cxn>
                <a:cxn ang="0">
                  <a:pos x="43" y="8"/>
                </a:cxn>
                <a:cxn ang="0">
                  <a:pos x="49" y="12"/>
                </a:cxn>
                <a:cxn ang="0">
                  <a:pos x="60" y="19"/>
                </a:cxn>
                <a:cxn ang="0">
                  <a:pos x="76" y="28"/>
                </a:cxn>
              </a:cxnLst>
              <a:rect l="0" t="0" r="r" b="b"/>
              <a:pathLst>
                <a:path w="234" h="188">
                  <a:moveTo>
                    <a:pt x="76" y="28"/>
                  </a:moveTo>
                  <a:lnTo>
                    <a:pt x="76" y="29"/>
                  </a:lnTo>
                  <a:lnTo>
                    <a:pt x="80" y="31"/>
                  </a:lnTo>
                  <a:lnTo>
                    <a:pt x="85" y="35"/>
                  </a:lnTo>
                  <a:lnTo>
                    <a:pt x="91" y="39"/>
                  </a:lnTo>
                  <a:lnTo>
                    <a:pt x="99" y="45"/>
                  </a:lnTo>
                  <a:lnTo>
                    <a:pt x="107" y="52"/>
                  </a:lnTo>
                  <a:lnTo>
                    <a:pt x="118" y="61"/>
                  </a:lnTo>
                  <a:lnTo>
                    <a:pt x="128" y="70"/>
                  </a:lnTo>
                  <a:lnTo>
                    <a:pt x="129" y="71"/>
                  </a:lnTo>
                  <a:lnTo>
                    <a:pt x="133" y="76"/>
                  </a:lnTo>
                  <a:lnTo>
                    <a:pt x="138" y="80"/>
                  </a:lnTo>
                  <a:lnTo>
                    <a:pt x="145" y="87"/>
                  </a:lnTo>
                  <a:lnTo>
                    <a:pt x="154" y="94"/>
                  </a:lnTo>
                  <a:lnTo>
                    <a:pt x="164" y="103"/>
                  </a:lnTo>
                  <a:lnTo>
                    <a:pt x="173" y="112"/>
                  </a:lnTo>
                  <a:lnTo>
                    <a:pt x="183" y="120"/>
                  </a:lnTo>
                  <a:lnTo>
                    <a:pt x="198" y="136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4" y="162"/>
                  </a:lnTo>
                  <a:lnTo>
                    <a:pt x="227" y="165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8"/>
                  </a:lnTo>
                  <a:lnTo>
                    <a:pt x="232" y="171"/>
                  </a:lnTo>
                  <a:lnTo>
                    <a:pt x="234" y="175"/>
                  </a:lnTo>
                  <a:lnTo>
                    <a:pt x="234" y="180"/>
                  </a:lnTo>
                  <a:lnTo>
                    <a:pt x="231" y="184"/>
                  </a:lnTo>
                  <a:lnTo>
                    <a:pt x="225" y="187"/>
                  </a:lnTo>
                  <a:lnTo>
                    <a:pt x="213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0" y="188"/>
                  </a:lnTo>
                  <a:lnTo>
                    <a:pt x="183" y="186"/>
                  </a:lnTo>
                  <a:lnTo>
                    <a:pt x="176" y="183"/>
                  </a:lnTo>
                  <a:lnTo>
                    <a:pt x="164" y="177"/>
                  </a:lnTo>
                  <a:lnTo>
                    <a:pt x="149" y="170"/>
                  </a:lnTo>
                  <a:lnTo>
                    <a:pt x="130" y="158"/>
                  </a:lnTo>
                  <a:lnTo>
                    <a:pt x="128" y="158"/>
                  </a:lnTo>
                  <a:lnTo>
                    <a:pt x="124" y="155"/>
                  </a:lnTo>
                  <a:lnTo>
                    <a:pt x="118" y="149"/>
                  </a:lnTo>
                  <a:lnTo>
                    <a:pt x="107" y="142"/>
                  </a:lnTo>
                  <a:lnTo>
                    <a:pt x="96" y="133"/>
                  </a:lnTo>
                  <a:lnTo>
                    <a:pt x="82" y="120"/>
                  </a:lnTo>
                  <a:lnTo>
                    <a:pt x="66" y="10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4" y="84"/>
                  </a:lnTo>
                  <a:lnTo>
                    <a:pt x="42" y="80"/>
                  </a:lnTo>
                  <a:lnTo>
                    <a:pt x="37" y="74"/>
                  </a:lnTo>
                  <a:lnTo>
                    <a:pt x="32" y="68"/>
                  </a:lnTo>
                  <a:lnTo>
                    <a:pt x="24" y="60"/>
                  </a:lnTo>
                  <a:lnTo>
                    <a:pt x="17" y="48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0"/>
                  </a:lnTo>
                  <a:lnTo>
                    <a:pt x="22" y="0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6" y="10"/>
                  </a:lnTo>
                  <a:lnTo>
                    <a:pt x="49" y="12"/>
                  </a:lnTo>
                  <a:lnTo>
                    <a:pt x="53" y="15"/>
                  </a:lnTo>
                  <a:lnTo>
                    <a:pt x="60" y="19"/>
                  </a:lnTo>
                  <a:lnTo>
                    <a:pt x="67" y="23"/>
                  </a:lnTo>
                  <a:lnTo>
                    <a:pt x="76" y="28"/>
                  </a:lnTo>
                  <a:lnTo>
                    <a:pt x="76" y="28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7" name="Freeform 539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8" name="Freeform 540"/>
            <p:cNvSpPr>
              <a:spLocks noChangeAspect="1"/>
            </p:cNvSpPr>
            <p:nvPr/>
          </p:nvSpPr>
          <p:spPr bwMode="auto">
            <a:xfrm>
              <a:off x="5429" y="2173"/>
              <a:ext cx="119" cy="17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6" y="6"/>
                </a:cxn>
                <a:cxn ang="0">
                  <a:pos x="34" y="13"/>
                </a:cxn>
                <a:cxn ang="0">
                  <a:pos x="55" y="23"/>
                </a:cxn>
                <a:cxn ang="0">
                  <a:pos x="80" y="36"/>
                </a:cxn>
                <a:cxn ang="0">
                  <a:pos x="107" y="52"/>
                </a:cxn>
                <a:cxn ang="0">
                  <a:pos x="135" y="72"/>
                </a:cxn>
                <a:cxn ang="0">
                  <a:pos x="164" y="94"/>
                </a:cxn>
                <a:cxn ang="0">
                  <a:pos x="170" y="100"/>
                </a:cxn>
                <a:cxn ang="0">
                  <a:pos x="189" y="114"/>
                </a:cxn>
                <a:cxn ang="0">
                  <a:pos x="215" y="140"/>
                </a:cxn>
                <a:cxn ang="0">
                  <a:pos x="243" y="178"/>
                </a:cxn>
                <a:cxn ang="0">
                  <a:pos x="268" y="230"/>
                </a:cxn>
                <a:cxn ang="0">
                  <a:pos x="285" y="295"/>
                </a:cxn>
                <a:cxn ang="0">
                  <a:pos x="290" y="377"/>
                </a:cxn>
                <a:cxn ang="0">
                  <a:pos x="277" y="474"/>
                </a:cxn>
                <a:cxn ang="0">
                  <a:pos x="270" y="471"/>
                </a:cxn>
                <a:cxn ang="0">
                  <a:pos x="248" y="463"/>
                </a:cxn>
                <a:cxn ang="0">
                  <a:pos x="218" y="448"/>
                </a:cxn>
                <a:cxn ang="0">
                  <a:pos x="181" y="428"/>
                </a:cxn>
                <a:cxn ang="0">
                  <a:pos x="141" y="403"/>
                </a:cxn>
                <a:cxn ang="0">
                  <a:pos x="99" y="373"/>
                </a:cxn>
                <a:cxn ang="0">
                  <a:pos x="60" y="338"/>
                </a:cxn>
                <a:cxn ang="0">
                  <a:pos x="27" y="299"/>
                </a:cxn>
                <a:cxn ang="0">
                  <a:pos x="25" y="298"/>
                </a:cxn>
                <a:cxn ang="0">
                  <a:pos x="21" y="288"/>
                </a:cxn>
                <a:cxn ang="0">
                  <a:pos x="16" y="270"/>
                </a:cxn>
                <a:cxn ang="0">
                  <a:pos x="11" y="243"/>
                </a:cxn>
                <a:cxn ang="0">
                  <a:pos x="5" y="205"/>
                </a:cxn>
                <a:cxn ang="0">
                  <a:pos x="1" y="152"/>
                </a:cxn>
                <a:cxn ang="0">
                  <a:pos x="0" y="85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90" h="474">
                  <a:moveTo>
                    <a:pt x="2" y="0"/>
                  </a:moveTo>
                  <a:lnTo>
                    <a:pt x="6" y="1"/>
                  </a:lnTo>
                  <a:lnTo>
                    <a:pt x="16" y="6"/>
                  </a:lnTo>
                  <a:lnTo>
                    <a:pt x="34" y="13"/>
                  </a:lnTo>
                  <a:lnTo>
                    <a:pt x="55" y="23"/>
                  </a:lnTo>
                  <a:lnTo>
                    <a:pt x="80" y="36"/>
                  </a:lnTo>
                  <a:lnTo>
                    <a:pt x="107" y="52"/>
                  </a:lnTo>
                  <a:lnTo>
                    <a:pt x="135" y="72"/>
                  </a:lnTo>
                  <a:lnTo>
                    <a:pt x="164" y="94"/>
                  </a:lnTo>
                  <a:lnTo>
                    <a:pt x="170" y="100"/>
                  </a:lnTo>
                  <a:lnTo>
                    <a:pt x="189" y="114"/>
                  </a:lnTo>
                  <a:lnTo>
                    <a:pt x="215" y="140"/>
                  </a:lnTo>
                  <a:lnTo>
                    <a:pt x="243" y="178"/>
                  </a:lnTo>
                  <a:lnTo>
                    <a:pt x="268" y="230"/>
                  </a:lnTo>
                  <a:lnTo>
                    <a:pt x="285" y="295"/>
                  </a:lnTo>
                  <a:lnTo>
                    <a:pt x="290" y="377"/>
                  </a:lnTo>
                  <a:lnTo>
                    <a:pt x="277" y="474"/>
                  </a:lnTo>
                  <a:lnTo>
                    <a:pt x="270" y="471"/>
                  </a:lnTo>
                  <a:lnTo>
                    <a:pt x="248" y="463"/>
                  </a:lnTo>
                  <a:lnTo>
                    <a:pt x="218" y="448"/>
                  </a:lnTo>
                  <a:lnTo>
                    <a:pt x="181" y="428"/>
                  </a:lnTo>
                  <a:lnTo>
                    <a:pt x="141" y="403"/>
                  </a:lnTo>
                  <a:lnTo>
                    <a:pt x="99" y="373"/>
                  </a:lnTo>
                  <a:lnTo>
                    <a:pt x="60" y="338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1" y="288"/>
                  </a:lnTo>
                  <a:lnTo>
                    <a:pt x="16" y="270"/>
                  </a:lnTo>
                  <a:lnTo>
                    <a:pt x="11" y="243"/>
                  </a:lnTo>
                  <a:lnTo>
                    <a:pt x="5" y="205"/>
                  </a:lnTo>
                  <a:lnTo>
                    <a:pt x="1" y="152"/>
                  </a:lnTo>
                  <a:lnTo>
                    <a:pt x="0" y="85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89" name="Freeform 541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0" name="Freeform 542"/>
            <p:cNvSpPr>
              <a:spLocks noChangeAspect="1"/>
            </p:cNvSpPr>
            <p:nvPr/>
          </p:nvSpPr>
          <p:spPr bwMode="auto">
            <a:xfrm>
              <a:off x="5435" y="2269"/>
              <a:ext cx="110" cy="79"/>
            </a:xfrm>
            <a:custGeom>
              <a:avLst/>
              <a:gdLst/>
              <a:ahLst/>
              <a:cxnLst>
                <a:cxn ang="0">
                  <a:pos x="105" y="64"/>
                </a:cxn>
                <a:cxn ang="0">
                  <a:pos x="113" y="69"/>
                </a:cxn>
                <a:cxn ang="0">
                  <a:pos x="125" y="80"/>
                </a:cxn>
                <a:cxn ang="0">
                  <a:pos x="144" y="93"/>
                </a:cxn>
                <a:cxn ang="0">
                  <a:pos x="157" y="101"/>
                </a:cxn>
                <a:cxn ang="0">
                  <a:pos x="167" y="109"/>
                </a:cxn>
                <a:cxn ang="0">
                  <a:pos x="185" y="122"/>
                </a:cxn>
                <a:cxn ang="0">
                  <a:pos x="204" y="137"/>
                </a:cxn>
                <a:cxn ang="0">
                  <a:pos x="229" y="162"/>
                </a:cxn>
                <a:cxn ang="0">
                  <a:pos x="249" y="182"/>
                </a:cxn>
                <a:cxn ang="0">
                  <a:pos x="258" y="191"/>
                </a:cxn>
                <a:cxn ang="0">
                  <a:pos x="262" y="192"/>
                </a:cxn>
                <a:cxn ang="0">
                  <a:pos x="264" y="197"/>
                </a:cxn>
                <a:cxn ang="0">
                  <a:pos x="267" y="205"/>
                </a:cxn>
                <a:cxn ang="0">
                  <a:pos x="258" y="214"/>
                </a:cxn>
                <a:cxn ang="0">
                  <a:pos x="228" y="214"/>
                </a:cxn>
                <a:cxn ang="0">
                  <a:pos x="224" y="214"/>
                </a:cxn>
                <a:cxn ang="0">
                  <a:pos x="215" y="213"/>
                </a:cxn>
                <a:cxn ang="0">
                  <a:pos x="193" y="205"/>
                </a:cxn>
                <a:cxn ang="0">
                  <a:pos x="161" y="188"/>
                </a:cxn>
                <a:cxn ang="0">
                  <a:pos x="153" y="187"/>
                </a:cxn>
                <a:cxn ang="0">
                  <a:pos x="135" y="177"/>
                </a:cxn>
                <a:cxn ang="0">
                  <a:pos x="106" y="158"/>
                </a:cxn>
                <a:cxn ang="0">
                  <a:pos x="72" y="126"/>
                </a:cxn>
                <a:cxn ang="0">
                  <a:pos x="66" y="122"/>
                </a:cxn>
                <a:cxn ang="0">
                  <a:pos x="52" y="107"/>
                </a:cxn>
                <a:cxn ang="0">
                  <a:pos x="33" y="87"/>
                </a:cxn>
                <a:cxn ang="0">
                  <a:pos x="14" y="61"/>
                </a:cxn>
                <a:cxn ang="0">
                  <a:pos x="8" y="46"/>
                </a:cxn>
                <a:cxn ang="0">
                  <a:pos x="0" y="19"/>
                </a:cxn>
                <a:cxn ang="0">
                  <a:pos x="8" y="0"/>
                </a:cxn>
                <a:cxn ang="0">
                  <a:pos x="46" y="14"/>
                </a:cxn>
                <a:cxn ang="0">
                  <a:pos x="51" y="20"/>
                </a:cxn>
                <a:cxn ang="0">
                  <a:pos x="66" y="33"/>
                </a:cxn>
                <a:cxn ang="0">
                  <a:pos x="85" y="49"/>
                </a:cxn>
                <a:cxn ang="0">
                  <a:pos x="105" y="62"/>
                </a:cxn>
              </a:cxnLst>
              <a:rect l="0" t="0" r="r" b="b"/>
              <a:pathLst>
                <a:path w="267" h="216">
                  <a:moveTo>
                    <a:pt x="105" y="62"/>
                  </a:moveTo>
                  <a:lnTo>
                    <a:pt x="105" y="64"/>
                  </a:lnTo>
                  <a:lnTo>
                    <a:pt x="108" y="65"/>
                  </a:lnTo>
                  <a:lnTo>
                    <a:pt x="113" y="69"/>
                  </a:lnTo>
                  <a:lnTo>
                    <a:pt x="118" y="74"/>
                  </a:lnTo>
                  <a:lnTo>
                    <a:pt x="125" y="80"/>
                  </a:lnTo>
                  <a:lnTo>
                    <a:pt x="134" y="85"/>
                  </a:lnTo>
                  <a:lnTo>
                    <a:pt x="144" y="93"/>
                  </a:lnTo>
                  <a:lnTo>
                    <a:pt x="156" y="100"/>
                  </a:lnTo>
                  <a:lnTo>
                    <a:pt x="157" y="101"/>
                  </a:lnTo>
                  <a:lnTo>
                    <a:pt x="161" y="104"/>
                  </a:lnTo>
                  <a:lnTo>
                    <a:pt x="167" y="109"/>
                  </a:lnTo>
                  <a:lnTo>
                    <a:pt x="175" y="114"/>
                  </a:lnTo>
                  <a:lnTo>
                    <a:pt x="185" y="122"/>
                  </a:lnTo>
                  <a:lnTo>
                    <a:pt x="193" y="129"/>
                  </a:lnTo>
                  <a:lnTo>
                    <a:pt x="204" y="137"/>
                  </a:lnTo>
                  <a:lnTo>
                    <a:pt x="214" y="146"/>
                  </a:lnTo>
                  <a:lnTo>
                    <a:pt x="229" y="162"/>
                  </a:lnTo>
                  <a:lnTo>
                    <a:pt x="240" y="174"/>
                  </a:lnTo>
                  <a:lnTo>
                    <a:pt x="249" y="182"/>
                  </a:lnTo>
                  <a:lnTo>
                    <a:pt x="254" y="188"/>
                  </a:lnTo>
                  <a:lnTo>
                    <a:pt x="258" y="191"/>
                  </a:lnTo>
                  <a:lnTo>
                    <a:pt x="260" y="192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4" y="197"/>
                  </a:lnTo>
                  <a:lnTo>
                    <a:pt x="265" y="201"/>
                  </a:lnTo>
                  <a:lnTo>
                    <a:pt x="267" y="205"/>
                  </a:lnTo>
                  <a:lnTo>
                    <a:pt x="264" y="211"/>
                  </a:lnTo>
                  <a:lnTo>
                    <a:pt x="258" y="214"/>
                  </a:lnTo>
                  <a:lnTo>
                    <a:pt x="245" y="216"/>
                  </a:lnTo>
                  <a:lnTo>
                    <a:pt x="228" y="214"/>
                  </a:lnTo>
                  <a:lnTo>
                    <a:pt x="226" y="216"/>
                  </a:lnTo>
                  <a:lnTo>
                    <a:pt x="224" y="214"/>
                  </a:lnTo>
                  <a:lnTo>
                    <a:pt x="220" y="214"/>
                  </a:lnTo>
                  <a:lnTo>
                    <a:pt x="215" y="213"/>
                  </a:lnTo>
                  <a:lnTo>
                    <a:pt x="206" y="210"/>
                  </a:lnTo>
                  <a:lnTo>
                    <a:pt x="193" y="205"/>
                  </a:lnTo>
                  <a:lnTo>
                    <a:pt x="178" y="198"/>
                  </a:lnTo>
                  <a:lnTo>
                    <a:pt x="161" y="188"/>
                  </a:lnTo>
                  <a:lnTo>
                    <a:pt x="158" y="188"/>
                  </a:lnTo>
                  <a:lnTo>
                    <a:pt x="153" y="187"/>
                  </a:lnTo>
                  <a:lnTo>
                    <a:pt x="146" y="182"/>
                  </a:lnTo>
                  <a:lnTo>
                    <a:pt x="135" y="177"/>
                  </a:lnTo>
                  <a:lnTo>
                    <a:pt x="122" y="168"/>
                  </a:lnTo>
                  <a:lnTo>
                    <a:pt x="106" y="158"/>
                  </a:lnTo>
                  <a:lnTo>
                    <a:pt x="90" y="143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2"/>
                  </a:lnTo>
                  <a:lnTo>
                    <a:pt x="60" y="116"/>
                  </a:lnTo>
                  <a:lnTo>
                    <a:pt x="52" y="107"/>
                  </a:lnTo>
                  <a:lnTo>
                    <a:pt x="42" y="98"/>
                  </a:lnTo>
                  <a:lnTo>
                    <a:pt x="33" y="87"/>
                  </a:lnTo>
                  <a:lnTo>
                    <a:pt x="23" y="75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8" y="46"/>
                  </a:lnTo>
                  <a:lnTo>
                    <a:pt x="3" y="33"/>
                  </a:lnTo>
                  <a:lnTo>
                    <a:pt x="0" y="19"/>
                  </a:lnTo>
                  <a:lnTo>
                    <a:pt x="2" y="6"/>
                  </a:lnTo>
                  <a:lnTo>
                    <a:pt x="8" y="0"/>
                  </a:lnTo>
                  <a:lnTo>
                    <a:pt x="22" y="1"/>
                  </a:lnTo>
                  <a:lnTo>
                    <a:pt x="46" y="14"/>
                  </a:lnTo>
                  <a:lnTo>
                    <a:pt x="47" y="17"/>
                  </a:lnTo>
                  <a:lnTo>
                    <a:pt x="51" y="20"/>
                  </a:lnTo>
                  <a:lnTo>
                    <a:pt x="57" y="26"/>
                  </a:lnTo>
                  <a:lnTo>
                    <a:pt x="66" y="33"/>
                  </a:lnTo>
                  <a:lnTo>
                    <a:pt x="75" y="42"/>
                  </a:lnTo>
                  <a:lnTo>
                    <a:pt x="85" y="49"/>
                  </a:lnTo>
                  <a:lnTo>
                    <a:pt x="95" y="56"/>
                  </a:lnTo>
                  <a:lnTo>
                    <a:pt x="105" y="62"/>
                  </a:lnTo>
                  <a:lnTo>
                    <a:pt x="105" y="6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1" name="Freeform 543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2" name="Freeform 544"/>
            <p:cNvSpPr>
              <a:spLocks noChangeAspect="1"/>
            </p:cNvSpPr>
            <p:nvPr/>
          </p:nvSpPr>
          <p:spPr bwMode="auto">
            <a:xfrm>
              <a:off x="5467" y="2163"/>
              <a:ext cx="111" cy="1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14" y="4"/>
                </a:cxn>
                <a:cxn ang="0">
                  <a:pos x="27" y="10"/>
                </a:cxn>
                <a:cxn ang="0">
                  <a:pos x="45" y="19"/>
                </a:cxn>
                <a:cxn ang="0">
                  <a:pos x="68" y="32"/>
                </a:cxn>
                <a:cxn ang="0">
                  <a:pos x="92" y="49"/>
                </a:cxn>
                <a:cxn ang="0">
                  <a:pos x="120" y="71"/>
                </a:cxn>
                <a:cxn ang="0">
                  <a:pos x="149" y="99"/>
                </a:cxn>
                <a:cxn ang="0">
                  <a:pos x="156" y="110"/>
                </a:cxn>
                <a:cxn ang="0">
                  <a:pos x="176" y="139"/>
                </a:cxn>
                <a:cxn ang="0">
                  <a:pos x="204" y="181"/>
                </a:cxn>
                <a:cxn ang="0">
                  <a:pos x="233" y="233"/>
                </a:cxn>
                <a:cxn ang="0">
                  <a:pos x="257" y="290"/>
                </a:cxn>
                <a:cxn ang="0">
                  <a:pos x="271" y="346"/>
                </a:cxn>
                <a:cxn ang="0">
                  <a:pos x="268" y="397"/>
                </a:cxn>
                <a:cxn ang="0">
                  <a:pos x="244" y="437"/>
                </a:cxn>
                <a:cxn ang="0">
                  <a:pos x="238" y="436"/>
                </a:cxn>
                <a:cxn ang="0">
                  <a:pos x="220" y="427"/>
                </a:cxn>
                <a:cxn ang="0">
                  <a:pos x="195" y="414"/>
                </a:cxn>
                <a:cxn ang="0">
                  <a:pos x="164" y="395"/>
                </a:cxn>
                <a:cxn ang="0">
                  <a:pos x="128" y="372"/>
                </a:cxn>
                <a:cxn ang="0">
                  <a:pos x="90" y="345"/>
                </a:cxn>
                <a:cxn ang="0">
                  <a:pos x="55" y="311"/>
                </a:cxn>
                <a:cxn ang="0">
                  <a:pos x="24" y="272"/>
                </a:cxn>
                <a:cxn ang="0">
                  <a:pos x="21" y="271"/>
                </a:cxn>
                <a:cxn ang="0">
                  <a:pos x="19" y="265"/>
                </a:cxn>
                <a:cxn ang="0">
                  <a:pos x="14" y="252"/>
                </a:cxn>
                <a:cxn ang="0">
                  <a:pos x="8" y="230"/>
                </a:cxn>
                <a:cxn ang="0">
                  <a:pos x="3" y="197"/>
                </a:cxn>
                <a:cxn ang="0">
                  <a:pos x="0" y="148"/>
                </a:cxn>
                <a:cxn ang="0">
                  <a:pos x="0" y="84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71" h="437">
                  <a:moveTo>
                    <a:pt x="2" y="0"/>
                  </a:moveTo>
                  <a:lnTo>
                    <a:pt x="5" y="2"/>
                  </a:lnTo>
                  <a:lnTo>
                    <a:pt x="14" y="4"/>
                  </a:lnTo>
                  <a:lnTo>
                    <a:pt x="27" y="10"/>
                  </a:lnTo>
                  <a:lnTo>
                    <a:pt x="45" y="19"/>
                  </a:lnTo>
                  <a:lnTo>
                    <a:pt x="68" y="32"/>
                  </a:lnTo>
                  <a:lnTo>
                    <a:pt x="92" y="49"/>
                  </a:lnTo>
                  <a:lnTo>
                    <a:pt x="120" y="71"/>
                  </a:lnTo>
                  <a:lnTo>
                    <a:pt x="149" y="99"/>
                  </a:lnTo>
                  <a:lnTo>
                    <a:pt x="156" y="110"/>
                  </a:lnTo>
                  <a:lnTo>
                    <a:pt x="176" y="139"/>
                  </a:lnTo>
                  <a:lnTo>
                    <a:pt x="204" y="181"/>
                  </a:lnTo>
                  <a:lnTo>
                    <a:pt x="233" y="233"/>
                  </a:lnTo>
                  <a:lnTo>
                    <a:pt x="257" y="290"/>
                  </a:lnTo>
                  <a:lnTo>
                    <a:pt x="271" y="346"/>
                  </a:lnTo>
                  <a:lnTo>
                    <a:pt x="268" y="397"/>
                  </a:lnTo>
                  <a:lnTo>
                    <a:pt x="244" y="437"/>
                  </a:lnTo>
                  <a:lnTo>
                    <a:pt x="238" y="436"/>
                  </a:lnTo>
                  <a:lnTo>
                    <a:pt x="220" y="427"/>
                  </a:lnTo>
                  <a:lnTo>
                    <a:pt x="195" y="414"/>
                  </a:lnTo>
                  <a:lnTo>
                    <a:pt x="164" y="395"/>
                  </a:lnTo>
                  <a:lnTo>
                    <a:pt x="128" y="372"/>
                  </a:lnTo>
                  <a:lnTo>
                    <a:pt x="90" y="345"/>
                  </a:lnTo>
                  <a:lnTo>
                    <a:pt x="55" y="311"/>
                  </a:lnTo>
                  <a:lnTo>
                    <a:pt x="24" y="272"/>
                  </a:lnTo>
                  <a:lnTo>
                    <a:pt x="21" y="271"/>
                  </a:lnTo>
                  <a:lnTo>
                    <a:pt x="19" y="265"/>
                  </a:lnTo>
                  <a:lnTo>
                    <a:pt x="14" y="252"/>
                  </a:lnTo>
                  <a:lnTo>
                    <a:pt x="8" y="230"/>
                  </a:lnTo>
                  <a:lnTo>
                    <a:pt x="3" y="197"/>
                  </a:lnTo>
                  <a:lnTo>
                    <a:pt x="0" y="148"/>
                  </a:lnTo>
                  <a:lnTo>
                    <a:pt x="0" y="84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3" name="Freeform 545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4" name="Freeform 546"/>
            <p:cNvSpPr>
              <a:spLocks noChangeAspect="1"/>
            </p:cNvSpPr>
            <p:nvPr/>
          </p:nvSpPr>
          <p:spPr bwMode="auto">
            <a:xfrm>
              <a:off x="5472" y="2256"/>
              <a:ext cx="96" cy="69"/>
            </a:xfrm>
            <a:custGeom>
              <a:avLst/>
              <a:gdLst/>
              <a:ahLst/>
              <a:cxnLst>
                <a:cxn ang="0">
                  <a:pos x="83" y="43"/>
                </a:cxn>
                <a:cxn ang="0">
                  <a:pos x="92" y="50"/>
                </a:cxn>
                <a:cxn ang="0">
                  <a:pos x="110" y="63"/>
                </a:cxn>
                <a:cxn ang="0">
                  <a:pos x="131" y="79"/>
                </a:cxn>
                <a:cxn ang="0">
                  <a:pos x="144" y="88"/>
                </a:cxn>
                <a:cxn ang="0">
                  <a:pos x="149" y="91"/>
                </a:cxn>
                <a:cxn ang="0">
                  <a:pos x="159" y="100"/>
                </a:cxn>
                <a:cxn ang="0">
                  <a:pos x="174" y="113"/>
                </a:cxn>
                <a:cxn ang="0">
                  <a:pos x="197" y="136"/>
                </a:cxn>
                <a:cxn ang="0">
                  <a:pos x="217" y="156"/>
                </a:cxn>
                <a:cxn ang="0">
                  <a:pos x="226" y="165"/>
                </a:cxn>
                <a:cxn ang="0">
                  <a:pos x="228" y="166"/>
                </a:cxn>
                <a:cxn ang="0">
                  <a:pos x="231" y="171"/>
                </a:cxn>
                <a:cxn ang="0">
                  <a:pos x="235" y="179"/>
                </a:cxn>
                <a:cxn ang="0">
                  <a:pos x="226" y="188"/>
                </a:cxn>
                <a:cxn ang="0">
                  <a:pos x="196" y="188"/>
                </a:cxn>
                <a:cxn ang="0">
                  <a:pos x="192" y="188"/>
                </a:cxn>
                <a:cxn ang="0">
                  <a:pos x="184" y="185"/>
                </a:cxn>
                <a:cxn ang="0">
                  <a:pos x="169" y="181"/>
                </a:cxn>
                <a:cxn ang="0">
                  <a:pos x="149" y="171"/>
                </a:cxn>
                <a:cxn ang="0">
                  <a:pos x="144" y="171"/>
                </a:cxn>
                <a:cxn ang="0">
                  <a:pos x="132" y="166"/>
                </a:cxn>
                <a:cxn ang="0">
                  <a:pos x="110" y="155"/>
                </a:cxn>
                <a:cxn ang="0">
                  <a:pos x="78" y="131"/>
                </a:cxn>
                <a:cxn ang="0">
                  <a:pos x="69" y="124"/>
                </a:cxn>
                <a:cxn ang="0">
                  <a:pos x="50" y="105"/>
                </a:cxn>
                <a:cxn ang="0">
                  <a:pos x="30" y="85"/>
                </a:cxn>
                <a:cxn ang="0">
                  <a:pos x="18" y="68"/>
                </a:cxn>
                <a:cxn ang="0">
                  <a:pos x="11" y="55"/>
                </a:cxn>
                <a:cxn ang="0">
                  <a:pos x="3" y="24"/>
                </a:cxn>
                <a:cxn ang="0">
                  <a:pos x="3" y="3"/>
                </a:cxn>
                <a:cxn ang="0">
                  <a:pos x="25" y="6"/>
                </a:cxn>
                <a:cxn ang="0">
                  <a:pos x="30" y="11"/>
                </a:cxn>
                <a:cxn ang="0">
                  <a:pos x="44" y="22"/>
                </a:cxn>
                <a:cxn ang="0">
                  <a:pos x="62" y="33"/>
                </a:cxn>
                <a:cxn ang="0">
                  <a:pos x="82" y="42"/>
                </a:cxn>
              </a:cxnLst>
              <a:rect l="0" t="0" r="r" b="b"/>
              <a:pathLst>
                <a:path w="235" h="189">
                  <a:moveTo>
                    <a:pt x="82" y="42"/>
                  </a:moveTo>
                  <a:lnTo>
                    <a:pt x="83" y="43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101" y="56"/>
                  </a:lnTo>
                  <a:lnTo>
                    <a:pt x="110" y="63"/>
                  </a:lnTo>
                  <a:lnTo>
                    <a:pt x="120" y="71"/>
                  </a:lnTo>
                  <a:lnTo>
                    <a:pt x="131" y="79"/>
                  </a:lnTo>
                  <a:lnTo>
                    <a:pt x="144" y="87"/>
                  </a:lnTo>
                  <a:lnTo>
                    <a:pt x="144" y="88"/>
                  </a:lnTo>
                  <a:lnTo>
                    <a:pt x="146" y="90"/>
                  </a:lnTo>
                  <a:lnTo>
                    <a:pt x="149" y="91"/>
                  </a:lnTo>
                  <a:lnTo>
                    <a:pt x="154" y="95"/>
                  </a:lnTo>
                  <a:lnTo>
                    <a:pt x="159" y="100"/>
                  </a:lnTo>
                  <a:lnTo>
                    <a:pt x="167" y="105"/>
                  </a:lnTo>
                  <a:lnTo>
                    <a:pt x="174" y="113"/>
                  </a:lnTo>
                  <a:lnTo>
                    <a:pt x="183" y="120"/>
                  </a:lnTo>
                  <a:lnTo>
                    <a:pt x="197" y="136"/>
                  </a:lnTo>
                  <a:lnTo>
                    <a:pt x="208" y="147"/>
                  </a:lnTo>
                  <a:lnTo>
                    <a:pt x="217" y="156"/>
                  </a:lnTo>
                  <a:lnTo>
                    <a:pt x="222" y="162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8" y="166"/>
                  </a:lnTo>
                  <a:lnTo>
                    <a:pt x="228" y="168"/>
                  </a:lnTo>
                  <a:lnTo>
                    <a:pt x="231" y="171"/>
                  </a:lnTo>
                  <a:lnTo>
                    <a:pt x="233" y="175"/>
                  </a:lnTo>
                  <a:lnTo>
                    <a:pt x="235" y="179"/>
                  </a:lnTo>
                  <a:lnTo>
                    <a:pt x="232" y="185"/>
                  </a:lnTo>
                  <a:lnTo>
                    <a:pt x="226" y="188"/>
                  </a:lnTo>
                  <a:lnTo>
                    <a:pt x="213" y="189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89" y="186"/>
                  </a:lnTo>
                  <a:lnTo>
                    <a:pt x="184" y="185"/>
                  </a:lnTo>
                  <a:lnTo>
                    <a:pt x="178" y="184"/>
                  </a:lnTo>
                  <a:lnTo>
                    <a:pt x="169" y="181"/>
                  </a:lnTo>
                  <a:lnTo>
                    <a:pt x="160" y="176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39" y="169"/>
                  </a:lnTo>
                  <a:lnTo>
                    <a:pt x="132" y="166"/>
                  </a:lnTo>
                  <a:lnTo>
                    <a:pt x="122" y="160"/>
                  </a:lnTo>
                  <a:lnTo>
                    <a:pt x="110" y="155"/>
                  </a:lnTo>
                  <a:lnTo>
                    <a:pt x="95" y="145"/>
                  </a:lnTo>
                  <a:lnTo>
                    <a:pt x="78" y="131"/>
                  </a:lnTo>
                  <a:lnTo>
                    <a:pt x="76" y="130"/>
                  </a:lnTo>
                  <a:lnTo>
                    <a:pt x="69" y="124"/>
                  </a:lnTo>
                  <a:lnTo>
                    <a:pt x="61" y="116"/>
                  </a:lnTo>
                  <a:lnTo>
                    <a:pt x="50" y="105"/>
                  </a:lnTo>
                  <a:lnTo>
                    <a:pt x="40" y="95"/>
                  </a:lnTo>
                  <a:lnTo>
                    <a:pt x="30" y="85"/>
                  </a:lnTo>
                  <a:lnTo>
                    <a:pt x="23" y="75"/>
                  </a:lnTo>
                  <a:lnTo>
                    <a:pt x="18" y="68"/>
                  </a:lnTo>
                  <a:lnTo>
                    <a:pt x="15" y="65"/>
                  </a:lnTo>
                  <a:lnTo>
                    <a:pt x="11" y="55"/>
                  </a:lnTo>
                  <a:lnTo>
                    <a:pt x="6" y="40"/>
                  </a:lnTo>
                  <a:lnTo>
                    <a:pt x="3" y="24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7" y="16"/>
                  </a:lnTo>
                  <a:lnTo>
                    <a:pt x="44" y="22"/>
                  </a:lnTo>
                  <a:lnTo>
                    <a:pt x="53" y="27"/>
                  </a:lnTo>
                  <a:lnTo>
                    <a:pt x="62" y="33"/>
                  </a:lnTo>
                  <a:lnTo>
                    <a:pt x="72" y="39"/>
                  </a:lnTo>
                  <a:lnTo>
                    <a:pt x="82" y="42"/>
                  </a:lnTo>
                  <a:lnTo>
                    <a:pt x="82" y="42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5" name="Freeform 547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6" name="Freeform 548"/>
            <p:cNvSpPr>
              <a:spLocks noChangeAspect="1"/>
            </p:cNvSpPr>
            <p:nvPr/>
          </p:nvSpPr>
          <p:spPr bwMode="auto">
            <a:xfrm>
              <a:off x="5504" y="2125"/>
              <a:ext cx="117" cy="1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34" y="2"/>
                </a:cxn>
                <a:cxn ang="0">
                  <a:pos x="56" y="6"/>
                </a:cxn>
                <a:cxn ang="0">
                  <a:pos x="81" y="13"/>
                </a:cxn>
                <a:cxn ang="0">
                  <a:pos x="107" y="26"/>
                </a:cxn>
                <a:cxn ang="0">
                  <a:pos x="137" y="45"/>
                </a:cxn>
                <a:cxn ang="0">
                  <a:pos x="167" y="71"/>
                </a:cxn>
                <a:cxn ang="0">
                  <a:pos x="174" y="83"/>
                </a:cxn>
                <a:cxn ang="0">
                  <a:pos x="195" y="110"/>
                </a:cxn>
                <a:cxn ang="0">
                  <a:pos x="222" y="151"/>
                </a:cxn>
                <a:cxn ang="0">
                  <a:pos x="250" y="202"/>
                </a:cxn>
                <a:cxn ang="0">
                  <a:pos x="274" y="255"/>
                </a:cxn>
                <a:cxn ang="0">
                  <a:pos x="287" y="310"/>
                </a:cxn>
                <a:cxn ang="0">
                  <a:pos x="283" y="359"/>
                </a:cxn>
                <a:cxn ang="0">
                  <a:pos x="259" y="400"/>
                </a:cxn>
                <a:cxn ang="0">
                  <a:pos x="253" y="400"/>
                </a:cxn>
                <a:cxn ang="0">
                  <a:pos x="235" y="395"/>
                </a:cxn>
                <a:cxn ang="0">
                  <a:pos x="208" y="388"/>
                </a:cxn>
                <a:cxn ang="0">
                  <a:pos x="177" y="375"/>
                </a:cxn>
                <a:cxn ang="0">
                  <a:pos x="142" y="358"/>
                </a:cxn>
                <a:cxn ang="0">
                  <a:pos x="105" y="336"/>
                </a:cxn>
                <a:cxn ang="0">
                  <a:pos x="68" y="307"/>
                </a:cxn>
                <a:cxn ang="0">
                  <a:pos x="37" y="270"/>
                </a:cxn>
                <a:cxn ang="0">
                  <a:pos x="34" y="270"/>
                </a:cxn>
                <a:cxn ang="0">
                  <a:pos x="29" y="264"/>
                </a:cxn>
                <a:cxn ang="0">
                  <a:pos x="23" y="251"/>
                </a:cxn>
                <a:cxn ang="0">
                  <a:pos x="15" y="229"/>
                </a:cxn>
                <a:cxn ang="0">
                  <a:pos x="9" y="196"/>
                </a:cxn>
                <a:cxn ang="0">
                  <a:pos x="3" y="148"/>
                </a:cxn>
                <a:cxn ang="0">
                  <a:pos x="0" y="84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87" h="400">
                  <a:moveTo>
                    <a:pt x="3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34" y="2"/>
                  </a:lnTo>
                  <a:lnTo>
                    <a:pt x="56" y="6"/>
                  </a:lnTo>
                  <a:lnTo>
                    <a:pt x="81" y="13"/>
                  </a:lnTo>
                  <a:lnTo>
                    <a:pt x="107" y="26"/>
                  </a:lnTo>
                  <a:lnTo>
                    <a:pt x="137" y="45"/>
                  </a:lnTo>
                  <a:lnTo>
                    <a:pt x="167" y="71"/>
                  </a:lnTo>
                  <a:lnTo>
                    <a:pt x="174" y="83"/>
                  </a:lnTo>
                  <a:lnTo>
                    <a:pt x="195" y="110"/>
                  </a:lnTo>
                  <a:lnTo>
                    <a:pt x="222" y="151"/>
                  </a:lnTo>
                  <a:lnTo>
                    <a:pt x="250" y="202"/>
                  </a:lnTo>
                  <a:lnTo>
                    <a:pt x="274" y="255"/>
                  </a:lnTo>
                  <a:lnTo>
                    <a:pt x="287" y="310"/>
                  </a:lnTo>
                  <a:lnTo>
                    <a:pt x="283" y="359"/>
                  </a:lnTo>
                  <a:lnTo>
                    <a:pt x="259" y="400"/>
                  </a:lnTo>
                  <a:lnTo>
                    <a:pt x="253" y="400"/>
                  </a:lnTo>
                  <a:lnTo>
                    <a:pt x="235" y="395"/>
                  </a:lnTo>
                  <a:lnTo>
                    <a:pt x="208" y="388"/>
                  </a:lnTo>
                  <a:lnTo>
                    <a:pt x="177" y="375"/>
                  </a:lnTo>
                  <a:lnTo>
                    <a:pt x="142" y="358"/>
                  </a:lnTo>
                  <a:lnTo>
                    <a:pt x="105" y="336"/>
                  </a:lnTo>
                  <a:lnTo>
                    <a:pt x="68" y="307"/>
                  </a:lnTo>
                  <a:lnTo>
                    <a:pt x="37" y="270"/>
                  </a:lnTo>
                  <a:lnTo>
                    <a:pt x="34" y="270"/>
                  </a:lnTo>
                  <a:lnTo>
                    <a:pt x="29" y="264"/>
                  </a:lnTo>
                  <a:lnTo>
                    <a:pt x="23" y="251"/>
                  </a:lnTo>
                  <a:lnTo>
                    <a:pt x="15" y="229"/>
                  </a:lnTo>
                  <a:lnTo>
                    <a:pt x="9" y="196"/>
                  </a:lnTo>
                  <a:lnTo>
                    <a:pt x="3" y="148"/>
                  </a:lnTo>
                  <a:lnTo>
                    <a:pt x="0" y="84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7" name="Freeform 549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8" name="Freeform 550"/>
            <p:cNvSpPr>
              <a:spLocks noChangeAspect="1"/>
            </p:cNvSpPr>
            <p:nvPr/>
          </p:nvSpPr>
          <p:spPr bwMode="auto">
            <a:xfrm>
              <a:off x="5520" y="2222"/>
              <a:ext cx="90" cy="56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85" y="20"/>
                </a:cxn>
                <a:cxn ang="0">
                  <a:pos x="99" y="28"/>
                </a:cxn>
                <a:cxn ang="0">
                  <a:pos x="119" y="39"/>
                </a:cxn>
                <a:cxn ang="0">
                  <a:pos x="130" y="48"/>
                </a:cxn>
                <a:cxn ang="0">
                  <a:pos x="134" y="51"/>
                </a:cxn>
                <a:cxn ang="0">
                  <a:pos x="144" y="58"/>
                </a:cxn>
                <a:cxn ang="0">
                  <a:pos x="158" y="70"/>
                </a:cxn>
                <a:cxn ang="0">
                  <a:pos x="183" y="91"/>
                </a:cxn>
                <a:cxn ang="0">
                  <a:pos x="204" y="110"/>
                </a:cxn>
                <a:cxn ang="0">
                  <a:pos x="212" y="120"/>
                </a:cxn>
                <a:cxn ang="0">
                  <a:pos x="215" y="122"/>
                </a:cxn>
                <a:cxn ang="0">
                  <a:pos x="217" y="126"/>
                </a:cxn>
                <a:cxn ang="0">
                  <a:pos x="221" y="135"/>
                </a:cxn>
                <a:cxn ang="0">
                  <a:pos x="214" y="143"/>
                </a:cxn>
                <a:cxn ang="0">
                  <a:pos x="186" y="148"/>
                </a:cxn>
                <a:cxn ang="0">
                  <a:pos x="181" y="149"/>
                </a:cxn>
                <a:cxn ang="0">
                  <a:pos x="171" y="151"/>
                </a:cxn>
                <a:cxn ang="0">
                  <a:pos x="156" y="148"/>
                </a:cxn>
                <a:cxn ang="0">
                  <a:pos x="139" y="139"/>
                </a:cxn>
                <a:cxn ang="0">
                  <a:pos x="134" y="138"/>
                </a:cxn>
                <a:cxn ang="0">
                  <a:pos x="119" y="129"/>
                </a:cxn>
                <a:cxn ang="0">
                  <a:pos x="95" y="113"/>
                </a:cxn>
                <a:cxn ang="0">
                  <a:pos x="62" y="88"/>
                </a:cxn>
                <a:cxn ang="0">
                  <a:pos x="53" y="81"/>
                </a:cxn>
                <a:cxn ang="0">
                  <a:pos x="37" y="64"/>
                </a:cxn>
                <a:cxn ang="0">
                  <a:pos x="17" y="44"/>
                </a:cxn>
                <a:cxn ang="0">
                  <a:pos x="5" y="26"/>
                </a:cxn>
                <a:cxn ang="0">
                  <a:pos x="2" y="22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45" y="6"/>
                </a:cxn>
                <a:cxn ang="0">
                  <a:pos x="58" y="10"/>
                </a:cxn>
                <a:cxn ang="0">
                  <a:pos x="77" y="16"/>
                </a:cxn>
              </a:cxnLst>
              <a:rect l="0" t="0" r="r" b="b"/>
              <a:pathLst>
                <a:path w="221" h="151">
                  <a:moveTo>
                    <a:pt x="77" y="16"/>
                  </a:moveTo>
                  <a:lnTo>
                    <a:pt x="77" y="18"/>
                  </a:lnTo>
                  <a:lnTo>
                    <a:pt x="81" y="19"/>
                  </a:lnTo>
                  <a:lnTo>
                    <a:pt x="85" y="20"/>
                  </a:lnTo>
                  <a:lnTo>
                    <a:pt x="91" y="23"/>
                  </a:lnTo>
                  <a:lnTo>
                    <a:pt x="99" y="28"/>
                  </a:lnTo>
                  <a:lnTo>
                    <a:pt x="108" y="33"/>
                  </a:lnTo>
                  <a:lnTo>
                    <a:pt x="119" y="39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2" y="49"/>
                  </a:lnTo>
                  <a:lnTo>
                    <a:pt x="134" y="51"/>
                  </a:lnTo>
                  <a:lnTo>
                    <a:pt x="139" y="54"/>
                  </a:lnTo>
                  <a:lnTo>
                    <a:pt x="144" y="58"/>
                  </a:lnTo>
                  <a:lnTo>
                    <a:pt x="151" y="64"/>
                  </a:lnTo>
                  <a:lnTo>
                    <a:pt x="158" y="70"/>
                  </a:lnTo>
                  <a:lnTo>
                    <a:pt x="167" y="77"/>
                  </a:lnTo>
                  <a:lnTo>
                    <a:pt x="183" y="91"/>
                  </a:lnTo>
                  <a:lnTo>
                    <a:pt x="195" y="103"/>
                  </a:lnTo>
                  <a:lnTo>
                    <a:pt x="204" y="110"/>
                  </a:lnTo>
                  <a:lnTo>
                    <a:pt x="210" y="116"/>
                  </a:lnTo>
                  <a:lnTo>
                    <a:pt x="212" y="120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5" y="123"/>
                  </a:lnTo>
                  <a:lnTo>
                    <a:pt x="217" y="126"/>
                  </a:lnTo>
                  <a:lnTo>
                    <a:pt x="220" y="130"/>
                  </a:lnTo>
                  <a:lnTo>
                    <a:pt x="221" y="135"/>
                  </a:lnTo>
                  <a:lnTo>
                    <a:pt x="220" y="139"/>
                  </a:lnTo>
                  <a:lnTo>
                    <a:pt x="214" y="143"/>
                  </a:lnTo>
                  <a:lnTo>
                    <a:pt x="202" y="146"/>
                  </a:lnTo>
                  <a:lnTo>
                    <a:pt x="186" y="148"/>
                  </a:lnTo>
                  <a:lnTo>
                    <a:pt x="185" y="149"/>
                  </a:lnTo>
                  <a:lnTo>
                    <a:pt x="181" y="149"/>
                  </a:lnTo>
                  <a:lnTo>
                    <a:pt x="177" y="151"/>
                  </a:lnTo>
                  <a:lnTo>
                    <a:pt x="171" y="151"/>
                  </a:lnTo>
                  <a:lnTo>
                    <a:pt x="163" y="151"/>
                  </a:lnTo>
                  <a:lnTo>
                    <a:pt x="156" y="148"/>
                  </a:lnTo>
                  <a:lnTo>
                    <a:pt x="147" y="145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4" y="138"/>
                  </a:lnTo>
                  <a:lnTo>
                    <a:pt x="128" y="135"/>
                  </a:lnTo>
                  <a:lnTo>
                    <a:pt x="119" y="129"/>
                  </a:lnTo>
                  <a:lnTo>
                    <a:pt x="109" y="122"/>
                  </a:lnTo>
                  <a:lnTo>
                    <a:pt x="95" y="113"/>
                  </a:lnTo>
                  <a:lnTo>
                    <a:pt x="80" y="103"/>
                  </a:lnTo>
                  <a:lnTo>
                    <a:pt x="62" y="88"/>
                  </a:lnTo>
                  <a:lnTo>
                    <a:pt x="60" y="87"/>
                  </a:lnTo>
                  <a:lnTo>
                    <a:pt x="53" y="81"/>
                  </a:lnTo>
                  <a:lnTo>
                    <a:pt x="46" y="74"/>
                  </a:lnTo>
                  <a:lnTo>
                    <a:pt x="37" y="64"/>
                  </a:lnTo>
                  <a:lnTo>
                    <a:pt x="27" y="54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7" y="0"/>
                  </a:lnTo>
                  <a:lnTo>
                    <a:pt x="17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9" y="5"/>
                  </a:lnTo>
                  <a:lnTo>
                    <a:pt x="45" y="6"/>
                  </a:lnTo>
                  <a:lnTo>
                    <a:pt x="51" y="9"/>
                  </a:lnTo>
                  <a:lnTo>
                    <a:pt x="58" y="10"/>
                  </a:lnTo>
                  <a:lnTo>
                    <a:pt x="67" y="13"/>
                  </a:lnTo>
                  <a:lnTo>
                    <a:pt x="77" y="16"/>
                  </a:lnTo>
                  <a:lnTo>
                    <a:pt x="77" y="1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999" name="Freeform 551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0" name="Freeform 552"/>
            <p:cNvSpPr>
              <a:spLocks noChangeAspect="1"/>
            </p:cNvSpPr>
            <p:nvPr/>
          </p:nvSpPr>
          <p:spPr bwMode="auto">
            <a:xfrm>
              <a:off x="5543" y="2109"/>
              <a:ext cx="120" cy="1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8" y="6"/>
                </a:cxn>
                <a:cxn ang="0">
                  <a:pos x="66" y="15"/>
                </a:cxn>
                <a:cxn ang="0">
                  <a:pos x="87" y="28"/>
                </a:cxn>
                <a:cxn ang="0">
                  <a:pos x="112" y="46"/>
                </a:cxn>
                <a:cxn ang="0">
                  <a:pos x="140" y="71"/>
                </a:cxn>
                <a:cxn ang="0">
                  <a:pos x="149" y="80"/>
                </a:cxn>
                <a:cxn ang="0">
                  <a:pos x="174" y="100"/>
                </a:cxn>
                <a:cxn ang="0">
                  <a:pos x="208" y="130"/>
                </a:cxn>
                <a:cxn ang="0">
                  <a:pos x="242" y="171"/>
                </a:cxn>
                <a:cxn ang="0">
                  <a:pos x="273" y="216"/>
                </a:cxn>
                <a:cxn ang="0">
                  <a:pos x="292" y="265"/>
                </a:cxn>
                <a:cxn ang="0">
                  <a:pos x="292" y="316"/>
                </a:cxn>
                <a:cxn ang="0">
                  <a:pos x="266" y="365"/>
                </a:cxn>
                <a:cxn ang="0">
                  <a:pos x="260" y="363"/>
                </a:cxn>
                <a:cxn ang="0">
                  <a:pos x="245" y="355"/>
                </a:cxn>
                <a:cxn ang="0">
                  <a:pos x="221" y="342"/>
                </a:cxn>
                <a:cxn ang="0">
                  <a:pos x="191" y="326"/>
                </a:cxn>
                <a:cxn ang="0">
                  <a:pos x="158" y="305"/>
                </a:cxn>
                <a:cxn ang="0">
                  <a:pos x="123" y="282"/>
                </a:cxn>
                <a:cxn ang="0">
                  <a:pos x="87" y="256"/>
                </a:cxn>
                <a:cxn ang="0">
                  <a:pos x="56" y="229"/>
                </a:cxn>
                <a:cxn ang="0">
                  <a:pos x="51" y="226"/>
                </a:cxn>
                <a:cxn ang="0">
                  <a:pos x="42" y="217"/>
                </a:cxn>
                <a:cxn ang="0">
                  <a:pos x="29" y="201"/>
                </a:cxn>
                <a:cxn ang="0">
                  <a:pos x="17" y="178"/>
                </a:cxn>
                <a:cxn ang="0">
                  <a:pos x="5" y="146"/>
                </a:cxn>
                <a:cxn ang="0">
                  <a:pos x="0" y="107"/>
                </a:cxn>
                <a:cxn ang="0">
                  <a:pos x="1" y="5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92" h="365">
                  <a:moveTo>
                    <a:pt x="15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8" y="6"/>
                  </a:lnTo>
                  <a:lnTo>
                    <a:pt x="66" y="15"/>
                  </a:lnTo>
                  <a:lnTo>
                    <a:pt x="87" y="28"/>
                  </a:lnTo>
                  <a:lnTo>
                    <a:pt x="112" y="46"/>
                  </a:lnTo>
                  <a:lnTo>
                    <a:pt x="140" y="71"/>
                  </a:lnTo>
                  <a:lnTo>
                    <a:pt x="149" y="80"/>
                  </a:lnTo>
                  <a:lnTo>
                    <a:pt x="174" y="100"/>
                  </a:lnTo>
                  <a:lnTo>
                    <a:pt x="208" y="130"/>
                  </a:lnTo>
                  <a:lnTo>
                    <a:pt x="242" y="171"/>
                  </a:lnTo>
                  <a:lnTo>
                    <a:pt x="273" y="216"/>
                  </a:lnTo>
                  <a:lnTo>
                    <a:pt x="292" y="265"/>
                  </a:lnTo>
                  <a:lnTo>
                    <a:pt x="292" y="316"/>
                  </a:lnTo>
                  <a:lnTo>
                    <a:pt x="266" y="365"/>
                  </a:lnTo>
                  <a:lnTo>
                    <a:pt x="260" y="363"/>
                  </a:lnTo>
                  <a:lnTo>
                    <a:pt x="245" y="355"/>
                  </a:lnTo>
                  <a:lnTo>
                    <a:pt x="221" y="342"/>
                  </a:lnTo>
                  <a:lnTo>
                    <a:pt x="191" y="326"/>
                  </a:lnTo>
                  <a:lnTo>
                    <a:pt x="158" y="305"/>
                  </a:lnTo>
                  <a:lnTo>
                    <a:pt x="123" y="282"/>
                  </a:lnTo>
                  <a:lnTo>
                    <a:pt x="87" y="256"/>
                  </a:lnTo>
                  <a:lnTo>
                    <a:pt x="56" y="229"/>
                  </a:lnTo>
                  <a:lnTo>
                    <a:pt x="51" y="226"/>
                  </a:lnTo>
                  <a:lnTo>
                    <a:pt x="42" y="217"/>
                  </a:lnTo>
                  <a:lnTo>
                    <a:pt x="29" y="201"/>
                  </a:lnTo>
                  <a:lnTo>
                    <a:pt x="17" y="178"/>
                  </a:lnTo>
                  <a:lnTo>
                    <a:pt x="5" y="146"/>
                  </a:lnTo>
                  <a:lnTo>
                    <a:pt x="0" y="107"/>
                  </a:lnTo>
                  <a:lnTo>
                    <a:pt x="1" y="58"/>
                  </a:lnTo>
                  <a:lnTo>
                    <a:pt x="15" y="0"/>
                  </a:lnTo>
                  <a:lnTo>
                    <a:pt x="15" y="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1" name="Freeform 553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2" name="Freeform 554"/>
            <p:cNvSpPr>
              <a:spLocks noChangeAspect="1"/>
            </p:cNvSpPr>
            <p:nvPr/>
          </p:nvSpPr>
          <p:spPr bwMode="auto">
            <a:xfrm>
              <a:off x="5563" y="2188"/>
              <a:ext cx="93" cy="55"/>
            </a:xfrm>
            <a:custGeom>
              <a:avLst/>
              <a:gdLst/>
              <a:ahLst/>
              <a:cxnLst>
                <a:cxn ang="0">
                  <a:pos x="86" y="26"/>
                </a:cxn>
                <a:cxn ang="0">
                  <a:pos x="94" y="29"/>
                </a:cxn>
                <a:cxn ang="0">
                  <a:pos x="109" y="36"/>
                </a:cxn>
                <a:cxn ang="0">
                  <a:pos x="128" y="49"/>
                </a:cxn>
                <a:cxn ang="0">
                  <a:pos x="139" y="60"/>
                </a:cxn>
                <a:cxn ang="0">
                  <a:pos x="147" y="66"/>
                </a:cxn>
                <a:cxn ang="0">
                  <a:pos x="159" y="76"/>
                </a:cxn>
                <a:cxn ang="0">
                  <a:pos x="178" y="89"/>
                </a:cxn>
                <a:cxn ang="0">
                  <a:pos x="197" y="105"/>
                </a:cxn>
                <a:cxn ang="0">
                  <a:pos x="212" y="121"/>
                </a:cxn>
                <a:cxn ang="0">
                  <a:pos x="220" y="134"/>
                </a:cxn>
                <a:cxn ang="0">
                  <a:pos x="224" y="142"/>
                </a:cxn>
                <a:cxn ang="0">
                  <a:pos x="225" y="143"/>
                </a:cxn>
                <a:cxn ang="0">
                  <a:pos x="221" y="146"/>
                </a:cxn>
                <a:cxn ang="0">
                  <a:pos x="207" y="149"/>
                </a:cxn>
                <a:cxn ang="0">
                  <a:pos x="176" y="150"/>
                </a:cxn>
                <a:cxn ang="0">
                  <a:pos x="172" y="150"/>
                </a:cxn>
                <a:cxn ang="0">
                  <a:pos x="164" y="149"/>
                </a:cxn>
                <a:cxn ang="0">
                  <a:pos x="152" y="143"/>
                </a:cxn>
                <a:cxn ang="0">
                  <a:pos x="134" y="131"/>
                </a:cxn>
                <a:cxn ang="0">
                  <a:pos x="132" y="128"/>
                </a:cxn>
                <a:cxn ang="0">
                  <a:pos x="123" y="120"/>
                </a:cxn>
                <a:cxn ang="0">
                  <a:pos x="105" y="102"/>
                </a:cxn>
                <a:cxn ang="0">
                  <a:pos x="75" y="78"/>
                </a:cxn>
                <a:cxn ang="0">
                  <a:pos x="66" y="72"/>
                </a:cxn>
                <a:cxn ang="0">
                  <a:pos x="48" y="59"/>
                </a:cxn>
                <a:cxn ang="0">
                  <a:pos x="29" y="42"/>
                </a:cxn>
                <a:cxn ang="0">
                  <a:pos x="17" y="26"/>
                </a:cxn>
                <a:cxn ang="0">
                  <a:pos x="10" y="20"/>
                </a:cxn>
                <a:cxn ang="0">
                  <a:pos x="2" y="8"/>
                </a:cxn>
                <a:cxn ang="0">
                  <a:pos x="5" y="0"/>
                </a:cxn>
                <a:cxn ang="0">
                  <a:pos x="36" y="7"/>
                </a:cxn>
                <a:cxn ang="0">
                  <a:pos x="45" y="8"/>
                </a:cxn>
                <a:cxn ang="0">
                  <a:pos x="58" y="11"/>
                </a:cxn>
                <a:cxn ang="0">
                  <a:pos x="76" y="19"/>
                </a:cxn>
                <a:cxn ang="0">
                  <a:pos x="86" y="24"/>
                </a:cxn>
              </a:cxnLst>
              <a:rect l="0" t="0" r="r" b="b"/>
              <a:pathLst>
                <a:path w="225" h="150">
                  <a:moveTo>
                    <a:pt x="86" y="24"/>
                  </a:moveTo>
                  <a:lnTo>
                    <a:pt x="86" y="26"/>
                  </a:lnTo>
                  <a:lnTo>
                    <a:pt x="90" y="26"/>
                  </a:lnTo>
                  <a:lnTo>
                    <a:pt x="94" y="29"/>
                  </a:lnTo>
                  <a:lnTo>
                    <a:pt x="101" y="32"/>
                  </a:lnTo>
                  <a:lnTo>
                    <a:pt x="109" y="36"/>
                  </a:lnTo>
                  <a:lnTo>
                    <a:pt x="118" y="42"/>
                  </a:lnTo>
                  <a:lnTo>
                    <a:pt x="128" y="4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3" y="62"/>
                  </a:lnTo>
                  <a:lnTo>
                    <a:pt x="147" y="66"/>
                  </a:lnTo>
                  <a:lnTo>
                    <a:pt x="153" y="71"/>
                  </a:lnTo>
                  <a:lnTo>
                    <a:pt x="159" y="76"/>
                  </a:lnTo>
                  <a:lnTo>
                    <a:pt x="168" y="82"/>
                  </a:lnTo>
                  <a:lnTo>
                    <a:pt x="178" y="89"/>
                  </a:lnTo>
                  <a:lnTo>
                    <a:pt x="188" y="97"/>
                  </a:lnTo>
                  <a:lnTo>
                    <a:pt x="197" y="105"/>
                  </a:lnTo>
                  <a:lnTo>
                    <a:pt x="206" y="114"/>
                  </a:lnTo>
                  <a:lnTo>
                    <a:pt x="212" y="121"/>
                  </a:lnTo>
                  <a:lnTo>
                    <a:pt x="217" y="128"/>
                  </a:lnTo>
                  <a:lnTo>
                    <a:pt x="220" y="134"/>
                  </a:lnTo>
                  <a:lnTo>
                    <a:pt x="222" y="139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5" y="143"/>
                  </a:lnTo>
                  <a:lnTo>
                    <a:pt x="224" y="144"/>
                  </a:lnTo>
                  <a:lnTo>
                    <a:pt x="221" y="146"/>
                  </a:lnTo>
                  <a:lnTo>
                    <a:pt x="216" y="147"/>
                  </a:lnTo>
                  <a:lnTo>
                    <a:pt x="207" y="149"/>
                  </a:lnTo>
                  <a:lnTo>
                    <a:pt x="193" y="150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69" y="150"/>
                  </a:lnTo>
                  <a:lnTo>
                    <a:pt x="164" y="149"/>
                  </a:lnTo>
                  <a:lnTo>
                    <a:pt x="158" y="146"/>
                  </a:lnTo>
                  <a:lnTo>
                    <a:pt x="152" y="143"/>
                  </a:lnTo>
                  <a:lnTo>
                    <a:pt x="143" y="139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28" y="126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5" y="102"/>
                  </a:lnTo>
                  <a:lnTo>
                    <a:pt x="91" y="92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6" y="72"/>
                  </a:lnTo>
                  <a:lnTo>
                    <a:pt x="58" y="66"/>
                  </a:lnTo>
                  <a:lnTo>
                    <a:pt x="48" y="59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0" y="20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1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1" y="10"/>
                  </a:lnTo>
                  <a:lnTo>
                    <a:pt x="58" y="11"/>
                  </a:lnTo>
                  <a:lnTo>
                    <a:pt x="67" y="14"/>
                  </a:lnTo>
                  <a:lnTo>
                    <a:pt x="76" y="19"/>
                  </a:lnTo>
                  <a:lnTo>
                    <a:pt x="86" y="24"/>
                  </a:lnTo>
                  <a:lnTo>
                    <a:pt x="86" y="24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3" name="Freeform 555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4" name="Freeform 556"/>
            <p:cNvSpPr>
              <a:spLocks noChangeAspect="1"/>
            </p:cNvSpPr>
            <p:nvPr/>
          </p:nvSpPr>
          <p:spPr bwMode="auto">
            <a:xfrm>
              <a:off x="3807" y="2016"/>
              <a:ext cx="1771" cy="305"/>
            </a:xfrm>
            <a:custGeom>
              <a:avLst/>
              <a:gdLst/>
              <a:ahLst/>
              <a:cxnLst>
                <a:cxn ang="0">
                  <a:pos x="4294" y="265"/>
                </a:cxn>
                <a:cxn ang="0">
                  <a:pos x="4247" y="301"/>
                </a:cxn>
                <a:cxn ang="0">
                  <a:pos x="4227" y="388"/>
                </a:cxn>
                <a:cxn ang="0">
                  <a:pos x="4136" y="422"/>
                </a:cxn>
                <a:cxn ang="0">
                  <a:pos x="4069" y="482"/>
                </a:cxn>
                <a:cxn ang="0">
                  <a:pos x="3999" y="536"/>
                </a:cxn>
                <a:cxn ang="0">
                  <a:pos x="3910" y="591"/>
                </a:cxn>
                <a:cxn ang="0">
                  <a:pos x="3841" y="662"/>
                </a:cxn>
                <a:cxn ang="0">
                  <a:pos x="3754" y="709"/>
                </a:cxn>
                <a:cxn ang="0">
                  <a:pos x="3626" y="685"/>
                </a:cxn>
                <a:cxn ang="0">
                  <a:pos x="3519" y="699"/>
                </a:cxn>
                <a:cxn ang="0">
                  <a:pos x="3405" y="678"/>
                </a:cxn>
                <a:cxn ang="0">
                  <a:pos x="3299" y="650"/>
                </a:cxn>
                <a:cxn ang="0">
                  <a:pos x="3207" y="662"/>
                </a:cxn>
                <a:cxn ang="0">
                  <a:pos x="3115" y="714"/>
                </a:cxn>
                <a:cxn ang="0">
                  <a:pos x="3010" y="737"/>
                </a:cxn>
                <a:cxn ang="0">
                  <a:pos x="2901" y="769"/>
                </a:cxn>
                <a:cxn ang="0">
                  <a:pos x="2807" y="767"/>
                </a:cxn>
                <a:cxn ang="0">
                  <a:pos x="2691" y="767"/>
                </a:cxn>
                <a:cxn ang="0">
                  <a:pos x="2584" y="704"/>
                </a:cxn>
                <a:cxn ang="0">
                  <a:pos x="2492" y="650"/>
                </a:cxn>
                <a:cxn ang="0">
                  <a:pos x="2387" y="692"/>
                </a:cxn>
                <a:cxn ang="0">
                  <a:pos x="2267" y="699"/>
                </a:cxn>
                <a:cxn ang="0">
                  <a:pos x="2157" y="783"/>
                </a:cxn>
                <a:cxn ang="0">
                  <a:pos x="2117" y="672"/>
                </a:cxn>
                <a:cxn ang="0">
                  <a:pos x="2044" y="805"/>
                </a:cxn>
                <a:cxn ang="0">
                  <a:pos x="1940" y="746"/>
                </a:cxn>
                <a:cxn ang="0">
                  <a:pos x="1831" y="707"/>
                </a:cxn>
                <a:cxn ang="0">
                  <a:pos x="1756" y="649"/>
                </a:cxn>
                <a:cxn ang="0">
                  <a:pos x="1662" y="675"/>
                </a:cxn>
                <a:cxn ang="0">
                  <a:pos x="1563" y="711"/>
                </a:cxn>
                <a:cxn ang="0">
                  <a:pos x="1473" y="764"/>
                </a:cxn>
                <a:cxn ang="0">
                  <a:pos x="1423" y="634"/>
                </a:cxn>
                <a:cxn ang="0">
                  <a:pos x="1326" y="725"/>
                </a:cxn>
                <a:cxn ang="0">
                  <a:pos x="1251" y="676"/>
                </a:cxn>
                <a:cxn ang="0">
                  <a:pos x="1215" y="747"/>
                </a:cxn>
                <a:cxn ang="0">
                  <a:pos x="1198" y="628"/>
                </a:cxn>
                <a:cxn ang="0">
                  <a:pos x="1120" y="699"/>
                </a:cxn>
                <a:cxn ang="0">
                  <a:pos x="1044" y="630"/>
                </a:cxn>
                <a:cxn ang="0">
                  <a:pos x="946" y="572"/>
                </a:cxn>
                <a:cxn ang="0">
                  <a:pos x="861" y="599"/>
                </a:cxn>
                <a:cxn ang="0">
                  <a:pos x="811" y="621"/>
                </a:cxn>
                <a:cxn ang="0">
                  <a:pos x="737" y="542"/>
                </a:cxn>
                <a:cxn ang="0">
                  <a:pos x="665" y="613"/>
                </a:cxn>
                <a:cxn ang="0">
                  <a:pos x="586" y="472"/>
                </a:cxn>
                <a:cxn ang="0">
                  <a:pos x="517" y="540"/>
                </a:cxn>
                <a:cxn ang="0">
                  <a:pos x="453" y="518"/>
                </a:cxn>
                <a:cxn ang="0">
                  <a:pos x="368" y="437"/>
                </a:cxn>
                <a:cxn ang="0">
                  <a:pos x="320" y="546"/>
                </a:cxn>
                <a:cxn ang="0">
                  <a:pos x="277" y="439"/>
                </a:cxn>
                <a:cxn ang="0">
                  <a:pos x="209" y="527"/>
                </a:cxn>
                <a:cxn ang="0">
                  <a:pos x="155" y="390"/>
                </a:cxn>
                <a:cxn ang="0">
                  <a:pos x="109" y="356"/>
                </a:cxn>
                <a:cxn ang="0">
                  <a:pos x="65" y="265"/>
                </a:cxn>
                <a:cxn ang="0">
                  <a:pos x="29" y="60"/>
                </a:cxn>
                <a:cxn ang="0">
                  <a:pos x="1423" y="245"/>
                </a:cxn>
                <a:cxn ang="0">
                  <a:pos x="2155" y="122"/>
                </a:cxn>
                <a:cxn ang="0">
                  <a:pos x="2761" y="293"/>
                </a:cxn>
                <a:cxn ang="0">
                  <a:pos x="3132" y="275"/>
                </a:cxn>
                <a:cxn ang="0">
                  <a:pos x="4010" y="283"/>
                </a:cxn>
                <a:cxn ang="0">
                  <a:pos x="4190" y="118"/>
                </a:cxn>
              </a:cxnLst>
              <a:rect l="0" t="0" r="r" b="b"/>
              <a:pathLst>
                <a:path w="4308" h="834">
                  <a:moveTo>
                    <a:pt x="4218" y="108"/>
                  </a:moveTo>
                  <a:lnTo>
                    <a:pt x="4219" y="112"/>
                  </a:lnTo>
                  <a:lnTo>
                    <a:pt x="4224" y="122"/>
                  </a:lnTo>
                  <a:lnTo>
                    <a:pt x="4231" y="138"/>
                  </a:lnTo>
                  <a:lnTo>
                    <a:pt x="4238" y="157"/>
                  </a:lnTo>
                  <a:lnTo>
                    <a:pt x="4247" y="178"/>
                  </a:lnTo>
                  <a:lnTo>
                    <a:pt x="4255" y="199"/>
                  </a:lnTo>
                  <a:lnTo>
                    <a:pt x="4262" y="219"/>
                  </a:lnTo>
                  <a:lnTo>
                    <a:pt x="4267" y="236"/>
                  </a:lnTo>
                  <a:lnTo>
                    <a:pt x="4269" y="239"/>
                  </a:lnTo>
                  <a:lnTo>
                    <a:pt x="4274" y="244"/>
                  </a:lnTo>
                  <a:lnTo>
                    <a:pt x="4280" y="251"/>
                  </a:lnTo>
                  <a:lnTo>
                    <a:pt x="4287" y="258"/>
                  </a:lnTo>
                  <a:lnTo>
                    <a:pt x="4294" y="265"/>
                  </a:lnTo>
                  <a:lnTo>
                    <a:pt x="4301" y="272"/>
                  </a:lnTo>
                  <a:lnTo>
                    <a:pt x="4305" y="278"/>
                  </a:lnTo>
                  <a:lnTo>
                    <a:pt x="4308" y="281"/>
                  </a:lnTo>
                  <a:lnTo>
                    <a:pt x="4306" y="283"/>
                  </a:lnTo>
                  <a:lnTo>
                    <a:pt x="4303" y="283"/>
                  </a:lnTo>
                  <a:lnTo>
                    <a:pt x="4298" y="284"/>
                  </a:lnTo>
                  <a:lnTo>
                    <a:pt x="4291" y="286"/>
                  </a:lnTo>
                  <a:lnTo>
                    <a:pt x="4282" y="288"/>
                  </a:lnTo>
                  <a:lnTo>
                    <a:pt x="4274" y="291"/>
                  </a:lnTo>
                  <a:lnTo>
                    <a:pt x="4264" y="296"/>
                  </a:lnTo>
                  <a:lnTo>
                    <a:pt x="4253" y="300"/>
                  </a:lnTo>
                  <a:lnTo>
                    <a:pt x="4252" y="300"/>
                  </a:lnTo>
                  <a:lnTo>
                    <a:pt x="4250" y="301"/>
                  </a:lnTo>
                  <a:lnTo>
                    <a:pt x="4247" y="301"/>
                  </a:lnTo>
                  <a:lnTo>
                    <a:pt x="4243" y="303"/>
                  </a:lnTo>
                  <a:lnTo>
                    <a:pt x="4240" y="306"/>
                  </a:lnTo>
                  <a:lnTo>
                    <a:pt x="4236" y="312"/>
                  </a:lnTo>
                  <a:lnTo>
                    <a:pt x="4232" y="319"/>
                  </a:lnTo>
                  <a:lnTo>
                    <a:pt x="4229" y="327"/>
                  </a:lnTo>
                  <a:lnTo>
                    <a:pt x="4229" y="329"/>
                  </a:lnTo>
                  <a:lnTo>
                    <a:pt x="4229" y="330"/>
                  </a:lnTo>
                  <a:lnTo>
                    <a:pt x="4229" y="335"/>
                  </a:lnTo>
                  <a:lnTo>
                    <a:pt x="4229" y="340"/>
                  </a:lnTo>
                  <a:lnTo>
                    <a:pt x="4229" y="348"/>
                  </a:lnTo>
                  <a:lnTo>
                    <a:pt x="4229" y="359"/>
                  </a:lnTo>
                  <a:lnTo>
                    <a:pt x="4228" y="372"/>
                  </a:lnTo>
                  <a:lnTo>
                    <a:pt x="4228" y="387"/>
                  </a:lnTo>
                  <a:lnTo>
                    <a:pt x="4227" y="388"/>
                  </a:lnTo>
                  <a:lnTo>
                    <a:pt x="4223" y="391"/>
                  </a:lnTo>
                  <a:lnTo>
                    <a:pt x="4219" y="394"/>
                  </a:lnTo>
                  <a:lnTo>
                    <a:pt x="4213" y="397"/>
                  </a:lnTo>
                  <a:lnTo>
                    <a:pt x="4205" y="400"/>
                  </a:lnTo>
                  <a:lnTo>
                    <a:pt x="4198" y="403"/>
                  </a:lnTo>
                  <a:lnTo>
                    <a:pt x="4189" y="401"/>
                  </a:lnTo>
                  <a:lnTo>
                    <a:pt x="4181" y="398"/>
                  </a:lnTo>
                  <a:lnTo>
                    <a:pt x="4179" y="398"/>
                  </a:lnTo>
                  <a:lnTo>
                    <a:pt x="4174" y="395"/>
                  </a:lnTo>
                  <a:lnTo>
                    <a:pt x="4166" y="394"/>
                  </a:lnTo>
                  <a:lnTo>
                    <a:pt x="4159" y="394"/>
                  </a:lnTo>
                  <a:lnTo>
                    <a:pt x="4150" y="398"/>
                  </a:lnTo>
                  <a:lnTo>
                    <a:pt x="4142" y="407"/>
                  </a:lnTo>
                  <a:lnTo>
                    <a:pt x="4136" y="422"/>
                  </a:lnTo>
                  <a:lnTo>
                    <a:pt x="4134" y="443"/>
                  </a:lnTo>
                  <a:lnTo>
                    <a:pt x="4134" y="446"/>
                  </a:lnTo>
                  <a:lnTo>
                    <a:pt x="4136" y="453"/>
                  </a:lnTo>
                  <a:lnTo>
                    <a:pt x="4139" y="463"/>
                  </a:lnTo>
                  <a:lnTo>
                    <a:pt x="4141" y="475"/>
                  </a:lnTo>
                  <a:lnTo>
                    <a:pt x="4142" y="487"/>
                  </a:lnTo>
                  <a:lnTo>
                    <a:pt x="4142" y="495"/>
                  </a:lnTo>
                  <a:lnTo>
                    <a:pt x="4140" y="501"/>
                  </a:lnTo>
                  <a:lnTo>
                    <a:pt x="4135" y="501"/>
                  </a:lnTo>
                  <a:lnTo>
                    <a:pt x="4130" y="498"/>
                  </a:lnTo>
                  <a:lnTo>
                    <a:pt x="4120" y="491"/>
                  </a:lnTo>
                  <a:lnTo>
                    <a:pt x="4103" y="484"/>
                  </a:lnTo>
                  <a:lnTo>
                    <a:pt x="4087" y="479"/>
                  </a:lnTo>
                  <a:lnTo>
                    <a:pt x="4069" y="482"/>
                  </a:lnTo>
                  <a:lnTo>
                    <a:pt x="4055" y="494"/>
                  </a:lnTo>
                  <a:lnTo>
                    <a:pt x="4046" y="520"/>
                  </a:lnTo>
                  <a:lnTo>
                    <a:pt x="4045" y="562"/>
                  </a:lnTo>
                  <a:lnTo>
                    <a:pt x="4044" y="563"/>
                  </a:lnTo>
                  <a:lnTo>
                    <a:pt x="4044" y="568"/>
                  </a:lnTo>
                  <a:lnTo>
                    <a:pt x="4043" y="571"/>
                  </a:lnTo>
                  <a:lnTo>
                    <a:pt x="4041" y="575"/>
                  </a:lnTo>
                  <a:lnTo>
                    <a:pt x="4038" y="576"/>
                  </a:lnTo>
                  <a:lnTo>
                    <a:pt x="4034" y="576"/>
                  </a:lnTo>
                  <a:lnTo>
                    <a:pt x="4030" y="572"/>
                  </a:lnTo>
                  <a:lnTo>
                    <a:pt x="4024" y="562"/>
                  </a:lnTo>
                  <a:lnTo>
                    <a:pt x="4020" y="558"/>
                  </a:lnTo>
                  <a:lnTo>
                    <a:pt x="4011" y="547"/>
                  </a:lnTo>
                  <a:lnTo>
                    <a:pt x="3999" y="536"/>
                  </a:lnTo>
                  <a:lnTo>
                    <a:pt x="3985" y="527"/>
                  </a:lnTo>
                  <a:lnTo>
                    <a:pt x="3969" y="527"/>
                  </a:lnTo>
                  <a:lnTo>
                    <a:pt x="3958" y="537"/>
                  </a:lnTo>
                  <a:lnTo>
                    <a:pt x="3951" y="565"/>
                  </a:lnTo>
                  <a:lnTo>
                    <a:pt x="3949" y="613"/>
                  </a:lnTo>
                  <a:lnTo>
                    <a:pt x="3948" y="614"/>
                  </a:lnTo>
                  <a:lnTo>
                    <a:pt x="3946" y="614"/>
                  </a:lnTo>
                  <a:lnTo>
                    <a:pt x="3943" y="615"/>
                  </a:lnTo>
                  <a:lnTo>
                    <a:pt x="3938" y="615"/>
                  </a:lnTo>
                  <a:lnTo>
                    <a:pt x="3933" y="614"/>
                  </a:lnTo>
                  <a:lnTo>
                    <a:pt x="3927" y="611"/>
                  </a:lnTo>
                  <a:lnTo>
                    <a:pt x="3920" y="605"/>
                  </a:lnTo>
                  <a:lnTo>
                    <a:pt x="3913" y="597"/>
                  </a:lnTo>
                  <a:lnTo>
                    <a:pt x="3910" y="591"/>
                  </a:lnTo>
                  <a:lnTo>
                    <a:pt x="3904" y="576"/>
                  </a:lnTo>
                  <a:lnTo>
                    <a:pt x="3895" y="558"/>
                  </a:lnTo>
                  <a:lnTo>
                    <a:pt x="3884" y="542"/>
                  </a:lnTo>
                  <a:lnTo>
                    <a:pt x="3872" y="533"/>
                  </a:lnTo>
                  <a:lnTo>
                    <a:pt x="3861" y="539"/>
                  </a:lnTo>
                  <a:lnTo>
                    <a:pt x="3851" y="562"/>
                  </a:lnTo>
                  <a:lnTo>
                    <a:pt x="3843" y="608"/>
                  </a:lnTo>
                  <a:lnTo>
                    <a:pt x="3843" y="610"/>
                  </a:lnTo>
                  <a:lnTo>
                    <a:pt x="3843" y="613"/>
                  </a:lnTo>
                  <a:lnTo>
                    <a:pt x="3843" y="618"/>
                  </a:lnTo>
                  <a:lnTo>
                    <a:pt x="3845" y="626"/>
                  </a:lnTo>
                  <a:lnTo>
                    <a:pt x="3843" y="636"/>
                  </a:lnTo>
                  <a:lnTo>
                    <a:pt x="3843" y="647"/>
                  </a:lnTo>
                  <a:lnTo>
                    <a:pt x="3841" y="662"/>
                  </a:lnTo>
                  <a:lnTo>
                    <a:pt x="3838" y="678"/>
                  </a:lnTo>
                  <a:lnTo>
                    <a:pt x="3834" y="672"/>
                  </a:lnTo>
                  <a:lnTo>
                    <a:pt x="3827" y="656"/>
                  </a:lnTo>
                  <a:lnTo>
                    <a:pt x="3817" y="636"/>
                  </a:lnTo>
                  <a:lnTo>
                    <a:pt x="3803" y="615"/>
                  </a:lnTo>
                  <a:lnTo>
                    <a:pt x="3789" y="602"/>
                  </a:lnTo>
                  <a:lnTo>
                    <a:pt x="3774" y="601"/>
                  </a:lnTo>
                  <a:lnTo>
                    <a:pt x="3761" y="617"/>
                  </a:lnTo>
                  <a:lnTo>
                    <a:pt x="3751" y="656"/>
                  </a:lnTo>
                  <a:lnTo>
                    <a:pt x="3751" y="660"/>
                  </a:lnTo>
                  <a:lnTo>
                    <a:pt x="3752" y="672"/>
                  </a:lnTo>
                  <a:lnTo>
                    <a:pt x="3754" y="685"/>
                  </a:lnTo>
                  <a:lnTo>
                    <a:pt x="3755" y="699"/>
                  </a:lnTo>
                  <a:lnTo>
                    <a:pt x="3754" y="709"/>
                  </a:lnTo>
                  <a:lnTo>
                    <a:pt x="3750" y="714"/>
                  </a:lnTo>
                  <a:lnTo>
                    <a:pt x="3742" y="708"/>
                  </a:lnTo>
                  <a:lnTo>
                    <a:pt x="3732" y="689"/>
                  </a:lnTo>
                  <a:lnTo>
                    <a:pt x="3727" y="683"/>
                  </a:lnTo>
                  <a:lnTo>
                    <a:pt x="3715" y="669"/>
                  </a:lnTo>
                  <a:lnTo>
                    <a:pt x="3698" y="652"/>
                  </a:lnTo>
                  <a:lnTo>
                    <a:pt x="3679" y="634"/>
                  </a:lnTo>
                  <a:lnTo>
                    <a:pt x="3662" y="624"/>
                  </a:lnTo>
                  <a:lnTo>
                    <a:pt x="3645" y="626"/>
                  </a:lnTo>
                  <a:lnTo>
                    <a:pt x="3635" y="643"/>
                  </a:lnTo>
                  <a:lnTo>
                    <a:pt x="3634" y="682"/>
                  </a:lnTo>
                  <a:lnTo>
                    <a:pt x="3633" y="683"/>
                  </a:lnTo>
                  <a:lnTo>
                    <a:pt x="3630" y="683"/>
                  </a:lnTo>
                  <a:lnTo>
                    <a:pt x="3626" y="685"/>
                  </a:lnTo>
                  <a:lnTo>
                    <a:pt x="3621" y="685"/>
                  </a:lnTo>
                  <a:lnTo>
                    <a:pt x="3615" y="685"/>
                  </a:lnTo>
                  <a:lnTo>
                    <a:pt x="3609" y="682"/>
                  </a:lnTo>
                  <a:lnTo>
                    <a:pt x="3602" y="678"/>
                  </a:lnTo>
                  <a:lnTo>
                    <a:pt x="3596" y="670"/>
                  </a:lnTo>
                  <a:lnTo>
                    <a:pt x="3592" y="667"/>
                  </a:lnTo>
                  <a:lnTo>
                    <a:pt x="3585" y="656"/>
                  </a:lnTo>
                  <a:lnTo>
                    <a:pt x="3573" y="644"/>
                  </a:lnTo>
                  <a:lnTo>
                    <a:pt x="3561" y="634"/>
                  </a:lnTo>
                  <a:lnTo>
                    <a:pt x="3547" y="631"/>
                  </a:lnTo>
                  <a:lnTo>
                    <a:pt x="3534" y="637"/>
                  </a:lnTo>
                  <a:lnTo>
                    <a:pt x="3525" y="659"/>
                  </a:lnTo>
                  <a:lnTo>
                    <a:pt x="3520" y="698"/>
                  </a:lnTo>
                  <a:lnTo>
                    <a:pt x="3519" y="699"/>
                  </a:lnTo>
                  <a:lnTo>
                    <a:pt x="3518" y="702"/>
                  </a:lnTo>
                  <a:lnTo>
                    <a:pt x="3515" y="705"/>
                  </a:lnTo>
                  <a:lnTo>
                    <a:pt x="3510" y="708"/>
                  </a:lnTo>
                  <a:lnTo>
                    <a:pt x="3505" y="709"/>
                  </a:lnTo>
                  <a:lnTo>
                    <a:pt x="3498" y="707"/>
                  </a:lnTo>
                  <a:lnTo>
                    <a:pt x="3489" y="701"/>
                  </a:lnTo>
                  <a:lnTo>
                    <a:pt x="3479" y="689"/>
                  </a:lnTo>
                  <a:lnTo>
                    <a:pt x="3475" y="685"/>
                  </a:lnTo>
                  <a:lnTo>
                    <a:pt x="3467" y="673"/>
                  </a:lnTo>
                  <a:lnTo>
                    <a:pt x="3455" y="659"/>
                  </a:lnTo>
                  <a:lnTo>
                    <a:pt x="3442" y="647"/>
                  </a:lnTo>
                  <a:lnTo>
                    <a:pt x="3428" y="643"/>
                  </a:lnTo>
                  <a:lnTo>
                    <a:pt x="3416" y="652"/>
                  </a:lnTo>
                  <a:lnTo>
                    <a:pt x="3405" y="678"/>
                  </a:lnTo>
                  <a:lnTo>
                    <a:pt x="3402" y="725"/>
                  </a:lnTo>
                  <a:lnTo>
                    <a:pt x="3402" y="730"/>
                  </a:lnTo>
                  <a:lnTo>
                    <a:pt x="3400" y="736"/>
                  </a:lnTo>
                  <a:lnTo>
                    <a:pt x="3400" y="744"/>
                  </a:lnTo>
                  <a:lnTo>
                    <a:pt x="3398" y="751"/>
                  </a:lnTo>
                  <a:lnTo>
                    <a:pt x="3395" y="756"/>
                  </a:lnTo>
                  <a:lnTo>
                    <a:pt x="3390" y="754"/>
                  </a:lnTo>
                  <a:lnTo>
                    <a:pt x="3383" y="744"/>
                  </a:lnTo>
                  <a:lnTo>
                    <a:pt x="3373" y="721"/>
                  </a:lnTo>
                  <a:lnTo>
                    <a:pt x="3368" y="714"/>
                  </a:lnTo>
                  <a:lnTo>
                    <a:pt x="3356" y="696"/>
                  </a:lnTo>
                  <a:lnTo>
                    <a:pt x="3339" y="676"/>
                  </a:lnTo>
                  <a:lnTo>
                    <a:pt x="3320" y="657"/>
                  </a:lnTo>
                  <a:lnTo>
                    <a:pt x="3299" y="650"/>
                  </a:lnTo>
                  <a:lnTo>
                    <a:pt x="3283" y="659"/>
                  </a:lnTo>
                  <a:lnTo>
                    <a:pt x="3269" y="691"/>
                  </a:lnTo>
                  <a:lnTo>
                    <a:pt x="3264" y="753"/>
                  </a:lnTo>
                  <a:lnTo>
                    <a:pt x="3263" y="756"/>
                  </a:lnTo>
                  <a:lnTo>
                    <a:pt x="3262" y="759"/>
                  </a:lnTo>
                  <a:lnTo>
                    <a:pt x="3259" y="763"/>
                  </a:lnTo>
                  <a:lnTo>
                    <a:pt x="3257" y="766"/>
                  </a:lnTo>
                  <a:lnTo>
                    <a:pt x="3251" y="764"/>
                  </a:lnTo>
                  <a:lnTo>
                    <a:pt x="3246" y="757"/>
                  </a:lnTo>
                  <a:lnTo>
                    <a:pt x="3240" y="744"/>
                  </a:lnTo>
                  <a:lnTo>
                    <a:pt x="3234" y="721"/>
                  </a:lnTo>
                  <a:lnTo>
                    <a:pt x="3230" y="712"/>
                  </a:lnTo>
                  <a:lnTo>
                    <a:pt x="3220" y="689"/>
                  </a:lnTo>
                  <a:lnTo>
                    <a:pt x="3207" y="662"/>
                  </a:lnTo>
                  <a:lnTo>
                    <a:pt x="3192" y="636"/>
                  </a:lnTo>
                  <a:lnTo>
                    <a:pt x="3177" y="623"/>
                  </a:lnTo>
                  <a:lnTo>
                    <a:pt x="3163" y="630"/>
                  </a:lnTo>
                  <a:lnTo>
                    <a:pt x="3153" y="665"/>
                  </a:lnTo>
                  <a:lnTo>
                    <a:pt x="3148" y="736"/>
                  </a:lnTo>
                  <a:lnTo>
                    <a:pt x="3148" y="738"/>
                  </a:lnTo>
                  <a:lnTo>
                    <a:pt x="3147" y="741"/>
                  </a:lnTo>
                  <a:lnTo>
                    <a:pt x="3147" y="746"/>
                  </a:lnTo>
                  <a:lnTo>
                    <a:pt x="3145" y="749"/>
                  </a:lnTo>
                  <a:lnTo>
                    <a:pt x="3142" y="750"/>
                  </a:lnTo>
                  <a:lnTo>
                    <a:pt x="3137" y="747"/>
                  </a:lnTo>
                  <a:lnTo>
                    <a:pt x="3129" y="738"/>
                  </a:lnTo>
                  <a:lnTo>
                    <a:pt x="3120" y="721"/>
                  </a:lnTo>
                  <a:lnTo>
                    <a:pt x="3115" y="714"/>
                  </a:lnTo>
                  <a:lnTo>
                    <a:pt x="3106" y="695"/>
                  </a:lnTo>
                  <a:lnTo>
                    <a:pt x="3091" y="672"/>
                  </a:lnTo>
                  <a:lnTo>
                    <a:pt x="3076" y="650"/>
                  </a:lnTo>
                  <a:lnTo>
                    <a:pt x="3060" y="639"/>
                  </a:lnTo>
                  <a:lnTo>
                    <a:pt x="3045" y="643"/>
                  </a:lnTo>
                  <a:lnTo>
                    <a:pt x="3036" y="670"/>
                  </a:lnTo>
                  <a:lnTo>
                    <a:pt x="3032" y="727"/>
                  </a:lnTo>
                  <a:lnTo>
                    <a:pt x="3031" y="730"/>
                  </a:lnTo>
                  <a:lnTo>
                    <a:pt x="3031" y="731"/>
                  </a:lnTo>
                  <a:lnTo>
                    <a:pt x="3029" y="734"/>
                  </a:lnTo>
                  <a:lnTo>
                    <a:pt x="3028" y="737"/>
                  </a:lnTo>
                  <a:lnTo>
                    <a:pt x="3024" y="738"/>
                  </a:lnTo>
                  <a:lnTo>
                    <a:pt x="3018" y="738"/>
                  </a:lnTo>
                  <a:lnTo>
                    <a:pt x="3010" y="737"/>
                  </a:lnTo>
                  <a:lnTo>
                    <a:pt x="3000" y="733"/>
                  </a:lnTo>
                  <a:lnTo>
                    <a:pt x="2997" y="725"/>
                  </a:lnTo>
                  <a:lnTo>
                    <a:pt x="2988" y="705"/>
                  </a:lnTo>
                  <a:lnTo>
                    <a:pt x="2976" y="681"/>
                  </a:lnTo>
                  <a:lnTo>
                    <a:pt x="2961" y="659"/>
                  </a:lnTo>
                  <a:lnTo>
                    <a:pt x="2946" y="647"/>
                  </a:lnTo>
                  <a:lnTo>
                    <a:pt x="2931" y="652"/>
                  </a:lnTo>
                  <a:lnTo>
                    <a:pt x="2916" y="681"/>
                  </a:lnTo>
                  <a:lnTo>
                    <a:pt x="2906" y="740"/>
                  </a:lnTo>
                  <a:lnTo>
                    <a:pt x="2906" y="743"/>
                  </a:lnTo>
                  <a:lnTo>
                    <a:pt x="2904" y="750"/>
                  </a:lnTo>
                  <a:lnTo>
                    <a:pt x="2904" y="759"/>
                  </a:lnTo>
                  <a:lnTo>
                    <a:pt x="2903" y="766"/>
                  </a:lnTo>
                  <a:lnTo>
                    <a:pt x="2901" y="769"/>
                  </a:lnTo>
                  <a:lnTo>
                    <a:pt x="2896" y="767"/>
                  </a:lnTo>
                  <a:lnTo>
                    <a:pt x="2889" y="756"/>
                  </a:lnTo>
                  <a:lnTo>
                    <a:pt x="2882" y="733"/>
                  </a:lnTo>
                  <a:lnTo>
                    <a:pt x="2879" y="727"/>
                  </a:lnTo>
                  <a:lnTo>
                    <a:pt x="2873" y="712"/>
                  </a:lnTo>
                  <a:lnTo>
                    <a:pt x="2863" y="695"/>
                  </a:lnTo>
                  <a:lnTo>
                    <a:pt x="2851" y="679"/>
                  </a:lnTo>
                  <a:lnTo>
                    <a:pt x="2839" y="672"/>
                  </a:lnTo>
                  <a:lnTo>
                    <a:pt x="2826" y="679"/>
                  </a:lnTo>
                  <a:lnTo>
                    <a:pt x="2816" y="704"/>
                  </a:lnTo>
                  <a:lnTo>
                    <a:pt x="2807" y="753"/>
                  </a:lnTo>
                  <a:lnTo>
                    <a:pt x="2807" y="756"/>
                  </a:lnTo>
                  <a:lnTo>
                    <a:pt x="2807" y="762"/>
                  </a:lnTo>
                  <a:lnTo>
                    <a:pt x="2807" y="767"/>
                  </a:lnTo>
                  <a:lnTo>
                    <a:pt x="2805" y="773"/>
                  </a:lnTo>
                  <a:lnTo>
                    <a:pt x="2802" y="777"/>
                  </a:lnTo>
                  <a:lnTo>
                    <a:pt x="2796" y="777"/>
                  </a:lnTo>
                  <a:lnTo>
                    <a:pt x="2786" y="773"/>
                  </a:lnTo>
                  <a:lnTo>
                    <a:pt x="2773" y="759"/>
                  </a:lnTo>
                  <a:lnTo>
                    <a:pt x="2769" y="751"/>
                  </a:lnTo>
                  <a:lnTo>
                    <a:pt x="2762" y="731"/>
                  </a:lnTo>
                  <a:lnTo>
                    <a:pt x="2752" y="707"/>
                  </a:lnTo>
                  <a:lnTo>
                    <a:pt x="2739" y="683"/>
                  </a:lnTo>
                  <a:lnTo>
                    <a:pt x="2727" y="672"/>
                  </a:lnTo>
                  <a:lnTo>
                    <a:pt x="2713" y="676"/>
                  </a:lnTo>
                  <a:lnTo>
                    <a:pt x="2700" y="705"/>
                  </a:lnTo>
                  <a:lnTo>
                    <a:pt x="2691" y="763"/>
                  </a:lnTo>
                  <a:lnTo>
                    <a:pt x="2691" y="767"/>
                  </a:lnTo>
                  <a:lnTo>
                    <a:pt x="2691" y="777"/>
                  </a:lnTo>
                  <a:lnTo>
                    <a:pt x="2691" y="788"/>
                  </a:lnTo>
                  <a:lnTo>
                    <a:pt x="2690" y="798"/>
                  </a:lnTo>
                  <a:lnTo>
                    <a:pt x="2686" y="802"/>
                  </a:lnTo>
                  <a:lnTo>
                    <a:pt x="2680" y="799"/>
                  </a:lnTo>
                  <a:lnTo>
                    <a:pt x="2671" y="783"/>
                  </a:lnTo>
                  <a:lnTo>
                    <a:pt x="2660" y="753"/>
                  </a:lnTo>
                  <a:lnTo>
                    <a:pt x="2657" y="746"/>
                  </a:lnTo>
                  <a:lnTo>
                    <a:pt x="2651" y="725"/>
                  </a:lnTo>
                  <a:lnTo>
                    <a:pt x="2641" y="701"/>
                  </a:lnTo>
                  <a:lnTo>
                    <a:pt x="2628" y="679"/>
                  </a:lnTo>
                  <a:lnTo>
                    <a:pt x="2614" y="667"/>
                  </a:lnTo>
                  <a:lnTo>
                    <a:pt x="2599" y="673"/>
                  </a:lnTo>
                  <a:lnTo>
                    <a:pt x="2584" y="704"/>
                  </a:lnTo>
                  <a:lnTo>
                    <a:pt x="2570" y="766"/>
                  </a:lnTo>
                  <a:lnTo>
                    <a:pt x="2570" y="773"/>
                  </a:lnTo>
                  <a:lnTo>
                    <a:pt x="2569" y="788"/>
                  </a:lnTo>
                  <a:lnTo>
                    <a:pt x="2569" y="806"/>
                  </a:lnTo>
                  <a:lnTo>
                    <a:pt x="2568" y="824"/>
                  </a:lnTo>
                  <a:lnTo>
                    <a:pt x="2565" y="834"/>
                  </a:lnTo>
                  <a:lnTo>
                    <a:pt x="2560" y="831"/>
                  </a:lnTo>
                  <a:lnTo>
                    <a:pt x="2554" y="812"/>
                  </a:lnTo>
                  <a:lnTo>
                    <a:pt x="2546" y="769"/>
                  </a:lnTo>
                  <a:lnTo>
                    <a:pt x="2544" y="759"/>
                  </a:lnTo>
                  <a:lnTo>
                    <a:pt x="2536" y="733"/>
                  </a:lnTo>
                  <a:lnTo>
                    <a:pt x="2525" y="701"/>
                  </a:lnTo>
                  <a:lnTo>
                    <a:pt x="2511" y="670"/>
                  </a:lnTo>
                  <a:lnTo>
                    <a:pt x="2492" y="650"/>
                  </a:lnTo>
                  <a:lnTo>
                    <a:pt x="2470" y="649"/>
                  </a:lnTo>
                  <a:lnTo>
                    <a:pt x="2446" y="675"/>
                  </a:lnTo>
                  <a:lnTo>
                    <a:pt x="2420" y="736"/>
                  </a:lnTo>
                  <a:lnTo>
                    <a:pt x="2417" y="743"/>
                  </a:lnTo>
                  <a:lnTo>
                    <a:pt x="2414" y="759"/>
                  </a:lnTo>
                  <a:lnTo>
                    <a:pt x="2407" y="777"/>
                  </a:lnTo>
                  <a:lnTo>
                    <a:pt x="2401" y="795"/>
                  </a:lnTo>
                  <a:lnTo>
                    <a:pt x="2395" y="806"/>
                  </a:lnTo>
                  <a:lnTo>
                    <a:pt x="2390" y="805"/>
                  </a:lnTo>
                  <a:lnTo>
                    <a:pt x="2387" y="785"/>
                  </a:lnTo>
                  <a:lnTo>
                    <a:pt x="2387" y="741"/>
                  </a:lnTo>
                  <a:lnTo>
                    <a:pt x="2387" y="734"/>
                  </a:lnTo>
                  <a:lnTo>
                    <a:pt x="2388" y="715"/>
                  </a:lnTo>
                  <a:lnTo>
                    <a:pt x="2387" y="692"/>
                  </a:lnTo>
                  <a:lnTo>
                    <a:pt x="2385" y="669"/>
                  </a:lnTo>
                  <a:lnTo>
                    <a:pt x="2377" y="653"/>
                  </a:lnTo>
                  <a:lnTo>
                    <a:pt x="2366" y="650"/>
                  </a:lnTo>
                  <a:lnTo>
                    <a:pt x="2345" y="667"/>
                  </a:lnTo>
                  <a:lnTo>
                    <a:pt x="2319" y="709"/>
                  </a:lnTo>
                  <a:lnTo>
                    <a:pt x="2316" y="717"/>
                  </a:lnTo>
                  <a:lnTo>
                    <a:pt x="2311" y="731"/>
                  </a:lnTo>
                  <a:lnTo>
                    <a:pt x="2304" y="749"/>
                  </a:lnTo>
                  <a:lnTo>
                    <a:pt x="2295" y="764"/>
                  </a:lnTo>
                  <a:lnTo>
                    <a:pt x="2286" y="773"/>
                  </a:lnTo>
                  <a:lnTo>
                    <a:pt x="2277" y="769"/>
                  </a:lnTo>
                  <a:lnTo>
                    <a:pt x="2272" y="747"/>
                  </a:lnTo>
                  <a:lnTo>
                    <a:pt x="2270" y="701"/>
                  </a:lnTo>
                  <a:lnTo>
                    <a:pt x="2267" y="699"/>
                  </a:lnTo>
                  <a:lnTo>
                    <a:pt x="2262" y="692"/>
                  </a:lnTo>
                  <a:lnTo>
                    <a:pt x="2253" y="685"/>
                  </a:lnTo>
                  <a:lnTo>
                    <a:pt x="2243" y="679"/>
                  </a:lnTo>
                  <a:lnTo>
                    <a:pt x="2231" y="676"/>
                  </a:lnTo>
                  <a:lnTo>
                    <a:pt x="2217" y="679"/>
                  </a:lnTo>
                  <a:lnTo>
                    <a:pt x="2202" y="691"/>
                  </a:lnTo>
                  <a:lnTo>
                    <a:pt x="2188" y="712"/>
                  </a:lnTo>
                  <a:lnTo>
                    <a:pt x="2185" y="715"/>
                  </a:lnTo>
                  <a:lnTo>
                    <a:pt x="2183" y="724"/>
                  </a:lnTo>
                  <a:lnTo>
                    <a:pt x="2178" y="734"/>
                  </a:lnTo>
                  <a:lnTo>
                    <a:pt x="2171" y="747"/>
                  </a:lnTo>
                  <a:lnTo>
                    <a:pt x="2165" y="760"/>
                  </a:lnTo>
                  <a:lnTo>
                    <a:pt x="2160" y="773"/>
                  </a:lnTo>
                  <a:lnTo>
                    <a:pt x="2157" y="783"/>
                  </a:lnTo>
                  <a:lnTo>
                    <a:pt x="2156" y="789"/>
                  </a:lnTo>
                  <a:lnTo>
                    <a:pt x="2155" y="792"/>
                  </a:lnTo>
                  <a:lnTo>
                    <a:pt x="2155" y="799"/>
                  </a:lnTo>
                  <a:lnTo>
                    <a:pt x="2154" y="808"/>
                  </a:lnTo>
                  <a:lnTo>
                    <a:pt x="2152" y="814"/>
                  </a:lnTo>
                  <a:lnTo>
                    <a:pt x="2150" y="815"/>
                  </a:lnTo>
                  <a:lnTo>
                    <a:pt x="2146" y="809"/>
                  </a:lnTo>
                  <a:lnTo>
                    <a:pt x="2141" y="795"/>
                  </a:lnTo>
                  <a:lnTo>
                    <a:pt x="2136" y="766"/>
                  </a:lnTo>
                  <a:lnTo>
                    <a:pt x="2135" y="759"/>
                  </a:lnTo>
                  <a:lnTo>
                    <a:pt x="2133" y="738"/>
                  </a:lnTo>
                  <a:lnTo>
                    <a:pt x="2131" y="714"/>
                  </a:lnTo>
                  <a:lnTo>
                    <a:pt x="2126" y="689"/>
                  </a:lnTo>
                  <a:lnTo>
                    <a:pt x="2117" y="672"/>
                  </a:lnTo>
                  <a:lnTo>
                    <a:pt x="2106" y="669"/>
                  </a:lnTo>
                  <a:lnTo>
                    <a:pt x="2091" y="685"/>
                  </a:lnTo>
                  <a:lnTo>
                    <a:pt x="2072" y="727"/>
                  </a:lnTo>
                  <a:lnTo>
                    <a:pt x="2070" y="730"/>
                  </a:lnTo>
                  <a:lnTo>
                    <a:pt x="2068" y="734"/>
                  </a:lnTo>
                  <a:lnTo>
                    <a:pt x="2065" y="741"/>
                  </a:lnTo>
                  <a:lnTo>
                    <a:pt x="2062" y="750"/>
                  </a:lnTo>
                  <a:lnTo>
                    <a:pt x="2058" y="760"/>
                  </a:lnTo>
                  <a:lnTo>
                    <a:pt x="2054" y="769"/>
                  </a:lnTo>
                  <a:lnTo>
                    <a:pt x="2051" y="777"/>
                  </a:lnTo>
                  <a:lnTo>
                    <a:pt x="2050" y="783"/>
                  </a:lnTo>
                  <a:lnTo>
                    <a:pt x="2049" y="788"/>
                  </a:lnTo>
                  <a:lnTo>
                    <a:pt x="2048" y="795"/>
                  </a:lnTo>
                  <a:lnTo>
                    <a:pt x="2044" y="805"/>
                  </a:lnTo>
                  <a:lnTo>
                    <a:pt x="2041" y="814"/>
                  </a:lnTo>
                  <a:lnTo>
                    <a:pt x="2038" y="818"/>
                  </a:lnTo>
                  <a:lnTo>
                    <a:pt x="2035" y="815"/>
                  </a:lnTo>
                  <a:lnTo>
                    <a:pt x="2031" y="802"/>
                  </a:lnTo>
                  <a:lnTo>
                    <a:pt x="2030" y="775"/>
                  </a:lnTo>
                  <a:lnTo>
                    <a:pt x="2029" y="767"/>
                  </a:lnTo>
                  <a:lnTo>
                    <a:pt x="2025" y="747"/>
                  </a:lnTo>
                  <a:lnTo>
                    <a:pt x="2020" y="721"/>
                  </a:lnTo>
                  <a:lnTo>
                    <a:pt x="2011" y="696"/>
                  </a:lnTo>
                  <a:lnTo>
                    <a:pt x="1998" y="679"/>
                  </a:lnTo>
                  <a:lnTo>
                    <a:pt x="1983" y="676"/>
                  </a:lnTo>
                  <a:lnTo>
                    <a:pt x="1964" y="694"/>
                  </a:lnTo>
                  <a:lnTo>
                    <a:pt x="1942" y="738"/>
                  </a:lnTo>
                  <a:lnTo>
                    <a:pt x="1940" y="746"/>
                  </a:lnTo>
                  <a:lnTo>
                    <a:pt x="1938" y="760"/>
                  </a:lnTo>
                  <a:lnTo>
                    <a:pt x="1934" y="779"/>
                  </a:lnTo>
                  <a:lnTo>
                    <a:pt x="1929" y="795"/>
                  </a:lnTo>
                  <a:lnTo>
                    <a:pt x="1924" y="804"/>
                  </a:lnTo>
                  <a:lnTo>
                    <a:pt x="1918" y="798"/>
                  </a:lnTo>
                  <a:lnTo>
                    <a:pt x="1911" y="775"/>
                  </a:lnTo>
                  <a:lnTo>
                    <a:pt x="1906" y="727"/>
                  </a:lnTo>
                  <a:lnTo>
                    <a:pt x="1904" y="722"/>
                  </a:lnTo>
                  <a:lnTo>
                    <a:pt x="1897" y="708"/>
                  </a:lnTo>
                  <a:lnTo>
                    <a:pt x="1889" y="692"/>
                  </a:lnTo>
                  <a:lnTo>
                    <a:pt x="1877" y="679"/>
                  </a:lnTo>
                  <a:lnTo>
                    <a:pt x="1862" y="673"/>
                  </a:lnTo>
                  <a:lnTo>
                    <a:pt x="1847" y="681"/>
                  </a:lnTo>
                  <a:lnTo>
                    <a:pt x="1831" y="707"/>
                  </a:lnTo>
                  <a:lnTo>
                    <a:pt x="1814" y="754"/>
                  </a:lnTo>
                  <a:lnTo>
                    <a:pt x="1813" y="753"/>
                  </a:lnTo>
                  <a:lnTo>
                    <a:pt x="1812" y="749"/>
                  </a:lnTo>
                  <a:lnTo>
                    <a:pt x="1809" y="741"/>
                  </a:lnTo>
                  <a:lnTo>
                    <a:pt x="1807" y="733"/>
                  </a:lnTo>
                  <a:lnTo>
                    <a:pt x="1803" y="722"/>
                  </a:lnTo>
                  <a:lnTo>
                    <a:pt x="1798" y="714"/>
                  </a:lnTo>
                  <a:lnTo>
                    <a:pt x="1794" y="705"/>
                  </a:lnTo>
                  <a:lnTo>
                    <a:pt x="1789" y="698"/>
                  </a:lnTo>
                  <a:lnTo>
                    <a:pt x="1786" y="692"/>
                  </a:lnTo>
                  <a:lnTo>
                    <a:pt x="1783" y="681"/>
                  </a:lnTo>
                  <a:lnTo>
                    <a:pt x="1775" y="666"/>
                  </a:lnTo>
                  <a:lnTo>
                    <a:pt x="1768" y="653"/>
                  </a:lnTo>
                  <a:lnTo>
                    <a:pt x="1756" y="649"/>
                  </a:lnTo>
                  <a:lnTo>
                    <a:pt x="1745" y="653"/>
                  </a:lnTo>
                  <a:lnTo>
                    <a:pt x="1731" y="675"/>
                  </a:lnTo>
                  <a:lnTo>
                    <a:pt x="1717" y="715"/>
                  </a:lnTo>
                  <a:lnTo>
                    <a:pt x="1716" y="724"/>
                  </a:lnTo>
                  <a:lnTo>
                    <a:pt x="1712" y="741"/>
                  </a:lnTo>
                  <a:lnTo>
                    <a:pt x="1707" y="763"/>
                  </a:lnTo>
                  <a:lnTo>
                    <a:pt x="1701" y="785"/>
                  </a:lnTo>
                  <a:lnTo>
                    <a:pt x="1694" y="798"/>
                  </a:lnTo>
                  <a:lnTo>
                    <a:pt x="1687" y="796"/>
                  </a:lnTo>
                  <a:lnTo>
                    <a:pt x="1680" y="775"/>
                  </a:lnTo>
                  <a:lnTo>
                    <a:pt x="1675" y="727"/>
                  </a:lnTo>
                  <a:lnTo>
                    <a:pt x="1673" y="720"/>
                  </a:lnTo>
                  <a:lnTo>
                    <a:pt x="1669" y="699"/>
                  </a:lnTo>
                  <a:lnTo>
                    <a:pt x="1662" y="675"/>
                  </a:lnTo>
                  <a:lnTo>
                    <a:pt x="1651" y="653"/>
                  </a:lnTo>
                  <a:lnTo>
                    <a:pt x="1639" y="641"/>
                  </a:lnTo>
                  <a:lnTo>
                    <a:pt x="1625" y="646"/>
                  </a:lnTo>
                  <a:lnTo>
                    <a:pt x="1609" y="673"/>
                  </a:lnTo>
                  <a:lnTo>
                    <a:pt x="1591" y="730"/>
                  </a:lnTo>
                  <a:lnTo>
                    <a:pt x="1590" y="736"/>
                  </a:lnTo>
                  <a:lnTo>
                    <a:pt x="1588" y="750"/>
                  </a:lnTo>
                  <a:lnTo>
                    <a:pt x="1585" y="767"/>
                  </a:lnTo>
                  <a:lnTo>
                    <a:pt x="1582" y="782"/>
                  </a:lnTo>
                  <a:lnTo>
                    <a:pt x="1578" y="789"/>
                  </a:lnTo>
                  <a:lnTo>
                    <a:pt x="1573" y="785"/>
                  </a:lnTo>
                  <a:lnTo>
                    <a:pt x="1568" y="763"/>
                  </a:lnTo>
                  <a:lnTo>
                    <a:pt x="1564" y="718"/>
                  </a:lnTo>
                  <a:lnTo>
                    <a:pt x="1563" y="711"/>
                  </a:lnTo>
                  <a:lnTo>
                    <a:pt x="1561" y="694"/>
                  </a:lnTo>
                  <a:lnTo>
                    <a:pt x="1557" y="670"/>
                  </a:lnTo>
                  <a:lnTo>
                    <a:pt x="1550" y="649"/>
                  </a:lnTo>
                  <a:lnTo>
                    <a:pt x="1542" y="633"/>
                  </a:lnTo>
                  <a:lnTo>
                    <a:pt x="1529" y="630"/>
                  </a:lnTo>
                  <a:lnTo>
                    <a:pt x="1513" y="646"/>
                  </a:lnTo>
                  <a:lnTo>
                    <a:pt x="1492" y="686"/>
                  </a:lnTo>
                  <a:lnTo>
                    <a:pt x="1491" y="689"/>
                  </a:lnTo>
                  <a:lnTo>
                    <a:pt x="1490" y="695"/>
                  </a:lnTo>
                  <a:lnTo>
                    <a:pt x="1486" y="704"/>
                  </a:lnTo>
                  <a:lnTo>
                    <a:pt x="1484" y="715"/>
                  </a:lnTo>
                  <a:lnTo>
                    <a:pt x="1480" y="730"/>
                  </a:lnTo>
                  <a:lnTo>
                    <a:pt x="1476" y="746"/>
                  </a:lnTo>
                  <a:lnTo>
                    <a:pt x="1473" y="764"/>
                  </a:lnTo>
                  <a:lnTo>
                    <a:pt x="1471" y="782"/>
                  </a:lnTo>
                  <a:lnTo>
                    <a:pt x="1470" y="786"/>
                  </a:lnTo>
                  <a:lnTo>
                    <a:pt x="1467" y="795"/>
                  </a:lnTo>
                  <a:lnTo>
                    <a:pt x="1465" y="805"/>
                  </a:lnTo>
                  <a:lnTo>
                    <a:pt x="1461" y="814"/>
                  </a:lnTo>
                  <a:lnTo>
                    <a:pt x="1457" y="817"/>
                  </a:lnTo>
                  <a:lnTo>
                    <a:pt x="1453" y="809"/>
                  </a:lnTo>
                  <a:lnTo>
                    <a:pt x="1450" y="792"/>
                  </a:lnTo>
                  <a:lnTo>
                    <a:pt x="1448" y="757"/>
                  </a:lnTo>
                  <a:lnTo>
                    <a:pt x="1447" y="747"/>
                  </a:lnTo>
                  <a:lnTo>
                    <a:pt x="1446" y="721"/>
                  </a:lnTo>
                  <a:lnTo>
                    <a:pt x="1442" y="686"/>
                  </a:lnTo>
                  <a:lnTo>
                    <a:pt x="1434" y="654"/>
                  </a:lnTo>
                  <a:lnTo>
                    <a:pt x="1423" y="634"/>
                  </a:lnTo>
                  <a:lnTo>
                    <a:pt x="1407" y="633"/>
                  </a:lnTo>
                  <a:lnTo>
                    <a:pt x="1385" y="660"/>
                  </a:lnTo>
                  <a:lnTo>
                    <a:pt x="1357" y="724"/>
                  </a:lnTo>
                  <a:lnTo>
                    <a:pt x="1356" y="728"/>
                  </a:lnTo>
                  <a:lnTo>
                    <a:pt x="1352" y="740"/>
                  </a:lnTo>
                  <a:lnTo>
                    <a:pt x="1349" y="753"/>
                  </a:lnTo>
                  <a:lnTo>
                    <a:pt x="1345" y="767"/>
                  </a:lnTo>
                  <a:lnTo>
                    <a:pt x="1340" y="779"/>
                  </a:lnTo>
                  <a:lnTo>
                    <a:pt x="1336" y="783"/>
                  </a:lnTo>
                  <a:lnTo>
                    <a:pt x="1332" y="780"/>
                  </a:lnTo>
                  <a:lnTo>
                    <a:pt x="1332" y="763"/>
                  </a:lnTo>
                  <a:lnTo>
                    <a:pt x="1331" y="759"/>
                  </a:lnTo>
                  <a:lnTo>
                    <a:pt x="1328" y="744"/>
                  </a:lnTo>
                  <a:lnTo>
                    <a:pt x="1326" y="725"/>
                  </a:lnTo>
                  <a:lnTo>
                    <a:pt x="1323" y="705"/>
                  </a:lnTo>
                  <a:lnTo>
                    <a:pt x="1320" y="685"/>
                  </a:lnTo>
                  <a:lnTo>
                    <a:pt x="1318" y="670"/>
                  </a:lnTo>
                  <a:lnTo>
                    <a:pt x="1316" y="663"/>
                  </a:lnTo>
                  <a:lnTo>
                    <a:pt x="1317" y="667"/>
                  </a:lnTo>
                  <a:lnTo>
                    <a:pt x="1316" y="665"/>
                  </a:lnTo>
                  <a:lnTo>
                    <a:pt x="1312" y="656"/>
                  </a:lnTo>
                  <a:lnTo>
                    <a:pt x="1308" y="644"/>
                  </a:lnTo>
                  <a:lnTo>
                    <a:pt x="1301" y="634"/>
                  </a:lnTo>
                  <a:lnTo>
                    <a:pt x="1292" y="628"/>
                  </a:lnTo>
                  <a:lnTo>
                    <a:pt x="1280" y="630"/>
                  </a:lnTo>
                  <a:lnTo>
                    <a:pt x="1268" y="644"/>
                  </a:lnTo>
                  <a:lnTo>
                    <a:pt x="1253" y="673"/>
                  </a:lnTo>
                  <a:lnTo>
                    <a:pt x="1251" y="676"/>
                  </a:lnTo>
                  <a:lnTo>
                    <a:pt x="1249" y="683"/>
                  </a:lnTo>
                  <a:lnTo>
                    <a:pt x="1245" y="695"/>
                  </a:lnTo>
                  <a:lnTo>
                    <a:pt x="1241" y="707"/>
                  </a:lnTo>
                  <a:lnTo>
                    <a:pt x="1236" y="721"/>
                  </a:lnTo>
                  <a:lnTo>
                    <a:pt x="1231" y="734"/>
                  </a:lnTo>
                  <a:lnTo>
                    <a:pt x="1229" y="746"/>
                  </a:lnTo>
                  <a:lnTo>
                    <a:pt x="1226" y="753"/>
                  </a:lnTo>
                  <a:lnTo>
                    <a:pt x="1225" y="756"/>
                  </a:lnTo>
                  <a:lnTo>
                    <a:pt x="1224" y="760"/>
                  </a:lnTo>
                  <a:lnTo>
                    <a:pt x="1221" y="764"/>
                  </a:lnTo>
                  <a:lnTo>
                    <a:pt x="1220" y="767"/>
                  </a:lnTo>
                  <a:lnTo>
                    <a:pt x="1217" y="766"/>
                  </a:lnTo>
                  <a:lnTo>
                    <a:pt x="1216" y="760"/>
                  </a:lnTo>
                  <a:lnTo>
                    <a:pt x="1215" y="747"/>
                  </a:lnTo>
                  <a:lnTo>
                    <a:pt x="1216" y="724"/>
                  </a:lnTo>
                  <a:lnTo>
                    <a:pt x="1215" y="724"/>
                  </a:lnTo>
                  <a:lnTo>
                    <a:pt x="1215" y="721"/>
                  </a:lnTo>
                  <a:lnTo>
                    <a:pt x="1215" y="717"/>
                  </a:lnTo>
                  <a:lnTo>
                    <a:pt x="1214" y="709"/>
                  </a:lnTo>
                  <a:lnTo>
                    <a:pt x="1212" y="701"/>
                  </a:lnTo>
                  <a:lnTo>
                    <a:pt x="1211" y="689"/>
                  </a:lnTo>
                  <a:lnTo>
                    <a:pt x="1210" y="675"/>
                  </a:lnTo>
                  <a:lnTo>
                    <a:pt x="1208" y="656"/>
                  </a:lnTo>
                  <a:lnTo>
                    <a:pt x="1207" y="654"/>
                  </a:lnTo>
                  <a:lnTo>
                    <a:pt x="1207" y="649"/>
                  </a:lnTo>
                  <a:lnTo>
                    <a:pt x="1205" y="641"/>
                  </a:lnTo>
                  <a:lnTo>
                    <a:pt x="1202" y="633"/>
                  </a:lnTo>
                  <a:lnTo>
                    <a:pt x="1198" y="628"/>
                  </a:lnTo>
                  <a:lnTo>
                    <a:pt x="1192" y="627"/>
                  </a:lnTo>
                  <a:lnTo>
                    <a:pt x="1186" y="633"/>
                  </a:lnTo>
                  <a:lnTo>
                    <a:pt x="1177" y="644"/>
                  </a:lnTo>
                  <a:lnTo>
                    <a:pt x="1176" y="647"/>
                  </a:lnTo>
                  <a:lnTo>
                    <a:pt x="1172" y="654"/>
                  </a:lnTo>
                  <a:lnTo>
                    <a:pt x="1167" y="666"/>
                  </a:lnTo>
                  <a:lnTo>
                    <a:pt x="1161" y="679"/>
                  </a:lnTo>
                  <a:lnTo>
                    <a:pt x="1153" y="694"/>
                  </a:lnTo>
                  <a:lnTo>
                    <a:pt x="1145" y="708"/>
                  </a:lnTo>
                  <a:lnTo>
                    <a:pt x="1137" y="720"/>
                  </a:lnTo>
                  <a:lnTo>
                    <a:pt x="1130" y="730"/>
                  </a:lnTo>
                  <a:lnTo>
                    <a:pt x="1128" y="725"/>
                  </a:lnTo>
                  <a:lnTo>
                    <a:pt x="1125" y="715"/>
                  </a:lnTo>
                  <a:lnTo>
                    <a:pt x="1120" y="699"/>
                  </a:lnTo>
                  <a:lnTo>
                    <a:pt x="1115" y="682"/>
                  </a:lnTo>
                  <a:lnTo>
                    <a:pt x="1110" y="667"/>
                  </a:lnTo>
                  <a:lnTo>
                    <a:pt x="1108" y="657"/>
                  </a:lnTo>
                  <a:lnTo>
                    <a:pt x="1106" y="654"/>
                  </a:lnTo>
                  <a:lnTo>
                    <a:pt x="1110" y="660"/>
                  </a:lnTo>
                  <a:lnTo>
                    <a:pt x="1109" y="656"/>
                  </a:lnTo>
                  <a:lnTo>
                    <a:pt x="1105" y="644"/>
                  </a:lnTo>
                  <a:lnTo>
                    <a:pt x="1100" y="627"/>
                  </a:lnTo>
                  <a:lnTo>
                    <a:pt x="1092" y="610"/>
                  </a:lnTo>
                  <a:lnTo>
                    <a:pt x="1082" y="597"/>
                  </a:lnTo>
                  <a:lnTo>
                    <a:pt x="1071" y="592"/>
                  </a:lnTo>
                  <a:lnTo>
                    <a:pt x="1058" y="601"/>
                  </a:lnTo>
                  <a:lnTo>
                    <a:pt x="1046" y="624"/>
                  </a:lnTo>
                  <a:lnTo>
                    <a:pt x="1044" y="630"/>
                  </a:lnTo>
                  <a:lnTo>
                    <a:pt x="1042" y="640"/>
                  </a:lnTo>
                  <a:lnTo>
                    <a:pt x="1037" y="654"/>
                  </a:lnTo>
                  <a:lnTo>
                    <a:pt x="1032" y="667"/>
                  </a:lnTo>
                  <a:lnTo>
                    <a:pt x="1024" y="675"/>
                  </a:lnTo>
                  <a:lnTo>
                    <a:pt x="1017" y="675"/>
                  </a:lnTo>
                  <a:lnTo>
                    <a:pt x="1007" y="662"/>
                  </a:lnTo>
                  <a:lnTo>
                    <a:pt x="998" y="633"/>
                  </a:lnTo>
                  <a:lnTo>
                    <a:pt x="995" y="628"/>
                  </a:lnTo>
                  <a:lnTo>
                    <a:pt x="991" y="617"/>
                  </a:lnTo>
                  <a:lnTo>
                    <a:pt x="984" y="602"/>
                  </a:lnTo>
                  <a:lnTo>
                    <a:pt x="975" y="586"/>
                  </a:lnTo>
                  <a:lnTo>
                    <a:pt x="966" y="575"/>
                  </a:lnTo>
                  <a:lnTo>
                    <a:pt x="956" y="568"/>
                  </a:lnTo>
                  <a:lnTo>
                    <a:pt x="946" y="572"/>
                  </a:lnTo>
                  <a:lnTo>
                    <a:pt x="937" y="588"/>
                  </a:lnTo>
                  <a:lnTo>
                    <a:pt x="935" y="597"/>
                  </a:lnTo>
                  <a:lnTo>
                    <a:pt x="932" y="618"/>
                  </a:lnTo>
                  <a:lnTo>
                    <a:pt x="926" y="646"/>
                  </a:lnTo>
                  <a:lnTo>
                    <a:pt x="918" y="673"/>
                  </a:lnTo>
                  <a:lnTo>
                    <a:pt x="908" y="694"/>
                  </a:lnTo>
                  <a:lnTo>
                    <a:pt x="898" y="701"/>
                  </a:lnTo>
                  <a:lnTo>
                    <a:pt x="887" y="688"/>
                  </a:lnTo>
                  <a:lnTo>
                    <a:pt x="875" y="647"/>
                  </a:lnTo>
                  <a:lnTo>
                    <a:pt x="874" y="646"/>
                  </a:lnTo>
                  <a:lnTo>
                    <a:pt x="872" y="639"/>
                  </a:lnTo>
                  <a:lnTo>
                    <a:pt x="869" y="627"/>
                  </a:lnTo>
                  <a:lnTo>
                    <a:pt x="865" y="614"/>
                  </a:lnTo>
                  <a:lnTo>
                    <a:pt x="861" y="599"/>
                  </a:lnTo>
                  <a:lnTo>
                    <a:pt x="858" y="586"/>
                  </a:lnTo>
                  <a:lnTo>
                    <a:pt x="855" y="573"/>
                  </a:lnTo>
                  <a:lnTo>
                    <a:pt x="854" y="563"/>
                  </a:lnTo>
                  <a:lnTo>
                    <a:pt x="853" y="560"/>
                  </a:lnTo>
                  <a:lnTo>
                    <a:pt x="849" y="553"/>
                  </a:lnTo>
                  <a:lnTo>
                    <a:pt x="844" y="543"/>
                  </a:lnTo>
                  <a:lnTo>
                    <a:pt x="839" y="536"/>
                  </a:lnTo>
                  <a:lnTo>
                    <a:pt x="832" y="533"/>
                  </a:lnTo>
                  <a:lnTo>
                    <a:pt x="826" y="537"/>
                  </a:lnTo>
                  <a:lnTo>
                    <a:pt x="820" y="553"/>
                  </a:lnTo>
                  <a:lnTo>
                    <a:pt x="816" y="582"/>
                  </a:lnTo>
                  <a:lnTo>
                    <a:pt x="815" y="589"/>
                  </a:lnTo>
                  <a:lnTo>
                    <a:pt x="814" y="604"/>
                  </a:lnTo>
                  <a:lnTo>
                    <a:pt x="811" y="621"/>
                  </a:lnTo>
                  <a:lnTo>
                    <a:pt x="807" y="639"/>
                  </a:lnTo>
                  <a:lnTo>
                    <a:pt x="802" y="652"/>
                  </a:lnTo>
                  <a:lnTo>
                    <a:pt x="795" y="653"/>
                  </a:lnTo>
                  <a:lnTo>
                    <a:pt x="785" y="641"/>
                  </a:lnTo>
                  <a:lnTo>
                    <a:pt x="772" y="608"/>
                  </a:lnTo>
                  <a:lnTo>
                    <a:pt x="771" y="607"/>
                  </a:lnTo>
                  <a:lnTo>
                    <a:pt x="768" y="601"/>
                  </a:lnTo>
                  <a:lnTo>
                    <a:pt x="763" y="594"/>
                  </a:lnTo>
                  <a:lnTo>
                    <a:pt x="758" y="584"/>
                  </a:lnTo>
                  <a:lnTo>
                    <a:pt x="753" y="573"/>
                  </a:lnTo>
                  <a:lnTo>
                    <a:pt x="748" y="562"/>
                  </a:lnTo>
                  <a:lnTo>
                    <a:pt x="742" y="553"/>
                  </a:lnTo>
                  <a:lnTo>
                    <a:pt x="738" y="545"/>
                  </a:lnTo>
                  <a:lnTo>
                    <a:pt x="737" y="542"/>
                  </a:lnTo>
                  <a:lnTo>
                    <a:pt x="733" y="533"/>
                  </a:lnTo>
                  <a:lnTo>
                    <a:pt x="728" y="524"/>
                  </a:lnTo>
                  <a:lnTo>
                    <a:pt x="723" y="516"/>
                  </a:lnTo>
                  <a:lnTo>
                    <a:pt x="716" y="511"/>
                  </a:lnTo>
                  <a:lnTo>
                    <a:pt x="709" y="514"/>
                  </a:lnTo>
                  <a:lnTo>
                    <a:pt x="702" y="529"/>
                  </a:lnTo>
                  <a:lnTo>
                    <a:pt x="696" y="556"/>
                  </a:lnTo>
                  <a:lnTo>
                    <a:pt x="695" y="562"/>
                  </a:lnTo>
                  <a:lnTo>
                    <a:pt x="692" y="575"/>
                  </a:lnTo>
                  <a:lnTo>
                    <a:pt x="689" y="591"/>
                  </a:lnTo>
                  <a:lnTo>
                    <a:pt x="684" y="607"/>
                  </a:lnTo>
                  <a:lnTo>
                    <a:pt x="677" y="618"/>
                  </a:lnTo>
                  <a:lnTo>
                    <a:pt x="671" y="621"/>
                  </a:lnTo>
                  <a:lnTo>
                    <a:pt x="665" y="613"/>
                  </a:lnTo>
                  <a:lnTo>
                    <a:pt x="658" y="585"/>
                  </a:lnTo>
                  <a:lnTo>
                    <a:pt x="656" y="584"/>
                  </a:lnTo>
                  <a:lnTo>
                    <a:pt x="653" y="575"/>
                  </a:lnTo>
                  <a:lnTo>
                    <a:pt x="648" y="565"/>
                  </a:lnTo>
                  <a:lnTo>
                    <a:pt x="642" y="550"/>
                  </a:lnTo>
                  <a:lnTo>
                    <a:pt x="634" y="537"/>
                  </a:lnTo>
                  <a:lnTo>
                    <a:pt x="627" y="523"/>
                  </a:lnTo>
                  <a:lnTo>
                    <a:pt x="619" y="511"/>
                  </a:lnTo>
                  <a:lnTo>
                    <a:pt x="614" y="501"/>
                  </a:lnTo>
                  <a:lnTo>
                    <a:pt x="612" y="498"/>
                  </a:lnTo>
                  <a:lnTo>
                    <a:pt x="608" y="488"/>
                  </a:lnTo>
                  <a:lnTo>
                    <a:pt x="603" y="478"/>
                  </a:lnTo>
                  <a:lnTo>
                    <a:pt x="595" y="471"/>
                  </a:lnTo>
                  <a:lnTo>
                    <a:pt x="586" y="472"/>
                  </a:lnTo>
                  <a:lnTo>
                    <a:pt x="576" y="484"/>
                  </a:lnTo>
                  <a:lnTo>
                    <a:pt x="566" y="511"/>
                  </a:lnTo>
                  <a:lnTo>
                    <a:pt x="557" y="558"/>
                  </a:lnTo>
                  <a:lnTo>
                    <a:pt x="556" y="562"/>
                  </a:lnTo>
                  <a:lnTo>
                    <a:pt x="556" y="571"/>
                  </a:lnTo>
                  <a:lnTo>
                    <a:pt x="555" y="582"/>
                  </a:lnTo>
                  <a:lnTo>
                    <a:pt x="552" y="592"/>
                  </a:lnTo>
                  <a:lnTo>
                    <a:pt x="549" y="599"/>
                  </a:lnTo>
                  <a:lnTo>
                    <a:pt x="543" y="597"/>
                  </a:lnTo>
                  <a:lnTo>
                    <a:pt x="536" y="585"/>
                  </a:lnTo>
                  <a:lnTo>
                    <a:pt x="526" y="558"/>
                  </a:lnTo>
                  <a:lnTo>
                    <a:pt x="525" y="556"/>
                  </a:lnTo>
                  <a:lnTo>
                    <a:pt x="521" y="550"/>
                  </a:lnTo>
                  <a:lnTo>
                    <a:pt x="517" y="540"/>
                  </a:lnTo>
                  <a:lnTo>
                    <a:pt x="512" y="529"/>
                  </a:lnTo>
                  <a:lnTo>
                    <a:pt x="507" y="517"/>
                  </a:lnTo>
                  <a:lnTo>
                    <a:pt x="502" y="504"/>
                  </a:lnTo>
                  <a:lnTo>
                    <a:pt x="497" y="491"/>
                  </a:lnTo>
                  <a:lnTo>
                    <a:pt x="493" y="478"/>
                  </a:lnTo>
                  <a:lnTo>
                    <a:pt x="490" y="477"/>
                  </a:lnTo>
                  <a:lnTo>
                    <a:pt x="488" y="472"/>
                  </a:lnTo>
                  <a:lnTo>
                    <a:pt x="483" y="468"/>
                  </a:lnTo>
                  <a:lnTo>
                    <a:pt x="477" y="463"/>
                  </a:lnTo>
                  <a:lnTo>
                    <a:pt x="470" y="465"/>
                  </a:lnTo>
                  <a:lnTo>
                    <a:pt x="464" y="472"/>
                  </a:lnTo>
                  <a:lnTo>
                    <a:pt x="458" y="488"/>
                  </a:lnTo>
                  <a:lnTo>
                    <a:pt x="454" y="514"/>
                  </a:lnTo>
                  <a:lnTo>
                    <a:pt x="453" y="518"/>
                  </a:lnTo>
                  <a:lnTo>
                    <a:pt x="450" y="527"/>
                  </a:lnTo>
                  <a:lnTo>
                    <a:pt x="446" y="539"/>
                  </a:lnTo>
                  <a:lnTo>
                    <a:pt x="441" y="547"/>
                  </a:lnTo>
                  <a:lnTo>
                    <a:pt x="435" y="550"/>
                  </a:lnTo>
                  <a:lnTo>
                    <a:pt x="427" y="546"/>
                  </a:lnTo>
                  <a:lnTo>
                    <a:pt x="420" y="529"/>
                  </a:lnTo>
                  <a:lnTo>
                    <a:pt x="412" y="495"/>
                  </a:lnTo>
                  <a:lnTo>
                    <a:pt x="410" y="492"/>
                  </a:lnTo>
                  <a:lnTo>
                    <a:pt x="405" y="484"/>
                  </a:lnTo>
                  <a:lnTo>
                    <a:pt x="397" y="471"/>
                  </a:lnTo>
                  <a:lnTo>
                    <a:pt x="390" y="458"/>
                  </a:lnTo>
                  <a:lnTo>
                    <a:pt x="381" y="446"/>
                  </a:lnTo>
                  <a:lnTo>
                    <a:pt x="373" y="439"/>
                  </a:lnTo>
                  <a:lnTo>
                    <a:pt x="368" y="437"/>
                  </a:lnTo>
                  <a:lnTo>
                    <a:pt x="367" y="445"/>
                  </a:lnTo>
                  <a:lnTo>
                    <a:pt x="366" y="450"/>
                  </a:lnTo>
                  <a:lnTo>
                    <a:pt x="362" y="458"/>
                  </a:lnTo>
                  <a:lnTo>
                    <a:pt x="358" y="468"/>
                  </a:lnTo>
                  <a:lnTo>
                    <a:pt x="353" y="479"/>
                  </a:lnTo>
                  <a:lnTo>
                    <a:pt x="348" y="491"/>
                  </a:lnTo>
                  <a:lnTo>
                    <a:pt x="342" y="503"/>
                  </a:lnTo>
                  <a:lnTo>
                    <a:pt x="337" y="514"/>
                  </a:lnTo>
                  <a:lnTo>
                    <a:pt x="333" y="523"/>
                  </a:lnTo>
                  <a:lnTo>
                    <a:pt x="331" y="526"/>
                  </a:lnTo>
                  <a:lnTo>
                    <a:pt x="330" y="531"/>
                  </a:lnTo>
                  <a:lnTo>
                    <a:pt x="328" y="539"/>
                  </a:lnTo>
                  <a:lnTo>
                    <a:pt x="324" y="545"/>
                  </a:lnTo>
                  <a:lnTo>
                    <a:pt x="320" y="546"/>
                  </a:lnTo>
                  <a:lnTo>
                    <a:pt x="315" y="543"/>
                  </a:lnTo>
                  <a:lnTo>
                    <a:pt x="308" y="531"/>
                  </a:lnTo>
                  <a:lnTo>
                    <a:pt x="301" y="508"/>
                  </a:lnTo>
                  <a:lnTo>
                    <a:pt x="300" y="508"/>
                  </a:lnTo>
                  <a:lnTo>
                    <a:pt x="300" y="504"/>
                  </a:lnTo>
                  <a:lnTo>
                    <a:pt x="299" y="498"/>
                  </a:lnTo>
                  <a:lnTo>
                    <a:pt x="297" y="490"/>
                  </a:lnTo>
                  <a:lnTo>
                    <a:pt x="295" y="481"/>
                  </a:lnTo>
                  <a:lnTo>
                    <a:pt x="291" y="471"/>
                  </a:lnTo>
                  <a:lnTo>
                    <a:pt x="286" y="461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78" y="443"/>
                  </a:lnTo>
                  <a:lnTo>
                    <a:pt x="277" y="439"/>
                  </a:lnTo>
                  <a:lnTo>
                    <a:pt x="273" y="435"/>
                  </a:lnTo>
                  <a:lnTo>
                    <a:pt x="270" y="433"/>
                  </a:lnTo>
                  <a:lnTo>
                    <a:pt x="263" y="436"/>
                  </a:lnTo>
                  <a:lnTo>
                    <a:pt x="255" y="445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39" y="469"/>
                  </a:lnTo>
                  <a:lnTo>
                    <a:pt x="236" y="479"/>
                  </a:lnTo>
                  <a:lnTo>
                    <a:pt x="231" y="490"/>
                  </a:lnTo>
                  <a:lnTo>
                    <a:pt x="225" y="501"/>
                  </a:lnTo>
                  <a:lnTo>
                    <a:pt x="219" y="513"/>
                  </a:lnTo>
                  <a:lnTo>
                    <a:pt x="214" y="523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3"/>
                  </a:lnTo>
                  <a:lnTo>
                    <a:pt x="203" y="516"/>
                  </a:lnTo>
                  <a:lnTo>
                    <a:pt x="198" y="505"/>
                  </a:lnTo>
                  <a:lnTo>
                    <a:pt x="191" y="492"/>
                  </a:lnTo>
                  <a:lnTo>
                    <a:pt x="186" y="479"/>
                  </a:lnTo>
                  <a:lnTo>
                    <a:pt x="181" y="466"/>
                  </a:lnTo>
                  <a:lnTo>
                    <a:pt x="176" y="450"/>
                  </a:lnTo>
                  <a:lnTo>
                    <a:pt x="175" y="449"/>
                  </a:lnTo>
                  <a:lnTo>
                    <a:pt x="174" y="445"/>
                  </a:lnTo>
                  <a:lnTo>
                    <a:pt x="172" y="437"/>
                  </a:lnTo>
                  <a:lnTo>
                    <a:pt x="170" y="427"/>
                  </a:lnTo>
                  <a:lnTo>
                    <a:pt x="166" y="416"/>
                  </a:lnTo>
                  <a:lnTo>
                    <a:pt x="161" y="404"/>
                  </a:lnTo>
                  <a:lnTo>
                    <a:pt x="155" y="390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7" y="372"/>
                  </a:lnTo>
                  <a:lnTo>
                    <a:pt x="145" y="368"/>
                  </a:lnTo>
                  <a:lnTo>
                    <a:pt x="142" y="365"/>
                  </a:lnTo>
                  <a:lnTo>
                    <a:pt x="138" y="364"/>
                  </a:lnTo>
                  <a:lnTo>
                    <a:pt x="133" y="367"/>
                  </a:lnTo>
                  <a:lnTo>
                    <a:pt x="127" y="372"/>
                  </a:lnTo>
                  <a:lnTo>
                    <a:pt x="119" y="382"/>
                  </a:lnTo>
                  <a:lnTo>
                    <a:pt x="118" y="382"/>
                  </a:lnTo>
                  <a:lnTo>
                    <a:pt x="117" y="378"/>
                  </a:lnTo>
                  <a:lnTo>
                    <a:pt x="114" y="372"/>
                  </a:lnTo>
                  <a:lnTo>
                    <a:pt x="112" y="365"/>
                  </a:lnTo>
                  <a:lnTo>
                    <a:pt x="109" y="356"/>
                  </a:lnTo>
                  <a:lnTo>
                    <a:pt x="108" y="348"/>
                  </a:lnTo>
                  <a:lnTo>
                    <a:pt x="107" y="338"/>
                  </a:lnTo>
                  <a:lnTo>
                    <a:pt x="107" y="327"/>
                  </a:lnTo>
                  <a:lnTo>
                    <a:pt x="106" y="326"/>
                  </a:lnTo>
                  <a:lnTo>
                    <a:pt x="104" y="322"/>
                  </a:lnTo>
                  <a:lnTo>
                    <a:pt x="103" y="314"/>
                  </a:lnTo>
                  <a:lnTo>
                    <a:pt x="101" y="306"/>
                  </a:lnTo>
                  <a:lnTo>
                    <a:pt x="96" y="297"/>
                  </a:lnTo>
                  <a:lnTo>
                    <a:pt x="92" y="288"/>
                  </a:lnTo>
                  <a:lnTo>
                    <a:pt x="85" y="280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3" y="270"/>
                  </a:lnTo>
                  <a:lnTo>
                    <a:pt x="65" y="265"/>
                  </a:lnTo>
                  <a:lnTo>
                    <a:pt x="56" y="259"/>
                  </a:lnTo>
                  <a:lnTo>
                    <a:pt x="46" y="251"/>
                  </a:lnTo>
                  <a:lnTo>
                    <a:pt x="36" y="239"/>
                  </a:lnTo>
                  <a:lnTo>
                    <a:pt x="25" y="225"/>
                  </a:lnTo>
                  <a:lnTo>
                    <a:pt x="15" y="206"/>
                  </a:lnTo>
                  <a:lnTo>
                    <a:pt x="13" y="203"/>
                  </a:lnTo>
                  <a:lnTo>
                    <a:pt x="11" y="194"/>
                  </a:lnTo>
                  <a:lnTo>
                    <a:pt x="8" y="181"/>
                  </a:lnTo>
                  <a:lnTo>
                    <a:pt x="5" y="163"/>
                  </a:lnTo>
                  <a:lnTo>
                    <a:pt x="2" y="142"/>
                  </a:lnTo>
                  <a:lnTo>
                    <a:pt x="1" y="118"/>
                  </a:lnTo>
                  <a:lnTo>
                    <a:pt x="0" y="92"/>
                  </a:lnTo>
                  <a:lnTo>
                    <a:pt x="2" y="63"/>
                  </a:lnTo>
                  <a:lnTo>
                    <a:pt x="29" y="60"/>
                  </a:lnTo>
                  <a:lnTo>
                    <a:pt x="98" y="53"/>
                  </a:lnTo>
                  <a:lnTo>
                    <a:pt x="199" y="41"/>
                  </a:lnTo>
                  <a:lnTo>
                    <a:pt x="316" y="28"/>
                  </a:lnTo>
                  <a:lnTo>
                    <a:pt x="437" y="16"/>
                  </a:lnTo>
                  <a:lnTo>
                    <a:pt x="547" y="6"/>
                  </a:lnTo>
                  <a:lnTo>
                    <a:pt x="633" y="0"/>
                  </a:lnTo>
                  <a:lnTo>
                    <a:pt x="681" y="0"/>
                  </a:lnTo>
                  <a:lnTo>
                    <a:pt x="711" y="12"/>
                  </a:lnTo>
                  <a:lnTo>
                    <a:pt x="793" y="41"/>
                  </a:lnTo>
                  <a:lnTo>
                    <a:pt x="911" y="80"/>
                  </a:lnTo>
                  <a:lnTo>
                    <a:pt x="1048" y="126"/>
                  </a:lnTo>
                  <a:lnTo>
                    <a:pt x="1190" y="174"/>
                  </a:lnTo>
                  <a:lnTo>
                    <a:pt x="1321" y="215"/>
                  </a:lnTo>
                  <a:lnTo>
                    <a:pt x="1423" y="245"/>
                  </a:lnTo>
                  <a:lnTo>
                    <a:pt x="1485" y="257"/>
                  </a:lnTo>
                  <a:lnTo>
                    <a:pt x="1508" y="258"/>
                  </a:lnTo>
                  <a:lnTo>
                    <a:pt x="1568" y="258"/>
                  </a:lnTo>
                  <a:lnTo>
                    <a:pt x="1655" y="259"/>
                  </a:lnTo>
                  <a:lnTo>
                    <a:pt x="1755" y="259"/>
                  </a:lnTo>
                  <a:lnTo>
                    <a:pt x="1857" y="261"/>
                  </a:lnTo>
                  <a:lnTo>
                    <a:pt x="1949" y="261"/>
                  </a:lnTo>
                  <a:lnTo>
                    <a:pt x="2017" y="261"/>
                  </a:lnTo>
                  <a:lnTo>
                    <a:pt x="2053" y="259"/>
                  </a:lnTo>
                  <a:lnTo>
                    <a:pt x="2059" y="248"/>
                  </a:lnTo>
                  <a:lnTo>
                    <a:pt x="2077" y="217"/>
                  </a:lnTo>
                  <a:lnTo>
                    <a:pt x="2101" y="178"/>
                  </a:lnTo>
                  <a:lnTo>
                    <a:pt x="2128" y="144"/>
                  </a:lnTo>
                  <a:lnTo>
                    <a:pt x="2155" y="122"/>
                  </a:lnTo>
                  <a:lnTo>
                    <a:pt x="2178" y="123"/>
                  </a:lnTo>
                  <a:lnTo>
                    <a:pt x="2193" y="161"/>
                  </a:lnTo>
                  <a:lnTo>
                    <a:pt x="2195" y="242"/>
                  </a:lnTo>
                  <a:lnTo>
                    <a:pt x="2207" y="245"/>
                  </a:lnTo>
                  <a:lnTo>
                    <a:pt x="2239" y="251"/>
                  </a:lnTo>
                  <a:lnTo>
                    <a:pt x="2289" y="259"/>
                  </a:lnTo>
                  <a:lnTo>
                    <a:pt x="2350" y="268"/>
                  </a:lnTo>
                  <a:lnTo>
                    <a:pt x="2420" y="278"/>
                  </a:lnTo>
                  <a:lnTo>
                    <a:pt x="2494" y="287"/>
                  </a:lnTo>
                  <a:lnTo>
                    <a:pt x="2570" y="293"/>
                  </a:lnTo>
                  <a:lnTo>
                    <a:pt x="2642" y="294"/>
                  </a:lnTo>
                  <a:lnTo>
                    <a:pt x="2658" y="294"/>
                  </a:lnTo>
                  <a:lnTo>
                    <a:pt x="2701" y="294"/>
                  </a:lnTo>
                  <a:lnTo>
                    <a:pt x="2761" y="293"/>
                  </a:lnTo>
                  <a:lnTo>
                    <a:pt x="2827" y="291"/>
                  </a:lnTo>
                  <a:lnTo>
                    <a:pt x="2892" y="291"/>
                  </a:lnTo>
                  <a:lnTo>
                    <a:pt x="2945" y="290"/>
                  </a:lnTo>
                  <a:lnTo>
                    <a:pt x="2978" y="290"/>
                  </a:lnTo>
                  <a:lnTo>
                    <a:pt x="2980" y="288"/>
                  </a:lnTo>
                  <a:lnTo>
                    <a:pt x="2983" y="287"/>
                  </a:lnTo>
                  <a:lnTo>
                    <a:pt x="2994" y="281"/>
                  </a:lnTo>
                  <a:lnTo>
                    <a:pt x="3010" y="272"/>
                  </a:lnTo>
                  <a:lnTo>
                    <a:pt x="3031" y="265"/>
                  </a:lnTo>
                  <a:lnTo>
                    <a:pt x="3053" y="259"/>
                  </a:lnTo>
                  <a:lnTo>
                    <a:pt x="3077" y="258"/>
                  </a:lnTo>
                  <a:lnTo>
                    <a:pt x="3100" y="262"/>
                  </a:lnTo>
                  <a:lnTo>
                    <a:pt x="3122" y="274"/>
                  </a:lnTo>
                  <a:lnTo>
                    <a:pt x="3132" y="275"/>
                  </a:lnTo>
                  <a:lnTo>
                    <a:pt x="3159" y="277"/>
                  </a:lnTo>
                  <a:lnTo>
                    <a:pt x="3198" y="280"/>
                  </a:lnTo>
                  <a:lnTo>
                    <a:pt x="3246" y="283"/>
                  </a:lnTo>
                  <a:lnTo>
                    <a:pt x="3299" y="287"/>
                  </a:lnTo>
                  <a:lnTo>
                    <a:pt x="3352" y="291"/>
                  </a:lnTo>
                  <a:lnTo>
                    <a:pt x="3402" y="297"/>
                  </a:lnTo>
                  <a:lnTo>
                    <a:pt x="3445" y="303"/>
                  </a:lnTo>
                  <a:lnTo>
                    <a:pt x="3467" y="303"/>
                  </a:lnTo>
                  <a:lnTo>
                    <a:pt x="3529" y="303"/>
                  </a:lnTo>
                  <a:lnTo>
                    <a:pt x="3619" y="300"/>
                  </a:lnTo>
                  <a:lnTo>
                    <a:pt x="3722" y="297"/>
                  </a:lnTo>
                  <a:lnTo>
                    <a:pt x="3831" y="294"/>
                  </a:lnTo>
                  <a:lnTo>
                    <a:pt x="3930" y="288"/>
                  </a:lnTo>
                  <a:lnTo>
                    <a:pt x="4010" y="283"/>
                  </a:lnTo>
                  <a:lnTo>
                    <a:pt x="4058" y="274"/>
                  </a:lnTo>
                  <a:lnTo>
                    <a:pt x="4062" y="271"/>
                  </a:lnTo>
                  <a:lnTo>
                    <a:pt x="4073" y="259"/>
                  </a:lnTo>
                  <a:lnTo>
                    <a:pt x="4088" y="244"/>
                  </a:lnTo>
                  <a:lnTo>
                    <a:pt x="4108" y="223"/>
                  </a:lnTo>
                  <a:lnTo>
                    <a:pt x="4127" y="203"/>
                  </a:lnTo>
                  <a:lnTo>
                    <a:pt x="4146" y="183"/>
                  </a:lnTo>
                  <a:lnTo>
                    <a:pt x="4163" y="164"/>
                  </a:lnTo>
                  <a:lnTo>
                    <a:pt x="4174" y="149"/>
                  </a:lnTo>
                  <a:lnTo>
                    <a:pt x="4174" y="148"/>
                  </a:lnTo>
                  <a:lnTo>
                    <a:pt x="4176" y="142"/>
                  </a:lnTo>
                  <a:lnTo>
                    <a:pt x="4180" y="135"/>
                  </a:lnTo>
                  <a:lnTo>
                    <a:pt x="4184" y="126"/>
                  </a:lnTo>
                  <a:lnTo>
                    <a:pt x="4190" y="118"/>
                  </a:lnTo>
                  <a:lnTo>
                    <a:pt x="4198" y="110"/>
                  </a:lnTo>
                  <a:lnTo>
                    <a:pt x="4207" y="108"/>
                  </a:lnTo>
                  <a:lnTo>
                    <a:pt x="4218" y="108"/>
                  </a:lnTo>
                  <a:lnTo>
                    <a:pt x="4218" y="108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5" name="Freeform 557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6" name="Freeform 558"/>
            <p:cNvSpPr>
              <a:spLocks noChangeAspect="1"/>
            </p:cNvSpPr>
            <p:nvPr/>
          </p:nvSpPr>
          <p:spPr bwMode="auto">
            <a:xfrm>
              <a:off x="5066" y="2022"/>
              <a:ext cx="472" cy="127"/>
            </a:xfrm>
            <a:custGeom>
              <a:avLst/>
              <a:gdLst/>
              <a:ahLst/>
              <a:cxnLst>
                <a:cxn ang="0">
                  <a:pos x="1126" y="38"/>
                </a:cxn>
                <a:cxn ang="0">
                  <a:pos x="1140" y="47"/>
                </a:cxn>
                <a:cxn ang="0">
                  <a:pos x="1150" y="74"/>
                </a:cxn>
                <a:cxn ang="0">
                  <a:pos x="1144" y="132"/>
                </a:cxn>
                <a:cxn ang="0">
                  <a:pos x="1125" y="184"/>
                </a:cxn>
                <a:cxn ang="0">
                  <a:pos x="1081" y="233"/>
                </a:cxn>
                <a:cxn ang="0">
                  <a:pos x="966" y="297"/>
                </a:cxn>
                <a:cxn ang="0">
                  <a:pos x="751" y="343"/>
                </a:cxn>
                <a:cxn ang="0">
                  <a:pos x="580" y="349"/>
                </a:cxn>
                <a:cxn ang="0">
                  <a:pos x="471" y="343"/>
                </a:cxn>
                <a:cxn ang="0">
                  <a:pos x="313" y="333"/>
                </a:cxn>
                <a:cxn ang="0">
                  <a:pos x="170" y="323"/>
                </a:cxn>
                <a:cxn ang="0">
                  <a:pos x="119" y="317"/>
                </a:cxn>
                <a:cxn ang="0">
                  <a:pos x="93" y="311"/>
                </a:cxn>
                <a:cxn ang="0">
                  <a:pos x="52" y="304"/>
                </a:cxn>
                <a:cxn ang="0">
                  <a:pos x="14" y="297"/>
                </a:cxn>
                <a:cxn ang="0">
                  <a:pos x="0" y="291"/>
                </a:cxn>
                <a:cxn ang="0">
                  <a:pos x="2" y="278"/>
                </a:cxn>
                <a:cxn ang="0">
                  <a:pos x="6" y="255"/>
                </a:cxn>
                <a:cxn ang="0">
                  <a:pos x="13" y="223"/>
                </a:cxn>
                <a:cxn ang="0">
                  <a:pos x="19" y="203"/>
                </a:cxn>
                <a:cxn ang="0">
                  <a:pos x="22" y="183"/>
                </a:cxn>
                <a:cxn ang="0">
                  <a:pos x="27" y="144"/>
                </a:cxn>
                <a:cxn ang="0">
                  <a:pos x="33" y="86"/>
                </a:cxn>
                <a:cxn ang="0">
                  <a:pos x="42" y="47"/>
                </a:cxn>
                <a:cxn ang="0">
                  <a:pos x="55" y="38"/>
                </a:cxn>
                <a:cxn ang="0">
                  <a:pos x="80" y="29"/>
                </a:cxn>
                <a:cxn ang="0">
                  <a:pos x="118" y="22"/>
                </a:cxn>
                <a:cxn ang="0">
                  <a:pos x="221" y="19"/>
                </a:cxn>
                <a:cxn ang="0">
                  <a:pos x="462" y="10"/>
                </a:cxn>
                <a:cxn ang="0">
                  <a:pos x="735" y="5"/>
                </a:cxn>
                <a:cxn ang="0">
                  <a:pos x="936" y="3"/>
                </a:cxn>
                <a:cxn ang="0">
                  <a:pos x="956" y="2"/>
                </a:cxn>
                <a:cxn ang="0">
                  <a:pos x="1006" y="0"/>
                </a:cxn>
                <a:cxn ang="0">
                  <a:pos x="1068" y="10"/>
                </a:cxn>
                <a:cxn ang="0">
                  <a:pos x="1125" y="36"/>
                </a:cxn>
              </a:cxnLst>
              <a:rect l="0" t="0" r="r" b="b"/>
              <a:pathLst>
                <a:path w="1150" h="349">
                  <a:moveTo>
                    <a:pt x="1125" y="36"/>
                  </a:moveTo>
                  <a:lnTo>
                    <a:pt x="1126" y="38"/>
                  </a:lnTo>
                  <a:lnTo>
                    <a:pt x="1132" y="41"/>
                  </a:lnTo>
                  <a:lnTo>
                    <a:pt x="1140" y="47"/>
                  </a:lnTo>
                  <a:lnTo>
                    <a:pt x="1146" y="57"/>
                  </a:lnTo>
                  <a:lnTo>
                    <a:pt x="1150" y="74"/>
                  </a:lnTo>
                  <a:lnTo>
                    <a:pt x="1150" y="99"/>
                  </a:lnTo>
                  <a:lnTo>
                    <a:pt x="1144" y="132"/>
                  </a:lnTo>
                  <a:lnTo>
                    <a:pt x="1130" y="175"/>
                  </a:lnTo>
                  <a:lnTo>
                    <a:pt x="1125" y="184"/>
                  </a:lnTo>
                  <a:lnTo>
                    <a:pt x="1110" y="204"/>
                  </a:lnTo>
                  <a:lnTo>
                    <a:pt x="1081" y="233"/>
                  </a:lnTo>
                  <a:lnTo>
                    <a:pt x="1034" y="265"/>
                  </a:lnTo>
                  <a:lnTo>
                    <a:pt x="966" y="297"/>
                  </a:lnTo>
                  <a:lnTo>
                    <a:pt x="872" y="324"/>
                  </a:lnTo>
                  <a:lnTo>
                    <a:pt x="751" y="343"/>
                  </a:lnTo>
                  <a:lnTo>
                    <a:pt x="597" y="349"/>
                  </a:lnTo>
                  <a:lnTo>
                    <a:pt x="580" y="349"/>
                  </a:lnTo>
                  <a:lnTo>
                    <a:pt x="536" y="346"/>
                  </a:lnTo>
                  <a:lnTo>
                    <a:pt x="471" y="343"/>
                  </a:lnTo>
                  <a:lnTo>
                    <a:pt x="394" y="339"/>
                  </a:lnTo>
                  <a:lnTo>
                    <a:pt x="313" y="333"/>
                  </a:lnTo>
                  <a:lnTo>
                    <a:pt x="235" y="329"/>
                  </a:lnTo>
                  <a:lnTo>
                    <a:pt x="170" y="323"/>
                  </a:lnTo>
                  <a:lnTo>
                    <a:pt x="124" y="317"/>
                  </a:lnTo>
                  <a:lnTo>
                    <a:pt x="119" y="317"/>
                  </a:lnTo>
                  <a:lnTo>
                    <a:pt x="109" y="316"/>
                  </a:lnTo>
                  <a:lnTo>
                    <a:pt x="93" y="311"/>
                  </a:lnTo>
                  <a:lnTo>
                    <a:pt x="74" y="308"/>
                  </a:lnTo>
                  <a:lnTo>
                    <a:pt x="52" y="304"/>
                  </a:lnTo>
                  <a:lnTo>
                    <a:pt x="32" y="300"/>
                  </a:lnTo>
                  <a:lnTo>
                    <a:pt x="14" y="297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" y="278"/>
                  </a:lnTo>
                  <a:lnTo>
                    <a:pt x="3" y="268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3"/>
                  </a:lnTo>
                  <a:lnTo>
                    <a:pt x="19" y="204"/>
                  </a:lnTo>
                  <a:lnTo>
                    <a:pt x="19" y="203"/>
                  </a:lnTo>
                  <a:lnTo>
                    <a:pt x="21" y="194"/>
                  </a:lnTo>
                  <a:lnTo>
                    <a:pt x="22" y="183"/>
                  </a:lnTo>
                  <a:lnTo>
                    <a:pt x="24" y="165"/>
                  </a:lnTo>
                  <a:lnTo>
                    <a:pt x="27" y="144"/>
                  </a:lnTo>
                  <a:lnTo>
                    <a:pt x="29" y="116"/>
                  </a:lnTo>
                  <a:lnTo>
                    <a:pt x="33" y="86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5" y="38"/>
                  </a:lnTo>
                  <a:lnTo>
                    <a:pt x="66" y="34"/>
                  </a:lnTo>
                  <a:lnTo>
                    <a:pt x="80" y="29"/>
                  </a:lnTo>
                  <a:lnTo>
                    <a:pt x="96" y="25"/>
                  </a:lnTo>
                  <a:lnTo>
                    <a:pt x="118" y="22"/>
                  </a:lnTo>
                  <a:lnTo>
                    <a:pt x="146" y="22"/>
                  </a:lnTo>
                  <a:lnTo>
                    <a:pt x="221" y="19"/>
                  </a:lnTo>
                  <a:lnTo>
                    <a:pt x="331" y="15"/>
                  </a:lnTo>
                  <a:lnTo>
                    <a:pt x="462" y="10"/>
                  </a:lnTo>
                  <a:lnTo>
                    <a:pt x="601" y="7"/>
                  </a:lnTo>
                  <a:lnTo>
                    <a:pt x="735" y="5"/>
                  </a:lnTo>
                  <a:lnTo>
                    <a:pt x="851" y="3"/>
                  </a:lnTo>
                  <a:lnTo>
                    <a:pt x="936" y="3"/>
                  </a:lnTo>
                  <a:lnTo>
                    <a:pt x="941" y="3"/>
                  </a:lnTo>
                  <a:lnTo>
                    <a:pt x="956" y="2"/>
                  </a:lnTo>
                  <a:lnTo>
                    <a:pt x="978" y="0"/>
                  </a:lnTo>
                  <a:lnTo>
                    <a:pt x="1006" y="0"/>
                  </a:lnTo>
                  <a:lnTo>
                    <a:pt x="1036" y="3"/>
                  </a:lnTo>
                  <a:lnTo>
                    <a:pt x="1068" y="10"/>
                  </a:lnTo>
                  <a:lnTo>
                    <a:pt x="1098" y="21"/>
                  </a:lnTo>
                  <a:lnTo>
                    <a:pt x="1125" y="36"/>
                  </a:lnTo>
                  <a:lnTo>
                    <a:pt x="1125" y="36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7" name="Freeform 559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8" name="Freeform 560"/>
            <p:cNvSpPr>
              <a:spLocks noChangeAspect="1"/>
            </p:cNvSpPr>
            <p:nvPr/>
          </p:nvSpPr>
          <p:spPr bwMode="auto">
            <a:xfrm>
              <a:off x="4685" y="2005"/>
              <a:ext cx="392" cy="142"/>
            </a:xfrm>
            <a:custGeom>
              <a:avLst/>
              <a:gdLst/>
              <a:ahLst/>
              <a:cxnLst>
                <a:cxn ang="0">
                  <a:pos x="858" y="10"/>
                </a:cxn>
                <a:cxn ang="0">
                  <a:pos x="868" y="12"/>
                </a:cxn>
                <a:cxn ang="0">
                  <a:pos x="889" y="17"/>
                </a:cxn>
                <a:cxn ang="0">
                  <a:pos x="918" y="39"/>
                </a:cxn>
                <a:cxn ang="0">
                  <a:pos x="938" y="58"/>
                </a:cxn>
                <a:cxn ang="0">
                  <a:pos x="945" y="72"/>
                </a:cxn>
                <a:cxn ang="0">
                  <a:pos x="953" y="110"/>
                </a:cxn>
                <a:cxn ang="0">
                  <a:pos x="953" y="178"/>
                </a:cxn>
                <a:cxn ang="0">
                  <a:pos x="947" y="230"/>
                </a:cxn>
                <a:cxn ang="0">
                  <a:pos x="934" y="265"/>
                </a:cxn>
                <a:cxn ang="0">
                  <a:pos x="897" y="314"/>
                </a:cxn>
                <a:cxn ang="0">
                  <a:pos x="822" y="356"/>
                </a:cxn>
                <a:cxn ang="0">
                  <a:pos x="755" y="368"/>
                </a:cxn>
                <a:cxn ang="0">
                  <a:pos x="683" y="373"/>
                </a:cxn>
                <a:cxn ang="0">
                  <a:pos x="553" y="382"/>
                </a:cxn>
                <a:cxn ang="0">
                  <a:pos x="383" y="389"/>
                </a:cxn>
                <a:cxn ang="0">
                  <a:pos x="279" y="392"/>
                </a:cxn>
                <a:cxn ang="0">
                  <a:pos x="234" y="391"/>
                </a:cxn>
                <a:cxn ang="0">
                  <a:pos x="158" y="384"/>
                </a:cxn>
                <a:cxn ang="0">
                  <a:pos x="71" y="368"/>
                </a:cxn>
                <a:cxn ang="0">
                  <a:pos x="25" y="355"/>
                </a:cxn>
                <a:cxn ang="0">
                  <a:pos x="18" y="346"/>
                </a:cxn>
                <a:cxn ang="0">
                  <a:pos x="7" y="327"/>
                </a:cxn>
                <a:cxn ang="0">
                  <a:pos x="0" y="295"/>
                </a:cxn>
                <a:cxn ang="0">
                  <a:pos x="2" y="271"/>
                </a:cxn>
                <a:cxn ang="0">
                  <a:pos x="9" y="246"/>
                </a:cxn>
                <a:cxn ang="0">
                  <a:pos x="20" y="198"/>
                </a:cxn>
                <a:cxn ang="0">
                  <a:pos x="32" y="129"/>
                </a:cxn>
                <a:cxn ang="0">
                  <a:pos x="36" y="85"/>
                </a:cxn>
                <a:cxn ang="0">
                  <a:pos x="32" y="72"/>
                </a:cxn>
                <a:cxn ang="0">
                  <a:pos x="34" y="51"/>
                </a:cxn>
                <a:cxn ang="0">
                  <a:pos x="52" y="28"/>
                </a:cxn>
                <a:cxn ang="0">
                  <a:pos x="85" y="16"/>
                </a:cxn>
                <a:cxn ang="0">
                  <a:pos x="181" y="13"/>
                </a:cxn>
                <a:cxn ang="0">
                  <a:pos x="335" y="7"/>
                </a:cxn>
                <a:cxn ang="0">
                  <a:pos x="504" y="4"/>
                </a:cxn>
                <a:cxn ang="0">
                  <a:pos x="591" y="3"/>
                </a:cxn>
                <a:cxn ang="0">
                  <a:pos x="643" y="0"/>
                </a:cxn>
                <a:cxn ang="0">
                  <a:pos x="722" y="0"/>
                </a:cxn>
                <a:cxn ang="0">
                  <a:pos x="813" y="4"/>
                </a:cxn>
                <a:cxn ang="0">
                  <a:pos x="857" y="10"/>
                </a:cxn>
              </a:cxnLst>
              <a:rect l="0" t="0" r="r" b="b"/>
              <a:pathLst>
                <a:path w="954" h="392">
                  <a:moveTo>
                    <a:pt x="857" y="10"/>
                  </a:moveTo>
                  <a:lnTo>
                    <a:pt x="858" y="10"/>
                  </a:lnTo>
                  <a:lnTo>
                    <a:pt x="862" y="10"/>
                  </a:lnTo>
                  <a:lnTo>
                    <a:pt x="868" y="12"/>
                  </a:lnTo>
                  <a:lnTo>
                    <a:pt x="877" y="13"/>
                  </a:lnTo>
                  <a:lnTo>
                    <a:pt x="889" y="17"/>
                  </a:lnTo>
                  <a:lnTo>
                    <a:pt x="902" y="26"/>
                  </a:lnTo>
                  <a:lnTo>
                    <a:pt x="918" y="39"/>
                  </a:lnTo>
                  <a:lnTo>
                    <a:pt x="937" y="55"/>
                  </a:lnTo>
                  <a:lnTo>
                    <a:pt x="938" y="58"/>
                  </a:lnTo>
                  <a:lnTo>
                    <a:pt x="940" y="62"/>
                  </a:lnTo>
                  <a:lnTo>
                    <a:pt x="945" y="72"/>
                  </a:lnTo>
                  <a:lnTo>
                    <a:pt x="949" y="88"/>
                  </a:lnTo>
                  <a:lnTo>
                    <a:pt x="953" y="110"/>
                  </a:lnTo>
                  <a:lnTo>
                    <a:pt x="954" y="139"/>
                  </a:lnTo>
                  <a:lnTo>
                    <a:pt x="953" y="178"/>
                  </a:lnTo>
                  <a:lnTo>
                    <a:pt x="948" y="224"/>
                  </a:lnTo>
                  <a:lnTo>
                    <a:pt x="947" y="230"/>
                  </a:lnTo>
                  <a:lnTo>
                    <a:pt x="943" y="245"/>
                  </a:lnTo>
                  <a:lnTo>
                    <a:pt x="934" y="265"/>
                  </a:lnTo>
                  <a:lnTo>
                    <a:pt x="920" y="289"/>
                  </a:lnTo>
                  <a:lnTo>
                    <a:pt x="897" y="314"/>
                  </a:lnTo>
                  <a:lnTo>
                    <a:pt x="866" y="337"/>
                  </a:lnTo>
                  <a:lnTo>
                    <a:pt x="822" y="356"/>
                  </a:lnTo>
                  <a:lnTo>
                    <a:pt x="765" y="366"/>
                  </a:lnTo>
                  <a:lnTo>
                    <a:pt x="755" y="368"/>
                  </a:lnTo>
                  <a:lnTo>
                    <a:pt x="727" y="370"/>
                  </a:lnTo>
                  <a:lnTo>
                    <a:pt x="683" y="373"/>
                  </a:lnTo>
                  <a:lnTo>
                    <a:pt x="624" y="378"/>
                  </a:lnTo>
                  <a:lnTo>
                    <a:pt x="553" y="382"/>
                  </a:lnTo>
                  <a:lnTo>
                    <a:pt x="472" y="386"/>
                  </a:lnTo>
                  <a:lnTo>
                    <a:pt x="383" y="389"/>
                  </a:lnTo>
                  <a:lnTo>
                    <a:pt x="287" y="392"/>
                  </a:lnTo>
                  <a:lnTo>
                    <a:pt x="279" y="392"/>
                  </a:lnTo>
                  <a:lnTo>
                    <a:pt x="261" y="392"/>
                  </a:lnTo>
                  <a:lnTo>
                    <a:pt x="234" y="391"/>
                  </a:lnTo>
                  <a:lnTo>
                    <a:pt x="198" y="388"/>
                  </a:lnTo>
                  <a:lnTo>
                    <a:pt x="158" y="384"/>
                  </a:lnTo>
                  <a:lnTo>
                    <a:pt x="115" y="378"/>
                  </a:lnTo>
                  <a:lnTo>
                    <a:pt x="71" y="368"/>
                  </a:lnTo>
                  <a:lnTo>
                    <a:pt x="28" y="355"/>
                  </a:lnTo>
                  <a:lnTo>
                    <a:pt x="25" y="355"/>
                  </a:lnTo>
                  <a:lnTo>
                    <a:pt x="23" y="352"/>
                  </a:lnTo>
                  <a:lnTo>
                    <a:pt x="18" y="346"/>
                  </a:lnTo>
                  <a:lnTo>
                    <a:pt x="12" y="339"/>
                  </a:lnTo>
                  <a:lnTo>
                    <a:pt x="7" y="327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2" y="274"/>
                  </a:lnTo>
                  <a:lnTo>
                    <a:pt x="2" y="271"/>
                  </a:lnTo>
                  <a:lnTo>
                    <a:pt x="5" y="262"/>
                  </a:lnTo>
                  <a:lnTo>
                    <a:pt x="9" y="246"/>
                  </a:lnTo>
                  <a:lnTo>
                    <a:pt x="14" y="224"/>
                  </a:lnTo>
                  <a:lnTo>
                    <a:pt x="20" y="198"/>
                  </a:lnTo>
                  <a:lnTo>
                    <a:pt x="25" y="166"/>
                  </a:lnTo>
                  <a:lnTo>
                    <a:pt x="32" y="129"/>
                  </a:lnTo>
                  <a:lnTo>
                    <a:pt x="37" y="87"/>
                  </a:lnTo>
                  <a:lnTo>
                    <a:pt x="36" y="85"/>
                  </a:lnTo>
                  <a:lnTo>
                    <a:pt x="33" y="81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4" y="51"/>
                  </a:lnTo>
                  <a:lnTo>
                    <a:pt x="41" y="39"/>
                  </a:lnTo>
                  <a:lnTo>
                    <a:pt x="52" y="28"/>
                  </a:lnTo>
                  <a:lnTo>
                    <a:pt x="71" y="16"/>
                  </a:lnTo>
                  <a:lnTo>
                    <a:pt x="85" y="16"/>
                  </a:lnTo>
                  <a:lnTo>
                    <a:pt x="123" y="15"/>
                  </a:lnTo>
                  <a:lnTo>
                    <a:pt x="181" y="13"/>
                  </a:lnTo>
                  <a:lnTo>
                    <a:pt x="254" y="10"/>
                  </a:lnTo>
                  <a:lnTo>
                    <a:pt x="335" y="7"/>
                  </a:lnTo>
                  <a:lnTo>
                    <a:pt x="420" y="6"/>
                  </a:lnTo>
                  <a:lnTo>
                    <a:pt x="504" y="4"/>
                  </a:lnTo>
                  <a:lnTo>
                    <a:pt x="582" y="3"/>
                  </a:lnTo>
                  <a:lnTo>
                    <a:pt x="591" y="3"/>
                  </a:lnTo>
                  <a:lnTo>
                    <a:pt x="612" y="2"/>
                  </a:lnTo>
                  <a:lnTo>
                    <a:pt x="643" y="0"/>
                  </a:lnTo>
                  <a:lnTo>
                    <a:pt x="680" y="0"/>
                  </a:lnTo>
                  <a:lnTo>
                    <a:pt x="722" y="0"/>
                  </a:lnTo>
                  <a:lnTo>
                    <a:pt x="767" y="2"/>
                  </a:lnTo>
                  <a:lnTo>
                    <a:pt x="813" y="4"/>
                  </a:lnTo>
                  <a:lnTo>
                    <a:pt x="857" y="10"/>
                  </a:lnTo>
                  <a:lnTo>
                    <a:pt x="857" y="10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09" name="Freeform 561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0" name="Freeform 562"/>
            <p:cNvSpPr>
              <a:spLocks noChangeAspect="1"/>
            </p:cNvSpPr>
            <p:nvPr/>
          </p:nvSpPr>
          <p:spPr bwMode="auto">
            <a:xfrm>
              <a:off x="3684" y="1736"/>
              <a:ext cx="1012" cy="397"/>
            </a:xfrm>
            <a:custGeom>
              <a:avLst/>
              <a:gdLst/>
              <a:ahLst/>
              <a:cxnLst>
                <a:cxn ang="0">
                  <a:pos x="2392" y="722"/>
                </a:cxn>
                <a:cxn ang="0">
                  <a:pos x="2442" y="763"/>
                </a:cxn>
                <a:cxn ang="0">
                  <a:pos x="2462" y="851"/>
                </a:cxn>
                <a:cxn ang="0">
                  <a:pos x="2462" y="893"/>
                </a:cxn>
                <a:cxn ang="0">
                  <a:pos x="2431" y="980"/>
                </a:cxn>
                <a:cxn ang="0">
                  <a:pos x="2359" y="1034"/>
                </a:cxn>
                <a:cxn ang="0">
                  <a:pos x="2264" y="1063"/>
                </a:cxn>
                <a:cxn ang="0">
                  <a:pos x="2052" y="1087"/>
                </a:cxn>
                <a:cxn ang="0">
                  <a:pos x="1906" y="1081"/>
                </a:cxn>
                <a:cxn ang="0">
                  <a:pos x="1687" y="1051"/>
                </a:cxn>
                <a:cxn ang="0">
                  <a:pos x="1381" y="974"/>
                </a:cxn>
                <a:cxn ang="0">
                  <a:pos x="1294" y="944"/>
                </a:cxn>
                <a:cxn ang="0">
                  <a:pos x="1108" y="879"/>
                </a:cxn>
                <a:cxn ang="0">
                  <a:pos x="985" y="837"/>
                </a:cxn>
                <a:cxn ang="0">
                  <a:pos x="934" y="824"/>
                </a:cxn>
                <a:cxn ang="0">
                  <a:pos x="812" y="817"/>
                </a:cxn>
                <a:cxn ang="0">
                  <a:pos x="702" y="830"/>
                </a:cxn>
                <a:cxn ang="0">
                  <a:pos x="518" y="853"/>
                </a:cxn>
                <a:cxn ang="0">
                  <a:pos x="344" y="857"/>
                </a:cxn>
                <a:cxn ang="0">
                  <a:pos x="326" y="848"/>
                </a:cxn>
                <a:cxn ang="0">
                  <a:pos x="288" y="822"/>
                </a:cxn>
                <a:cxn ang="0">
                  <a:pos x="260" y="792"/>
                </a:cxn>
                <a:cxn ang="0">
                  <a:pos x="231" y="731"/>
                </a:cxn>
                <a:cxn ang="0">
                  <a:pos x="179" y="647"/>
                </a:cxn>
                <a:cxn ang="0">
                  <a:pos x="147" y="611"/>
                </a:cxn>
                <a:cxn ang="0">
                  <a:pos x="94" y="553"/>
                </a:cxn>
                <a:cxn ang="0">
                  <a:pos x="37" y="469"/>
                </a:cxn>
                <a:cxn ang="0">
                  <a:pos x="24" y="437"/>
                </a:cxn>
                <a:cxn ang="0">
                  <a:pos x="7" y="333"/>
                </a:cxn>
                <a:cxn ang="0">
                  <a:pos x="4" y="218"/>
                </a:cxn>
                <a:cxn ang="0">
                  <a:pos x="2" y="158"/>
                </a:cxn>
                <a:cxn ang="0">
                  <a:pos x="36" y="77"/>
                </a:cxn>
                <a:cxn ang="0">
                  <a:pos x="75" y="47"/>
                </a:cxn>
                <a:cxn ang="0">
                  <a:pos x="130" y="16"/>
                </a:cxn>
                <a:cxn ang="0">
                  <a:pos x="220" y="0"/>
                </a:cxn>
                <a:cxn ang="0">
                  <a:pos x="259" y="9"/>
                </a:cxn>
                <a:cxn ang="0">
                  <a:pos x="362" y="40"/>
                </a:cxn>
                <a:cxn ang="0">
                  <a:pos x="471" y="89"/>
                </a:cxn>
                <a:cxn ang="0">
                  <a:pos x="646" y="186"/>
                </a:cxn>
                <a:cxn ang="0">
                  <a:pos x="929" y="330"/>
                </a:cxn>
                <a:cxn ang="0">
                  <a:pos x="1099" y="413"/>
                </a:cxn>
                <a:cxn ang="0">
                  <a:pos x="1441" y="542"/>
                </a:cxn>
                <a:cxn ang="0">
                  <a:pos x="1974" y="641"/>
                </a:cxn>
                <a:cxn ang="0">
                  <a:pos x="2053" y="652"/>
                </a:cxn>
                <a:cxn ang="0">
                  <a:pos x="2201" y="670"/>
                </a:cxn>
                <a:cxn ang="0">
                  <a:pos x="2270" y="679"/>
                </a:cxn>
                <a:cxn ang="0">
                  <a:pos x="2299" y="686"/>
                </a:cxn>
                <a:cxn ang="0">
                  <a:pos x="2354" y="705"/>
                </a:cxn>
              </a:cxnLst>
              <a:rect l="0" t="0" r="r" b="b"/>
              <a:pathLst>
                <a:path w="2463" h="1087">
                  <a:moveTo>
                    <a:pt x="2376" y="715"/>
                  </a:moveTo>
                  <a:lnTo>
                    <a:pt x="2380" y="718"/>
                  </a:lnTo>
                  <a:lnTo>
                    <a:pt x="2392" y="722"/>
                  </a:lnTo>
                  <a:lnTo>
                    <a:pt x="2407" y="731"/>
                  </a:lnTo>
                  <a:lnTo>
                    <a:pt x="2424" y="744"/>
                  </a:lnTo>
                  <a:lnTo>
                    <a:pt x="2442" y="763"/>
                  </a:lnTo>
                  <a:lnTo>
                    <a:pt x="2455" y="786"/>
                  </a:lnTo>
                  <a:lnTo>
                    <a:pt x="2462" y="817"/>
                  </a:lnTo>
                  <a:lnTo>
                    <a:pt x="2462" y="851"/>
                  </a:lnTo>
                  <a:lnTo>
                    <a:pt x="2462" y="857"/>
                  </a:lnTo>
                  <a:lnTo>
                    <a:pt x="2463" y="872"/>
                  </a:lnTo>
                  <a:lnTo>
                    <a:pt x="2462" y="893"/>
                  </a:lnTo>
                  <a:lnTo>
                    <a:pt x="2457" y="921"/>
                  </a:lnTo>
                  <a:lnTo>
                    <a:pt x="2447" y="950"/>
                  </a:lnTo>
                  <a:lnTo>
                    <a:pt x="2431" y="980"/>
                  </a:lnTo>
                  <a:lnTo>
                    <a:pt x="2403" y="1008"/>
                  </a:lnTo>
                  <a:lnTo>
                    <a:pt x="2366" y="1031"/>
                  </a:lnTo>
                  <a:lnTo>
                    <a:pt x="2359" y="1034"/>
                  </a:lnTo>
                  <a:lnTo>
                    <a:pt x="2340" y="1042"/>
                  </a:lnTo>
                  <a:lnTo>
                    <a:pt x="2308" y="1052"/>
                  </a:lnTo>
                  <a:lnTo>
                    <a:pt x="2264" y="1063"/>
                  </a:lnTo>
                  <a:lnTo>
                    <a:pt x="2206" y="1074"/>
                  </a:lnTo>
                  <a:lnTo>
                    <a:pt x="2135" y="1083"/>
                  </a:lnTo>
                  <a:lnTo>
                    <a:pt x="2052" y="1087"/>
                  </a:lnTo>
                  <a:lnTo>
                    <a:pt x="1956" y="1086"/>
                  </a:lnTo>
                  <a:lnTo>
                    <a:pt x="1942" y="1086"/>
                  </a:lnTo>
                  <a:lnTo>
                    <a:pt x="1906" y="1081"/>
                  </a:lnTo>
                  <a:lnTo>
                    <a:pt x="1849" y="1076"/>
                  </a:lnTo>
                  <a:lnTo>
                    <a:pt x="1774" y="1065"/>
                  </a:lnTo>
                  <a:lnTo>
                    <a:pt x="1687" y="1051"/>
                  </a:lnTo>
                  <a:lnTo>
                    <a:pt x="1590" y="1032"/>
                  </a:lnTo>
                  <a:lnTo>
                    <a:pt x="1487" y="1006"/>
                  </a:lnTo>
                  <a:lnTo>
                    <a:pt x="1381" y="974"/>
                  </a:lnTo>
                  <a:lnTo>
                    <a:pt x="1369" y="971"/>
                  </a:lnTo>
                  <a:lnTo>
                    <a:pt x="1339" y="960"/>
                  </a:lnTo>
                  <a:lnTo>
                    <a:pt x="1294" y="944"/>
                  </a:lnTo>
                  <a:lnTo>
                    <a:pt x="1237" y="924"/>
                  </a:lnTo>
                  <a:lnTo>
                    <a:pt x="1174" y="900"/>
                  </a:lnTo>
                  <a:lnTo>
                    <a:pt x="1108" y="879"/>
                  </a:lnTo>
                  <a:lnTo>
                    <a:pt x="1045" y="857"/>
                  </a:lnTo>
                  <a:lnTo>
                    <a:pt x="988" y="838"/>
                  </a:lnTo>
                  <a:lnTo>
                    <a:pt x="985" y="837"/>
                  </a:lnTo>
                  <a:lnTo>
                    <a:pt x="974" y="834"/>
                  </a:lnTo>
                  <a:lnTo>
                    <a:pt x="958" y="828"/>
                  </a:lnTo>
                  <a:lnTo>
                    <a:pt x="934" y="824"/>
                  </a:lnTo>
                  <a:lnTo>
                    <a:pt x="901" y="819"/>
                  </a:lnTo>
                  <a:lnTo>
                    <a:pt x="861" y="817"/>
                  </a:lnTo>
                  <a:lnTo>
                    <a:pt x="812" y="817"/>
                  </a:lnTo>
                  <a:lnTo>
                    <a:pt x="752" y="821"/>
                  </a:lnTo>
                  <a:lnTo>
                    <a:pt x="738" y="824"/>
                  </a:lnTo>
                  <a:lnTo>
                    <a:pt x="702" y="830"/>
                  </a:lnTo>
                  <a:lnTo>
                    <a:pt x="649" y="837"/>
                  </a:lnTo>
                  <a:lnTo>
                    <a:pt x="586" y="844"/>
                  </a:lnTo>
                  <a:lnTo>
                    <a:pt x="518" y="853"/>
                  </a:lnTo>
                  <a:lnTo>
                    <a:pt x="450" y="857"/>
                  </a:lnTo>
                  <a:lnTo>
                    <a:pt x="390" y="860"/>
                  </a:lnTo>
                  <a:lnTo>
                    <a:pt x="344" y="857"/>
                  </a:lnTo>
                  <a:lnTo>
                    <a:pt x="341" y="857"/>
                  </a:lnTo>
                  <a:lnTo>
                    <a:pt x="335" y="853"/>
                  </a:lnTo>
                  <a:lnTo>
                    <a:pt x="326" y="848"/>
                  </a:lnTo>
                  <a:lnTo>
                    <a:pt x="314" y="841"/>
                  </a:lnTo>
                  <a:lnTo>
                    <a:pt x="302" y="832"/>
                  </a:lnTo>
                  <a:lnTo>
                    <a:pt x="288" y="822"/>
                  </a:lnTo>
                  <a:lnTo>
                    <a:pt x="275" y="809"/>
                  </a:lnTo>
                  <a:lnTo>
                    <a:pt x="263" y="796"/>
                  </a:lnTo>
                  <a:lnTo>
                    <a:pt x="260" y="792"/>
                  </a:lnTo>
                  <a:lnTo>
                    <a:pt x="254" y="777"/>
                  </a:lnTo>
                  <a:lnTo>
                    <a:pt x="244" y="757"/>
                  </a:lnTo>
                  <a:lnTo>
                    <a:pt x="231" y="731"/>
                  </a:lnTo>
                  <a:lnTo>
                    <a:pt x="216" y="702"/>
                  </a:lnTo>
                  <a:lnTo>
                    <a:pt x="198" y="673"/>
                  </a:lnTo>
                  <a:lnTo>
                    <a:pt x="179" y="647"/>
                  </a:lnTo>
                  <a:lnTo>
                    <a:pt x="161" y="623"/>
                  </a:lnTo>
                  <a:lnTo>
                    <a:pt x="157" y="620"/>
                  </a:lnTo>
                  <a:lnTo>
                    <a:pt x="147" y="611"/>
                  </a:lnTo>
                  <a:lnTo>
                    <a:pt x="132" y="595"/>
                  </a:lnTo>
                  <a:lnTo>
                    <a:pt x="114" y="576"/>
                  </a:lnTo>
                  <a:lnTo>
                    <a:pt x="94" y="553"/>
                  </a:lnTo>
                  <a:lnTo>
                    <a:pt x="73" y="527"/>
                  </a:lnTo>
                  <a:lnTo>
                    <a:pt x="53" y="500"/>
                  </a:lnTo>
                  <a:lnTo>
                    <a:pt x="37" y="469"/>
                  </a:lnTo>
                  <a:lnTo>
                    <a:pt x="34" y="466"/>
                  </a:lnTo>
                  <a:lnTo>
                    <a:pt x="31" y="456"/>
                  </a:lnTo>
                  <a:lnTo>
                    <a:pt x="24" y="437"/>
                  </a:lnTo>
                  <a:lnTo>
                    <a:pt x="18" y="411"/>
                  </a:lnTo>
                  <a:lnTo>
                    <a:pt x="12" y="377"/>
                  </a:lnTo>
                  <a:lnTo>
                    <a:pt x="7" y="333"/>
                  </a:lnTo>
                  <a:lnTo>
                    <a:pt x="4" y="283"/>
                  </a:lnTo>
                  <a:lnTo>
                    <a:pt x="5" y="222"/>
                  </a:lnTo>
                  <a:lnTo>
                    <a:pt x="4" y="218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58"/>
                  </a:lnTo>
                  <a:lnTo>
                    <a:pt x="7" y="131"/>
                  </a:lnTo>
                  <a:lnTo>
                    <a:pt x="18" y="103"/>
                  </a:lnTo>
                  <a:lnTo>
                    <a:pt x="36" y="77"/>
                  </a:lnTo>
                  <a:lnTo>
                    <a:pt x="63" y="55"/>
                  </a:lnTo>
                  <a:lnTo>
                    <a:pt x="66" y="54"/>
                  </a:lnTo>
                  <a:lnTo>
                    <a:pt x="75" y="47"/>
                  </a:lnTo>
                  <a:lnTo>
                    <a:pt x="89" y="37"/>
                  </a:lnTo>
                  <a:lnTo>
                    <a:pt x="108" y="27"/>
                  </a:lnTo>
                  <a:lnTo>
                    <a:pt x="130" y="16"/>
                  </a:lnTo>
                  <a:lnTo>
                    <a:pt x="157" y="8"/>
                  </a:lnTo>
                  <a:lnTo>
                    <a:pt x="187" y="2"/>
                  </a:lnTo>
                  <a:lnTo>
                    <a:pt x="220" y="0"/>
                  </a:lnTo>
                  <a:lnTo>
                    <a:pt x="224" y="2"/>
                  </a:lnTo>
                  <a:lnTo>
                    <a:pt x="238" y="3"/>
                  </a:lnTo>
                  <a:lnTo>
                    <a:pt x="259" y="9"/>
                  </a:lnTo>
                  <a:lnTo>
                    <a:pt x="287" y="15"/>
                  </a:lnTo>
                  <a:lnTo>
                    <a:pt x="322" y="25"/>
                  </a:lnTo>
                  <a:lnTo>
                    <a:pt x="362" y="40"/>
                  </a:lnTo>
                  <a:lnTo>
                    <a:pt x="408" y="58"/>
                  </a:lnTo>
                  <a:lnTo>
                    <a:pt x="457" y="80"/>
                  </a:lnTo>
                  <a:lnTo>
                    <a:pt x="471" y="89"/>
                  </a:lnTo>
                  <a:lnTo>
                    <a:pt x="510" y="110"/>
                  </a:lnTo>
                  <a:lnTo>
                    <a:pt x="569" y="144"/>
                  </a:lnTo>
                  <a:lnTo>
                    <a:pt x="646" y="186"/>
                  </a:lnTo>
                  <a:lnTo>
                    <a:pt x="735" y="232"/>
                  </a:lnTo>
                  <a:lnTo>
                    <a:pt x="831" y="281"/>
                  </a:lnTo>
                  <a:lnTo>
                    <a:pt x="929" y="330"/>
                  </a:lnTo>
                  <a:lnTo>
                    <a:pt x="1026" y="377"/>
                  </a:lnTo>
                  <a:lnTo>
                    <a:pt x="1045" y="387"/>
                  </a:lnTo>
                  <a:lnTo>
                    <a:pt x="1099" y="413"/>
                  </a:lnTo>
                  <a:lnTo>
                    <a:pt x="1186" y="452"/>
                  </a:lnTo>
                  <a:lnTo>
                    <a:pt x="1301" y="495"/>
                  </a:lnTo>
                  <a:lnTo>
                    <a:pt x="1441" y="542"/>
                  </a:lnTo>
                  <a:lnTo>
                    <a:pt x="1602" y="585"/>
                  </a:lnTo>
                  <a:lnTo>
                    <a:pt x="1781" y="620"/>
                  </a:lnTo>
                  <a:lnTo>
                    <a:pt x="1974" y="641"/>
                  </a:lnTo>
                  <a:lnTo>
                    <a:pt x="1984" y="643"/>
                  </a:lnTo>
                  <a:lnTo>
                    <a:pt x="2013" y="647"/>
                  </a:lnTo>
                  <a:lnTo>
                    <a:pt x="2053" y="652"/>
                  </a:lnTo>
                  <a:lnTo>
                    <a:pt x="2103" y="657"/>
                  </a:lnTo>
                  <a:lnTo>
                    <a:pt x="2153" y="665"/>
                  </a:lnTo>
                  <a:lnTo>
                    <a:pt x="2201" y="670"/>
                  </a:lnTo>
                  <a:lnTo>
                    <a:pt x="2241" y="675"/>
                  </a:lnTo>
                  <a:lnTo>
                    <a:pt x="2269" y="678"/>
                  </a:lnTo>
                  <a:lnTo>
                    <a:pt x="2270" y="679"/>
                  </a:lnTo>
                  <a:lnTo>
                    <a:pt x="2277" y="681"/>
                  </a:lnTo>
                  <a:lnTo>
                    <a:pt x="2287" y="682"/>
                  </a:lnTo>
                  <a:lnTo>
                    <a:pt x="2299" y="686"/>
                  </a:lnTo>
                  <a:lnTo>
                    <a:pt x="2316" y="691"/>
                  </a:lnTo>
                  <a:lnTo>
                    <a:pt x="2334" y="698"/>
                  </a:lnTo>
                  <a:lnTo>
                    <a:pt x="2354" y="705"/>
                  </a:lnTo>
                  <a:lnTo>
                    <a:pt x="2376" y="715"/>
                  </a:lnTo>
                  <a:lnTo>
                    <a:pt x="2376" y="715"/>
                  </a:lnTo>
                </a:path>
              </a:pathLst>
            </a:custGeom>
            <a:grpFill/>
            <a:ln w="15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1" name="Freeform 563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2" name="Freeform 564"/>
            <p:cNvSpPr>
              <a:spLocks noChangeAspect="1"/>
            </p:cNvSpPr>
            <p:nvPr/>
          </p:nvSpPr>
          <p:spPr bwMode="auto">
            <a:xfrm>
              <a:off x="5510" y="2123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3" name="Freeform 565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4" name="Freeform 566"/>
            <p:cNvSpPr>
              <a:spLocks noChangeAspect="1"/>
            </p:cNvSpPr>
            <p:nvPr/>
          </p:nvSpPr>
          <p:spPr bwMode="auto">
            <a:xfrm>
              <a:off x="5473" y="2149"/>
              <a:ext cx="28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5" name="Freeform 567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6" name="Freeform 568"/>
            <p:cNvSpPr>
              <a:spLocks noChangeAspect="1"/>
            </p:cNvSpPr>
            <p:nvPr/>
          </p:nvSpPr>
          <p:spPr bwMode="auto">
            <a:xfrm>
              <a:off x="5437" y="2164"/>
              <a:ext cx="29" cy="28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0" y="76"/>
                </a:cxn>
                <a:cxn ang="0">
                  <a:pos x="15" y="73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2" y="24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1"/>
                </a:cxn>
                <a:cxn ang="0">
                  <a:pos x="70" y="39"/>
                </a:cxn>
                <a:cxn ang="0">
                  <a:pos x="69" y="47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0" y="76"/>
                  </a:lnTo>
                  <a:lnTo>
                    <a:pt x="15" y="73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1"/>
                  </a:lnTo>
                  <a:lnTo>
                    <a:pt x="70" y="39"/>
                  </a:lnTo>
                  <a:lnTo>
                    <a:pt x="69" y="47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7" name="Freeform 569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8" name="Freeform 570"/>
            <p:cNvSpPr>
              <a:spLocks noChangeAspect="1"/>
            </p:cNvSpPr>
            <p:nvPr/>
          </p:nvSpPr>
          <p:spPr bwMode="auto">
            <a:xfrm>
              <a:off x="5398" y="2174"/>
              <a:ext cx="28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19" name="Freeform 571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0" name="Freeform 572"/>
            <p:cNvSpPr>
              <a:spLocks noChangeAspect="1"/>
            </p:cNvSpPr>
            <p:nvPr/>
          </p:nvSpPr>
          <p:spPr bwMode="auto">
            <a:xfrm>
              <a:off x="5358" y="2185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1" name="Freeform 573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2" name="Freeform 574"/>
            <p:cNvSpPr>
              <a:spLocks noChangeAspect="1"/>
            </p:cNvSpPr>
            <p:nvPr/>
          </p:nvSpPr>
          <p:spPr bwMode="auto">
            <a:xfrm>
              <a:off x="5320" y="2198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7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3" name="Freeform 575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4" name="Freeform 576"/>
            <p:cNvSpPr>
              <a:spLocks noChangeAspect="1"/>
            </p:cNvSpPr>
            <p:nvPr/>
          </p:nvSpPr>
          <p:spPr bwMode="auto">
            <a:xfrm>
              <a:off x="5276" y="2206"/>
              <a:ext cx="28" cy="30"/>
            </a:xfrm>
            <a:custGeom>
              <a:avLst/>
              <a:gdLst/>
              <a:ahLst/>
              <a:cxnLst>
                <a:cxn ang="0">
                  <a:pos x="36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3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3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7"/>
                </a:cxn>
                <a:cxn ang="0">
                  <a:pos x="60" y="12"/>
                </a:cxn>
                <a:cxn ang="0">
                  <a:pos x="63" y="18"/>
                </a:cxn>
                <a:cxn ang="0">
                  <a:pos x="66" y="25"/>
                </a:cxn>
                <a:cxn ang="0">
                  <a:pos x="68" y="32"/>
                </a:cxn>
                <a:cxn ang="0">
                  <a:pos x="70" y="39"/>
                </a:cxn>
                <a:cxn ang="0">
                  <a:pos x="68" y="48"/>
                </a:cxn>
                <a:cxn ang="0">
                  <a:pos x="66" y="57"/>
                </a:cxn>
                <a:cxn ang="0">
                  <a:pos x="63" y="62"/>
                </a:cxn>
                <a:cxn ang="0">
                  <a:pos x="60" y="68"/>
                </a:cxn>
                <a:cxn ang="0">
                  <a:pos x="55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6" y="80"/>
                </a:cxn>
                <a:cxn ang="0">
                  <a:pos x="36" y="80"/>
                </a:cxn>
              </a:cxnLst>
              <a:rect l="0" t="0" r="r" b="b"/>
              <a:pathLst>
                <a:path w="70" h="80">
                  <a:moveTo>
                    <a:pt x="36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3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7"/>
                  </a:lnTo>
                  <a:lnTo>
                    <a:pt x="60" y="12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8" y="32"/>
                  </a:lnTo>
                  <a:lnTo>
                    <a:pt x="70" y="39"/>
                  </a:lnTo>
                  <a:lnTo>
                    <a:pt x="68" y="48"/>
                  </a:lnTo>
                  <a:lnTo>
                    <a:pt x="66" y="57"/>
                  </a:lnTo>
                  <a:lnTo>
                    <a:pt x="63" y="62"/>
                  </a:lnTo>
                  <a:lnTo>
                    <a:pt x="60" y="68"/>
                  </a:lnTo>
                  <a:lnTo>
                    <a:pt x="55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6" y="80"/>
                  </a:lnTo>
                  <a:lnTo>
                    <a:pt x="36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5" name="Freeform 577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6" name="Freeform 578"/>
            <p:cNvSpPr>
              <a:spLocks noChangeAspect="1"/>
            </p:cNvSpPr>
            <p:nvPr/>
          </p:nvSpPr>
          <p:spPr bwMode="auto">
            <a:xfrm>
              <a:off x="5226" y="2212"/>
              <a:ext cx="29" cy="30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6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5" y="74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6" y="79"/>
                </a:cxn>
                <a:cxn ang="0">
                  <a:pos x="36" y="79"/>
                </a:cxn>
              </a:cxnLst>
              <a:rect l="0" t="0" r="r" b="b"/>
              <a:pathLst>
                <a:path w="70" h="79">
                  <a:moveTo>
                    <a:pt x="36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6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5" y="74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6" y="79"/>
                  </a:lnTo>
                  <a:lnTo>
                    <a:pt x="36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7" name="Freeform 579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8" name="Freeform 580"/>
            <p:cNvSpPr>
              <a:spLocks noChangeAspect="1"/>
            </p:cNvSpPr>
            <p:nvPr/>
          </p:nvSpPr>
          <p:spPr bwMode="auto">
            <a:xfrm>
              <a:off x="5176" y="2217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29" name="Freeform 581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0" name="Freeform 582"/>
            <p:cNvSpPr>
              <a:spLocks noChangeAspect="1"/>
            </p:cNvSpPr>
            <p:nvPr/>
          </p:nvSpPr>
          <p:spPr bwMode="auto">
            <a:xfrm>
              <a:off x="5128" y="2215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8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4"/>
                </a:cxn>
                <a:cxn ang="0">
                  <a:pos x="70" y="41"/>
                </a:cxn>
                <a:cxn ang="0">
                  <a:pos x="69" y="50"/>
                </a:cxn>
                <a:cxn ang="0">
                  <a:pos x="67" y="57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6"/>
                </a:cxn>
                <a:cxn ang="0">
                  <a:pos x="48" y="79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8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4"/>
                  </a:lnTo>
                  <a:lnTo>
                    <a:pt x="70" y="41"/>
                  </a:lnTo>
                  <a:lnTo>
                    <a:pt x="69" y="50"/>
                  </a:lnTo>
                  <a:lnTo>
                    <a:pt x="67" y="57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6"/>
                  </a:lnTo>
                  <a:lnTo>
                    <a:pt x="48" y="79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1" name="Freeform 583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2" name="Freeform 584"/>
            <p:cNvSpPr>
              <a:spLocks noChangeAspect="1"/>
            </p:cNvSpPr>
            <p:nvPr/>
          </p:nvSpPr>
          <p:spPr bwMode="auto">
            <a:xfrm>
              <a:off x="5072" y="2217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1" h="81">
                  <a:moveTo>
                    <a:pt x="34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3" name="Freeform 585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4" name="Freeform 586"/>
            <p:cNvSpPr>
              <a:spLocks noChangeAspect="1"/>
            </p:cNvSpPr>
            <p:nvPr/>
          </p:nvSpPr>
          <p:spPr bwMode="auto">
            <a:xfrm>
              <a:off x="5023" y="2217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8"/>
                </a:cxn>
                <a:cxn ang="0">
                  <a:pos x="16" y="75"/>
                </a:cxn>
                <a:cxn ang="0">
                  <a:pos x="11" y="69"/>
                </a:cxn>
                <a:cxn ang="0">
                  <a:pos x="6" y="63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6" y="19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5" y="7"/>
                </a:cxn>
                <a:cxn ang="0">
                  <a:pos x="60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5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8"/>
                  </a:lnTo>
                  <a:lnTo>
                    <a:pt x="16" y="75"/>
                  </a:lnTo>
                  <a:lnTo>
                    <a:pt x="11" y="69"/>
                  </a:lnTo>
                  <a:lnTo>
                    <a:pt x="6" y="63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6" y="19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5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5" name="Freeform 587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6" name="Freeform 588"/>
            <p:cNvSpPr>
              <a:spLocks noChangeAspect="1"/>
            </p:cNvSpPr>
            <p:nvPr/>
          </p:nvSpPr>
          <p:spPr bwMode="auto">
            <a:xfrm>
              <a:off x="4979" y="2221"/>
              <a:ext cx="28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3" y="19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4"/>
                </a:cxn>
                <a:cxn ang="0">
                  <a:pos x="60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3" y="19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4"/>
                  </a:lnTo>
                  <a:lnTo>
                    <a:pt x="60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7" name="Freeform 589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8" name="Freeform 590"/>
            <p:cNvSpPr>
              <a:spLocks noChangeAspect="1"/>
            </p:cNvSpPr>
            <p:nvPr/>
          </p:nvSpPr>
          <p:spPr bwMode="auto">
            <a:xfrm>
              <a:off x="4938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7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7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7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39" name="Freeform 591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0" name="Freeform 592"/>
            <p:cNvSpPr>
              <a:spLocks noChangeAspect="1"/>
            </p:cNvSpPr>
            <p:nvPr/>
          </p:nvSpPr>
          <p:spPr bwMode="auto">
            <a:xfrm>
              <a:off x="4892" y="2224"/>
              <a:ext cx="29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6" y="63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3"/>
                </a:cxn>
                <a:cxn ang="0">
                  <a:pos x="64" y="18"/>
                </a:cxn>
                <a:cxn ang="0">
                  <a:pos x="66" y="26"/>
                </a:cxn>
                <a:cxn ang="0">
                  <a:pos x="69" y="34"/>
                </a:cxn>
                <a:cxn ang="0">
                  <a:pos x="70" y="42"/>
                </a:cxn>
                <a:cxn ang="0">
                  <a:pos x="69" y="50"/>
                </a:cxn>
                <a:cxn ang="0">
                  <a:pos x="66" y="57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6" y="63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3"/>
                  </a:lnTo>
                  <a:lnTo>
                    <a:pt x="64" y="18"/>
                  </a:lnTo>
                  <a:lnTo>
                    <a:pt x="66" y="26"/>
                  </a:lnTo>
                  <a:lnTo>
                    <a:pt x="69" y="34"/>
                  </a:lnTo>
                  <a:lnTo>
                    <a:pt x="70" y="42"/>
                  </a:lnTo>
                  <a:lnTo>
                    <a:pt x="69" y="50"/>
                  </a:lnTo>
                  <a:lnTo>
                    <a:pt x="66" y="57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1" name="Freeform 593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2" name="Freeform 594"/>
            <p:cNvSpPr>
              <a:spLocks noChangeAspect="1"/>
            </p:cNvSpPr>
            <p:nvPr/>
          </p:nvSpPr>
          <p:spPr bwMode="auto">
            <a:xfrm>
              <a:off x="4843" y="2224"/>
              <a:ext cx="28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3" y="75"/>
                </a:cxn>
                <a:cxn ang="0">
                  <a:pos x="8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3" name="Freeform 595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4" name="Freeform 596"/>
            <p:cNvSpPr>
              <a:spLocks noChangeAspect="1"/>
            </p:cNvSpPr>
            <p:nvPr/>
          </p:nvSpPr>
          <p:spPr bwMode="auto">
            <a:xfrm>
              <a:off x="4790" y="2221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5" name="Freeform 597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6" name="Freeform 598"/>
            <p:cNvSpPr>
              <a:spLocks noChangeAspect="1"/>
            </p:cNvSpPr>
            <p:nvPr/>
          </p:nvSpPr>
          <p:spPr bwMode="auto">
            <a:xfrm>
              <a:off x="4739" y="2222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70" y="41"/>
                </a:cxn>
                <a:cxn ang="0">
                  <a:pos x="68" y="49"/>
                </a:cxn>
                <a:cxn ang="0">
                  <a:pos x="66" y="58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70" y="41"/>
                  </a:lnTo>
                  <a:lnTo>
                    <a:pt x="68" y="49"/>
                  </a:lnTo>
                  <a:lnTo>
                    <a:pt x="66" y="58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7" name="Freeform 599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8" name="Freeform 600"/>
            <p:cNvSpPr>
              <a:spLocks noChangeAspect="1"/>
            </p:cNvSpPr>
            <p:nvPr/>
          </p:nvSpPr>
          <p:spPr bwMode="auto">
            <a:xfrm>
              <a:off x="4688" y="2227"/>
              <a:ext cx="29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50" y="4"/>
                </a:cxn>
                <a:cxn ang="0">
                  <a:pos x="55" y="7"/>
                </a:cxn>
                <a:cxn ang="0">
                  <a:pos x="61" y="11"/>
                </a:cxn>
                <a:cxn ang="0">
                  <a:pos x="65" y="18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5" y="63"/>
                </a:cxn>
                <a:cxn ang="0">
                  <a:pos x="61" y="69"/>
                </a:cxn>
                <a:cxn ang="0">
                  <a:pos x="55" y="75"/>
                </a:cxn>
                <a:cxn ang="0">
                  <a:pos x="50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4"/>
                  </a:lnTo>
                  <a:lnTo>
                    <a:pt x="55" y="7"/>
                  </a:lnTo>
                  <a:lnTo>
                    <a:pt x="61" y="11"/>
                  </a:lnTo>
                  <a:lnTo>
                    <a:pt x="65" y="18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5" y="63"/>
                  </a:lnTo>
                  <a:lnTo>
                    <a:pt x="61" y="69"/>
                  </a:lnTo>
                  <a:lnTo>
                    <a:pt x="55" y="75"/>
                  </a:lnTo>
                  <a:lnTo>
                    <a:pt x="50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49" name="Freeform 601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0" name="Freeform 602"/>
            <p:cNvSpPr>
              <a:spLocks noChangeAspect="1"/>
            </p:cNvSpPr>
            <p:nvPr/>
          </p:nvSpPr>
          <p:spPr bwMode="auto">
            <a:xfrm>
              <a:off x="4637" y="2226"/>
              <a:ext cx="28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7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8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0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3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1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0" h="80">
                  <a:moveTo>
                    <a:pt x="35" y="80"/>
                  </a:moveTo>
                  <a:lnTo>
                    <a:pt x="27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0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3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1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1" name="Freeform 603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2" name="Freeform 604"/>
            <p:cNvSpPr>
              <a:spLocks noChangeAspect="1"/>
            </p:cNvSpPr>
            <p:nvPr/>
          </p:nvSpPr>
          <p:spPr bwMode="auto">
            <a:xfrm>
              <a:off x="4590" y="2224"/>
              <a:ext cx="29" cy="30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6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2" y="57"/>
                </a:cxn>
                <a:cxn ang="0">
                  <a:pos x="0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2" y="26"/>
                </a:cxn>
                <a:cxn ang="0">
                  <a:pos x="5" y="18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8"/>
                </a:cxn>
                <a:cxn ang="0">
                  <a:pos x="65" y="26"/>
                </a:cxn>
                <a:cxn ang="0">
                  <a:pos x="68" y="34"/>
                </a:cxn>
                <a:cxn ang="0">
                  <a:pos x="69" y="42"/>
                </a:cxn>
                <a:cxn ang="0">
                  <a:pos x="68" y="50"/>
                </a:cxn>
                <a:cxn ang="0">
                  <a:pos x="65" y="57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6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5" y="18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8"/>
                  </a:lnTo>
                  <a:lnTo>
                    <a:pt x="65" y="26"/>
                  </a:lnTo>
                  <a:lnTo>
                    <a:pt x="68" y="34"/>
                  </a:lnTo>
                  <a:lnTo>
                    <a:pt x="69" y="42"/>
                  </a:lnTo>
                  <a:lnTo>
                    <a:pt x="68" y="50"/>
                  </a:lnTo>
                  <a:lnTo>
                    <a:pt x="65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3" name="Freeform 605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4" name="Freeform 606"/>
            <p:cNvSpPr>
              <a:spLocks noChangeAspect="1"/>
            </p:cNvSpPr>
            <p:nvPr/>
          </p:nvSpPr>
          <p:spPr bwMode="auto">
            <a:xfrm>
              <a:off x="4542" y="2222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5"/>
                </a:cxn>
                <a:cxn ang="0">
                  <a:pos x="27" y="2"/>
                </a:cxn>
                <a:cxn ang="0">
                  <a:pos x="35" y="0"/>
                </a:cxn>
                <a:cxn ang="0">
                  <a:pos x="41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0" y="41"/>
                </a:cxn>
                <a:cxn ang="0">
                  <a:pos x="69" y="49"/>
                </a:cxn>
                <a:cxn ang="0">
                  <a:pos x="67" y="58"/>
                </a:cxn>
                <a:cxn ang="0">
                  <a:pos x="64" y="64"/>
                </a:cxn>
                <a:cxn ang="0">
                  <a:pos x="59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0" y="41"/>
                  </a:lnTo>
                  <a:lnTo>
                    <a:pt x="69" y="49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9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5" name="Freeform 607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6" name="Freeform 608"/>
            <p:cNvSpPr>
              <a:spLocks noChangeAspect="1"/>
            </p:cNvSpPr>
            <p:nvPr/>
          </p:nvSpPr>
          <p:spPr bwMode="auto">
            <a:xfrm>
              <a:off x="4494" y="2217"/>
              <a:ext cx="30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1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6" y="26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8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0" h="81">
                  <a:moveTo>
                    <a:pt x="35" y="81"/>
                  </a:moveTo>
                  <a:lnTo>
                    <a:pt x="27" y="81"/>
                  </a:lnTo>
                  <a:lnTo>
                    <a:pt x="21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8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7" name="Freeform 609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8" name="Freeform 610"/>
            <p:cNvSpPr>
              <a:spLocks noChangeAspect="1"/>
            </p:cNvSpPr>
            <p:nvPr/>
          </p:nvSpPr>
          <p:spPr bwMode="auto">
            <a:xfrm>
              <a:off x="4447" y="2212"/>
              <a:ext cx="28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7" y="79"/>
                </a:cxn>
                <a:cxn ang="0">
                  <a:pos x="21" y="76"/>
                </a:cxn>
                <a:cxn ang="0">
                  <a:pos x="15" y="74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0" y="11"/>
                </a:cxn>
                <a:cxn ang="0">
                  <a:pos x="64" y="19"/>
                </a:cxn>
                <a:cxn ang="0">
                  <a:pos x="66" y="24"/>
                </a:cxn>
                <a:cxn ang="0">
                  <a:pos x="69" y="33"/>
                </a:cxn>
                <a:cxn ang="0">
                  <a:pos x="70" y="40"/>
                </a:cxn>
                <a:cxn ang="0">
                  <a:pos x="69" y="49"/>
                </a:cxn>
                <a:cxn ang="0">
                  <a:pos x="66" y="56"/>
                </a:cxn>
                <a:cxn ang="0">
                  <a:pos x="64" y="63"/>
                </a:cxn>
                <a:cxn ang="0">
                  <a:pos x="60" y="69"/>
                </a:cxn>
                <a:cxn ang="0">
                  <a:pos x="54" y="74"/>
                </a:cxn>
                <a:cxn ang="0">
                  <a:pos x="49" y="76"/>
                </a:cxn>
                <a:cxn ang="0">
                  <a:pos x="41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0" h="79">
                  <a:moveTo>
                    <a:pt x="35" y="79"/>
                  </a:moveTo>
                  <a:lnTo>
                    <a:pt x="27" y="79"/>
                  </a:lnTo>
                  <a:lnTo>
                    <a:pt x="21" y="76"/>
                  </a:lnTo>
                  <a:lnTo>
                    <a:pt x="15" y="74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9"/>
                  </a:lnTo>
                  <a:lnTo>
                    <a:pt x="66" y="24"/>
                  </a:lnTo>
                  <a:lnTo>
                    <a:pt x="69" y="33"/>
                  </a:lnTo>
                  <a:lnTo>
                    <a:pt x="70" y="40"/>
                  </a:lnTo>
                  <a:lnTo>
                    <a:pt x="69" y="49"/>
                  </a:lnTo>
                  <a:lnTo>
                    <a:pt x="66" y="56"/>
                  </a:lnTo>
                  <a:lnTo>
                    <a:pt x="64" y="63"/>
                  </a:lnTo>
                  <a:lnTo>
                    <a:pt x="60" y="69"/>
                  </a:lnTo>
                  <a:lnTo>
                    <a:pt x="54" y="74"/>
                  </a:lnTo>
                  <a:lnTo>
                    <a:pt x="49" y="76"/>
                  </a:lnTo>
                  <a:lnTo>
                    <a:pt x="41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59" name="Freeform 611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0" name="Freeform 612"/>
            <p:cNvSpPr>
              <a:spLocks noChangeAspect="1"/>
            </p:cNvSpPr>
            <p:nvPr/>
          </p:nvSpPr>
          <p:spPr bwMode="auto">
            <a:xfrm>
              <a:off x="4399" y="2210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5" y="26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8"/>
                </a:cxn>
                <a:cxn ang="0">
                  <a:pos x="63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5" y="26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8"/>
                  </a:lnTo>
                  <a:lnTo>
                    <a:pt x="63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1" name="Freeform 613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2" name="Freeform 614"/>
            <p:cNvSpPr>
              <a:spLocks noChangeAspect="1"/>
            </p:cNvSpPr>
            <p:nvPr/>
          </p:nvSpPr>
          <p:spPr bwMode="auto">
            <a:xfrm>
              <a:off x="4355" y="2210"/>
              <a:ext cx="29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8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9" y="4"/>
                </a:cxn>
                <a:cxn ang="0">
                  <a:pos x="54" y="7"/>
                </a:cxn>
                <a:cxn ang="0">
                  <a:pos x="61" y="13"/>
                </a:cxn>
                <a:cxn ang="0">
                  <a:pos x="65" y="19"/>
                </a:cxn>
                <a:cxn ang="0">
                  <a:pos x="67" y="26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8"/>
                </a:cxn>
                <a:cxn ang="0">
                  <a:pos x="65" y="64"/>
                </a:cxn>
                <a:cxn ang="0">
                  <a:pos x="61" y="69"/>
                </a:cxn>
                <a:cxn ang="0">
                  <a:pos x="54" y="75"/>
                </a:cxn>
                <a:cxn ang="0">
                  <a:pos x="49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8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9" y="4"/>
                  </a:lnTo>
                  <a:lnTo>
                    <a:pt x="54" y="7"/>
                  </a:lnTo>
                  <a:lnTo>
                    <a:pt x="61" y="13"/>
                  </a:lnTo>
                  <a:lnTo>
                    <a:pt x="65" y="19"/>
                  </a:lnTo>
                  <a:lnTo>
                    <a:pt x="67" y="26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8"/>
                  </a:lnTo>
                  <a:lnTo>
                    <a:pt x="65" y="64"/>
                  </a:lnTo>
                  <a:lnTo>
                    <a:pt x="61" y="69"/>
                  </a:lnTo>
                  <a:lnTo>
                    <a:pt x="54" y="75"/>
                  </a:lnTo>
                  <a:lnTo>
                    <a:pt x="49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3" name="Freeform 615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4" name="Freeform 616"/>
            <p:cNvSpPr>
              <a:spLocks noChangeAspect="1"/>
            </p:cNvSpPr>
            <p:nvPr/>
          </p:nvSpPr>
          <p:spPr bwMode="auto">
            <a:xfrm>
              <a:off x="4308" y="2204"/>
              <a:ext cx="28" cy="30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1" y="79"/>
                </a:cxn>
                <a:cxn ang="0">
                  <a:pos x="15" y="76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50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7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5" y="8"/>
                </a:cxn>
                <a:cxn ang="0">
                  <a:pos x="60" y="13"/>
                </a:cxn>
                <a:cxn ang="0">
                  <a:pos x="63" y="19"/>
                </a:cxn>
                <a:cxn ang="0">
                  <a:pos x="66" y="27"/>
                </a:cxn>
                <a:cxn ang="0">
                  <a:pos x="68" y="34"/>
                </a:cxn>
                <a:cxn ang="0">
                  <a:pos x="70" y="41"/>
                </a:cxn>
                <a:cxn ang="0">
                  <a:pos x="68" y="50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60" y="70"/>
                </a:cxn>
                <a:cxn ang="0">
                  <a:pos x="55" y="76"/>
                </a:cxn>
                <a:cxn ang="0">
                  <a:pos x="48" y="79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0" h="81">
                  <a:moveTo>
                    <a:pt x="36" y="81"/>
                  </a:moveTo>
                  <a:lnTo>
                    <a:pt x="28" y="81"/>
                  </a:lnTo>
                  <a:lnTo>
                    <a:pt x="21" y="79"/>
                  </a:lnTo>
                  <a:lnTo>
                    <a:pt x="15" y="76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7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8"/>
                  </a:lnTo>
                  <a:lnTo>
                    <a:pt x="60" y="13"/>
                  </a:lnTo>
                  <a:lnTo>
                    <a:pt x="63" y="19"/>
                  </a:lnTo>
                  <a:lnTo>
                    <a:pt x="66" y="27"/>
                  </a:lnTo>
                  <a:lnTo>
                    <a:pt x="68" y="34"/>
                  </a:lnTo>
                  <a:lnTo>
                    <a:pt x="70" y="41"/>
                  </a:lnTo>
                  <a:lnTo>
                    <a:pt x="68" y="50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5" y="76"/>
                  </a:lnTo>
                  <a:lnTo>
                    <a:pt x="48" y="79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5" name="Freeform 617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6" name="Freeform 618"/>
            <p:cNvSpPr>
              <a:spLocks noChangeAspect="1"/>
            </p:cNvSpPr>
            <p:nvPr/>
          </p:nvSpPr>
          <p:spPr bwMode="auto">
            <a:xfrm>
              <a:off x="4265" y="2202"/>
              <a:ext cx="28" cy="30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3" y="19"/>
                </a:cxn>
                <a:cxn ang="0">
                  <a:pos x="65" y="24"/>
                </a:cxn>
                <a:cxn ang="0">
                  <a:pos x="68" y="33"/>
                </a:cxn>
                <a:cxn ang="0">
                  <a:pos x="69" y="40"/>
                </a:cxn>
                <a:cxn ang="0">
                  <a:pos x="68" y="49"/>
                </a:cxn>
                <a:cxn ang="0">
                  <a:pos x="65" y="56"/>
                </a:cxn>
                <a:cxn ang="0">
                  <a:pos x="63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69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5" y="24"/>
                  </a:lnTo>
                  <a:lnTo>
                    <a:pt x="68" y="33"/>
                  </a:lnTo>
                  <a:lnTo>
                    <a:pt x="69" y="40"/>
                  </a:lnTo>
                  <a:lnTo>
                    <a:pt x="68" y="49"/>
                  </a:lnTo>
                  <a:lnTo>
                    <a:pt x="65" y="56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7" name="Freeform 619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8" name="Freeform 620"/>
            <p:cNvSpPr>
              <a:spLocks noChangeAspect="1"/>
            </p:cNvSpPr>
            <p:nvPr/>
          </p:nvSpPr>
          <p:spPr bwMode="auto">
            <a:xfrm>
              <a:off x="4215" y="2194"/>
              <a:ext cx="30" cy="30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0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6"/>
                </a:cxn>
                <a:cxn ang="0">
                  <a:pos x="64" y="62"/>
                </a:cxn>
                <a:cxn ang="0">
                  <a:pos x="59" y="68"/>
                </a:cxn>
                <a:cxn ang="0">
                  <a:pos x="54" y="74"/>
                </a:cxn>
                <a:cxn ang="0">
                  <a:pos x="48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0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6"/>
                  </a:lnTo>
                  <a:lnTo>
                    <a:pt x="64" y="62"/>
                  </a:lnTo>
                  <a:lnTo>
                    <a:pt x="59" y="68"/>
                  </a:lnTo>
                  <a:lnTo>
                    <a:pt x="54" y="74"/>
                  </a:lnTo>
                  <a:lnTo>
                    <a:pt x="48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69" name="Freeform 621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0" name="Freeform 622"/>
            <p:cNvSpPr>
              <a:spLocks noChangeAspect="1"/>
            </p:cNvSpPr>
            <p:nvPr/>
          </p:nvSpPr>
          <p:spPr bwMode="auto">
            <a:xfrm>
              <a:off x="4168" y="2188"/>
              <a:ext cx="29" cy="29"/>
            </a:xfrm>
            <a:custGeom>
              <a:avLst/>
              <a:gdLst/>
              <a:ahLst/>
              <a:cxnLst>
                <a:cxn ang="0">
                  <a:pos x="35" y="80"/>
                </a:cxn>
                <a:cxn ang="0">
                  <a:pos x="28" y="80"/>
                </a:cxn>
                <a:cxn ang="0">
                  <a:pos x="21" y="77"/>
                </a:cxn>
                <a:cxn ang="0">
                  <a:pos x="15" y="74"/>
                </a:cxn>
                <a:cxn ang="0">
                  <a:pos x="10" y="68"/>
                </a:cxn>
                <a:cxn ang="0">
                  <a:pos x="5" y="62"/>
                </a:cxn>
                <a:cxn ang="0">
                  <a:pos x="2" y="57"/>
                </a:cxn>
                <a:cxn ang="0">
                  <a:pos x="0" y="48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2" y="25"/>
                </a:cxn>
                <a:cxn ang="0">
                  <a:pos x="5" y="18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1" y="5"/>
                </a:cxn>
                <a:cxn ang="0">
                  <a:pos x="28" y="2"/>
                </a:cxn>
                <a:cxn ang="0">
                  <a:pos x="35" y="0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4" y="18"/>
                </a:cxn>
                <a:cxn ang="0">
                  <a:pos x="67" y="25"/>
                </a:cxn>
                <a:cxn ang="0">
                  <a:pos x="69" y="32"/>
                </a:cxn>
                <a:cxn ang="0">
                  <a:pos x="71" y="39"/>
                </a:cxn>
                <a:cxn ang="0">
                  <a:pos x="69" y="48"/>
                </a:cxn>
                <a:cxn ang="0">
                  <a:pos x="67" y="57"/>
                </a:cxn>
                <a:cxn ang="0">
                  <a:pos x="64" y="62"/>
                </a:cxn>
                <a:cxn ang="0">
                  <a:pos x="60" y="68"/>
                </a:cxn>
                <a:cxn ang="0">
                  <a:pos x="54" y="74"/>
                </a:cxn>
                <a:cxn ang="0">
                  <a:pos x="49" y="77"/>
                </a:cxn>
                <a:cxn ang="0">
                  <a:pos x="42" y="80"/>
                </a:cxn>
                <a:cxn ang="0">
                  <a:pos x="35" y="80"/>
                </a:cxn>
                <a:cxn ang="0">
                  <a:pos x="35" y="80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lnTo>
                    <a:pt x="28" y="80"/>
                  </a:lnTo>
                  <a:lnTo>
                    <a:pt x="21" y="77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" y="25"/>
                  </a:lnTo>
                  <a:lnTo>
                    <a:pt x="5" y="18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4" y="18"/>
                  </a:lnTo>
                  <a:lnTo>
                    <a:pt x="67" y="25"/>
                  </a:lnTo>
                  <a:lnTo>
                    <a:pt x="69" y="32"/>
                  </a:lnTo>
                  <a:lnTo>
                    <a:pt x="71" y="39"/>
                  </a:lnTo>
                  <a:lnTo>
                    <a:pt x="69" y="48"/>
                  </a:lnTo>
                  <a:lnTo>
                    <a:pt x="67" y="57"/>
                  </a:lnTo>
                  <a:lnTo>
                    <a:pt x="64" y="62"/>
                  </a:lnTo>
                  <a:lnTo>
                    <a:pt x="60" y="68"/>
                  </a:lnTo>
                  <a:lnTo>
                    <a:pt x="54" y="74"/>
                  </a:lnTo>
                  <a:lnTo>
                    <a:pt x="49" y="77"/>
                  </a:lnTo>
                  <a:lnTo>
                    <a:pt x="42" y="80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1" name="Freeform 623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2" name="Freeform 624"/>
            <p:cNvSpPr>
              <a:spLocks noChangeAspect="1"/>
            </p:cNvSpPr>
            <p:nvPr/>
          </p:nvSpPr>
          <p:spPr bwMode="auto">
            <a:xfrm>
              <a:off x="4117" y="2177"/>
              <a:ext cx="29" cy="29"/>
            </a:xfrm>
            <a:custGeom>
              <a:avLst/>
              <a:gdLst/>
              <a:ahLst/>
              <a:cxnLst>
                <a:cxn ang="0">
                  <a:pos x="36" y="81"/>
                </a:cxn>
                <a:cxn ang="0">
                  <a:pos x="28" y="81"/>
                </a:cxn>
                <a:cxn ang="0">
                  <a:pos x="22" y="78"/>
                </a:cxn>
                <a:cxn ang="0">
                  <a:pos x="15" y="75"/>
                </a:cxn>
                <a:cxn ang="0">
                  <a:pos x="10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2" y="5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5"/>
                </a:cxn>
                <a:cxn ang="0">
                  <a:pos x="54" y="7"/>
                </a:cxn>
                <a:cxn ang="0">
                  <a:pos x="60" y="12"/>
                </a:cxn>
                <a:cxn ang="0">
                  <a:pos x="65" y="19"/>
                </a:cxn>
                <a:cxn ang="0">
                  <a:pos x="67" y="25"/>
                </a:cxn>
                <a:cxn ang="0">
                  <a:pos x="70" y="34"/>
                </a:cxn>
                <a:cxn ang="0">
                  <a:pos x="71" y="41"/>
                </a:cxn>
                <a:cxn ang="0">
                  <a:pos x="70" y="49"/>
                </a:cxn>
                <a:cxn ang="0">
                  <a:pos x="67" y="57"/>
                </a:cxn>
                <a:cxn ang="0">
                  <a:pos x="65" y="64"/>
                </a:cxn>
                <a:cxn ang="0">
                  <a:pos x="60" y="70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6" y="81"/>
                </a:cxn>
                <a:cxn ang="0">
                  <a:pos x="36" y="81"/>
                </a:cxn>
              </a:cxnLst>
              <a:rect l="0" t="0" r="r" b="b"/>
              <a:pathLst>
                <a:path w="71" h="81">
                  <a:moveTo>
                    <a:pt x="36" y="81"/>
                  </a:moveTo>
                  <a:lnTo>
                    <a:pt x="28" y="81"/>
                  </a:lnTo>
                  <a:lnTo>
                    <a:pt x="22" y="78"/>
                  </a:lnTo>
                  <a:lnTo>
                    <a:pt x="15" y="75"/>
                  </a:lnTo>
                  <a:lnTo>
                    <a:pt x="10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4" y="7"/>
                  </a:lnTo>
                  <a:lnTo>
                    <a:pt x="60" y="12"/>
                  </a:lnTo>
                  <a:lnTo>
                    <a:pt x="65" y="19"/>
                  </a:lnTo>
                  <a:lnTo>
                    <a:pt x="67" y="25"/>
                  </a:lnTo>
                  <a:lnTo>
                    <a:pt x="70" y="34"/>
                  </a:lnTo>
                  <a:lnTo>
                    <a:pt x="71" y="41"/>
                  </a:lnTo>
                  <a:lnTo>
                    <a:pt x="70" y="49"/>
                  </a:lnTo>
                  <a:lnTo>
                    <a:pt x="67" y="57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6" y="81"/>
                  </a:lnTo>
                  <a:lnTo>
                    <a:pt x="36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3" name="Freeform 625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4" name="Freeform 626"/>
            <p:cNvSpPr>
              <a:spLocks noChangeAspect="1"/>
            </p:cNvSpPr>
            <p:nvPr/>
          </p:nvSpPr>
          <p:spPr bwMode="auto">
            <a:xfrm>
              <a:off x="4070" y="2165"/>
              <a:ext cx="28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4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5"/>
                </a:cxn>
                <a:cxn ang="0">
                  <a:pos x="5" y="19"/>
                </a:cxn>
                <a:cxn ang="0">
                  <a:pos x="10" y="12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2"/>
                </a:cxn>
                <a:cxn ang="0">
                  <a:pos x="64" y="19"/>
                </a:cxn>
                <a:cxn ang="0">
                  <a:pos x="67" y="25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4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2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4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10" y="12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2"/>
                  </a:lnTo>
                  <a:lnTo>
                    <a:pt x="64" y="19"/>
                  </a:lnTo>
                  <a:lnTo>
                    <a:pt x="67" y="25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4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5" name="Freeform 627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6" name="Freeform 628"/>
            <p:cNvSpPr>
              <a:spLocks noChangeAspect="1"/>
            </p:cNvSpPr>
            <p:nvPr/>
          </p:nvSpPr>
          <p:spPr bwMode="auto">
            <a:xfrm>
              <a:off x="4022" y="2153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9" y="11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60" y="11"/>
                </a:cxn>
                <a:cxn ang="0">
                  <a:pos x="63" y="18"/>
                </a:cxn>
                <a:cxn ang="0">
                  <a:pos x="66" y="24"/>
                </a:cxn>
                <a:cxn ang="0">
                  <a:pos x="68" y="33"/>
                </a:cxn>
                <a:cxn ang="0">
                  <a:pos x="70" y="40"/>
                </a:cxn>
                <a:cxn ang="0">
                  <a:pos x="68" y="49"/>
                </a:cxn>
                <a:cxn ang="0">
                  <a:pos x="66" y="56"/>
                </a:cxn>
                <a:cxn ang="0">
                  <a:pos x="63" y="63"/>
                </a:cxn>
                <a:cxn ang="0">
                  <a:pos x="60" y="69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70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3" y="18"/>
                  </a:lnTo>
                  <a:lnTo>
                    <a:pt x="66" y="24"/>
                  </a:lnTo>
                  <a:lnTo>
                    <a:pt x="68" y="33"/>
                  </a:lnTo>
                  <a:lnTo>
                    <a:pt x="70" y="40"/>
                  </a:lnTo>
                  <a:lnTo>
                    <a:pt x="68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60" y="69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7" name="Freeform 629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8" name="Freeform 630"/>
            <p:cNvSpPr>
              <a:spLocks noChangeAspect="1"/>
            </p:cNvSpPr>
            <p:nvPr/>
          </p:nvSpPr>
          <p:spPr bwMode="auto">
            <a:xfrm>
              <a:off x="3976" y="2145"/>
              <a:ext cx="30" cy="29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1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8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8"/>
                </a:cxn>
                <a:cxn ang="0">
                  <a:pos x="67" y="24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1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8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8"/>
                  </a:lnTo>
                  <a:lnTo>
                    <a:pt x="67" y="24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79" name="Freeform 631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0" name="Freeform 632"/>
            <p:cNvSpPr>
              <a:spLocks noChangeAspect="1"/>
            </p:cNvSpPr>
            <p:nvPr/>
          </p:nvSpPr>
          <p:spPr bwMode="auto">
            <a:xfrm>
              <a:off x="3927" y="2137"/>
              <a:ext cx="29" cy="30"/>
            </a:xfrm>
            <a:custGeom>
              <a:avLst/>
              <a:gdLst/>
              <a:ahLst/>
              <a:cxnLst>
                <a:cxn ang="0">
                  <a:pos x="35" y="79"/>
                </a:cxn>
                <a:cxn ang="0">
                  <a:pos x="28" y="79"/>
                </a:cxn>
                <a:cxn ang="0">
                  <a:pos x="22" y="76"/>
                </a:cxn>
                <a:cxn ang="0">
                  <a:pos x="15" y="73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3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3" y="24"/>
                </a:cxn>
                <a:cxn ang="0">
                  <a:pos x="5" y="19"/>
                </a:cxn>
                <a:cxn ang="0">
                  <a:pos x="10" y="11"/>
                </a:cxn>
                <a:cxn ang="0">
                  <a:pos x="15" y="7"/>
                </a:cxn>
                <a:cxn ang="0">
                  <a:pos x="22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1"/>
                </a:cxn>
                <a:cxn ang="0">
                  <a:pos x="64" y="19"/>
                </a:cxn>
                <a:cxn ang="0">
                  <a:pos x="67" y="24"/>
                </a:cxn>
                <a:cxn ang="0">
                  <a:pos x="70" y="33"/>
                </a:cxn>
                <a:cxn ang="0">
                  <a:pos x="71" y="40"/>
                </a:cxn>
                <a:cxn ang="0">
                  <a:pos x="70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3"/>
                </a:cxn>
                <a:cxn ang="0">
                  <a:pos x="48" y="76"/>
                </a:cxn>
                <a:cxn ang="0">
                  <a:pos x="42" y="79"/>
                </a:cxn>
                <a:cxn ang="0">
                  <a:pos x="35" y="79"/>
                </a:cxn>
                <a:cxn ang="0">
                  <a:pos x="35" y="79"/>
                </a:cxn>
              </a:cxnLst>
              <a:rect l="0" t="0" r="r" b="b"/>
              <a:pathLst>
                <a:path w="71" h="79">
                  <a:moveTo>
                    <a:pt x="35" y="79"/>
                  </a:moveTo>
                  <a:lnTo>
                    <a:pt x="28" y="79"/>
                  </a:lnTo>
                  <a:lnTo>
                    <a:pt x="22" y="76"/>
                  </a:lnTo>
                  <a:lnTo>
                    <a:pt x="15" y="73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10" y="11"/>
                  </a:lnTo>
                  <a:lnTo>
                    <a:pt x="15" y="7"/>
                  </a:lnTo>
                  <a:lnTo>
                    <a:pt x="22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1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70" y="33"/>
                  </a:lnTo>
                  <a:lnTo>
                    <a:pt x="71" y="40"/>
                  </a:lnTo>
                  <a:lnTo>
                    <a:pt x="70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3"/>
                  </a:lnTo>
                  <a:lnTo>
                    <a:pt x="48" y="76"/>
                  </a:lnTo>
                  <a:lnTo>
                    <a:pt x="42" y="79"/>
                  </a:lnTo>
                  <a:lnTo>
                    <a:pt x="35" y="79"/>
                  </a:lnTo>
                  <a:lnTo>
                    <a:pt x="35" y="7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1" name="Freeform 633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2" name="Freeform 634"/>
            <p:cNvSpPr>
              <a:spLocks noChangeAspect="1"/>
            </p:cNvSpPr>
            <p:nvPr/>
          </p:nvSpPr>
          <p:spPr bwMode="auto">
            <a:xfrm>
              <a:off x="3882" y="2128"/>
              <a:ext cx="30" cy="29"/>
            </a:xfrm>
            <a:custGeom>
              <a:avLst/>
              <a:gdLst/>
              <a:ahLst/>
              <a:cxnLst>
                <a:cxn ang="0">
                  <a:pos x="35" y="81"/>
                </a:cxn>
                <a:cxn ang="0">
                  <a:pos x="28" y="81"/>
                </a:cxn>
                <a:cxn ang="0">
                  <a:pos x="20" y="78"/>
                </a:cxn>
                <a:cxn ang="0">
                  <a:pos x="15" y="75"/>
                </a:cxn>
                <a:cxn ang="0">
                  <a:pos x="10" y="69"/>
                </a:cxn>
                <a:cxn ang="0">
                  <a:pos x="5" y="63"/>
                </a:cxn>
                <a:cxn ang="0">
                  <a:pos x="2" y="56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6"/>
                </a:cxn>
                <a:cxn ang="0">
                  <a:pos x="5" y="19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1" y="1"/>
                </a:cxn>
                <a:cxn ang="0">
                  <a:pos x="48" y="4"/>
                </a:cxn>
                <a:cxn ang="0">
                  <a:pos x="54" y="7"/>
                </a:cxn>
                <a:cxn ang="0">
                  <a:pos x="59" y="13"/>
                </a:cxn>
                <a:cxn ang="0">
                  <a:pos x="64" y="19"/>
                </a:cxn>
                <a:cxn ang="0">
                  <a:pos x="67" y="26"/>
                </a:cxn>
                <a:cxn ang="0">
                  <a:pos x="69" y="33"/>
                </a:cxn>
                <a:cxn ang="0">
                  <a:pos x="71" y="40"/>
                </a:cxn>
                <a:cxn ang="0">
                  <a:pos x="69" y="49"/>
                </a:cxn>
                <a:cxn ang="0">
                  <a:pos x="67" y="56"/>
                </a:cxn>
                <a:cxn ang="0">
                  <a:pos x="64" y="63"/>
                </a:cxn>
                <a:cxn ang="0">
                  <a:pos x="59" y="69"/>
                </a:cxn>
                <a:cxn ang="0">
                  <a:pos x="54" y="75"/>
                </a:cxn>
                <a:cxn ang="0">
                  <a:pos x="48" y="78"/>
                </a:cxn>
                <a:cxn ang="0">
                  <a:pos x="41" y="81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71" h="81">
                  <a:moveTo>
                    <a:pt x="35" y="81"/>
                  </a:moveTo>
                  <a:lnTo>
                    <a:pt x="28" y="81"/>
                  </a:lnTo>
                  <a:lnTo>
                    <a:pt x="20" y="78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5" y="19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4" y="7"/>
                  </a:lnTo>
                  <a:lnTo>
                    <a:pt x="59" y="13"/>
                  </a:lnTo>
                  <a:lnTo>
                    <a:pt x="64" y="19"/>
                  </a:lnTo>
                  <a:lnTo>
                    <a:pt x="67" y="26"/>
                  </a:lnTo>
                  <a:lnTo>
                    <a:pt x="69" y="33"/>
                  </a:lnTo>
                  <a:lnTo>
                    <a:pt x="71" y="40"/>
                  </a:lnTo>
                  <a:lnTo>
                    <a:pt x="69" y="49"/>
                  </a:lnTo>
                  <a:lnTo>
                    <a:pt x="67" y="56"/>
                  </a:lnTo>
                  <a:lnTo>
                    <a:pt x="64" y="63"/>
                  </a:lnTo>
                  <a:lnTo>
                    <a:pt x="59" y="69"/>
                  </a:lnTo>
                  <a:lnTo>
                    <a:pt x="54" y="75"/>
                  </a:lnTo>
                  <a:lnTo>
                    <a:pt x="48" y="78"/>
                  </a:lnTo>
                  <a:lnTo>
                    <a:pt x="41" y="81"/>
                  </a:lnTo>
                  <a:lnTo>
                    <a:pt x="35" y="81"/>
                  </a:lnTo>
                  <a:lnTo>
                    <a:pt x="35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3" name="Freeform 635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4" name="Freeform 636"/>
            <p:cNvSpPr>
              <a:spLocks noChangeAspect="1"/>
            </p:cNvSpPr>
            <p:nvPr/>
          </p:nvSpPr>
          <p:spPr bwMode="auto">
            <a:xfrm>
              <a:off x="4136" y="2085"/>
              <a:ext cx="90" cy="9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2" y="1"/>
                </a:cxn>
                <a:cxn ang="0">
                  <a:pos x="112" y="5"/>
                </a:cxn>
                <a:cxn ang="0">
                  <a:pos x="125" y="11"/>
                </a:cxn>
                <a:cxn ang="0">
                  <a:pos x="142" y="20"/>
                </a:cxn>
                <a:cxn ang="0">
                  <a:pos x="159" y="30"/>
                </a:cxn>
                <a:cxn ang="0">
                  <a:pos x="178" y="44"/>
                </a:cxn>
                <a:cxn ang="0">
                  <a:pos x="193" y="62"/>
                </a:cxn>
                <a:cxn ang="0">
                  <a:pos x="207" y="82"/>
                </a:cxn>
                <a:cxn ang="0">
                  <a:pos x="208" y="88"/>
                </a:cxn>
                <a:cxn ang="0">
                  <a:pos x="212" y="104"/>
                </a:cxn>
                <a:cxn ang="0">
                  <a:pos x="216" y="125"/>
                </a:cxn>
                <a:cxn ang="0">
                  <a:pos x="218" y="150"/>
                </a:cxn>
                <a:cxn ang="0">
                  <a:pos x="218" y="179"/>
                </a:cxn>
                <a:cxn ang="0">
                  <a:pos x="211" y="205"/>
                </a:cxn>
                <a:cxn ang="0">
                  <a:pos x="197" y="228"/>
                </a:cxn>
                <a:cxn ang="0">
                  <a:pos x="174" y="244"/>
                </a:cxn>
                <a:cxn ang="0">
                  <a:pos x="171" y="246"/>
                </a:cxn>
                <a:cxn ang="0">
                  <a:pos x="163" y="246"/>
                </a:cxn>
                <a:cxn ang="0">
                  <a:pos x="150" y="244"/>
                </a:cxn>
                <a:cxn ang="0">
                  <a:pos x="135" y="243"/>
                </a:cxn>
                <a:cxn ang="0">
                  <a:pos x="118" y="241"/>
                </a:cxn>
                <a:cxn ang="0">
                  <a:pos x="99" y="237"/>
                </a:cxn>
                <a:cxn ang="0">
                  <a:pos x="81" y="233"/>
                </a:cxn>
                <a:cxn ang="0">
                  <a:pos x="63" y="224"/>
                </a:cxn>
                <a:cxn ang="0">
                  <a:pos x="61" y="224"/>
                </a:cxn>
                <a:cxn ang="0">
                  <a:pos x="56" y="222"/>
                </a:cxn>
                <a:cxn ang="0">
                  <a:pos x="48" y="218"/>
                </a:cxn>
                <a:cxn ang="0">
                  <a:pos x="39" y="212"/>
                </a:cxn>
                <a:cxn ang="0">
                  <a:pos x="29" y="204"/>
                </a:cxn>
                <a:cxn ang="0">
                  <a:pos x="19" y="193"/>
                </a:cxn>
                <a:cxn ang="0">
                  <a:pos x="10" y="178"/>
                </a:cxn>
                <a:cxn ang="0">
                  <a:pos x="3" y="159"/>
                </a:cxn>
                <a:cxn ang="0">
                  <a:pos x="1" y="154"/>
                </a:cxn>
                <a:cxn ang="0">
                  <a:pos x="1" y="143"/>
                </a:cxn>
                <a:cxn ang="0">
                  <a:pos x="0" y="125"/>
                </a:cxn>
                <a:cxn ang="0">
                  <a:pos x="0" y="104"/>
                </a:cxn>
                <a:cxn ang="0">
                  <a:pos x="0" y="82"/>
                </a:cxn>
                <a:cxn ang="0">
                  <a:pos x="3" y="59"/>
                </a:cxn>
                <a:cxn ang="0">
                  <a:pos x="6" y="40"/>
                </a:cxn>
                <a:cxn ang="0">
                  <a:pos x="13" y="24"/>
                </a:cxn>
                <a:cxn ang="0">
                  <a:pos x="100" y="0"/>
                </a:cxn>
                <a:cxn ang="0">
                  <a:pos x="100" y="0"/>
                </a:cxn>
              </a:cxnLst>
              <a:rect l="0" t="0" r="r" b="b"/>
              <a:pathLst>
                <a:path w="218" h="246">
                  <a:moveTo>
                    <a:pt x="100" y="0"/>
                  </a:moveTo>
                  <a:lnTo>
                    <a:pt x="102" y="1"/>
                  </a:lnTo>
                  <a:lnTo>
                    <a:pt x="112" y="5"/>
                  </a:lnTo>
                  <a:lnTo>
                    <a:pt x="125" y="11"/>
                  </a:lnTo>
                  <a:lnTo>
                    <a:pt x="142" y="20"/>
                  </a:lnTo>
                  <a:lnTo>
                    <a:pt x="159" y="30"/>
                  </a:lnTo>
                  <a:lnTo>
                    <a:pt x="178" y="44"/>
                  </a:lnTo>
                  <a:lnTo>
                    <a:pt x="193" y="62"/>
                  </a:lnTo>
                  <a:lnTo>
                    <a:pt x="207" y="82"/>
                  </a:lnTo>
                  <a:lnTo>
                    <a:pt x="208" y="88"/>
                  </a:lnTo>
                  <a:lnTo>
                    <a:pt x="212" y="104"/>
                  </a:lnTo>
                  <a:lnTo>
                    <a:pt x="216" y="125"/>
                  </a:lnTo>
                  <a:lnTo>
                    <a:pt x="218" y="150"/>
                  </a:lnTo>
                  <a:lnTo>
                    <a:pt x="218" y="179"/>
                  </a:lnTo>
                  <a:lnTo>
                    <a:pt x="211" y="205"/>
                  </a:lnTo>
                  <a:lnTo>
                    <a:pt x="197" y="228"/>
                  </a:lnTo>
                  <a:lnTo>
                    <a:pt x="174" y="244"/>
                  </a:lnTo>
                  <a:lnTo>
                    <a:pt x="171" y="246"/>
                  </a:lnTo>
                  <a:lnTo>
                    <a:pt x="163" y="246"/>
                  </a:lnTo>
                  <a:lnTo>
                    <a:pt x="150" y="244"/>
                  </a:lnTo>
                  <a:lnTo>
                    <a:pt x="135" y="243"/>
                  </a:lnTo>
                  <a:lnTo>
                    <a:pt x="118" y="241"/>
                  </a:lnTo>
                  <a:lnTo>
                    <a:pt x="99" y="237"/>
                  </a:lnTo>
                  <a:lnTo>
                    <a:pt x="81" y="233"/>
                  </a:lnTo>
                  <a:lnTo>
                    <a:pt x="63" y="224"/>
                  </a:lnTo>
                  <a:lnTo>
                    <a:pt x="61" y="224"/>
                  </a:lnTo>
                  <a:lnTo>
                    <a:pt x="56" y="222"/>
                  </a:lnTo>
                  <a:lnTo>
                    <a:pt x="48" y="218"/>
                  </a:lnTo>
                  <a:lnTo>
                    <a:pt x="39" y="212"/>
                  </a:lnTo>
                  <a:lnTo>
                    <a:pt x="29" y="204"/>
                  </a:lnTo>
                  <a:lnTo>
                    <a:pt x="19" y="193"/>
                  </a:lnTo>
                  <a:lnTo>
                    <a:pt x="10" y="178"/>
                  </a:lnTo>
                  <a:lnTo>
                    <a:pt x="3" y="159"/>
                  </a:lnTo>
                  <a:lnTo>
                    <a:pt x="1" y="154"/>
                  </a:lnTo>
                  <a:lnTo>
                    <a:pt x="1" y="143"/>
                  </a:lnTo>
                  <a:lnTo>
                    <a:pt x="0" y="125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6" y="40"/>
                  </a:lnTo>
                  <a:lnTo>
                    <a:pt x="13" y="24"/>
                  </a:lnTo>
                  <a:lnTo>
                    <a:pt x="100" y="0"/>
                  </a:lnTo>
                  <a:lnTo>
                    <a:pt x="100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5" name="Freeform 637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6" name="Freeform 638"/>
            <p:cNvSpPr>
              <a:spLocks noChangeAspect="1"/>
            </p:cNvSpPr>
            <p:nvPr/>
          </p:nvSpPr>
          <p:spPr bwMode="auto">
            <a:xfrm>
              <a:off x="4043" y="2054"/>
              <a:ext cx="91" cy="9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2" y="2"/>
                </a:cxn>
                <a:cxn ang="0">
                  <a:pos x="112" y="6"/>
                </a:cxn>
                <a:cxn ang="0">
                  <a:pos x="127" y="13"/>
                </a:cxn>
                <a:cxn ang="0">
                  <a:pos x="146" y="22"/>
                </a:cxn>
                <a:cxn ang="0">
                  <a:pos x="166" y="33"/>
                </a:cxn>
                <a:cxn ang="0">
                  <a:pos x="187" y="49"/>
                </a:cxn>
                <a:cxn ang="0">
                  <a:pos x="204" y="67"/>
                </a:cxn>
                <a:cxn ang="0">
                  <a:pos x="218" y="87"/>
                </a:cxn>
                <a:cxn ang="0">
                  <a:pos x="218" y="93"/>
                </a:cxn>
                <a:cxn ang="0">
                  <a:pos x="221" y="109"/>
                </a:cxn>
                <a:cxn ang="0">
                  <a:pos x="222" y="132"/>
                </a:cxn>
                <a:cxn ang="0">
                  <a:pos x="222" y="158"/>
                </a:cxn>
                <a:cxn ang="0">
                  <a:pos x="218" y="187"/>
                </a:cxn>
                <a:cxn ang="0">
                  <a:pos x="208" y="214"/>
                </a:cxn>
                <a:cxn ang="0">
                  <a:pos x="193" y="237"/>
                </a:cxn>
                <a:cxn ang="0">
                  <a:pos x="169" y="255"/>
                </a:cxn>
                <a:cxn ang="0">
                  <a:pos x="165" y="256"/>
                </a:cxn>
                <a:cxn ang="0">
                  <a:pos x="155" y="256"/>
                </a:cxn>
                <a:cxn ang="0">
                  <a:pos x="141" y="256"/>
                </a:cxn>
                <a:cxn ang="0">
                  <a:pos x="123" y="256"/>
                </a:cxn>
                <a:cxn ang="0">
                  <a:pos x="103" y="255"/>
                </a:cxn>
                <a:cxn ang="0">
                  <a:pos x="82" y="252"/>
                </a:cxn>
                <a:cxn ang="0">
                  <a:pos x="62" y="248"/>
                </a:cxn>
                <a:cxn ang="0">
                  <a:pos x="44" y="239"/>
                </a:cxn>
                <a:cxn ang="0">
                  <a:pos x="43" y="237"/>
                </a:cxn>
                <a:cxn ang="0">
                  <a:pos x="40" y="233"/>
                </a:cxn>
                <a:cxn ang="0">
                  <a:pos x="36" y="226"/>
                </a:cxn>
                <a:cxn ang="0">
                  <a:pos x="31" y="216"/>
                </a:cxn>
                <a:cxn ang="0">
                  <a:pos x="25" y="203"/>
                </a:cxn>
                <a:cxn ang="0">
                  <a:pos x="19" y="188"/>
                </a:cxn>
                <a:cxn ang="0">
                  <a:pos x="12" y="171"/>
                </a:cxn>
                <a:cxn ang="0">
                  <a:pos x="6" y="151"/>
                </a:cxn>
                <a:cxn ang="0">
                  <a:pos x="5" y="146"/>
                </a:cxn>
                <a:cxn ang="0">
                  <a:pos x="4" y="133"/>
                </a:cxn>
                <a:cxn ang="0">
                  <a:pos x="2" y="113"/>
                </a:cxn>
                <a:cxn ang="0">
                  <a:pos x="1" y="90"/>
                </a:cxn>
                <a:cxn ang="0">
                  <a:pos x="0" y="65"/>
                </a:cxn>
                <a:cxn ang="0">
                  <a:pos x="1" y="41"/>
                </a:cxn>
                <a:cxn ang="0">
                  <a:pos x="5" y="19"/>
                </a:cxn>
                <a:cxn ang="0">
                  <a:pos x="11" y="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222" h="256">
                  <a:moveTo>
                    <a:pt x="98" y="0"/>
                  </a:moveTo>
                  <a:lnTo>
                    <a:pt x="102" y="2"/>
                  </a:lnTo>
                  <a:lnTo>
                    <a:pt x="112" y="6"/>
                  </a:lnTo>
                  <a:lnTo>
                    <a:pt x="127" y="13"/>
                  </a:lnTo>
                  <a:lnTo>
                    <a:pt x="146" y="22"/>
                  </a:lnTo>
                  <a:lnTo>
                    <a:pt x="166" y="33"/>
                  </a:lnTo>
                  <a:lnTo>
                    <a:pt x="187" y="49"/>
                  </a:lnTo>
                  <a:lnTo>
                    <a:pt x="204" y="67"/>
                  </a:lnTo>
                  <a:lnTo>
                    <a:pt x="218" y="87"/>
                  </a:lnTo>
                  <a:lnTo>
                    <a:pt x="218" y="93"/>
                  </a:lnTo>
                  <a:lnTo>
                    <a:pt x="221" y="109"/>
                  </a:lnTo>
                  <a:lnTo>
                    <a:pt x="222" y="132"/>
                  </a:lnTo>
                  <a:lnTo>
                    <a:pt x="222" y="158"/>
                  </a:lnTo>
                  <a:lnTo>
                    <a:pt x="218" y="187"/>
                  </a:lnTo>
                  <a:lnTo>
                    <a:pt x="208" y="214"/>
                  </a:lnTo>
                  <a:lnTo>
                    <a:pt x="193" y="237"/>
                  </a:lnTo>
                  <a:lnTo>
                    <a:pt x="169" y="255"/>
                  </a:lnTo>
                  <a:lnTo>
                    <a:pt x="165" y="256"/>
                  </a:lnTo>
                  <a:lnTo>
                    <a:pt x="155" y="256"/>
                  </a:lnTo>
                  <a:lnTo>
                    <a:pt x="141" y="256"/>
                  </a:lnTo>
                  <a:lnTo>
                    <a:pt x="123" y="256"/>
                  </a:lnTo>
                  <a:lnTo>
                    <a:pt x="103" y="255"/>
                  </a:lnTo>
                  <a:lnTo>
                    <a:pt x="82" y="252"/>
                  </a:lnTo>
                  <a:lnTo>
                    <a:pt x="62" y="248"/>
                  </a:lnTo>
                  <a:lnTo>
                    <a:pt x="44" y="239"/>
                  </a:lnTo>
                  <a:lnTo>
                    <a:pt x="43" y="237"/>
                  </a:lnTo>
                  <a:lnTo>
                    <a:pt x="40" y="233"/>
                  </a:lnTo>
                  <a:lnTo>
                    <a:pt x="36" y="226"/>
                  </a:lnTo>
                  <a:lnTo>
                    <a:pt x="31" y="216"/>
                  </a:lnTo>
                  <a:lnTo>
                    <a:pt x="25" y="203"/>
                  </a:lnTo>
                  <a:lnTo>
                    <a:pt x="19" y="188"/>
                  </a:lnTo>
                  <a:lnTo>
                    <a:pt x="12" y="171"/>
                  </a:lnTo>
                  <a:lnTo>
                    <a:pt x="6" y="151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2" y="113"/>
                  </a:lnTo>
                  <a:lnTo>
                    <a:pt x="1" y="90"/>
                  </a:lnTo>
                  <a:lnTo>
                    <a:pt x="0" y="65"/>
                  </a:lnTo>
                  <a:lnTo>
                    <a:pt x="1" y="41"/>
                  </a:lnTo>
                  <a:lnTo>
                    <a:pt x="5" y="19"/>
                  </a:lnTo>
                  <a:lnTo>
                    <a:pt x="11" y="2"/>
                  </a:lnTo>
                  <a:lnTo>
                    <a:pt x="98" y="0"/>
                  </a:lnTo>
                  <a:lnTo>
                    <a:pt x="98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7" name="Freeform 639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8" name="Freeform 640"/>
            <p:cNvSpPr>
              <a:spLocks noChangeAspect="1"/>
            </p:cNvSpPr>
            <p:nvPr/>
          </p:nvSpPr>
          <p:spPr bwMode="auto">
            <a:xfrm>
              <a:off x="4236" y="2118"/>
              <a:ext cx="66" cy="6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5" y="1"/>
                </a:cxn>
                <a:cxn ang="0">
                  <a:pos x="82" y="4"/>
                </a:cxn>
                <a:cxn ang="0">
                  <a:pos x="93" y="8"/>
                </a:cxn>
                <a:cxn ang="0">
                  <a:pos x="104" y="14"/>
                </a:cxn>
                <a:cxn ang="0">
                  <a:pos x="117" y="23"/>
                </a:cxn>
                <a:cxn ang="0">
                  <a:pos x="129" y="33"/>
                </a:cxn>
                <a:cxn ang="0">
                  <a:pos x="141" y="46"/>
                </a:cxn>
                <a:cxn ang="0">
                  <a:pos x="151" y="60"/>
                </a:cxn>
                <a:cxn ang="0">
                  <a:pos x="151" y="65"/>
                </a:cxn>
                <a:cxn ang="0">
                  <a:pos x="154" y="76"/>
                </a:cxn>
                <a:cxn ang="0">
                  <a:pos x="157" y="91"/>
                </a:cxn>
                <a:cxn ang="0">
                  <a:pos x="159" y="110"/>
                </a:cxn>
                <a:cxn ang="0">
                  <a:pos x="158" y="130"/>
                </a:cxn>
                <a:cxn ang="0">
                  <a:pos x="153" y="149"/>
                </a:cxn>
                <a:cxn ang="0">
                  <a:pos x="144" y="166"/>
                </a:cxn>
                <a:cxn ang="0">
                  <a:pos x="128" y="178"/>
                </a:cxn>
                <a:cxn ang="0">
                  <a:pos x="125" y="179"/>
                </a:cxn>
                <a:cxn ang="0">
                  <a:pos x="119" y="178"/>
                </a:cxn>
                <a:cxn ang="0">
                  <a:pos x="110" y="178"/>
                </a:cxn>
                <a:cxn ang="0">
                  <a:pos x="99" y="178"/>
                </a:cxn>
                <a:cxn ang="0">
                  <a:pos x="85" y="175"/>
                </a:cxn>
                <a:cxn ang="0">
                  <a:pos x="72" y="173"/>
                </a:cxn>
                <a:cxn ang="0">
                  <a:pos x="58" y="169"/>
                </a:cxn>
                <a:cxn ang="0">
                  <a:pos x="46" y="163"/>
                </a:cxn>
                <a:cxn ang="0">
                  <a:pos x="43" y="163"/>
                </a:cxn>
                <a:cxn ang="0">
                  <a:pos x="41" y="162"/>
                </a:cxn>
                <a:cxn ang="0">
                  <a:pos x="35" y="159"/>
                </a:cxn>
                <a:cxn ang="0">
                  <a:pos x="28" y="156"/>
                </a:cxn>
                <a:cxn ang="0">
                  <a:pos x="22" y="149"/>
                </a:cxn>
                <a:cxn ang="0">
                  <a:pos x="14" y="142"/>
                </a:cxn>
                <a:cxn ang="0">
                  <a:pos x="8" y="131"/>
                </a:cxn>
                <a:cxn ang="0">
                  <a:pos x="3" y="117"/>
                </a:cxn>
                <a:cxn ang="0">
                  <a:pos x="2" y="114"/>
                </a:cxn>
                <a:cxn ang="0">
                  <a:pos x="2" y="105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2" y="60"/>
                </a:cxn>
                <a:cxn ang="0">
                  <a:pos x="3" y="45"/>
                </a:cxn>
                <a:cxn ang="0">
                  <a:pos x="5" y="30"/>
                </a:cxn>
                <a:cxn ang="0">
                  <a:pos x="11" y="19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9" h="179">
                  <a:moveTo>
                    <a:pt x="74" y="0"/>
                  </a:moveTo>
                  <a:lnTo>
                    <a:pt x="75" y="1"/>
                  </a:lnTo>
                  <a:lnTo>
                    <a:pt x="82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7" y="23"/>
                  </a:lnTo>
                  <a:lnTo>
                    <a:pt x="129" y="33"/>
                  </a:lnTo>
                  <a:lnTo>
                    <a:pt x="141" y="46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4" y="76"/>
                  </a:lnTo>
                  <a:lnTo>
                    <a:pt x="157" y="91"/>
                  </a:lnTo>
                  <a:lnTo>
                    <a:pt x="159" y="110"/>
                  </a:lnTo>
                  <a:lnTo>
                    <a:pt x="158" y="130"/>
                  </a:lnTo>
                  <a:lnTo>
                    <a:pt x="153" y="149"/>
                  </a:lnTo>
                  <a:lnTo>
                    <a:pt x="144" y="166"/>
                  </a:lnTo>
                  <a:lnTo>
                    <a:pt x="128" y="178"/>
                  </a:lnTo>
                  <a:lnTo>
                    <a:pt x="125" y="179"/>
                  </a:lnTo>
                  <a:lnTo>
                    <a:pt x="119" y="178"/>
                  </a:lnTo>
                  <a:lnTo>
                    <a:pt x="110" y="178"/>
                  </a:lnTo>
                  <a:lnTo>
                    <a:pt x="99" y="178"/>
                  </a:lnTo>
                  <a:lnTo>
                    <a:pt x="85" y="175"/>
                  </a:lnTo>
                  <a:lnTo>
                    <a:pt x="72" y="173"/>
                  </a:lnTo>
                  <a:lnTo>
                    <a:pt x="58" y="169"/>
                  </a:lnTo>
                  <a:lnTo>
                    <a:pt x="46" y="163"/>
                  </a:lnTo>
                  <a:lnTo>
                    <a:pt x="43" y="163"/>
                  </a:lnTo>
                  <a:lnTo>
                    <a:pt x="41" y="162"/>
                  </a:lnTo>
                  <a:lnTo>
                    <a:pt x="35" y="159"/>
                  </a:lnTo>
                  <a:lnTo>
                    <a:pt x="28" y="156"/>
                  </a:lnTo>
                  <a:lnTo>
                    <a:pt x="22" y="149"/>
                  </a:lnTo>
                  <a:lnTo>
                    <a:pt x="14" y="142"/>
                  </a:lnTo>
                  <a:lnTo>
                    <a:pt x="8" y="131"/>
                  </a:lnTo>
                  <a:lnTo>
                    <a:pt x="3" y="117"/>
                  </a:lnTo>
                  <a:lnTo>
                    <a:pt x="2" y="114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3" y="45"/>
                  </a:lnTo>
                  <a:lnTo>
                    <a:pt x="5" y="30"/>
                  </a:lnTo>
                  <a:lnTo>
                    <a:pt x="11" y="19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89" name="Freeform 641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0" name="Freeform 642"/>
            <p:cNvSpPr>
              <a:spLocks noChangeAspect="1"/>
            </p:cNvSpPr>
            <p:nvPr/>
          </p:nvSpPr>
          <p:spPr bwMode="auto">
            <a:xfrm>
              <a:off x="4311" y="2130"/>
              <a:ext cx="71" cy="6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0" y="1"/>
                </a:cxn>
                <a:cxn ang="0">
                  <a:pos x="88" y="1"/>
                </a:cxn>
                <a:cxn ang="0">
                  <a:pos x="101" y="3"/>
                </a:cxn>
                <a:cxn ang="0">
                  <a:pos x="116" y="6"/>
                </a:cxn>
                <a:cxn ang="0">
                  <a:pos x="131" y="10"/>
                </a:cxn>
                <a:cxn ang="0">
                  <a:pos x="147" y="17"/>
                </a:cxn>
                <a:cxn ang="0">
                  <a:pos x="160" y="27"/>
                </a:cxn>
                <a:cxn ang="0">
                  <a:pos x="171" y="41"/>
                </a:cxn>
                <a:cxn ang="0">
                  <a:pos x="171" y="46"/>
                </a:cxn>
                <a:cxn ang="0">
                  <a:pos x="171" y="58"/>
                </a:cxn>
                <a:cxn ang="0">
                  <a:pos x="171" y="75"/>
                </a:cxn>
                <a:cxn ang="0">
                  <a:pos x="169" y="95"/>
                </a:cxn>
                <a:cxn ang="0">
                  <a:pos x="164" y="117"/>
                </a:cxn>
                <a:cxn ang="0">
                  <a:pos x="157" y="139"/>
                </a:cxn>
                <a:cxn ang="0">
                  <a:pos x="144" y="158"/>
                </a:cxn>
                <a:cxn ang="0">
                  <a:pos x="126" y="169"/>
                </a:cxn>
                <a:cxn ang="0">
                  <a:pos x="124" y="169"/>
                </a:cxn>
                <a:cxn ang="0">
                  <a:pos x="118" y="169"/>
                </a:cxn>
                <a:cxn ang="0">
                  <a:pos x="109" y="169"/>
                </a:cxn>
                <a:cxn ang="0">
                  <a:pos x="99" y="168"/>
                </a:cxn>
                <a:cxn ang="0">
                  <a:pos x="86" y="166"/>
                </a:cxn>
                <a:cxn ang="0">
                  <a:pos x="72" y="164"/>
                </a:cxn>
                <a:cxn ang="0">
                  <a:pos x="59" y="159"/>
                </a:cxn>
                <a:cxn ang="0">
                  <a:pos x="47" y="153"/>
                </a:cxn>
                <a:cxn ang="0">
                  <a:pos x="44" y="153"/>
                </a:cxn>
                <a:cxn ang="0">
                  <a:pos x="42" y="152"/>
                </a:cxn>
                <a:cxn ang="0">
                  <a:pos x="35" y="149"/>
                </a:cxn>
                <a:cxn ang="0">
                  <a:pos x="29" y="146"/>
                </a:cxn>
                <a:cxn ang="0">
                  <a:pos x="22" y="139"/>
                </a:cxn>
                <a:cxn ang="0">
                  <a:pos x="15" y="132"/>
                </a:cxn>
                <a:cxn ang="0">
                  <a:pos x="8" y="122"/>
                </a:cxn>
                <a:cxn ang="0">
                  <a:pos x="3" y="107"/>
                </a:cxn>
                <a:cxn ang="0">
                  <a:pos x="1" y="106"/>
                </a:cxn>
                <a:cxn ang="0">
                  <a:pos x="1" y="97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" y="58"/>
                </a:cxn>
                <a:cxn ang="0">
                  <a:pos x="3" y="43"/>
                </a:cxn>
                <a:cxn ang="0">
                  <a:pos x="5" y="30"/>
                </a:cxn>
                <a:cxn ang="0">
                  <a:pos x="10" y="19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171" h="169">
                  <a:moveTo>
                    <a:pt x="77" y="0"/>
                  </a:moveTo>
                  <a:lnTo>
                    <a:pt x="80" y="1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6" y="6"/>
                  </a:lnTo>
                  <a:lnTo>
                    <a:pt x="131" y="10"/>
                  </a:lnTo>
                  <a:lnTo>
                    <a:pt x="147" y="17"/>
                  </a:lnTo>
                  <a:lnTo>
                    <a:pt x="160" y="27"/>
                  </a:lnTo>
                  <a:lnTo>
                    <a:pt x="171" y="41"/>
                  </a:lnTo>
                  <a:lnTo>
                    <a:pt x="171" y="46"/>
                  </a:lnTo>
                  <a:lnTo>
                    <a:pt x="171" y="58"/>
                  </a:lnTo>
                  <a:lnTo>
                    <a:pt x="171" y="75"/>
                  </a:lnTo>
                  <a:lnTo>
                    <a:pt x="169" y="95"/>
                  </a:lnTo>
                  <a:lnTo>
                    <a:pt x="164" y="117"/>
                  </a:lnTo>
                  <a:lnTo>
                    <a:pt x="157" y="139"/>
                  </a:lnTo>
                  <a:lnTo>
                    <a:pt x="144" y="158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18" y="169"/>
                  </a:lnTo>
                  <a:lnTo>
                    <a:pt x="109" y="169"/>
                  </a:lnTo>
                  <a:lnTo>
                    <a:pt x="99" y="168"/>
                  </a:lnTo>
                  <a:lnTo>
                    <a:pt x="86" y="166"/>
                  </a:lnTo>
                  <a:lnTo>
                    <a:pt x="72" y="164"/>
                  </a:lnTo>
                  <a:lnTo>
                    <a:pt x="59" y="159"/>
                  </a:lnTo>
                  <a:lnTo>
                    <a:pt x="47" y="153"/>
                  </a:lnTo>
                  <a:lnTo>
                    <a:pt x="44" y="153"/>
                  </a:lnTo>
                  <a:lnTo>
                    <a:pt x="42" y="152"/>
                  </a:lnTo>
                  <a:lnTo>
                    <a:pt x="35" y="149"/>
                  </a:lnTo>
                  <a:lnTo>
                    <a:pt x="29" y="146"/>
                  </a:lnTo>
                  <a:lnTo>
                    <a:pt x="22" y="139"/>
                  </a:lnTo>
                  <a:lnTo>
                    <a:pt x="15" y="132"/>
                  </a:lnTo>
                  <a:lnTo>
                    <a:pt x="8" y="122"/>
                  </a:lnTo>
                  <a:lnTo>
                    <a:pt x="3" y="107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0" y="85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3" y="43"/>
                  </a:lnTo>
                  <a:lnTo>
                    <a:pt x="5" y="30"/>
                  </a:lnTo>
                  <a:lnTo>
                    <a:pt x="10" y="19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1" name="Freeform 643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2" name="Freeform 644"/>
            <p:cNvSpPr>
              <a:spLocks noChangeAspect="1"/>
            </p:cNvSpPr>
            <p:nvPr/>
          </p:nvSpPr>
          <p:spPr bwMode="auto">
            <a:xfrm>
              <a:off x="4398" y="2145"/>
              <a:ext cx="59" cy="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1"/>
                </a:cxn>
                <a:cxn ang="0">
                  <a:pos x="74" y="1"/>
                </a:cxn>
                <a:cxn ang="0">
                  <a:pos x="85" y="2"/>
                </a:cxn>
                <a:cxn ang="0">
                  <a:pos x="98" y="4"/>
                </a:cxn>
                <a:cxn ang="0">
                  <a:pos x="111" y="8"/>
                </a:cxn>
                <a:cxn ang="0">
                  <a:pos x="125" y="14"/>
                </a:cxn>
                <a:cxn ang="0">
                  <a:pos x="136" y="23"/>
                </a:cxn>
                <a:cxn ang="0">
                  <a:pos x="145" y="34"/>
                </a:cxn>
                <a:cxn ang="0">
                  <a:pos x="145" y="39"/>
                </a:cxn>
                <a:cxn ang="0">
                  <a:pos x="145" y="46"/>
                </a:cxn>
                <a:cxn ang="0">
                  <a:pos x="143" y="59"/>
                </a:cxn>
                <a:cxn ang="0">
                  <a:pos x="141" y="73"/>
                </a:cxn>
                <a:cxn ang="0">
                  <a:pos x="136" y="88"/>
                </a:cxn>
                <a:cxn ang="0">
                  <a:pos x="128" y="104"/>
                </a:cxn>
                <a:cxn ang="0">
                  <a:pos x="116" y="118"/>
                </a:cxn>
                <a:cxn ang="0">
                  <a:pos x="99" y="128"/>
                </a:cxn>
                <a:cxn ang="0">
                  <a:pos x="97" y="130"/>
                </a:cxn>
                <a:cxn ang="0">
                  <a:pos x="93" y="131"/>
                </a:cxn>
                <a:cxn ang="0">
                  <a:pos x="87" y="133"/>
                </a:cxn>
                <a:cxn ang="0">
                  <a:pos x="79" y="134"/>
                </a:cxn>
                <a:cxn ang="0">
                  <a:pos x="69" y="136"/>
                </a:cxn>
                <a:cxn ang="0">
                  <a:pos x="59" y="136"/>
                </a:cxn>
                <a:cxn ang="0">
                  <a:pos x="49" y="134"/>
                </a:cxn>
                <a:cxn ang="0">
                  <a:pos x="39" y="130"/>
                </a:cxn>
                <a:cxn ang="0">
                  <a:pos x="37" y="130"/>
                </a:cxn>
                <a:cxn ang="0">
                  <a:pos x="34" y="128"/>
                </a:cxn>
                <a:cxn ang="0">
                  <a:pos x="29" y="127"/>
                </a:cxn>
                <a:cxn ang="0">
                  <a:pos x="24" y="123"/>
                </a:cxn>
                <a:cxn ang="0">
                  <a:pos x="17" y="117"/>
                </a:cxn>
                <a:cxn ang="0">
                  <a:pos x="11" y="111"/>
                </a:cxn>
                <a:cxn ang="0">
                  <a:pos x="5" y="101"/>
                </a:cxn>
                <a:cxn ang="0">
                  <a:pos x="1" y="89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1" y="36"/>
                </a:cxn>
                <a:cxn ang="0">
                  <a:pos x="3" y="24"/>
                </a:cxn>
                <a:cxn ang="0">
                  <a:pos x="8" y="15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145" h="136">
                  <a:moveTo>
                    <a:pt x="65" y="0"/>
                  </a:moveTo>
                  <a:lnTo>
                    <a:pt x="68" y="1"/>
                  </a:lnTo>
                  <a:lnTo>
                    <a:pt x="74" y="1"/>
                  </a:lnTo>
                  <a:lnTo>
                    <a:pt x="85" y="2"/>
                  </a:lnTo>
                  <a:lnTo>
                    <a:pt x="98" y="4"/>
                  </a:lnTo>
                  <a:lnTo>
                    <a:pt x="111" y="8"/>
                  </a:lnTo>
                  <a:lnTo>
                    <a:pt x="125" y="14"/>
                  </a:lnTo>
                  <a:lnTo>
                    <a:pt x="136" y="23"/>
                  </a:lnTo>
                  <a:lnTo>
                    <a:pt x="145" y="34"/>
                  </a:lnTo>
                  <a:lnTo>
                    <a:pt x="145" y="39"/>
                  </a:lnTo>
                  <a:lnTo>
                    <a:pt x="145" y="46"/>
                  </a:lnTo>
                  <a:lnTo>
                    <a:pt x="143" y="59"/>
                  </a:lnTo>
                  <a:lnTo>
                    <a:pt x="141" y="73"/>
                  </a:lnTo>
                  <a:lnTo>
                    <a:pt x="136" y="88"/>
                  </a:lnTo>
                  <a:lnTo>
                    <a:pt x="128" y="104"/>
                  </a:lnTo>
                  <a:lnTo>
                    <a:pt x="116" y="11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3" y="131"/>
                  </a:lnTo>
                  <a:lnTo>
                    <a:pt x="87" y="133"/>
                  </a:lnTo>
                  <a:lnTo>
                    <a:pt x="79" y="134"/>
                  </a:lnTo>
                  <a:lnTo>
                    <a:pt x="69" y="136"/>
                  </a:lnTo>
                  <a:lnTo>
                    <a:pt x="59" y="136"/>
                  </a:lnTo>
                  <a:lnTo>
                    <a:pt x="49" y="134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4" y="128"/>
                  </a:lnTo>
                  <a:lnTo>
                    <a:pt x="29" y="127"/>
                  </a:lnTo>
                  <a:lnTo>
                    <a:pt x="24" y="123"/>
                  </a:lnTo>
                  <a:lnTo>
                    <a:pt x="17" y="117"/>
                  </a:lnTo>
                  <a:lnTo>
                    <a:pt x="11" y="111"/>
                  </a:lnTo>
                  <a:lnTo>
                    <a:pt x="5" y="101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1" y="36"/>
                  </a:lnTo>
                  <a:lnTo>
                    <a:pt x="3" y="24"/>
                  </a:lnTo>
                  <a:lnTo>
                    <a:pt x="8" y="15"/>
                  </a:lnTo>
                  <a:lnTo>
                    <a:pt x="65" y="0"/>
                  </a:lnTo>
                  <a:lnTo>
                    <a:pt x="6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3" name="Freeform 645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4" name="Freeform 646"/>
            <p:cNvSpPr>
              <a:spLocks noChangeAspect="1"/>
            </p:cNvSpPr>
            <p:nvPr/>
          </p:nvSpPr>
          <p:spPr bwMode="auto">
            <a:xfrm>
              <a:off x="4477" y="2148"/>
              <a:ext cx="50" cy="42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7" y="0"/>
                </a:cxn>
                <a:cxn ang="0">
                  <a:pos x="63" y="1"/>
                </a:cxn>
                <a:cxn ang="0">
                  <a:pos x="72" y="1"/>
                </a:cxn>
                <a:cxn ang="0">
                  <a:pos x="83" y="4"/>
                </a:cxn>
                <a:cxn ang="0">
                  <a:pos x="95" y="7"/>
                </a:cxn>
                <a:cxn ang="0">
                  <a:pos x="106" y="13"/>
                </a:cxn>
                <a:cxn ang="0">
                  <a:pos x="115" y="20"/>
                </a:cxn>
                <a:cxn ang="0">
                  <a:pos x="122" y="29"/>
                </a:cxn>
                <a:cxn ang="0">
                  <a:pos x="122" y="31"/>
                </a:cxn>
                <a:cxn ang="0">
                  <a:pos x="122" y="39"/>
                </a:cxn>
                <a:cxn ang="0">
                  <a:pos x="122" y="49"/>
                </a:cxn>
                <a:cxn ang="0">
                  <a:pos x="120" y="60"/>
                </a:cxn>
                <a:cxn ang="0">
                  <a:pos x="116" y="75"/>
                </a:cxn>
                <a:cxn ang="0">
                  <a:pos x="108" y="88"/>
                </a:cxn>
                <a:cxn ang="0">
                  <a:pos x="98" y="99"/>
                </a:cxn>
                <a:cxn ang="0">
                  <a:pos x="85" y="108"/>
                </a:cxn>
                <a:cxn ang="0">
                  <a:pos x="82" y="110"/>
                </a:cxn>
                <a:cxn ang="0">
                  <a:pos x="79" y="111"/>
                </a:cxn>
                <a:cxn ang="0">
                  <a:pos x="73" y="113"/>
                </a:cxn>
                <a:cxn ang="0">
                  <a:pos x="67" y="114"/>
                </a:cxn>
                <a:cxn ang="0">
                  <a:pos x="58" y="115"/>
                </a:cxn>
                <a:cxn ang="0">
                  <a:pos x="50" y="115"/>
                </a:cxn>
                <a:cxn ang="0">
                  <a:pos x="40" y="114"/>
                </a:cxn>
                <a:cxn ang="0">
                  <a:pos x="33" y="110"/>
                </a:cxn>
                <a:cxn ang="0">
                  <a:pos x="32" y="110"/>
                </a:cxn>
                <a:cxn ang="0">
                  <a:pos x="29" y="110"/>
                </a:cxn>
                <a:cxn ang="0">
                  <a:pos x="24" y="107"/>
                </a:cxn>
                <a:cxn ang="0">
                  <a:pos x="20" y="104"/>
                </a:cxn>
                <a:cxn ang="0">
                  <a:pos x="14" y="99"/>
                </a:cxn>
                <a:cxn ang="0">
                  <a:pos x="9" y="94"/>
                </a:cxn>
                <a:cxn ang="0">
                  <a:pos x="5" y="85"/>
                </a:cxn>
                <a:cxn ang="0">
                  <a:pos x="1" y="75"/>
                </a:cxn>
                <a:cxn ang="0">
                  <a:pos x="0" y="73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0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22" h="115">
                  <a:moveTo>
                    <a:pt x="55" y="0"/>
                  </a:moveTo>
                  <a:lnTo>
                    <a:pt x="57" y="0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3"/>
                  </a:lnTo>
                  <a:lnTo>
                    <a:pt x="115" y="20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9"/>
                  </a:lnTo>
                  <a:lnTo>
                    <a:pt x="122" y="49"/>
                  </a:lnTo>
                  <a:lnTo>
                    <a:pt x="120" y="60"/>
                  </a:lnTo>
                  <a:lnTo>
                    <a:pt x="116" y="75"/>
                  </a:lnTo>
                  <a:lnTo>
                    <a:pt x="108" y="88"/>
                  </a:lnTo>
                  <a:lnTo>
                    <a:pt x="98" y="99"/>
                  </a:lnTo>
                  <a:lnTo>
                    <a:pt x="85" y="108"/>
                  </a:lnTo>
                  <a:lnTo>
                    <a:pt x="82" y="110"/>
                  </a:lnTo>
                  <a:lnTo>
                    <a:pt x="79" y="111"/>
                  </a:lnTo>
                  <a:lnTo>
                    <a:pt x="73" y="113"/>
                  </a:lnTo>
                  <a:lnTo>
                    <a:pt x="67" y="114"/>
                  </a:lnTo>
                  <a:lnTo>
                    <a:pt x="58" y="115"/>
                  </a:lnTo>
                  <a:lnTo>
                    <a:pt x="50" y="115"/>
                  </a:lnTo>
                  <a:lnTo>
                    <a:pt x="40" y="114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4" y="99"/>
                  </a:lnTo>
                  <a:lnTo>
                    <a:pt x="9" y="94"/>
                  </a:lnTo>
                  <a:lnTo>
                    <a:pt x="5" y="8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0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55" y="0"/>
                  </a:lnTo>
                  <a:lnTo>
                    <a:pt x="55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5" name="Freeform 647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6" name="Freeform 648"/>
            <p:cNvSpPr>
              <a:spLocks noChangeAspect="1"/>
            </p:cNvSpPr>
            <p:nvPr/>
          </p:nvSpPr>
          <p:spPr bwMode="auto">
            <a:xfrm>
              <a:off x="4609" y="2151"/>
              <a:ext cx="56" cy="51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3" y="11"/>
                </a:cxn>
                <a:cxn ang="0">
                  <a:pos x="49" y="9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80" y="1"/>
                </a:cxn>
                <a:cxn ang="0">
                  <a:pos x="91" y="0"/>
                </a:cxn>
                <a:cxn ang="0">
                  <a:pos x="102" y="3"/>
                </a:cxn>
                <a:cxn ang="0">
                  <a:pos x="114" y="9"/>
                </a:cxn>
                <a:cxn ang="0">
                  <a:pos x="115" y="11"/>
                </a:cxn>
                <a:cxn ang="0">
                  <a:pos x="120" y="19"/>
                </a:cxn>
                <a:cxn ang="0">
                  <a:pos x="126" y="27"/>
                </a:cxn>
                <a:cxn ang="0">
                  <a:pos x="133" y="40"/>
                </a:cxn>
                <a:cxn ang="0">
                  <a:pos x="138" y="55"/>
                </a:cxn>
                <a:cxn ang="0">
                  <a:pos x="139" y="69"/>
                </a:cxn>
                <a:cxn ang="0">
                  <a:pos x="137" y="85"/>
                </a:cxn>
                <a:cxn ang="0">
                  <a:pos x="128" y="100"/>
                </a:cxn>
                <a:cxn ang="0">
                  <a:pos x="125" y="103"/>
                </a:cxn>
                <a:cxn ang="0">
                  <a:pos x="119" y="107"/>
                </a:cxn>
                <a:cxn ang="0">
                  <a:pos x="109" y="113"/>
                </a:cxn>
                <a:cxn ang="0">
                  <a:pos x="97" y="120"/>
                </a:cxn>
                <a:cxn ang="0">
                  <a:pos x="85" y="127"/>
                </a:cxn>
                <a:cxn ang="0">
                  <a:pos x="72" y="133"/>
                </a:cxn>
                <a:cxn ang="0">
                  <a:pos x="60" y="137"/>
                </a:cxn>
                <a:cxn ang="0">
                  <a:pos x="49" y="139"/>
                </a:cxn>
                <a:cxn ang="0">
                  <a:pos x="48" y="139"/>
                </a:cxn>
                <a:cxn ang="0">
                  <a:pos x="47" y="137"/>
                </a:cxn>
                <a:cxn ang="0">
                  <a:pos x="43" y="134"/>
                </a:cxn>
                <a:cxn ang="0">
                  <a:pos x="39" y="132"/>
                </a:cxn>
                <a:cxn ang="0">
                  <a:pos x="36" y="127"/>
                </a:cxn>
                <a:cxn ang="0">
                  <a:pos x="29" y="121"/>
                </a:cxn>
                <a:cxn ang="0">
                  <a:pos x="24" y="116"/>
                </a:cxn>
                <a:cxn ang="0">
                  <a:pos x="18" y="107"/>
                </a:cxn>
                <a:cxn ang="0">
                  <a:pos x="17" y="106"/>
                </a:cxn>
                <a:cxn ang="0">
                  <a:pos x="14" y="101"/>
                </a:cxn>
                <a:cxn ang="0">
                  <a:pos x="12" y="94"/>
                </a:cxn>
                <a:cxn ang="0">
                  <a:pos x="8" y="84"/>
                </a:cxn>
                <a:cxn ang="0">
                  <a:pos x="4" y="74"/>
                </a:cxn>
                <a:cxn ang="0">
                  <a:pos x="1" y="64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42" y="11"/>
                </a:cxn>
                <a:cxn ang="0">
                  <a:pos x="42" y="11"/>
                </a:cxn>
              </a:cxnLst>
              <a:rect l="0" t="0" r="r" b="b"/>
              <a:pathLst>
                <a:path w="139" h="139">
                  <a:moveTo>
                    <a:pt x="42" y="11"/>
                  </a:moveTo>
                  <a:lnTo>
                    <a:pt x="43" y="11"/>
                  </a:lnTo>
                  <a:lnTo>
                    <a:pt x="49" y="9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3"/>
                  </a:lnTo>
                  <a:lnTo>
                    <a:pt x="114" y="9"/>
                  </a:lnTo>
                  <a:lnTo>
                    <a:pt x="115" y="11"/>
                  </a:lnTo>
                  <a:lnTo>
                    <a:pt x="120" y="19"/>
                  </a:lnTo>
                  <a:lnTo>
                    <a:pt x="126" y="27"/>
                  </a:lnTo>
                  <a:lnTo>
                    <a:pt x="133" y="40"/>
                  </a:lnTo>
                  <a:lnTo>
                    <a:pt x="138" y="55"/>
                  </a:lnTo>
                  <a:lnTo>
                    <a:pt x="139" y="69"/>
                  </a:lnTo>
                  <a:lnTo>
                    <a:pt x="137" y="85"/>
                  </a:lnTo>
                  <a:lnTo>
                    <a:pt x="128" y="100"/>
                  </a:lnTo>
                  <a:lnTo>
                    <a:pt x="125" y="103"/>
                  </a:lnTo>
                  <a:lnTo>
                    <a:pt x="119" y="107"/>
                  </a:lnTo>
                  <a:lnTo>
                    <a:pt x="109" y="113"/>
                  </a:lnTo>
                  <a:lnTo>
                    <a:pt x="97" y="120"/>
                  </a:lnTo>
                  <a:lnTo>
                    <a:pt x="85" y="127"/>
                  </a:lnTo>
                  <a:lnTo>
                    <a:pt x="72" y="133"/>
                  </a:lnTo>
                  <a:lnTo>
                    <a:pt x="60" y="137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7" y="137"/>
                  </a:lnTo>
                  <a:lnTo>
                    <a:pt x="43" y="134"/>
                  </a:lnTo>
                  <a:lnTo>
                    <a:pt x="39" y="132"/>
                  </a:lnTo>
                  <a:lnTo>
                    <a:pt x="36" y="127"/>
                  </a:lnTo>
                  <a:lnTo>
                    <a:pt x="29" y="121"/>
                  </a:lnTo>
                  <a:lnTo>
                    <a:pt x="24" y="116"/>
                  </a:lnTo>
                  <a:lnTo>
                    <a:pt x="18" y="107"/>
                  </a:lnTo>
                  <a:lnTo>
                    <a:pt x="17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4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42" y="11"/>
                  </a:lnTo>
                  <a:lnTo>
                    <a:pt x="42" y="1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7" name="Freeform 649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8" name="Freeform 650"/>
            <p:cNvSpPr>
              <a:spLocks noChangeAspect="1"/>
            </p:cNvSpPr>
            <p:nvPr/>
          </p:nvSpPr>
          <p:spPr bwMode="auto">
            <a:xfrm>
              <a:off x="4733" y="2160"/>
              <a:ext cx="48" cy="44"/>
            </a:xfrm>
            <a:custGeom>
              <a:avLst/>
              <a:gdLst/>
              <a:ahLst/>
              <a:cxnLst>
                <a:cxn ang="0">
                  <a:pos x="110" y="93"/>
                </a:cxn>
                <a:cxn ang="0">
                  <a:pos x="107" y="94"/>
                </a:cxn>
                <a:cxn ang="0">
                  <a:pos x="104" y="97"/>
                </a:cxn>
                <a:cxn ang="0">
                  <a:pos x="96" y="102"/>
                </a:cxn>
                <a:cxn ang="0">
                  <a:pos x="87" y="106"/>
                </a:cxn>
                <a:cxn ang="0">
                  <a:pos x="78" y="110"/>
                </a:cxn>
                <a:cxn ang="0">
                  <a:pos x="67" y="113"/>
                </a:cxn>
                <a:cxn ang="0">
                  <a:pos x="57" y="116"/>
                </a:cxn>
                <a:cxn ang="0">
                  <a:pos x="47" y="118"/>
                </a:cxn>
                <a:cxn ang="0">
                  <a:pos x="44" y="119"/>
                </a:cxn>
                <a:cxn ang="0">
                  <a:pos x="38" y="119"/>
                </a:cxn>
                <a:cxn ang="0">
                  <a:pos x="30" y="118"/>
                </a:cxn>
                <a:cxn ang="0">
                  <a:pos x="22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1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5" y="57"/>
                </a:cxn>
                <a:cxn ang="0">
                  <a:pos x="9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68" y="2"/>
                </a:cxn>
                <a:cxn ang="0">
                  <a:pos x="73" y="5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97" y="19"/>
                </a:cxn>
                <a:cxn ang="0">
                  <a:pos x="105" y="26"/>
                </a:cxn>
                <a:cxn ang="0">
                  <a:pos x="112" y="35"/>
                </a:cxn>
                <a:cxn ang="0">
                  <a:pos x="117" y="44"/>
                </a:cxn>
                <a:cxn ang="0">
                  <a:pos x="110" y="93"/>
                </a:cxn>
                <a:cxn ang="0">
                  <a:pos x="110" y="93"/>
                </a:cxn>
              </a:cxnLst>
              <a:rect l="0" t="0" r="r" b="b"/>
              <a:pathLst>
                <a:path w="117" h="119">
                  <a:moveTo>
                    <a:pt x="110" y="93"/>
                  </a:moveTo>
                  <a:lnTo>
                    <a:pt x="107" y="94"/>
                  </a:lnTo>
                  <a:lnTo>
                    <a:pt x="104" y="97"/>
                  </a:lnTo>
                  <a:lnTo>
                    <a:pt x="96" y="102"/>
                  </a:lnTo>
                  <a:lnTo>
                    <a:pt x="87" y="106"/>
                  </a:lnTo>
                  <a:lnTo>
                    <a:pt x="78" y="110"/>
                  </a:lnTo>
                  <a:lnTo>
                    <a:pt x="67" y="113"/>
                  </a:lnTo>
                  <a:lnTo>
                    <a:pt x="57" y="116"/>
                  </a:lnTo>
                  <a:lnTo>
                    <a:pt x="47" y="118"/>
                  </a:lnTo>
                  <a:lnTo>
                    <a:pt x="44" y="119"/>
                  </a:lnTo>
                  <a:lnTo>
                    <a:pt x="38" y="119"/>
                  </a:lnTo>
                  <a:lnTo>
                    <a:pt x="30" y="118"/>
                  </a:lnTo>
                  <a:lnTo>
                    <a:pt x="22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1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5" y="57"/>
                  </a:lnTo>
                  <a:lnTo>
                    <a:pt x="9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7" y="19"/>
                  </a:lnTo>
                  <a:lnTo>
                    <a:pt x="105" y="26"/>
                  </a:lnTo>
                  <a:lnTo>
                    <a:pt x="112" y="35"/>
                  </a:lnTo>
                  <a:lnTo>
                    <a:pt x="117" y="44"/>
                  </a:lnTo>
                  <a:lnTo>
                    <a:pt x="110" y="93"/>
                  </a:lnTo>
                  <a:lnTo>
                    <a:pt x="110" y="9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099" name="Freeform 651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0" name="Freeform 652"/>
            <p:cNvSpPr>
              <a:spLocks noChangeAspect="1"/>
            </p:cNvSpPr>
            <p:nvPr/>
          </p:nvSpPr>
          <p:spPr bwMode="auto">
            <a:xfrm>
              <a:off x="4676" y="2159"/>
              <a:ext cx="44" cy="46"/>
            </a:xfrm>
            <a:custGeom>
              <a:avLst/>
              <a:gdLst/>
              <a:ahLst/>
              <a:cxnLst>
                <a:cxn ang="0">
                  <a:pos x="101" y="77"/>
                </a:cxn>
                <a:cxn ang="0">
                  <a:pos x="99" y="80"/>
                </a:cxn>
                <a:cxn ang="0">
                  <a:pos x="97" y="85"/>
                </a:cxn>
                <a:cxn ang="0">
                  <a:pos x="93" y="93"/>
                </a:cxn>
                <a:cxn ang="0">
                  <a:pos x="88" y="101"/>
                </a:cxn>
                <a:cxn ang="0">
                  <a:pos x="81" y="110"/>
                </a:cxn>
                <a:cxn ang="0">
                  <a:pos x="73" y="117"/>
                </a:cxn>
                <a:cxn ang="0">
                  <a:pos x="65" y="123"/>
                </a:cxn>
                <a:cxn ang="0">
                  <a:pos x="57" y="124"/>
                </a:cxn>
                <a:cxn ang="0">
                  <a:pos x="53" y="126"/>
                </a:cxn>
                <a:cxn ang="0">
                  <a:pos x="45" y="126"/>
                </a:cxn>
                <a:cxn ang="0">
                  <a:pos x="35" y="124"/>
                </a:cxn>
                <a:cxn ang="0">
                  <a:pos x="23" y="122"/>
                </a:cxn>
                <a:cxn ang="0">
                  <a:pos x="12" y="116"/>
                </a:cxn>
                <a:cxn ang="0">
                  <a:pos x="4" y="107"/>
                </a:cxn>
                <a:cxn ang="0">
                  <a:pos x="0" y="93"/>
                </a:cxn>
                <a:cxn ang="0">
                  <a:pos x="4" y="74"/>
                </a:cxn>
                <a:cxn ang="0">
                  <a:pos x="4" y="72"/>
                </a:cxn>
                <a:cxn ang="0">
                  <a:pos x="5" y="65"/>
                </a:cxn>
                <a:cxn ang="0">
                  <a:pos x="9" y="55"/>
                </a:cxn>
                <a:cxn ang="0">
                  <a:pos x="12" y="43"/>
                </a:cxn>
                <a:cxn ang="0">
                  <a:pos x="16" y="30"/>
                </a:cxn>
                <a:cxn ang="0">
                  <a:pos x="23" y="19"/>
                </a:cxn>
                <a:cxn ang="0">
                  <a:pos x="28" y="9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0"/>
                </a:cxn>
                <a:cxn ang="0">
                  <a:pos x="62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6" y="1"/>
                </a:cxn>
                <a:cxn ang="0">
                  <a:pos x="81" y="4"/>
                </a:cxn>
                <a:cxn ang="0">
                  <a:pos x="87" y="6"/>
                </a:cxn>
                <a:cxn ang="0">
                  <a:pos x="93" y="10"/>
                </a:cxn>
                <a:cxn ang="0">
                  <a:pos x="99" y="16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1" y="77"/>
                </a:cxn>
                <a:cxn ang="0">
                  <a:pos x="101" y="77"/>
                </a:cxn>
              </a:cxnLst>
              <a:rect l="0" t="0" r="r" b="b"/>
              <a:pathLst>
                <a:path w="105" h="126">
                  <a:moveTo>
                    <a:pt x="101" y="77"/>
                  </a:moveTo>
                  <a:lnTo>
                    <a:pt x="99" y="80"/>
                  </a:lnTo>
                  <a:lnTo>
                    <a:pt x="97" y="85"/>
                  </a:lnTo>
                  <a:lnTo>
                    <a:pt x="93" y="93"/>
                  </a:lnTo>
                  <a:lnTo>
                    <a:pt x="88" y="101"/>
                  </a:lnTo>
                  <a:lnTo>
                    <a:pt x="81" y="110"/>
                  </a:lnTo>
                  <a:lnTo>
                    <a:pt x="73" y="117"/>
                  </a:lnTo>
                  <a:lnTo>
                    <a:pt x="65" y="123"/>
                  </a:lnTo>
                  <a:lnTo>
                    <a:pt x="57" y="124"/>
                  </a:lnTo>
                  <a:lnTo>
                    <a:pt x="53" y="126"/>
                  </a:lnTo>
                  <a:lnTo>
                    <a:pt x="45" y="126"/>
                  </a:lnTo>
                  <a:lnTo>
                    <a:pt x="35" y="124"/>
                  </a:lnTo>
                  <a:lnTo>
                    <a:pt x="23" y="122"/>
                  </a:lnTo>
                  <a:lnTo>
                    <a:pt x="12" y="116"/>
                  </a:lnTo>
                  <a:lnTo>
                    <a:pt x="4" y="10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5" y="65"/>
                  </a:lnTo>
                  <a:lnTo>
                    <a:pt x="9" y="55"/>
                  </a:lnTo>
                  <a:lnTo>
                    <a:pt x="12" y="43"/>
                  </a:lnTo>
                  <a:lnTo>
                    <a:pt x="16" y="30"/>
                  </a:lnTo>
                  <a:lnTo>
                    <a:pt x="23" y="19"/>
                  </a:lnTo>
                  <a:lnTo>
                    <a:pt x="28" y="9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10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5" y="33"/>
                  </a:lnTo>
                  <a:lnTo>
                    <a:pt x="101" y="77"/>
                  </a:lnTo>
                  <a:lnTo>
                    <a:pt x="101" y="7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1" name="Freeform 653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2" name="Freeform 654"/>
            <p:cNvSpPr>
              <a:spLocks noChangeAspect="1"/>
            </p:cNvSpPr>
            <p:nvPr/>
          </p:nvSpPr>
          <p:spPr bwMode="auto">
            <a:xfrm>
              <a:off x="4791" y="2160"/>
              <a:ext cx="47" cy="44"/>
            </a:xfrm>
            <a:custGeom>
              <a:avLst/>
              <a:gdLst/>
              <a:ahLst/>
              <a:cxnLst>
                <a:cxn ang="0">
                  <a:pos x="98" y="86"/>
                </a:cxn>
                <a:cxn ang="0">
                  <a:pos x="96" y="87"/>
                </a:cxn>
                <a:cxn ang="0">
                  <a:pos x="93" y="92"/>
                </a:cxn>
                <a:cxn ang="0">
                  <a:pos x="87" y="96"/>
                </a:cxn>
                <a:cxn ang="0">
                  <a:pos x="81" y="102"/>
                </a:cxn>
                <a:cxn ang="0">
                  <a:pos x="74" y="107"/>
                </a:cxn>
                <a:cxn ang="0">
                  <a:pos x="65" y="113"/>
                </a:cxn>
                <a:cxn ang="0">
                  <a:pos x="55" y="116"/>
                </a:cxn>
                <a:cxn ang="0">
                  <a:pos x="46" y="118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8"/>
                </a:cxn>
                <a:cxn ang="0">
                  <a:pos x="21" y="115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2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" y="67"/>
                </a:cxn>
                <a:cxn ang="0">
                  <a:pos x="4" y="57"/>
                </a:cxn>
                <a:cxn ang="0">
                  <a:pos x="8" y="45"/>
                </a:cxn>
                <a:cxn ang="0">
                  <a:pos x="13" y="32"/>
                </a:cxn>
                <a:cxn ang="0">
                  <a:pos x="18" y="21"/>
                </a:cxn>
                <a:cxn ang="0">
                  <a:pos x="23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2"/>
                </a:cxn>
                <a:cxn ang="0">
                  <a:pos x="72" y="5"/>
                </a:cxn>
                <a:cxn ang="0">
                  <a:pos x="79" y="8"/>
                </a:cxn>
                <a:cxn ang="0">
                  <a:pos x="87" y="12"/>
                </a:cxn>
                <a:cxn ang="0">
                  <a:pos x="96" y="19"/>
                </a:cxn>
                <a:cxn ang="0">
                  <a:pos x="104" y="26"/>
                </a:cxn>
                <a:cxn ang="0">
                  <a:pos x="111" y="35"/>
                </a:cxn>
                <a:cxn ang="0">
                  <a:pos x="116" y="44"/>
                </a:cxn>
                <a:cxn ang="0">
                  <a:pos x="98" y="86"/>
                </a:cxn>
                <a:cxn ang="0">
                  <a:pos x="98" y="86"/>
                </a:cxn>
              </a:cxnLst>
              <a:rect l="0" t="0" r="r" b="b"/>
              <a:pathLst>
                <a:path w="116" h="119">
                  <a:moveTo>
                    <a:pt x="98" y="86"/>
                  </a:moveTo>
                  <a:lnTo>
                    <a:pt x="96" y="87"/>
                  </a:lnTo>
                  <a:lnTo>
                    <a:pt x="93" y="92"/>
                  </a:lnTo>
                  <a:lnTo>
                    <a:pt x="87" y="96"/>
                  </a:lnTo>
                  <a:lnTo>
                    <a:pt x="81" y="102"/>
                  </a:lnTo>
                  <a:lnTo>
                    <a:pt x="74" y="107"/>
                  </a:lnTo>
                  <a:lnTo>
                    <a:pt x="65" y="113"/>
                  </a:lnTo>
                  <a:lnTo>
                    <a:pt x="55" y="116"/>
                  </a:lnTo>
                  <a:lnTo>
                    <a:pt x="46" y="118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8"/>
                  </a:lnTo>
                  <a:lnTo>
                    <a:pt x="21" y="115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67"/>
                  </a:lnTo>
                  <a:lnTo>
                    <a:pt x="4" y="57"/>
                  </a:lnTo>
                  <a:lnTo>
                    <a:pt x="8" y="45"/>
                  </a:lnTo>
                  <a:lnTo>
                    <a:pt x="13" y="32"/>
                  </a:lnTo>
                  <a:lnTo>
                    <a:pt x="18" y="21"/>
                  </a:lnTo>
                  <a:lnTo>
                    <a:pt x="23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9" y="8"/>
                  </a:lnTo>
                  <a:lnTo>
                    <a:pt x="87" y="12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11" y="35"/>
                  </a:lnTo>
                  <a:lnTo>
                    <a:pt x="116" y="44"/>
                  </a:lnTo>
                  <a:lnTo>
                    <a:pt x="98" y="86"/>
                  </a:lnTo>
                  <a:lnTo>
                    <a:pt x="98" y="8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3" name="Freeform 655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4" name="Freeform 656"/>
            <p:cNvSpPr>
              <a:spLocks noChangeAspect="1"/>
            </p:cNvSpPr>
            <p:nvPr/>
          </p:nvSpPr>
          <p:spPr bwMode="auto">
            <a:xfrm>
              <a:off x="4844" y="2159"/>
              <a:ext cx="46" cy="44"/>
            </a:xfrm>
            <a:custGeom>
              <a:avLst/>
              <a:gdLst/>
              <a:ahLst/>
              <a:cxnLst>
                <a:cxn ang="0">
                  <a:pos x="110" y="96"/>
                </a:cxn>
                <a:cxn ang="0">
                  <a:pos x="108" y="97"/>
                </a:cxn>
                <a:cxn ang="0">
                  <a:pos x="103" y="100"/>
                </a:cxn>
                <a:cxn ang="0">
                  <a:pos x="96" y="103"/>
                </a:cxn>
                <a:cxn ang="0">
                  <a:pos x="87" y="107"/>
                </a:cxn>
                <a:cxn ang="0">
                  <a:pos x="77" y="110"/>
                </a:cxn>
                <a:cxn ang="0">
                  <a:pos x="66" y="114"/>
                </a:cxn>
                <a:cxn ang="0">
                  <a:pos x="56" y="117"/>
                </a:cxn>
                <a:cxn ang="0">
                  <a:pos x="46" y="117"/>
                </a:cxn>
                <a:cxn ang="0">
                  <a:pos x="43" y="119"/>
                </a:cxn>
                <a:cxn ang="0">
                  <a:pos x="37" y="119"/>
                </a:cxn>
                <a:cxn ang="0">
                  <a:pos x="29" y="117"/>
                </a:cxn>
                <a:cxn ang="0">
                  <a:pos x="21" y="114"/>
                </a:cxn>
                <a:cxn ang="0">
                  <a:pos x="13" y="110"/>
                </a:cxn>
                <a:cxn ang="0">
                  <a:pos x="5" y="103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5" y="55"/>
                </a:cxn>
                <a:cxn ang="0">
                  <a:pos x="9" y="43"/>
                </a:cxn>
                <a:cxn ang="0">
                  <a:pos x="13" y="30"/>
                </a:cxn>
                <a:cxn ang="0">
                  <a:pos x="18" y="19"/>
                </a:cxn>
                <a:cxn ang="0">
                  <a:pos x="24" y="9"/>
                </a:cxn>
                <a:cxn ang="0">
                  <a:pos x="31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70" y="4"/>
                </a:cxn>
                <a:cxn ang="0">
                  <a:pos x="75" y="9"/>
                </a:cxn>
                <a:cxn ang="0">
                  <a:pos x="81" y="13"/>
                </a:cxn>
                <a:cxn ang="0">
                  <a:pos x="87" y="20"/>
                </a:cxn>
                <a:cxn ang="0">
                  <a:pos x="94" y="29"/>
                </a:cxn>
                <a:cxn ang="0">
                  <a:pos x="100" y="38"/>
                </a:cxn>
                <a:cxn ang="0">
                  <a:pos x="105" y="48"/>
                </a:cxn>
                <a:cxn ang="0">
                  <a:pos x="110" y="96"/>
                </a:cxn>
                <a:cxn ang="0">
                  <a:pos x="110" y="96"/>
                </a:cxn>
              </a:cxnLst>
              <a:rect l="0" t="0" r="r" b="b"/>
              <a:pathLst>
                <a:path w="110" h="119">
                  <a:moveTo>
                    <a:pt x="110" y="96"/>
                  </a:moveTo>
                  <a:lnTo>
                    <a:pt x="108" y="97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87" y="107"/>
                  </a:lnTo>
                  <a:lnTo>
                    <a:pt x="77" y="110"/>
                  </a:lnTo>
                  <a:lnTo>
                    <a:pt x="66" y="114"/>
                  </a:lnTo>
                  <a:lnTo>
                    <a:pt x="56" y="117"/>
                  </a:lnTo>
                  <a:lnTo>
                    <a:pt x="46" y="117"/>
                  </a:lnTo>
                  <a:lnTo>
                    <a:pt x="43" y="119"/>
                  </a:lnTo>
                  <a:lnTo>
                    <a:pt x="37" y="119"/>
                  </a:lnTo>
                  <a:lnTo>
                    <a:pt x="29" y="117"/>
                  </a:lnTo>
                  <a:lnTo>
                    <a:pt x="21" y="114"/>
                  </a:lnTo>
                  <a:lnTo>
                    <a:pt x="13" y="110"/>
                  </a:lnTo>
                  <a:lnTo>
                    <a:pt x="5" y="103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9" y="43"/>
                  </a:lnTo>
                  <a:lnTo>
                    <a:pt x="13" y="30"/>
                  </a:lnTo>
                  <a:lnTo>
                    <a:pt x="18" y="19"/>
                  </a:lnTo>
                  <a:lnTo>
                    <a:pt x="24" y="9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70" y="4"/>
                  </a:lnTo>
                  <a:lnTo>
                    <a:pt x="75" y="9"/>
                  </a:lnTo>
                  <a:lnTo>
                    <a:pt x="81" y="13"/>
                  </a:lnTo>
                  <a:lnTo>
                    <a:pt x="87" y="20"/>
                  </a:lnTo>
                  <a:lnTo>
                    <a:pt x="94" y="29"/>
                  </a:lnTo>
                  <a:lnTo>
                    <a:pt x="100" y="38"/>
                  </a:lnTo>
                  <a:lnTo>
                    <a:pt x="105" y="48"/>
                  </a:lnTo>
                  <a:lnTo>
                    <a:pt x="110" y="96"/>
                  </a:lnTo>
                  <a:lnTo>
                    <a:pt x="110" y="9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5" name="Freeform 657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6" name="Freeform 658"/>
            <p:cNvSpPr>
              <a:spLocks noChangeAspect="1"/>
            </p:cNvSpPr>
            <p:nvPr/>
          </p:nvSpPr>
          <p:spPr bwMode="auto">
            <a:xfrm>
              <a:off x="4903" y="2160"/>
              <a:ext cx="40" cy="38"/>
            </a:xfrm>
            <a:custGeom>
              <a:avLst/>
              <a:gdLst/>
              <a:ahLst/>
              <a:cxnLst>
                <a:cxn ang="0">
                  <a:pos x="94" y="80"/>
                </a:cxn>
                <a:cxn ang="0">
                  <a:pos x="91" y="81"/>
                </a:cxn>
                <a:cxn ang="0">
                  <a:pos x="88" y="83"/>
                </a:cxn>
                <a:cxn ang="0">
                  <a:pos x="83" y="86"/>
                </a:cxn>
                <a:cxn ang="0">
                  <a:pos x="75" y="90"/>
                </a:cxn>
                <a:cxn ang="0">
                  <a:pos x="67" y="93"/>
                </a:cxn>
                <a:cxn ang="0">
                  <a:pos x="59" y="96"/>
                </a:cxn>
                <a:cxn ang="0">
                  <a:pos x="48" y="99"/>
                </a:cxn>
                <a:cxn ang="0">
                  <a:pos x="41" y="99"/>
                </a:cxn>
                <a:cxn ang="0">
                  <a:pos x="38" y="100"/>
                </a:cxn>
                <a:cxn ang="0">
                  <a:pos x="33" y="100"/>
                </a:cxn>
                <a:cxn ang="0">
                  <a:pos x="27" y="99"/>
                </a:cxn>
                <a:cxn ang="0">
                  <a:pos x="19" y="96"/>
                </a:cxn>
                <a:cxn ang="0">
                  <a:pos x="12" y="93"/>
                </a:cxn>
                <a:cxn ang="0">
                  <a:pos x="6" y="86"/>
                </a:cxn>
                <a:cxn ang="0">
                  <a:pos x="0" y="77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2" y="55"/>
                </a:cxn>
                <a:cxn ang="0">
                  <a:pos x="4" y="48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17" y="16"/>
                </a:cxn>
                <a:cxn ang="0">
                  <a:pos x="22" y="8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59" y="2"/>
                </a:cxn>
                <a:cxn ang="0">
                  <a:pos x="62" y="3"/>
                </a:cxn>
                <a:cxn ang="0">
                  <a:pos x="66" y="8"/>
                </a:cxn>
                <a:cxn ang="0">
                  <a:pos x="71" y="12"/>
                </a:cxn>
                <a:cxn ang="0">
                  <a:pos x="76" y="18"/>
                </a:cxn>
                <a:cxn ang="0">
                  <a:pos x="81" y="25"/>
                </a:cxn>
                <a:cxn ang="0">
                  <a:pos x="86" y="32"/>
                </a:cxn>
                <a:cxn ang="0">
                  <a:pos x="90" y="41"/>
                </a:cxn>
                <a:cxn ang="0">
                  <a:pos x="94" y="80"/>
                </a:cxn>
                <a:cxn ang="0">
                  <a:pos x="94" y="80"/>
                </a:cxn>
              </a:cxnLst>
              <a:rect l="0" t="0" r="r" b="b"/>
              <a:pathLst>
                <a:path w="94" h="100">
                  <a:moveTo>
                    <a:pt x="94" y="80"/>
                  </a:moveTo>
                  <a:lnTo>
                    <a:pt x="91" y="81"/>
                  </a:lnTo>
                  <a:lnTo>
                    <a:pt x="88" y="83"/>
                  </a:lnTo>
                  <a:lnTo>
                    <a:pt x="83" y="86"/>
                  </a:lnTo>
                  <a:lnTo>
                    <a:pt x="75" y="90"/>
                  </a:lnTo>
                  <a:lnTo>
                    <a:pt x="67" y="93"/>
                  </a:lnTo>
                  <a:lnTo>
                    <a:pt x="59" y="96"/>
                  </a:lnTo>
                  <a:lnTo>
                    <a:pt x="48" y="99"/>
                  </a:lnTo>
                  <a:lnTo>
                    <a:pt x="41" y="99"/>
                  </a:lnTo>
                  <a:lnTo>
                    <a:pt x="38" y="100"/>
                  </a:lnTo>
                  <a:lnTo>
                    <a:pt x="33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2" y="93"/>
                  </a:lnTo>
                  <a:lnTo>
                    <a:pt x="6" y="86"/>
                  </a:lnTo>
                  <a:lnTo>
                    <a:pt x="0" y="7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7" y="16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6" y="18"/>
                  </a:lnTo>
                  <a:lnTo>
                    <a:pt x="81" y="25"/>
                  </a:lnTo>
                  <a:lnTo>
                    <a:pt x="86" y="32"/>
                  </a:lnTo>
                  <a:lnTo>
                    <a:pt x="90" y="41"/>
                  </a:lnTo>
                  <a:lnTo>
                    <a:pt x="94" y="80"/>
                  </a:lnTo>
                  <a:lnTo>
                    <a:pt x="94" y="8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7" name="Freeform 659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8" name="Freeform 660"/>
            <p:cNvSpPr>
              <a:spLocks noChangeAspect="1"/>
            </p:cNvSpPr>
            <p:nvPr/>
          </p:nvSpPr>
          <p:spPr bwMode="auto">
            <a:xfrm>
              <a:off x="4542" y="2158"/>
              <a:ext cx="53" cy="4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5" y="0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2" y="4"/>
                </a:cxn>
                <a:cxn ang="0">
                  <a:pos x="93" y="7"/>
                </a:cxn>
                <a:cxn ang="0">
                  <a:pos x="104" y="13"/>
                </a:cxn>
                <a:cxn ang="0">
                  <a:pos x="115" y="20"/>
                </a:cxn>
                <a:cxn ang="0">
                  <a:pos x="122" y="31"/>
                </a:cxn>
                <a:cxn ang="0">
                  <a:pos x="122" y="35"/>
                </a:cxn>
                <a:cxn ang="0">
                  <a:pos x="125" y="42"/>
                </a:cxn>
                <a:cxn ang="0">
                  <a:pos x="128" y="54"/>
                </a:cxn>
                <a:cxn ang="0">
                  <a:pos x="130" y="68"/>
                </a:cxn>
                <a:cxn ang="0">
                  <a:pos x="130" y="83"/>
                </a:cxn>
                <a:cxn ang="0">
                  <a:pos x="126" y="97"/>
                </a:cxn>
                <a:cxn ang="0">
                  <a:pos x="117" y="110"/>
                </a:cxn>
                <a:cxn ang="0">
                  <a:pos x="104" y="119"/>
                </a:cxn>
                <a:cxn ang="0">
                  <a:pos x="101" y="120"/>
                </a:cxn>
                <a:cxn ang="0">
                  <a:pos x="94" y="122"/>
                </a:cxn>
                <a:cxn ang="0">
                  <a:pos x="83" y="123"/>
                </a:cxn>
                <a:cxn ang="0">
                  <a:pos x="70" y="125"/>
                </a:cxn>
                <a:cxn ang="0">
                  <a:pos x="56" y="126"/>
                </a:cxn>
                <a:cxn ang="0">
                  <a:pos x="43" y="126"/>
                </a:cxn>
                <a:cxn ang="0">
                  <a:pos x="30" y="125"/>
                </a:cxn>
                <a:cxn ang="0">
                  <a:pos x="20" y="120"/>
                </a:cxn>
                <a:cxn ang="0">
                  <a:pos x="19" y="120"/>
                </a:cxn>
                <a:cxn ang="0">
                  <a:pos x="17" y="119"/>
                </a:cxn>
                <a:cxn ang="0">
                  <a:pos x="16" y="114"/>
                </a:cxn>
                <a:cxn ang="0">
                  <a:pos x="14" y="110"/>
                </a:cxn>
                <a:cxn ang="0">
                  <a:pos x="10" y="104"/>
                </a:cxn>
                <a:cxn ang="0">
                  <a:pos x="7" y="97"/>
                </a:cxn>
                <a:cxn ang="0">
                  <a:pos x="3" y="88"/>
                </a:cxn>
                <a:cxn ang="0">
                  <a:pos x="1" y="77"/>
                </a:cxn>
                <a:cxn ang="0">
                  <a:pos x="0" y="75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0" y="42"/>
                </a:cxn>
                <a:cxn ang="0">
                  <a:pos x="1" y="31"/>
                </a:cxn>
                <a:cxn ang="0">
                  <a:pos x="2" y="22"/>
                </a:cxn>
                <a:cxn ang="0">
                  <a:pos x="6" y="13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30" h="126">
                  <a:moveTo>
                    <a:pt x="54" y="0"/>
                  </a:moveTo>
                  <a:lnTo>
                    <a:pt x="55" y="0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2" y="4"/>
                  </a:lnTo>
                  <a:lnTo>
                    <a:pt x="93" y="7"/>
                  </a:lnTo>
                  <a:lnTo>
                    <a:pt x="104" y="13"/>
                  </a:lnTo>
                  <a:lnTo>
                    <a:pt x="115" y="20"/>
                  </a:lnTo>
                  <a:lnTo>
                    <a:pt x="122" y="31"/>
                  </a:lnTo>
                  <a:lnTo>
                    <a:pt x="122" y="35"/>
                  </a:lnTo>
                  <a:lnTo>
                    <a:pt x="125" y="42"/>
                  </a:lnTo>
                  <a:lnTo>
                    <a:pt x="128" y="54"/>
                  </a:lnTo>
                  <a:lnTo>
                    <a:pt x="130" y="68"/>
                  </a:lnTo>
                  <a:lnTo>
                    <a:pt x="130" y="83"/>
                  </a:lnTo>
                  <a:lnTo>
                    <a:pt x="126" y="97"/>
                  </a:lnTo>
                  <a:lnTo>
                    <a:pt x="117" y="110"/>
                  </a:lnTo>
                  <a:lnTo>
                    <a:pt x="104" y="119"/>
                  </a:lnTo>
                  <a:lnTo>
                    <a:pt x="101" y="120"/>
                  </a:lnTo>
                  <a:lnTo>
                    <a:pt x="94" y="122"/>
                  </a:lnTo>
                  <a:lnTo>
                    <a:pt x="83" y="123"/>
                  </a:lnTo>
                  <a:lnTo>
                    <a:pt x="70" y="125"/>
                  </a:lnTo>
                  <a:lnTo>
                    <a:pt x="56" y="126"/>
                  </a:lnTo>
                  <a:lnTo>
                    <a:pt x="43" y="126"/>
                  </a:lnTo>
                  <a:lnTo>
                    <a:pt x="30" y="125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7" y="119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0" y="104"/>
                  </a:lnTo>
                  <a:lnTo>
                    <a:pt x="7" y="97"/>
                  </a:lnTo>
                  <a:lnTo>
                    <a:pt x="3" y="88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6" y="13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09" name="Freeform 661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0" name="Freeform 662"/>
            <p:cNvSpPr>
              <a:spLocks noChangeAspect="1"/>
            </p:cNvSpPr>
            <p:nvPr/>
          </p:nvSpPr>
          <p:spPr bwMode="auto">
            <a:xfrm>
              <a:off x="4964" y="2166"/>
              <a:ext cx="38" cy="37"/>
            </a:xfrm>
            <a:custGeom>
              <a:avLst/>
              <a:gdLst/>
              <a:ahLst/>
              <a:cxnLst>
                <a:cxn ang="0">
                  <a:pos x="93" y="81"/>
                </a:cxn>
                <a:cxn ang="0">
                  <a:pos x="90" y="82"/>
                </a:cxn>
                <a:cxn ang="0">
                  <a:pos x="87" y="84"/>
                </a:cxn>
                <a:cxn ang="0">
                  <a:pos x="82" y="87"/>
                </a:cxn>
                <a:cxn ang="0">
                  <a:pos x="74" y="90"/>
                </a:cxn>
                <a:cxn ang="0">
                  <a:pos x="65" y="94"/>
                </a:cxn>
                <a:cxn ang="0">
                  <a:pos x="56" y="97"/>
                </a:cxn>
                <a:cxn ang="0">
                  <a:pos x="48" y="98"/>
                </a:cxn>
                <a:cxn ang="0">
                  <a:pos x="39" y="98"/>
                </a:cxn>
                <a:cxn ang="0">
                  <a:pos x="36" y="100"/>
                </a:cxn>
                <a:cxn ang="0">
                  <a:pos x="31" y="100"/>
                </a:cxn>
                <a:cxn ang="0">
                  <a:pos x="25" y="98"/>
                </a:cxn>
                <a:cxn ang="0">
                  <a:pos x="17" y="97"/>
                </a:cxn>
                <a:cxn ang="0">
                  <a:pos x="10" y="92"/>
                </a:cxn>
                <a:cxn ang="0">
                  <a:pos x="5" y="87"/>
                </a:cxn>
                <a:cxn ang="0">
                  <a:pos x="0" y="78"/>
                </a:cxn>
                <a:cxn ang="0">
                  <a:pos x="0" y="64"/>
                </a:cxn>
                <a:cxn ang="0">
                  <a:pos x="0" y="62"/>
                </a:cxn>
                <a:cxn ang="0">
                  <a:pos x="1" y="56"/>
                </a:cxn>
                <a:cxn ang="0">
                  <a:pos x="3" y="48"/>
                </a:cxn>
                <a:cxn ang="0">
                  <a:pos x="7" y="37"/>
                </a:cxn>
                <a:cxn ang="0">
                  <a:pos x="11" y="26"/>
                </a:cxn>
                <a:cxn ang="0">
                  <a:pos x="16" y="16"/>
                </a:cxn>
                <a:cxn ang="0">
                  <a:pos x="21" y="7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60" y="3"/>
                </a:cxn>
                <a:cxn ang="0">
                  <a:pos x="64" y="7"/>
                </a:cxn>
                <a:cxn ang="0">
                  <a:pos x="69" y="11"/>
                </a:cxn>
                <a:cxn ang="0">
                  <a:pos x="75" y="17"/>
                </a:cxn>
                <a:cxn ang="0">
                  <a:pos x="80" y="24"/>
                </a:cxn>
                <a:cxn ang="0">
                  <a:pos x="85" y="32"/>
                </a:cxn>
                <a:cxn ang="0">
                  <a:pos x="89" y="40"/>
                </a:cxn>
                <a:cxn ang="0">
                  <a:pos x="93" y="81"/>
                </a:cxn>
                <a:cxn ang="0">
                  <a:pos x="93" y="81"/>
                </a:cxn>
              </a:cxnLst>
              <a:rect l="0" t="0" r="r" b="b"/>
              <a:pathLst>
                <a:path w="93" h="100">
                  <a:moveTo>
                    <a:pt x="93" y="81"/>
                  </a:moveTo>
                  <a:lnTo>
                    <a:pt x="90" y="82"/>
                  </a:lnTo>
                  <a:lnTo>
                    <a:pt x="87" y="84"/>
                  </a:lnTo>
                  <a:lnTo>
                    <a:pt x="82" y="87"/>
                  </a:lnTo>
                  <a:lnTo>
                    <a:pt x="74" y="90"/>
                  </a:lnTo>
                  <a:lnTo>
                    <a:pt x="65" y="94"/>
                  </a:lnTo>
                  <a:lnTo>
                    <a:pt x="56" y="97"/>
                  </a:lnTo>
                  <a:lnTo>
                    <a:pt x="48" y="98"/>
                  </a:lnTo>
                  <a:lnTo>
                    <a:pt x="39" y="98"/>
                  </a:lnTo>
                  <a:lnTo>
                    <a:pt x="36" y="100"/>
                  </a:lnTo>
                  <a:lnTo>
                    <a:pt x="31" y="100"/>
                  </a:lnTo>
                  <a:lnTo>
                    <a:pt x="25" y="98"/>
                  </a:lnTo>
                  <a:lnTo>
                    <a:pt x="17" y="97"/>
                  </a:lnTo>
                  <a:lnTo>
                    <a:pt x="10" y="92"/>
                  </a:lnTo>
                  <a:lnTo>
                    <a:pt x="5" y="87"/>
                  </a:lnTo>
                  <a:lnTo>
                    <a:pt x="0" y="7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7" y="37"/>
                  </a:lnTo>
                  <a:lnTo>
                    <a:pt x="11" y="26"/>
                  </a:lnTo>
                  <a:lnTo>
                    <a:pt x="16" y="16"/>
                  </a:lnTo>
                  <a:lnTo>
                    <a:pt x="21" y="7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9" y="11"/>
                  </a:lnTo>
                  <a:lnTo>
                    <a:pt x="75" y="17"/>
                  </a:lnTo>
                  <a:lnTo>
                    <a:pt x="80" y="24"/>
                  </a:lnTo>
                  <a:lnTo>
                    <a:pt x="85" y="32"/>
                  </a:lnTo>
                  <a:lnTo>
                    <a:pt x="89" y="40"/>
                  </a:lnTo>
                  <a:lnTo>
                    <a:pt x="93" y="81"/>
                  </a:lnTo>
                  <a:lnTo>
                    <a:pt x="93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1" name="Freeform 663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2" name="Freeform 664"/>
            <p:cNvSpPr>
              <a:spLocks noChangeAspect="1"/>
            </p:cNvSpPr>
            <p:nvPr/>
          </p:nvSpPr>
          <p:spPr bwMode="auto">
            <a:xfrm>
              <a:off x="5018" y="2168"/>
              <a:ext cx="38" cy="33"/>
            </a:xfrm>
            <a:custGeom>
              <a:avLst/>
              <a:gdLst/>
              <a:ahLst/>
              <a:cxnLst>
                <a:cxn ang="0">
                  <a:pos x="93" y="69"/>
                </a:cxn>
                <a:cxn ang="0">
                  <a:pos x="91" y="71"/>
                </a:cxn>
                <a:cxn ang="0">
                  <a:pos x="87" y="72"/>
                </a:cxn>
                <a:cxn ang="0">
                  <a:pos x="82" y="75"/>
                </a:cxn>
                <a:cxn ang="0">
                  <a:pos x="75" y="79"/>
                </a:cxn>
                <a:cxn ang="0">
                  <a:pos x="66" y="82"/>
                </a:cxn>
                <a:cxn ang="0">
                  <a:pos x="57" y="85"/>
                </a:cxn>
                <a:cxn ang="0">
                  <a:pos x="48" y="88"/>
                </a:cxn>
                <a:cxn ang="0">
                  <a:pos x="39" y="88"/>
                </a:cxn>
                <a:cxn ang="0">
                  <a:pos x="37" y="89"/>
                </a:cxn>
                <a:cxn ang="0">
                  <a:pos x="32" y="89"/>
                </a:cxn>
                <a:cxn ang="0">
                  <a:pos x="25" y="88"/>
                </a:cxn>
                <a:cxn ang="0">
                  <a:pos x="18" y="85"/>
                </a:cxn>
                <a:cxn ang="0">
                  <a:pos x="10" y="82"/>
                </a:cxn>
                <a:cxn ang="0">
                  <a:pos x="5" y="75"/>
                </a:cxn>
                <a:cxn ang="0">
                  <a:pos x="0" y="66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4" y="39"/>
                </a:cxn>
                <a:cxn ang="0">
                  <a:pos x="8" y="31"/>
                </a:cxn>
                <a:cxn ang="0">
                  <a:pos x="11" y="23"/>
                </a:cxn>
                <a:cxn ang="0">
                  <a:pos x="1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3"/>
                </a:cxn>
                <a:cxn ang="0">
                  <a:pos x="49" y="3"/>
                </a:cxn>
                <a:cxn ang="0">
                  <a:pos x="57" y="3"/>
                </a:cxn>
                <a:cxn ang="0">
                  <a:pos x="57" y="4"/>
                </a:cxn>
                <a:cxn ang="0">
                  <a:pos x="61" y="4"/>
                </a:cxn>
                <a:cxn ang="0">
                  <a:pos x="64" y="5"/>
                </a:cxn>
                <a:cxn ang="0">
                  <a:pos x="70" y="7"/>
                </a:cxn>
                <a:cxn ang="0">
                  <a:pos x="75" y="11"/>
                </a:cxn>
                <a:cxn ang="0">
                  <a:pos x="80" y="16"/>
                </a:cxn>
                <a:cxn ang="0">
                  <a:pos x="85" y="21"/>
                </a:cxn>
                <a:cxn ang="0">
                  <a:pos x="90" y="29"/>
                </a:cxn>
                <a:cxn ang="0">
                  <a:pos x="93" y="69"/>
                </a:cxn>
                <a:cxn ang="0">
                  <a:pos x="93" y="69"/>
                </a:cxn>
              </a:cxnLst>
              <a:rect l="0" t="0" r="r" b="b"/>
              <a:pathLst>
                <a:path w="93" h="89">
                  <a:moveTo>
                    <a:pt x="93" y="69"/>
                  </a:moveTo>
                  <a:lnTo>
                    <a:pt x="91" y="71"/>
                  </a:lnTo>
                  <a:lnTo>
                    <a:pt x="87" y="72"/>
                  </a:lnTo>
                  <a:lnTo>
                    <a:pt x="82" y="75"/>
                  </a:lnTo>
                  <a:lnTo>
                    <a:pt x="75" y="79"/>
                  </a:lnTo>
                  <a:lnTo>
                    <a:pt x="66" y="82"/>
                  </a:lnTo>
                  <a:lnTo>
                    <a:pt x="57" y="85"/>
                  </a:lnTo>
                  <a:lnTo>
                    <a:pt x="48" y="88"/>
                  </a:lnTo>
                  <a:lnTo>
                    <a:pt x="39" y="88"/>
                  </a:lnTo>
                  <a:lnTo>
                    <a:pt x="37" y="89"/>
                  </a:lnTo>
                  <a:lnTo>
                    <a:pt x="32" y="89"/>
                  </a:lnTo>
                  <a:lnTo>
                    <a:pt x="25" y="88"/>
                  </a:lnTo>
                  <a:lnTo>
                    <a:pt x="18" y="85"/>
                  </a:lnTo>
                  <a:lnTo>
                    <a:pt x="10" y="82"/>
                  </a:lnTo>
                  <a:lnTo>
                    <a:pt x="5" y="75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9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70" y="7"/>
                  </a:lnTo>
                  <a:lnTo>
                    <a:pt x="75" y="11"/>
                  </a:lnTo>
                  <a:lnTo>
                    <a:pt x="80" y="16"/>
                  </a:lnTo>
                  <a:lnTo>
                    <a:pt x="85" y="21"/>
                  </a:lnTo>
                  <a:lnTo>
                    <a:pt x="90" y="29"/>
                  </a:lnTo>
                  <a:lnTo>
                    <a:pt x="93" y="69"/>
                  </a:lnTo>
                  <a:lnTo>
                    <a:pt x="93" y="6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3" name="Freeform 665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4" name="Freeform 666"/>
            <p:cNvSpPr>
              <a:spLocks noChangeAspect="1"/>
            </p:cNvSpPr>
            <p:nvPr/>
          </p:nvSpPr>
          <p:spPr bwMode="auto">
            <a:xfrm>
              <a:off x="5075" y="2166"/>
              <a:ext cx="38" cy="34"/>
            </a:xfrm>
            <a:custGeom>
              <a:avLst/>
              <a:gdLst/>
              <a:ahLst/>
              <a:cxnLst>
                <a:cxn ang="0">
                  <a:pos x="92" y="71"/>
                </a:cxn>
                <a:cxn ang="0">
                  <a:pos x="89" y="72"/>
                </a:cxn>
                <a:cxn ang="0">
                  <a:pos x="85" y="74"/>
                </a:cxn>
                <a:cxn ang="0">
                  <a:pos x="80" y="77"/>
                </a:cxn>
                <a:cxn ang="0">
                  <a:pos x="73" y="81"/>
                </a:cxn>
                <a:cxn ang="0">
                  <a:pos x="64" y="84"/>
                </a:cxn>
                <a:cxn ang="0">
                  <a:pos x="55" y="87"/>
                </a:cxn>
                <a:cxn ang="0">
                  <a:pos x="46" y="90"/>
                </a:cxn>
                <a:cxn ang="0">
                  <a:pos x="38" y="90"/>
                </a:cxn>
                <a:cxn ang="0">
                  <a:pos x="35" y="91"/>
                </a:cxn>
                <a:cxn ang="0">
                  <a:pos x="30" y="91"/>
                </a:cxn>
                <a:cxn ang="0">
                  <a:pos x="24" y="90"/>
                </a:cxn>
                <a:cxn ang="0">
                  <a:pos x="16" y="87"/>
                </a:cxn>
                <a:cxn ang="0">
                  <a:pos x="10" y="84"/>
                </a:cxn>
                <a:cxn ang="0">
                  <a:pos x="3" y="77"/>
                </a:cxn>
                <a:cxn ang="0">
                  <a:pos x="0" y="68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1" y="49"/>
                </a:cxn>
                <a:cxn ang="0">
                  <a:pos x="3" y="42"/>
                </a:cxn>
                <a:cxn ang="0">
                  <a:pos x="6" y="35"/>
                </a:cxn>
                <a:cxn ang="0">
                  <a:pos x="10" y="27"/>
                </a:cxn>
                <a:cxn ang="0">
                  <a:pos x="15" y="19"/>
                </a:cxn>
                <a:cxn ang="0">
                  <a:pos x="19" y="13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9" y="4"/>
                </a:cxn>
                <a:cxn ang="0">
                  <a:pos x="32" y="3"/>
                </a:cxn>
                <a:cxn ang="0">
                  <a:pos x="36" y="1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9" y="1"/>
                </a:cxn>
                <a:cxn ang="0">
                  <a:pos x="63" y="4"/>
                </a:cxn>
                <a:cxn ang="0">
                  <a:pos x="68" y="7"/>
                </a:cxn>
                <a:cxn ang="0">
                  <a:pos x="74" y="10"/>
                </a:cxn>
                <a:cxn ang="0">
                  <a:pos x="79" y="16"/>
                </a:cxn>
                <a:cxn ang="0">
                  <a:pos x="84" y="23"/>
                </a:cxn>
                <a:cxn ang="0">
                  <a:pos x="88" y="30"/>
                </a:cxn>
                <a:cxn ang="0">
                  <a:pos x="92" y="71"/>
                </a:cxn>
                <a:cxn ang="0">
                  <a:pos x="92" y="71"/>
                </a:cxn>
              </a:cxnLst>
              <a:rect l="0" t="0" r="r" b="b"/>
              <a:pathLst>
                <a:path w="92" h="91">
                  <a:moveTo>
                    <a:pt x="92" y="71"/>
                  </a:moveTo>
                  <a:lnTo>
                    <a:pt x="89" y="72"/>
                  </a:lnTo>
                  <a:lnTo>
                    <a:pt x="85" y="74"/>
                  </a:lnTo>
                  <a:lnTo>
                    <a:pt x="80" y="77"/>
                  </a:lnTo>
                  <a:lnTo>
                    <a:pt x="73" y="81"/>
                  </a:lnTo>
                  <a:lnTo>
                    <a:pt x="64" y="84"/>
                  </a:lnTo>
                  <a:lnTo>
                    <a:pt x="55" y="87"/>
                  </a:lnTo>
                  <a:lnTo>
                    <a:pt x="46" y="90"/>
                  </a:lnTo>
                  <a:lnTo>
                    <a:pt x="38" y="90"/>
                  </a:lnTo>
                  <a:lnTo>
                    <a:pt x="35" y="91"/>
                  </a:lnTo>
                  <a:lnTo>
                    <a:pt x="30" y="91"/>
                  </a:lnTo>
                  <a:lnTo>
                    <a:pt x="24" y="90"/>
                  </a:lnTo>
                  <a:lnTo>
                    <a:pt x="16" y="87"/>
                  </a:lnTo>
                  <a:lnTo>
                    <a:pt x="10" y="84"/>
                  </a:lnTo>
                  <a:lnTo>
                    <a:pt x="3" y="77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3" y="42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19"/>
                  </a:lnTo>
                  <a:lnTo>
                    <a:pt x="19" y="13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3"/>
                  </a:lnTo>
                  <a:lnTo>
                    <a:pt x="36" y="1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0"/>
                  </a:lnTo>
                  <a:lnTo>
                    <a:pt x="79" y="16"/>
                  </a:lnTo>
                  <a:lnTo>
                    <a:pt x="84" y="23"/>
                  </a:lnTo>
                  <a:lnTo>
                    <a:pt x="88" y="30"/>
                  </a:lnTo>
                  <a:lnTo>
                    <a:pt x="92" y="71"/>
                  </a:lnTo>
                  <a:lnTo>
                    <a:pt x="92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5" name="Freeform 667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6" name="Freeform 668"/>
            <p:cNvSpPr>
              <a:spLocks noChangeAspect="1"/>
            </p:cNvSpPr>
            <p:nvPr/>
          </p:nvSpPr>
          <p:spPr bwMode="auto">
            <a:xfrm>
              <a:off x="5125" y="2168"/>
              <a:ext cx="39" cy="25"/>
            </a:xfrm>
            <a:custGeom>
              <a:avLst/>
              <a:gdLst/>
              <a:ahLst/>
              <a:cxnLst>
                <a:cxn ang="0">
                  <a:pos x="95" y="56"/>
                </a:cxn>
                <a:cxn ang="0">
                  <a:pos x="92" y="58"/>
                </a:cxn>
                <a:cxn ang="0">
                  <a:pos x="88" y="59"/>
                </a:cxn>
                <a:cxn ang="0">
                  <a:pos x="83" y="60"/>
                </a:cxn>
                <a:cxn ang="0">
                  <a:pos x="76" y="63"/>
                </a:cxn>
                <a:cxn ang="0">
                  <a:pos x="67" y="66"/>
                </a:cxn>
                <a:cxn ang="0">
                  <a:pos x="58" y="68"/>
                </a:cxn>
                <a:cxn ang="0">
                  <a:pos x="49" y="69"/>
                </a:cxn>
                <a:cxn ang="0">
                  <a:pos x="40" y="69"/>
                </a:cxn>
                <a:cxn ang="0">
                  <a:pos x="38" y="69"/>
                </a:cxn>
                <a:cxn ang="0">
                  <a:pos x="33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3"/>
                </a:cxn>
                <a:cxn ang="0">
                  <a:pos x="5" y="59"/>
                </a:cxn>
                <a:cxn ang="0">
                  <a:pos x="1" y="52"/>
                </a:cxn>
                <a:cxn ang="0">
                  <a:pos x="0" y="43"/>
                </a:cxn>
                <a:cxn ang="0">
                  <a:pos x="0" y="42"/>
                </a:cxn>
                <a:cxn ang="0">
                  <a:pos x="1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1" y="18"/>
                </a:cxn>
                <a:cxn ang="0">
                  <a:pos x="16" y="11"/>
                </a:cxn>
                <a:cxn ang="0">
                  <a:pos x="22" y="5"/>
                </a:cxn>
                <a:cxn ang="0">
                  <a:pos x="28" y="0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1" y="0"/>
                </a:cxn>
                <a:cxn ang="0">
                  <a:pos x="58" y="0"/>
                </a:cxn>
                <a:cxn ang="0">
                  <a:pos x="58" y="1"/>
                </a:cxn>
                <a:cxn ang="0">
                  <a:pos x="62" y="3"/>
                </a:cxn>
                <a:cxn ang="0">
                  <a:pos x="66" y="5"/>
                </a:cxn>
                <a:cxn ang="0">
                  <a:pos x="71" y="8"/>
                </a:cxn>
                <a:cxn ang="0">
                  <a:pos x="76" y="13"/>
                </a:cxn>
                <a:cxn ang="0">
                  <a:pos x="81" y="17"/>
                </a:cxn>
                <a:cxn ang="0">
                  <a:pos x="86" y="23"/>
                </a:cxn>
                <a:cxn ang="0">
                  <a:pos x="91" y="29"/>
                </a:cxn>
                <a:cxn ang="0">
                  <a:pos x="95" y="56"/>
                </a:cxn>
                <a:cxn ang="0">
                  <a:pos x="95" y="56"/>
                </a:cxn>
              </a:cxnLst>
              <a:rect l="0" t="0" r="r" b="b"/>
              <a:pathLst>
                <a:path w="95" h="69">
                  <a:moveTo>
                    <a:pt x="95" y="56"/>
                  </a:moveTo>
                  <a:lnTo>
                    <a:pt x="92" y="58"/>
                  </a:lnTo>
                  <a:lnTo>
                    <a:pt x="88" y="59"/>
                  </a:lnTo>
                  <a:lnTo>
                    <a:pt x="83" y="60"/>
                  </a:lnTo>
                  <a:lnTo>
                    <a:pt x="76" y="63"/>
                  </a:lnTo>
                  <a:lnTo>
                    <a:pt x="67" y="66"/>
                  </a:lnTo>
                  <a:lnTo>
                    <a:pt x="58" y="68"/>
                  </a:lnTo>
                  <a:lnTo>
                    <a:pt x="49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3" y="69"/>
                  </a:lnTo>
                  <a:lnTo>
                    <a:pt x="27" y="69"/>
                  </a:lnTo>
                  <a:lnTo>
                    <a:pt x="19" y="66"/>
                  </a:lnTo>
                  <a:lnTo>
                    <a:pt x="11" y="63"/>
                  </a:lnTo>
                  <a:lnTo>
                    <a:pt x="5" y="59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1" y="18"/>
                  </a:lnTo>
                  <a:lnTo>
                    <a:pt x="16" y="11"/>
                  </a:lnTo>
                  <a:lnTo>
                    <a:pt x="22" y="5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71" y="8"/>
                  </a:lnTo>
                  <a:lnTo>
                    <a:pt x="76" y="13"/>
                  </a:lnTo>
                  <a:lnTo>
                    <a:pt x="81" y="17"/>
                  </a:lnTo>
                  <a:lnTo>
                    <a:pt x="86" y="23"/>
                  </a:lnTo>
                  <a:lnTo>
                    <a:pt x="91" y="29"/>
                  </a:lnTo>
                  <a:lnTo>
                    <a:pt x="95" y="56"/>
                  </a:lnTo>
                  <a:lnTo>
                    <a:pt x="95" y="56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7" name="Freeform 669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8" name="Freeform 670"/>
            <p:cNvSpPr>
              <a:spLocks noChangeAspect="1"/>
            </p:cNvSpPr>
            <p:nvPr/>
          </p:nvSpPr>
          <p:spPr bwMode="auto">
            <a:xfrm>
              <a:off x="5176" y="2168"/>
              <a:ext cx="43" cy="24"/>
            </a:xfrm>
            <a:custGeom>
              <a:avLst/>
              <a:gdLst/>
              <a:ahLst/>
              <a:cxnLst>
                <a:cxn ang="0">
                  <a:pos x="93" y="52"/>
                </a:cxn>
                <a:cxn ang="0">
                  <a:pos x="91" y="53"/>
                </a:cxn>
                <a:cxn ang="0">
                  <a:pos x="87" y="55"/>
                </a:cxn>
                <a:cxn ang="0">
                  <a:pos x="82" y="56"/>
                </a:cxn>
                <a:cxn ang="0">
                  <a:pos x="74" y="59"/>
                </a:cxn>
                <a:cxn ang="0">
                  <a:pos x="66" y="60"/>
                </a:cxn>
                <a:cxn ang="0">
                  <a:pos x="57" y="63"/>
                </a:cxn>
                <a:cxn ang="0">
                  <a:pos x="48" y="65"/>
                </a:cxn>
                <a:cxn ang="0">
                  <a:pos x="39" y="65"/>
                </a:cxn>
                <a:cxn ang="0">
                  <a:pos x="37" y="65"/>
                </a:cxn>
                <a:cxn ang="0">
                  <a:pos x="32" y="65"/>
                </a:cxn>
                <a:cxn ang="0">
                  <a:pos x="25" y="63"/>
                </a:cxn>
                <a:cxn ang="0">
                  <a:pos x="18" y="62"/>
                </a:cxn>
                <a:cxn ang="0">
                  <a:pos x="10" y="59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9" y="18"/>
                </a:cxn>
                <a:cxn ang="0">
                  <a:pos x="13" y="14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21" y="8"/>
                </a:cxn>
                <a:cxn ang="0">
                  <a:pos x="28" y="7"/>
                </a:cxn>
                <a:cxn ang="0">
                  <a:pos x="34" y="5"/>
                </a:cxn>
                <a:cxn ang="0">
                  <a:pos x="42" y="3"/>
                </a:cxn>
                <a:cxn ang="0">
                  <a:pos x="49" y="1"/>
                </a:cxn>
                <a:cxn ang="0">
                  <a:pos x="58" y="1"/>
                </a:cxn>
                <a:cxn ang="0">
                  <a:pos x="66" y="0"/>
                </a:cxn>
                <a:cxn ang="0">
                  <a:pos x="67" y="1"/>
                </a:cxn>
                <a:cxn ang="0">
                  <a:pos x="69" y="1"/>
                </a:cxn>
                <a:cxn ang="0">
                  <a:pos x="74" y="1"/>
                </a:cxn>
                <a:cxn ang="0">
                  <a:pos x="81" y="3"/>
                </a:cxn>
                <a:cxn ang="0">
                  <a:pos x="87" y="4"/>
                </a:cxn>
                <a:cxn ang="0">
                  <a:pos x="93" y="8"/>
                </a:cxn>
                <a:cxn ang="0">
                  <a:pos x="98" y="13"/>
                </a:cxn>
                <a:cxn ang="0">
                  <a:pos x="103" y="17"/>
                </a:cxn>
                <a:cxn ang="0">
                  <a:pos x="93" y="52"/>
                </a:cxn>
                <a:cxn ang="0">
                  <a:pos x="93" y="52"/>
                </a:cxn>
              </a:cxnLst>
              <a:rect l="0" t="0" r="r" b="b"/>
              <a:pathLst>
                <a:path w="103" h="65">
                  <a:moveTo>
                    <a:pt x="93" y="52"/>
                  </a:moveTo>
                  <a:lnTo>
                    <a:pt x="91" y="53"/>
                  </a:lnTo>
                  <a:lnTo>
                    <a:pt x="87" y="55"/>
                  </a:lnTo>
                  <a:lnTo>
                    <a:pt x="82" y="56"/>
                  </a:lnTo>
                  <a:lnTo>
                    <a:pt x="74" y="59"/>
                  </a:lnTo>
                  <a:lnTo>
                    <a:pt x="66" y="60"/>
                  </a:lnTo>
                  <a:lnTo>
                    <a:pt x="57" y="63"/>
                  </a:lnTo>
                  <a:lnTo>
                    <a:pt x="48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63"/>
                  </a:lnTo>
                  <a:lnTo>
                    <a:pt x="18" y="62"/>
                  </a:lnTo>
                  <a:lnTo>
                    <a:pt x="10" y="59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8" y="7"/>
                  </a:lnTo>
                  <a:lnTo>
                    <a:pt x="34" y="5"/>
                  </a:lnTo>
                  <a:lnTo>
                    <a:pt x="42" y="3"/>
                  </a:lnTo>
                  <a:lnTo>
                    <a:pt x="49" y="1"/>
                  </a:lnTo>
                  <a:lnTo>
                    <a:pt x="58" y="1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4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3" y="17"/>
                  </a:lnTo>
                  <a:lnTo>
                    <a:pt x="93" y="52"/>
                  </a:lnTo>
                  <a:lnTo>
                    <a:pt x="93" y="5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19" name="Freeform 671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0" name="Freeform 672"/>
            <p:cNvSpPr>
              <a:spLocks noChangeAspect="1"/>
            </p:cNvSpPr>
            <p:nvPr/>
          </p:nvSpPr>
          <p:spPr bwMode="auto">
            <a:xfrm>
              <a:off x="5228" y="2168"/>
              <a:ext cx="42" cy="21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91" y="43"/>
                </a:cxn>
                <a:cxn ang="0">
                  <a:pos x="87" y="44"/>
                </a:cxn>
                <a:cxn ang="0">
                  <a:pos x="82" y="46"/>
                </a:cxn>
                <a:cxn ang="0">
                  <a:pos x="74" y="49"/>
                </a:cxn>
                <a:cxn ang="0">
                  <a:pos x="65" y="52"/>
                </a:cxn>
                <a:cxn ang="0">
                  <a:pos x="56" y="53"/>
                </a:cxn>
                <a:cxn ang="0">
                  <a:pos x="48" y="55"/>
                </a:cxn>
                <a:cxn ang="0">
                  <a:pos x="39" y="55"/>
                </a:cxn>
                <a:cxn ang="0">
                  <a:pos x="36" y="55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17" y="52"/>
                </a:cxn>
                <a:cxn ang="0">
                  <a:pos x="10" y="49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3" y="23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2" y="11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4" y="3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0"/>
                </a:cxn>
                <a:cxn ang="0">
                  <a:pos x="83" y="1"/>
                </a:cxn>
                <a:cxn ang="0">
                  <a:pos x="88" y="3"/>
                </a:cxn>
                <a:cxn ang="0">
                  <a:pos x="94" y="5"/>
                </a:cxn>
                <a:cxn ang="0">
                  <a:pos x="99" y="10"/>
                </a:cxn>
                <a:cxn ang="0">
                  <a:pos x="103" y="14"/>
                </a:cxn>
                <a:cxn ang="0">
                  <a:pos x="93" y="42"/>
                </a:cxn>
                <a:cxn ang="0">
                  <a:pos x="93" y="42"/>
                </a:cxn>
              </a:cxnLst>
              <a:rect l="0" t="0" r="r" b="b"/>
              <a:pathLst>
                <a:path w="103" h="55">
                  <a:moveTo>
                    <a:pt x="93" y="42"/>
                  </a:moveTo>
                  <a:lnTo>
                    <a:pt x="91" y="43"/>
                  </a:lnTo>
                  <a:lnTo>
                    <a:pt x="87" y="44"/>
                  </a:lnTo>
                  <a:lnTo>
                    <a:pt x="82" y="46"/>
                  </a:lnTo>
                  <a:lnTo>
                    <a:pt x="74" y="49"/>
                  </a:lnTo>
                  <a:lnTo>
                    <a:pt x="65" y="52"/>
                  </a:lnTo>
                  <a:lnTo>
                    <a:pt x="56" y="53"/>
                  </a:lnTo>
                  <a:lnTo>
                    <a:pt x="48" y="55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17" y="52"/>
                  </a:lnTo>
                  <a:lnTo>
                    <a:pt x="10" y="49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3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3" y="14"/>
                  </a:lnTo>
                  <a:lnTo>
                    <a:pt x="93" y="42"/>
                  </a:lnTo>
                  <a:lnTo>
                    <a:pt x="93" y="4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1" name="Freeform 673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2" name="Freeform 674"/>
            <p:cNvSpPr>
              <a:spLocks noChangeAspect="1"/>
            </p:cNvSpPr>
            <p:nvPr/>
          </p:nvSpPr>
          <p:spPr bwMode="auto">
            <a:xfrm>
              <a:off x="5279" y="2165"/>
              <a:ext cx="46" cy="17"/>
            </a:xfrm>
            <a:custGeom>
              <a:avLst/>
              <a:gdLst/>
              <a:ahLst/>
              <a:cxnLst>
                <a:cxn ang="0">
                  <a:pos x="93" y="40"/>
                </a:cxn>
                <a:cxn ang="0">
                  <a:pos x="92" y="42"/>
                </a:cxn>
                <a:cxn ang="0">
                  <a:pos x="88" y="42"/>
                </a:cxn>
                <a:cxn ang="0">
                  <a:pos x="83" y="42"/>
                </a:cxn>
                <a:cxn ang="0">
                  <a:pos x="76" y="43"/>
                </a:cxn>
                <a:cxn ang="0">
                  <a:pos x="68" y="45"/>
                </a:cxn>
                <a:cxn ang="0">
                  <a:pos x="60" y="45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1" y="46"/>
                </a:cxn>
                <a:cxn ang="0">
                  <a:pos x="36" y="46"/>
                </a:cxn>
                <a:cxn ang="0">
                  <a:pos x="29" y="48"/>
                </a:cxn>
                <a:cxn ang="0">
                  <a:pos x="20" y="46"/>
                </a:cxn>
                <a:cxn ang="0">
                  <a:pos x="12" y="45"/>
                </a:cxn>
                <a:cxn ang="0">
                  <a:pos x="5" y="42"/>
                </a:cxn>
                <a:cxn ang="0">
                  <a:pos x="0" y="38"/>
                </a:cxn>
                <a:cxn ang="0">
                  <a:pos x="0" y="29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9" y="14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23" y="6"/>
                </a:cxn>
                <a:cxn ang="0">
                  <a:pos x="29" y="4"/>
                </a:cxn>
                <a:cxn ang="0">
                  <a:pos x="35" y="3"/>
                </a:cxn>
                <a:cxn ang="0">
                  <a:pos x="44" y="1"/>
                </a:cxn>
                <a:cxn ang="0">
                  <a:pos x="53" y="1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0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4" y="1"/>
                </a:cxn>
                <a:cxn ang="0">
                  <a:pos x="102" y="4"/>
                </a:cxn>
                <a:cxn ang="0">
                  <a:pos x="107" y="9"/>
                </a:cxn>
                <a:cxn ang="0">
                  <a:pos x="112" y="13"/>
                </a:cxn>
                <a:cxn ang="0">
                  <a:pos x="93" y="40"/>
                </a:cxn>
                <a:cxn ang="0">
                  <a:pos x="93" y="40"/>
                </a:cxn>
              </a:cxnLst>
              <a:rect l="0" t="0" r="r" b="b"/>
              <a:pathLst>
                <a:path w="112" h="48">
                  <a:moveTo>
                    <a:pt x="93" y="40"/>
                  </a:moveTo>
                  <a:lnTo>
                    <a:pt x="92" y="42"/>
                  </a:lnTo>
                  <a:lnTo>
                    <a:pt x="88" y="42"/>
                  </a:lnTo>
                  <a:lnTo>
                    <a:pt x="83" y="42"/>
                  </a:lnTo>
                  <a:lnTo>
                    <a:pt x="76" y="43"/>
                  </a:lnTo>
                  <a:lnTo>
                    <a:pt x="68" y="45"/>
                  </a:lnTo>
                  <a:lnTo>
                    <a:pt x="60" y="45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1" y="46"/>
                  </a:lnTo>
                  <a:lnTo>
                    <a:pt x="36" y="46"/>
                  </a:lnTo>
                  <a:lnTo>
                    <a:pt x="29" y="48"/>
                  </a:lnTo>
                  <a:lnTo>
                    <a:pt x="20" y="46"/>
                  </a:lnTo>
                  <a:lnTo>
                    <a:pt x="12" y="45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3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12" y="13"/>
                  </a:lnTo>
                  <a:lnTo>
                    <a:pt x="93" y="40"/>
                  </a:lnTo>
                  <a:lnTo>
                    <a:pt x="93" y="40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3" name="Freeform 675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4" name="Freeform 676"/>
            <p:cNvSpPr>
              <a:spLocks noChangeAspect="1"/>
            </p:cNvSpPr>
            <p:nvPr/>
          </p:nvSpPr>
          <p:spPr bwMode="auto">
            <a:xfrm>
              <a:off x="5336" y="2157"/>
              <a:ext cx="47" cy="18"/>
            </a:xfrm>
            <a:custGeom>
              <a:avLst/>
              <a:gdLst/>
              <a:ahLst/>
              <a:cxnLst>
                <a:cxn ang="0">
                  <a:pos x="92" y="32"/>
                </a:cxn>
                <a:cxn ang="0">
                  <a:pos x="91" y="34"/>
                </a:cxn>
                <a:cxn ang="0">
                  <a:pos x="87" y="35"/>
                </a:cxn>
                <a:cxn ang="0">
                  <a:pos x="82" y="36"/>
                </a:cxn>
                <a:cxn ang="0">
                  <a:pos x="76" y="39"/>
                </a:cxn>
                <a:cxn ang="0">
                  <a:pos x="68" y="42"/>
                </a:cxn>
                <a:cxn ang="0">
                  <a:pos x="60" y="44"/>
                </a:cxn>
                <a:cxn ang="0">
                  <a:pos x="52" y="45"/>
                </a:cxn>
                <a:cxn ang="0">
                  <a:pos x="44" y="45"/>
                </a:cxn>
                <a:cxn ang="0">
                  <a:pos x="42" y="47"/>
                </a:cxn>
                <a:cxn ang="0">
                  <a:pos x="36" y="47"/>
                </a:cxn>
                <a:cxn ang="0">
                  <a:pos x="29" y="48"/>
                </a:cxn>
                <a:cxn ang="0">
                  <a:pos x="21" y="48"/>
                </a:cxn>
                <a:cxn ang="0">
                  <a:pos x="13" y="47"/>
                </a:cxn>
                <a:cxn ang="0">
                  <a:pos x="6" y="44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4" y="23"/>
                </a:cxn>
                <a:cxn ang="0">
                  <a:pos x="6" y="19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9" y="7"/>
                </a:cxn>
                <a:cxn ang="0">
                  <a:pos x="20" y="7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3" y="2"/>
                </a:cxn>
                <a:cxn ang="0">
                  <a:pos x="60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4" y="0"/>
                </a:cxn>
                <a:cxn ang="0">
                  <a:pos x="81" y="0"/>
                </a:cxn>
                <a:cxn ang="0">
                  <a:pos x="87" y="2"/>
                </a:cxn>
                <a:cxn ang="0">
                  <a:pos x="95" y="3"/>
                </a:cxn>
                <a:cxn ang="0">
                  <a:pos x="102" y="6"/>
                </a:cxn>
                <a:cxn ang="0">
                  <a:pos x="107" y="10"/>
                </a:cxn>
                <a:cxn ang="0">
                  <a:pos x="112" y="15"/>
                </a:cxn>
                <a:cxn ang="0">
                  <a:pos x="92" y="32"/>
                </a:cxn>
                <a:cxn ang="0">
                  <a:pos x="92" y="32"/>
                </a:cxn>
              </a:cxnLst>
              <a:rect l="0" t="0" r="r" b="b"/>
              <a:pathLst>
                <a:path w="112" h="48">
                  <a:moveTo>
                    <a:pt x="92" y="32"/>
                  </a:moveTo>
                  <a:lnTo>
                    <a:pt x="91" y="34"/>
                  </a:lnTo>
                  <a:lnTo>
                    <a:pt x="87" y="35"/>
                  </a:lnTo>
                  <a:lnTo>
                    <a:pt x="82" y="36"/>
                  </a:lnTo>
                  <a:lnTo>
                    <a:pt x="76" y="39"/>
                  </a:lnTo>
                  <a:lnTo>
                    <a:pt x="68" y="42"/>
                  </a:lnTo>
                  <a:lnTo>
                    <a:pt x="60" y="44"/>
                  </a:lnTo>
                  <a:lnTo>
                    <a:pt x="52" y="45"/>
                  </a:lnTo>
                  <a:lnTo>
                    <a:pt x="44" y="45"/>
                  </a:lnTo>
                  <a:lnTo>
                    <a:pt x="42" y="47"/>
                  </a:lnTo>
                  <a:lnTo>
                    <a:pt x="36" y="47"/>
                  </a:lnTo>
                  <a:lnTo>
                    <a:pt x="29" y="48"/>
                  </a:lnTo>
                  <a:lnTo>
                    <a:pt x="21" y="48"/>
                  </a:lnTo>
                  <a:lnTo>
                    <a:pt x="13" y="47"/>
                  </a:lnTo>
                  <a:lnTo>
                    <a:pt x="6" y="44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2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5"/>
                  </a:lnTo>
                  <a:lnTo>
                    <a:pt x="92" y="32"/>
                  </a:lnTo>
                  <a:lnTo>
                    <a:pt x="92" y="32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5" name="Freeform 677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6" name="Freeform 678"/>
            <p:cNvSpPr>
              <a:spLocks noChangeAspect="1"/>
            </p:cNvSpPr>
            <p:nvPr/>
          </p:nvSpPr>
          <p:spPr bwMode="auto">
            <a:xfrm>
              <a:off x="5390" y="2149"/>
              <a:ext cx="46" cy="17"/>
            </a:xfrm>
            <a:custGeom>
              <a:avLst/>
              <a:gdLst/>
              <a:ahLst/>
              <a:cxnLst>
                <a:cxn ang="0">
                  <a:pos x="92" y="29"/>
                </a:cxn>
                <a:cxn ang="0">
                  <a:pos x="91" y="30"/>
                </a:cxn>
                <a:cxn ang="0">
                  <a:pos x="87" y="32"/>
                </a:cxn>
                <a:cxn ang="0">
                  <a:pos x="82" y="33"/>
                </a:cxn>
                <a:cxn ang="0">
                  <a:pos x="76" y="36"/>
                </a:cxn>
                <a:cxn ang="0">
                  <a:pos x="68" y="38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42" y="43"/>
                </a:cxn>
                <a:cxn ang="0">
                  <a:pos x="36" y="43"/>
                </a:cxn>
                <a:cxn ang="0">
                  <a:pos x="29" y="45"/>
                </a:cxn>
                <a:cxn ang="0">
                  <a:pos x="21" y="43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1" y="26"/>
                </a:cxn>
                <a:cxn ang="0">
                  <a:pos x="2" y="25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8" y="17"/>
                </a:cxn>
                <a:cxn ang="0">
                  <a:pos x="23" y="13"/>
                </a:cxn>
                <a:cxn ang="0">
                  <a:pos x="24" y="13"/>
                </a:cxn>
                <a:cxn ang="0">
                  <a:pos x="29" y="12"/>
                </a:cxn>
                <a:cxn ang="0">
                  <a:pos x="35" y="10"/>
                </a:cxn>
                <a:cxn ang="0">
                  <a:pos x="44" y="9"/>
                </a:cxn>
                <a:cxn ang="0">
                  <a:pos x="54" y="6"/>
                </a:cxn>
                <a:cxn ang="0">
                  <a:pos x="64" y="4"/>
                </a:cxn>
                <a:cxn ang="0">
                  <a:pos x="73" y="4"/>
                </a:cxn>
                <a:cxn ang="0">
                  <a:pos x="82" y="3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100" y="1"/>
                </a:cxn>
                <a:cxn ang="0">
                  <a:pos x="105" y="3"/>
                </a:cxn>
                <a:cxn ang="0">
                  <a:pos x="108" y="6"/>
                </a:cxn>
                <a:cxn ang="0">
                  <a:pos x="113" y="10"/>
                </a:cxn>
                <a:cxn ang="0">
                  <a:pos x="92" y="29"/>
                </a:cxn>
                <a:cxn ang="0">
                  <a:pos x="92" y="29"/>
                </a:cxn>
              </a:cxnLst>
              <a:rect l="0" t="0" r="r" b="b"/>
              <a:pathLst>
                <a:path w="113" h="45">
                  <a:moveTo>
                    <a:pt x="92" y="29"/>
                  </a:moveTo>
                  <a:lnTo>
                    <a:pt x="91" y="30"/>
                  </a:lnTo>
                  <a:lnTo>
                    <a:pt x="87" y="32"/>
                  </a:lnTo>
                  <a:lnTo>
                    <a:pt x="82" y="33"/>
                  </a:lnTo>
                  <a:lnTo>
                    <a:pt x="76" y="36"/>
                  </a:lnTo>
                  <a:lnTo>
                    <a:pt x="68" y="38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5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1" y="3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4" y="9"/>
                  </a:lnTo>
                  <a:lnTo>
                    <a:pt x="54" y="6"/>
                  </a:lnTo>
                  <a:lnTo>
                    <a:pt x="64" y="4"/>
                  </a:lnTo>
                  <a:lnTo>
                    <a:pt x="73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5" y="3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92" y="29"/>
                  </a:lnTo>
                  <a:lnTo>
                    <a:pt x="92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7" name="Freeform 679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8" name="Freeform 680"/>
            <p:cNvSpPr>
              <a:spLocks noChangeAspect="1"/>
            </p:cNvSpPr>
            <p:nvPr/>
          </p:nvSpPr>
          <p:spPr bwMode="auto">
            <a:xfrm>
              <a:off x="5441" y="2130"/>
              <a:ext cx="44" cy="19"/>
            </a:xfrm>
            <a:custGeom>
              <a:avLst/>
              <a:gdLst/>
              <a:ahLst/>
              <a:cxnLst>
                <a:cxn ang="0">
                  <a:pos x="91" y="29"/>
                </a:cxn>
                <a:cxn ang="0">
                  <a:pos x="89" y="30"/>
                </a:cxn>
                <a:cxn ang="0">
                  <a:pos x="87" y="32"/>
                </a:cxn>
                <a:cxn ang="0">
                  <a:pos x="82" y="35"/>
                </a:cxn>
                <a:cxn ang="0">
                  <a:pos x="77" y="38"/>
                </a:cxn>
                <a:cxn ang="0">
                  <a:pos x="69" y="42"/>
                </a:cxn>
                <a:cxn ang="0">
                  <a:pos x="62" y="45"/>
                </a:cxn>
                <a:cxn ang="0">
                  <a:pos x="54" y="48"/>
                </a:cxn>
                <a:cxn ang="0">
                  <a:pos x="45" y="49"/>
                </a:cxn>
                <a:cxn ang="0">
                  <a:pos x="43" y="51"/>
                </a:cxn>
                <a:cxn ang="0">
                  <a:pos x="38" y="52"/>
                </a:cxn>
                <a:cxn ang="0">
                  <a:pos x="30" y="54"/>
                </a:cxn>
                <a:cxn ang="0">
                  <a:pos x="23" y="55"/>
                </a:cxn>
                <a:cxn ang="0">
                  <a:pos x="14" y="55"/>
                </a:cxn>
                <a:cxn ang="0">
                  <a:pos x="7" y="54"/>
                </a:cxn>
                <a:cxn ang="0">
                  <a:pos x="1" y="49"/>
                </a:cxn>
                <a:cxn ang="0">
                  <a:pos x="0" y="41"/>
                </a:cxn>
                <a:cxn ang="0">
                  <a:pos x="1" y="41"/>
                </a:cxn>
                <a:cxn ang="0">
                  <a:pos x="2" y="39"/>
                </a:cxn>
                <a:cxn ang="0">
                  <a:pos x="5" y="38"/>
                </a:cxn>
                <a:cxn ang="0">
                  <a:pos x="7" y="35"/>
                </a:cxn>
                <a:cxn ang="0">
                  <a:pos x="11" y="33"/>
                </a:cxn>
                <a:cxn ang="0">
                  <a:pos x="16" y="29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1" y="16"/>
                </a:cxn>
                <a:cxn ang="0">
                  <a:pos x="52" y="13"/>
                </a:cxn>
                <a:cxn ang="0">
                  <a:pos x="60" y="10"/>
                </a:cxn>
                <a:cxn ang="0">
                  <a:pos x="69" y="7"/>
                </a:cxn>
                <a:cxn ang="0">
                  <a:pos x="78" y="6"/>
                </a:cxn>
                <a:cxn ang="0">
                  <a:pos x="81" y="4"/>
                </a:cxn>
                <a:cxn ang="0">
                  <a:pos x="84" y="3"/>
                </a:cxn>
                <a:cxn ang="0">
                  <a:pos x="89" y="1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3"/>
                </a:cxn>
                <a:cxn ang="0">
                  <a:pos x="108" y="7"/>
                </a:cxn>
                <a:cxn ang="0">
                  <a:pos x="91" y="29"/>
                </a:cxn>
                <a:cxn ang="0">
                  <a:pos x="91" y="29"/>
                </a:cxn>
              </a:cxnLst>
              <a:rect l="0" t="0" r="r" b="b"/>
              <a:pathLst>
                <a:path w="108" h="55">
                  <a:moveTo>
                    <a:pt x="91" y="29"/>
                  </a:moveTo>
                  <a:lnTo>
                    <a:pt x="89" y="30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77" y="38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4" y="48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3" y="55"/>
                  </a:lnTo>
                  <a:lnTo>
                    <a:pt x="14" y="55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5" y="38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6" y="23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52" y="13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7"/>
                  </a:lnTo>
                  <a:lnTo>
                    <a:pt x="91" y="29"/>
                  </a:lnTo>
                  <a:lnTo>
                    <a:pt x="91" y="29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29" name="Freeform 681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0" name="Freeform 682"/>
            <p:cNvSpPr>
              <a:spLocks noChangeAspect="1"/>
            </p:cNvSpPr>
            <p:nvPr/>
          </p:nvSpPr>
          <p:spPr bwMode="auto">
            <a:xfrm>
              <a:off x="5493" y="2109"/>
              <a:ext cx="34" cy="20"/>
            </a:xfrm>
            <a:custGeom>
              <a:avLst/>
              <a:gdLst/>
              <a:ahLst/>
              <a:cxnLst>
                <a:cxn ang="0">
                  <a:pos x="71" y="17"/>
                </a:cxn>
                <a:cxn ang="0">
                  <a:pos x="69" y="19"/>
                </a:cxn>
                <a:cxn ang="0">
                  <a:pos x="67" y="22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53" y="33"/>
                </a:cxn>
                <a:cxn ang="0">
                  <a:pos x="47" y="38"/>
                </a:cxn>
                <a:cxn ang="0">
                  <a:pos x="38" y="42"/>
                </a:cxn>
                <a:cxn ang="0">
                  <a:pos x="30" y="44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0" y="51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5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42"/>
                </a:cxn>
                <a:cxn ang="0">
                  <a:pos x="4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13" y="33"/>
                </a:cxn>
                <a:cxn ang="0">
                  <a:pos x="18" y="31"/>
                </a:cxn>
                <a:cxn ang="0">
                  <a:pos x="23" y="25"/>
                </a:cxn>
                <a:cxn ang="0">
                  <a:pos x="26" y="22"/>
                </a:cxn>
                <a:cxn ang="0">
                  <a:pos x="32" y="19"/>
                </a:cxn>
                <a:cxn ang="0">
                  <a:pos x="38" y="15"/>
                </a:cxn>
                <a:cxn ang="0">
                  <a:pos x="45" y="10"/>
                </a:cxn>
                <a:cxn ang="0">
                  <a:pos x="53" y="6"/>
                </a:cxn>
                <a:cxn ang="0">
                  <a:pos x="62" y="3"/>
                </a:cxn>
                <a:cxn ang="0">
                  <a:pos x="69" y="2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71" y="17"/>
                </a:cxn>
                <a:cxn ang="0">
                  <a:pos x="71" y="17"/>
                </a:cxn>
              </a:cxnLst>
              <a:rect l="0" t="0" r="r" b="b"/>
              <a:pathLst>
                <a:path w="82" h="54">
                  <a:moveTo>
                    <a:pt x="71" y="17"/>
                  </a:moveTo>
                  <a:lnTo>
                    <a:pt x="69" y="19"/>
                  </a:lnTo>
                  <a:lnTo>
                    <a:pt x="67" y="22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3" y="33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0" y="51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5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13" y="33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6" y="22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5" y="10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71" y="17"/>
                  </a:lnTo>
                  <a:lnTo>
                    <a:pt x="71" y="1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1" name="Freeform 683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2" name="Freeform 684"/>
            <p:cNvSpPr>
              <a:spLocks noChangeAspect="1"/>
            </p:cNvSpPr>
            <p:nvPr/>
          </p:nvSpPr>
          <p:spPr bwMode="auto">
            <a:xfrm>
              <a:off x="3991" y="2054"/>
              <a:ext cx="37" cy="25"/>
            </a:xfrm>
            <a:custGeom>
              <a:avLst/>
              <a:gdLst/>
              <a:ahLst/>
              <a:cxnLst>
                <a:cxn ang="0">
                  <a:pos x="92" y="57"/>
                </a:cxn>
                <a:cxn ang="0">
                  <a:pos x="90" y="58"/>
                </a:cxn>
                <a:cxn ang="0">
                  <a:pos x="86" y="59"/>
                </a:cxn>
                <a:cxn ang="0">
                  <a:pos x="81" y="61"/>
                </a:cxn>
                <a:cxn ang="0">
                  <a:pos x="74" y="64"/>
                </a:cxn>
                <a:cxn ang="0">
                  <a:pos x="65" y="65"/>
                </a:cxn>
                <a:cxn ang="0">
                  <a:pos x="56" y="68"/>
                </a:cxn>
                <a:cxn ang="0">
                  <a:pos x="47" y="70"/>
                </a:cxn>
                <a:cxn ang="0">
                  <a:pos x="38" y="70"/>
                </a:cxn>
                <a:cxn ang="0">
                  <a:pos x="36" y="70"/>
                </a:cxn>
                <a:cxn ang="0">
                  <a:pos x="32" y="70"/>
                </a:cxn>
                <a:cxn ang="0">
                  <a:pos x="24" y="68"/>
                </a:cxn>
                <a:cxn ang="0">
                  <a:pos x="18" y="67"/>
                </a:cxn>
                <a:cxn ang="0">
                  <a:pos x="10" y="64"/>
                </a:cxn>
                <a:cxn ang="0">
                  <a:pos x="4" y="59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0" y="43"/>
                </a:cxn>
                <a:cxn ang="0">
                  <a:pos x="2" y="39"/>
                </a:cxn>
                <a:cxn ang="0">
                  <a:pos x="4" y="33"/>
                </a:cxn>
                <a:cxn ang="0">
                  <a:pos x="8" y="26"/>
                </a:cxn>
                <a:cxn ang="0">
                  <a:pos x="12" y="19"/>
                </a:cxn>
                <a:cxn ang="0">
                  <a:pos x="15" y="12"/>
                </a:cxn>
                <a:cxn ang="0">
                  <a:pos x="21" y="6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6" y="2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8" y="9"/>
                </a:cxn>
                <a:cxn ang="0">
                  <a:pos x="75" y="13"/>
                </a:cxn>
                <a:cxn ang="0">
                  <a:pos x="80" y="17"/>
                </a:cxn>
                <a:cxn ang="0">
                  <a:pos x="85" y="23"/>
                </a:cxn>
                <a:cxn ang="0">
                  <a:pos x="90" y="29"/>
                </a:cxn>
                <a:cxn ang="0">
                  <a:pos x="92" y="57"/>
                </a:cxn>
                <a:cxn ang="0">
                  <a:pos x="92" y="57"/>
                </a:cxn>
              </a:cxnLst>
              <a:rect l="0" t="0" r="r" b="b"/>
              <a:pathLst>
                <a:path w="92" h="70">
                  <a:moveTo>
                    <a:pt x="92" y="57"/>
                  </a:moveTo>
                  <a:lnTo>
                    <a:pt x="90" y="58"/>
                  </a:lnTo>
                  <a:lnTo>
                    <a:pt x="86" y="59"/>
                  </a:lnTo>
                  <a:lnTo>
                    <a:pt x="81" y="61"/>
                  </a:lnTo>
                  <a:lnTo>
                    <a:pt x="74" y="64"/>
                  </a:lnTo>
                  <a:lnTo>
                    <a:pt x="65" y="65"/>
                  </a:lnTo>
                  <a:lnTo>
                    <a:pt x="56" y="68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2" y="70"/>
                  </a:lnTo>
                  <a:lnTo>
                    <a:pt x="24" y="68"/>
                  </a:lnTo>
                  <a:lnTo>
                    <a:pt x="18" y="67"/>
                  </a:lnTo>
                  <a:lnTo>
                    <a:pt x="10" y="64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8" y="26"/>
                  </a:lnTo>
                  <a:lnTo>
                    <a:pt x="12" y="19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8" y="9"/>
                  </a:lnTo>
                  <a:lnTo>
                    <a:pt x="75" y="13"/>
                  </a:lnTo>
                  <a:lnTo>
                    <a:pt x="80" y="17"/>
                  </a:lnTo>
                  <a:lnTo>
                    <a:pt x="85" y="23"/>
                  </a:lnTo>
                  <a:lnTo>
                    <a:pt x="90" y="29"/>
                  </a:lnTo>
                  <a:lnTo>
                    <a:pt x="92" y="57"/>
                  </a:lnTo>
                  <a:lnTo>
                    <a:pt x="92" y="57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3" name="Freeform 685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4" name="Freeform 686"/>
            <p:cNvSpPr>
              <a:spLocks noChangeAspect="1"/>
            </p:cNvSpPr>
            <p:nvPr/>
          </p:nvSpPr>
          <p:spPr bwMode="auto">
            <a:xfrm>
              <a:off x="4001" y="2094"/>
              <a:ext cx="38" cy="32"/>
            </a:xfrm>
            <a:custGeom>
              <a:avLst/>
              <a:gdLst/>
              <a:ahLst/>
              <a:cxnLst>
                <a:cxn ang="0">
                  <a:pos x="94" y="71"/>
                </a:cxn>
                <a:cxn ang="0">
                  <a:pos x="91" y="73"/>
                </a:cxn>
                <a:cxn ang="0">
                  <a:pos x="87" y="74"/>
                </a:cxn>
                <a:cxn ang="0">
                  <a:pos x="82" y="77"/>
                </a:cxn>
                <a:cxn ang="0">
                  <a:pos x="75" y="81"/>
                </a:cxn>
                <a:cxn ang="0">
                  <a:pos x="66" y="84"/>
                </a:cxn>
                <a:cxn ang="0">
                  <a:pos x="57" y="87"/>
                </a:cxn>
                <a:cxn ang="0">
                  <a:pos x="48" y="90"/>
                </a:cxn>
                <a:cxn ang="0">
                  <a:pos x="39" y="90"/>
                </a:cxn>
                <a:cxn ang="0">
                  <a:pos x="37" y="91"/>
                </a:cxn>
                <a:cxn ang="0">
                  <a:pos x="32" y="91"/>
                </a:cxn>
                <a:cxn ang="0">
                  <a:pos x="26" y="90"/>
                </a:cxn>
                <a:cxn ang="0">
                  <a:pos x="18" y="87"/>
                </a:cxn>
                <a:cxn ang="0">
                  <a:pos x="10" y="84"/>
                </a:cxn>
                <a:cxn ang="0">
                  <a:pos x="5" y="77"/>
                </a:cxn>
                <a:cxn ang="0">
                  <a:pos x="0" y="6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49"/>
                </a:cxn>
                <a:cxn ang="0">
                  <a:pos x="4" y="42"/>
                </a:cxn>
                <a:cxn ang="0">
                  <a:pos x="8" y="35"/>
                </a:cxn>
                <a:cxn ang="0">
                  <a:pos x="12" y="28"/>
                </a:cxn>
                <a:cxn ang="0">
                  <a:pos x="17" y="19"/>
                </a:cxn>
                <a:cxn ang="0">
                  <a:pos x="20" y="12"/>
                </a:cxn>
                <a:cxn ang="0">
                  <a:pos x="27" y="4"/>
                </a:cxn>
                <a:cxn ang="0">
                  <a:pos x="28" y="4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61" y="3"/>
                </a:cxn>
                <a:cxn ang="0">
                  <a:pos x="65" y="4"/>
                </a:cxn>
                <a:cxn ang="0">
                  <a:pos x="70" y="7"/>
                </a:cxn>
                <a:cxn ang="0">
                  <a:pos x="76" y="12"/>
                </a:cxn>
                <a:cxn ang="0">
                  <a:pos x="81" y="18"/>
                </a:cxn>
                <a:cxn ang="0">
                  <a:pos x="86" y="25"/>
                </a:cxn>
                <a:cxn ang="0">
                  <a:pos x="90" y="32"/>
                </a:cxn>
                <a:cxn ang="0">
                  <a:pos x="94" y="71"/>
                </a:cxn>
                <a:cxn ang="0">
                  <a:pos x="94" y="71"/>
                </a:cxn>
              </a:cxnLst>
              <a:rect l="0" t="0" r="r" b="b"/>
              <a:pathLst>
                <a:path w="94" h="91">
                  <a:moveTo>
                    <a:pt x="94" y="71"/>
                  </a:moveTo>
                  <a:lnTo>
                    <a:pt x="91" y="73"/>
                  </a:lnTo>
                  <a:lnTo>
                    <a:pt x="87" y="74"/>
                  </a:lnTo>
                  <a:lnTo>
                    <a:pt x="82" y="77"/>
                  </a:lnTo>
                  <a:lnTo>
                    <a:pt x="75" y="81"/>
                  </a:lnTo>
                  <a:lnTo>
                    <a:pt x="66" y="84"/>
                  </a:lnTo>
                  <a:lnTo>
                    <a:pt x="57" y="87"/>
                  </a:lnTo>
                  <a:lnTo>
                    <a:pt x="48" y="90"/>
                  </a:lnTo>
                  <a:lnTo>
                    <a:pt x="39" y="90"/>
                  </a:lnTo>
                  <a:lnTo>
                    <a:pt x="37" y="91"/>
                  </a:lnTo>
                  <a:lnTo>
                    <a:pt x="32" y="91"/>
                  </a:lnTo>
                  <a:lnTo>
                    <a:pt x="26" y="90"/>
                  </a:lnTo>
                  <a:lnTo>
                    <a:pt x="18" y="87"/>
                  </a:lnTo>
                  <a:lnTo>
                    <a:pt x="10" y="84"/>
                  </a:lnTo>
                  <a:lnTo>
                    <a:pt x="5" y="77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49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2" y="28"/>
                  </a:lnTo>
                  <a:lnTo>
                    <a:pt x="17" y="19"/>
                  </a:lnTo>
                  <a:lnTo>
                    <a:pt x="20" y="12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1" y="3"/>
                  </a:lnTo>
                  <a:lnTo>
                    <a:pt x="65" y="4"/>
                  </a:lnTo>
                  <a:lnTo>
                    <a:pt x="70" y="7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6" y="25"/>
                  </a:lnTo>
                  <a:lnTo>
                    <a:pt x="90" y="32"/>
                  </a:lnTo>
                  <a:lnTo>
                    <a:pt x="94" y="71"/>
                  </a:lnTo>
                  <a:lnTo>
                    <a:pt x="94" y="7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5" name="Freeform 687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6" name="Freeform 688"/>
            <p:cNvSpPr>
              <a:spLocks noChangeAspect="1"/>
            </p:cNvSpPr>
            <p:nvPr/>
          </p:nvSpPr>
          <p:spPr bwMode="auto">
            <a:xfrm>
              <a:off x="3966" y="2084"/>
              <a:ext cx="29" cy="29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27" y="81"/>
                </a:cxn>
                <a:cxn ang="0">
                  <a:pos x="20" y="78"/>
                </a:cxn>
                <a:cxn ang="0">
                  <a:pos x="14" y="75"/>
                </a:cxn>
                <a:cxn ang="0">
                  <a:pos x="9" y="70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0" y="49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4" y="7"/>
                </a:cxn>
                <a:cxn ang="0">
                  <a:pos x="20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4"/>
                </a:cxn>
                <a:cxn ang="0">
                  <a:pos x="53" y="7"/>
                </a:cxn>
                <a:cxn ang="0">
                  <a:pos x="59" y="13"/>
                </a:cxn>
                <a:cxn ang="0">
                  <a:pos x="63" y="19"/>
                </a:cxn>
                <a:cxn ang="0">
                  <a:pos x="66" y="26"/>
                </a:cxn>
                <a:cxn ang="0">
                  <a:pos x="68" y="33"/>
                </a:cxn>
                <a:cxn ang="0">
                  <a:pos x="69" y="41"/>
                </a:cxn>
                <a:cxn ang="0">
                  <a:pos x="68" y="49"/>
                </a:cxn>
                <a:cxn ang="0">
                  <a:pos x="66" y="57"/>
                </a:cxn>
                <a:cxn ang="0">
                  <a:pos x="63" y="64"/>
                </a:cxn>
                <a:cxn ang="0">
                  <a:pos x="59" y="70"/>
                </a:cxn>
                <a:cxn ang="0">
                  <a:pos x="53" y="75"/>
                </a:cxn>
                <a:cxn ang="0">
                  <a:pos x="48" y="78"/>
                </a:cxn>
                <a:cxn ang="0">
                  <a:pos x="40" y="81"/>
                </a:cxn>
                <a:cxn ang="0">
                  <a:pos x="34" y="81"/>
                </a:cxn>
                <a:cxn ang="0">
                  <a:pos x="34" y="81"/>
                </a:cxn>
              </a:cxnLst>
              <a:rect l="0" t="0" r="r" b="b"/>
              <a:pathLst>
                <a:path w="69" h="81">
                  <a:moveTo>
                    <a:pt x="34" y="81"/>
                  </a:moveTo>
                  <a:lnTo>
                    <a:pt x="27" y="81"/>
                  </a:lnTo>
                  <a:lnTo>
                    <a:pt x="20" y="78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8" y="4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3" y="19"/>
                  </a:lnTo>
                  <a:lnTo>
                    <a:pt x="66" y="26"/>
                  </a:lnTo>
                  <a:lnTo>
                    <a:pt x="68" y="33"/>
                  </a:lnTo>
                  <a:lnTo>
                    <a:pt x="69" y="41"/>
                  </a:lnTo>
                  <a:lnTo>
                    <a:pt x="68" y="49"/>
                  </a:lnTo>
                  <a:lnTo>
                    <a:pt x="66" y="57"/>
                  </a:lnTo>
                  <a:lnTo>
                    <a:pt x="63" y="64"/>
                  </a:lnTo>
                  <a:lnTo>
                    <a:pt x="59" y="70"/>
                  </a:lnTo>
                  <a:lnTo>
                    <a:pt x="53" y="75"/>
                  </a:lnTo>
                  <a:lnTo>
                    <a:pt x="48" y="78"/>
                  </a:lnTo>
                  <a:lnTo>
                    <a:pt x="40" y="81"/>
                  </a:lnTo>
                  <a:lnTo>
                    <a:pt x="34" y="81"/>
                  </a:lnTo>
                  <a:lnTo>
                    <a:pt x="34" y="8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7" name="Freeform 689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8" name="Freeform 690"/>
            <p:cNvSpPr>
              <a:spLocks noChangeAspect="1"/>
            </p:cNvSpPr>
            <p:nvPr/>
          </p:nvSpPr>
          <p:spPr bwMode="auto">
            <a:xfrm>
              <a:off x="3946" y="2050"/>
              <a:ext cx="30" cy="25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70" y="54"/>
                </a:cxn>
                <a:cxn ang="0">
                  <a:pos x="66" y="56"/>
                </a:cxn>
                <a:cxn ang="0">
                  <a:pos x="62" y="59"/>
                </a:cxn>
                <a:cxn ang="0">
                  <a:pos x="56" y="60"/>
                </a:cxn>
                <a:cxn ang="0">
                  <a:pos x="50" y="63"/>
                </a:cxn>
                <a:cxn ang="0">
                  <a:pos x="43" y="66"/>
                </a:cxn>
                <a:cxn ang="0">
                  <a:pos x="37" y="68"/>
                </a:cxn>
                <a:cxn ang="0">
                  <a:pos x="31" y="68"/>
                </a:cxn>
                <a:cxn ang="0">
                  <a:pos x="28" y="69"/>
                </a:cxn>
                <a:cxn ang="0">
                  <a:pos x="26" y="68"/>
                </a:cxn>
                <a:cxn ang="0">
                  <a:pos x="21" y="68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4" y="57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2" y="37"/>
                </a:cxn>
                <a:cxn ang="0">
                  <a:pos x="3" y="31"/>
                </a:cxn>
                <a:cxn ang="0">
                  <a:pos x="7" y="27"/>
                </a:cxn>
                <a:cxn ang="0">
                  <a:pos x="9" y="20"/>
                </a:cxn>
                <a:cxn ang="0">
                  <a:pos x="13" y="14"/>
                </a:cxn>
                <a:cxn ang="0">
                  <a:pos x="17" y="10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29" y="1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6" y="1"/>
                </a:cxn>
                <a:cxn ang="0">
                  <a:pos x="50" y="2"/>
                </a:cxn>
                <a:cxn ang="0">
                  <a:pos x="53" y="5"/>
                </a:cxn>
                <a:cxn ang="0">
                  <a:pos x="57" y="8"/>
                </a:cxn>
                <a:cxn ang="0">
                  <a:pos x="61" y="13"/>
                </a:cxn>
                <a:cxn ang="0">
                  <a:pos x="65" y="17"/>
                </a:cxn>
                <a:cxn ang="0">
                  <a:pos x="68" y="23"/>
                </a:cxn>
                <a:cxn ang="0">
                  <a:pos x="71" y="53"/>
                </a:cxn>
                <a:cxn ang="0">
                  <a:pos x="71" y="53"/>
                </a:cxn>
              </a:cxnLst>
              <a:rect l="0" t="0" r="r" b="b"/>
              <a:pathLst>
                <a:path w="71" h="69">
                  <a:moveTo>
                    <a:pt x="71" y="53"/>
                  </a:moveTo>
                  <a:lnTo>
                    <a:pt x="70" y="54"/>
                  </a:lnTo>
                  <a:lnTo>
                    <a:pt x="66" y="56"/>
                  </a:lnTo>
                  <a:lnTo>
                    <a:pt x="62" y="59"/>
                  </a:lnTo>
                  <a:lnTo>
                    <a:pt x="56" y="60"/>
                  </a:lnTo>
                  <a:lnTo>
                    <a:pt x="50" y="63"/>
                  </a:lnTo>
                  <a:lnTo>
                    <a:pt x="43" y="66"/>
                  </a:lnTo>
                  <a:lnTo>
                    <a:pt x="37" y="68"/>
                  </a:lnTo>
                  <a:lnTo>
                    <a:pt x="31" y="68"/>
                  </a:lnTo>
                  <a:lnTo>
                    <a:pt x="28" y="69"/>
                  </a:lnTo>
                  <a:lnTo>
                    <a:pt x="26" y="68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3" y="31"/>
                  </a:lnTo>
                  <a:lnTo>
                    <a:pt x="7" y="27"/>
                  </a:lnTo>
                  <a:lnTo>
                    <a:pt x="9" y="20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9" y="1"/>
                  </a:lnTo>
                  <a:lnTo>
                    <a:pt x="33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0" y="2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1" y="13"/>
                  </a:lnTo>
                  <a:lnTo>
                    <a:pt x="65" y="17"/>
                  </a:lnTo>
                  <a:lnTo>
                    <a:pt x="68" y="23"/>
                  </a:lnTo>
                  <a:lnTo>
                    <a:pt x="71" y="53"/>
                  </a:lnTo>
                  <a:lnTo>
                    <a:pt x="71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39" name="Freeform 691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0" name="Freeform 692"/>
            <p:cNvSpPr>
              <a:spLocks noChangeAspect="1"/>
            </p:cNvSpPr>
            <p:nvPr/>
          </p:nvSpPr>
          <p:spPr bwMode="auto">
            <a:xfrm>
              <a:off x="3930" y="2088"/>
              <a:ext cx="29" cy="25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8" y="55"/>
                </a:cxn>
                <a:cxn ang="0">
                  <a:pos x="64" y="56"/>
                </a:cxn>
                <a:cxn ang="0">
                  <a:pos x="61" y="58"/>
                </a:cxn>
                <a:cxn ang="0">
                  <a:pos x="54" y="60"/>
                </a:cxn>
                <a:cxn ang="0">
                  <a:pos x="48" y="63"/>
                </a:cxn>
                <a:cxn ang="0">
                  <a:pos x="42" y="66"/>
                </a:cxn>
                <a:cxn ang="0">
                  <a:pos x="35" y="68"/>
                </a:cxn>
                <a:cxn ang="0">
                  <a:pos x="29" y="68"/>
                </a:cxn>
                <a:cxn ang="0">
                  <a:pos x="26" y="69"/>
                </a:cxn>
                <a:cxn ang="0">
                  <a:pos x="24" y="68"/>
                </a:cxn>
                <a:cxn ang="0">
                  <a:pos x="19" y="68"/>
                </a:cxn>
                <a:cxn ang="0">
                  <a:pos x="13" y="66"/>
                </a:cxn>
                <a:cxn ang="0">
                  <a:pos x="8" y="63"/>
                </a:cxn>
                <a:cxn ang="0">
                  <a:pos x="2" y="58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8" y="20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19" y="4"/>
                </a:cxn>
                <a:cxn ang="0">
                  <a:pos x="20" y="4"/>
                </a:cxn>
                <a:cxn ang="0">
                  <a:pos x="21" y="3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3" y="1"/>
                </a:cxn>
                <a:cxn ang="0">
                  <a:pos x="45" y="1"/>
                </a:cxn>
                <a:cxn ang="0">
                  <a:pos x="48" y="3"/>
                </a:cxn>
                <a:cxn ang="0">
                  <a:pos x="52" y="5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63" y="17"/>
                </a:cxn>
                <a:cxn ang="0">
                  <a:pos x="67" y="23"/>
                </a:cxn>
                <a:cxn ang="0">
                  <a:pos x="69" y="53"/>
                </a:cxn>
                <a:cxn ang="0">
                  <a:pos x="69" y="53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8" y="55"/>
                  </a:lnTo>
                  <a:lnTo>
                    <a:pt x="64" y="56"/>
                  </a:lnTo>
                  <a:lnTo>
                    <a:pt x="61" y="58"/>
                  </a:lnTo>
                  <a:lnTo>
                    <a:pt x="54" y="60"/>
                  </a:lnTo>
                  <a:lnTo>
                    <a:pt x="48" y="63"/>
                  </a:lnTo>
                  <a:lnTo>
                    <a:pt x="42" y="66"/>
                  </a:lnTo>
                  <a:lnTo>
                    <a:pt x="35" y="68"/>
                  </a:lnTo>
                  <a:lnTo>
                    <a:pt x="29" y="68"/>
                  </a:lnTo>
                  <a:lnTo>
                    <a:pt x="26" y="69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3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3"/>
                  </a:lnTo>
                  <a:lnTo>
                    <a:pt x="69" y="53"/>
                  </a:lnTo>
                  <a:lnTo>
                    <a:pt x="69" y="53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1" name="Freeform 693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2" name="Freeform 694"/>
            <p:cNvSpPr>
              <a:spLocks noChangeAspect="1"/>
            </p:cNvSpPr>
            <p:nvPr/>
          </p:nvSpPr>
          <p:spPr bwMode="auto">
            <a:xfrm>
              <a:off x="3912" y="2052"/>
              <a:ext cx="23" cy="19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51" y="42"/>
                </a:cxn>
                <a:cxn ang="0">
                  <a:pos x="49" y="44"/>
                </a:cxn>
                <a:cxn ang="0">
                  <a:pos x="45" y="45"/>
                </a:cxn>
                <a:cxn ang="0">
                  <a:pos x="41" y="47"/>
                </a:cxn>
                <a:cxn ang="0">
                  <a:pos x="36" y="48"/>
                </a:cxn>
                <a:cxn ang="0">
                  <a:pos x="31" y="49"/>
                </a:cxn>
                <a:cxn ang="0">
                  <a:pos x="25" y="51"/>
                </a:cxn>
                <a:cxn ang="0">
                  <a:pos x="21" y="51"/>
                </a:cxn>
                <a:cxn ang="0">
                  <a:pos x="20" y="52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5" y="48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2" y="9"/>
                </a:cxn>
                <a:cxn ang="0">
                  <a:pos x="47" y="13"/>
                </a:cxn>
                <a:cxn ang="0">
                  <a:pos x="51" y="18"/>
                </a:cxn>
                <a:cxn ang="0">
                  <a:pos x="55" y="23"/>
                </a:cxn>
                <a:cxn ang="0">
                  <a:pos x="58" y="28"/>
                </a:cxn>
                <a:cxn ang="0">
                  <a:pos x="53" y="41"/>
                </a:cxn>
                <a:cxn ang="0">
                  <a:pos x="53" y="41"/>
                </a:cxn>
              </a:cxnLst>
              <a:rect l="0" t="0" r="r" b="b"/>
              <a:pathLst>
                <a:path w="58" h="52">
                  <a:moveTo>
                    <a:pt x="53" y="41"/>
                  </a:moveTo>
                  <a:lnTo>
                    <a:pt x="51" y="42"/>
                  </a:lnTo>
                  <a:lnTo>
                    <a:pt x="49" y="44"/>
                  </a:lnTo>
                  <a:lnTo>
                    <a:pt x="45" y="45"/>
                  </a:lnTo>
                  <a:lnTo>
                    <a:pt x="41" y="47"/>
                  </a:lnTo>
                  <a:lnTo>
                    <a:pt x="36" y="48"/>
                  </a:lnTo>
                  <a:lnTo>
                    <a:pt x="31" y="49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5" y="48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2" y="9"/>
                  </a:lnTo>
                  <a:lnTo>
                    <a:pt x="47" y="13"/>
                  </a:lnTo>
                  <a:lnTo>
                    <a:pt x="51" y="18"/>
                  </a:lnTo>
                  <a:lnTo>
                    <a:pt x="55" y="23"/>
                  </a:lnTo>
                  <a:lnTo>
                    <a:pt x="58" y="28"/>
                  </a:lnTo>
                  <a:lnTo>
                    <a:pt x="53" y="41"/>
                  </a:lnTo>
                  <a:lnTo>
                    <a:pt x="53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3" name="Freeform 695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3144" name="Freeform 696"/>
            <p:cNvSpPr>
              <a:spLocks noChangeAspect="1"/>
            </p:cNvSpPr>
            <p:nvPr/>
          </p:nvSpPr>
          <p:spPr bwMode="auto">
            <a:xfrm>
              <a:off x="3893" y="2082"/>
              <a:ext cx="24" cy="18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6" y="45"/>
                </a:cxn>
                <a:cxn ang="0">
                  <a:pos x="40" y="47"/>
                </a:cxn>
                <a:cxn ang="0">
                  <a:pos x="35" y="48"/>
                </a:cxn>
                <a:cxn ang="0">
                  <a:pos x="30" y="50"/>
                </a:cxn>
                <a:cxn ang="0">
                  <a:pos x="25" y="51"/>
                </a:cxn>
                <a:cxn ang="0">
                  <a:pos x="22" y="51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1"/>
                </a:cxn>
                <a:cxn ang="0">
                  <a:pos x="10" y="50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9" y="12"/>
                </a:cxn>
                <a:cxn ang="0">
                  <a:pos x="11" y="8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2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2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3" y="9"/>
                </a:cxn>
                <a:cxn ang="0">
                  <a:pos x="48" y="13"/>
                </a:cxn>
                <a:cxn ang="0">
                  <a:pos x="52" y="18"/>
                </a:cxn>
                <a:cxn ang="0">
                  <a:pos x="56" y="23"/>
                </a:cxn>
                <a:cxn ang="0">
                  <a:pos x="58" y="28"/>
                </a:cxn>
                <a:cxn ang="0">
                  <a:pos x="52" y="41"/>
                </a:cxn>
                <a:cxn ang="0">
                  <a:pos x="52" y="41"/>
                </a:cxn>
              </a:cxnLst>
              <a:rect l="0" t="0" r="r" b="b"/>
              <a:pathLst>
                <a:path w="58" h="52">
                  <a:moveTo>
                    <a:pt x="52" y="41"/>
                  </a:moveTo>
                  <a:lnTo>
                    <a:pt x="51" y="42"/>
                  </a:lnTo>
                  <a:lnTo>
                    <a:pt x="48" y="44"/>
                  </a:lnTo>
                  <a:lnTo>
                    <a:pt x="46" y="45"/>
                  </a:lnTo>
                  <a:lnTo>
                    <a:pt x="40" y="47"/>
                  </a:lnTo>
                  <a:lnTo>
                    <a:pt x="35" y="48"/>
                  </a:lnTo>
                  <a:lnTo>
                    <a:pt x="30" y="50"/>
                  </a:lnTo>
                  <a:lnTo>
                    <a:pt x="25" y="51"/>
                  </a:lnTo>
                  <a:lnTo>
                    <a:pt x="22" y="51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8" y="13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8" y="28"/>
                  </a:lnTo>
                  <a:lnTo>
                    <a:pt x="52" y="41"/>
                  </a:lnTo>
                  <a:lnTo>
                    <a:pt x="52" y="41"/>
                  </a:lnTo>
                </a:path>
              </a:pathLst>
            </a:custGeom>
            <a:grpFill/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697" name="AutoShape 699"/>
          <p:cNvSpPr>
            <a:spLocks noChangeArrowheads="1"/>
          </p:cNvSpPr>
          <p:nvPr/>
        </p:nvSpPr>
        <p:spPr bwMode="auto">
          <a:xfrm>
            <a:off x="2819400" y="1143000"/>
            <a:ext cx="914400" cy="1524000"/>
          </a:xfrm>
          <a:prstGeom prst="cloudCallout">
            <a:avLst>
              <a:gd name="adj1" fmla="val -1389"/>
              <a:gd name="adj2" fmla="val 1073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7" name="AutoShape 701"/>
          <p:cNvSpPr>
            <a:spLocks noChangeArrowheads="1"/>
          </p:cNvSpPr>
          <p:nvPr/>
        </p:nvSpPr>
        <p:spPr bwMode="auto">
          <a:xfrm rot="328031">
            <a:off x="2821849" y="1375355"/>
            <a:ext cx="663640" cy="2438400"/>
          </a:xfrm>
          <a:prstGeom prst="cloudCallout">
            <a:avLst>
              <a:gd name="adj1" fmla="val -2565"/>
              <a:gd name="adj2" fmla="val 31704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8" name="AutoShape 702"/>
          <p:cNvSpPr>
            <a:spLocks noChangeArrowheads="1"/>
          </p:cNvSpPr>
          <p:nvPr/>
        </p:nvSpPr>
        <p:spPr bwMode="auto">
          <a:xfrm rot="21509716">
            <a:off x="2688160" y="2524353"/>
            <a:ext cx="628402" cy="2833688"/>
          </a:xfrm>
          <a:prstGeom prst="cloudCallout">
            <a:avLst>
              <a:gd name="adj1" fmla="val 5528"/>
              <a:gd name="adj2" fmla="val -1211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699" name="AutoShape 703"/>
          <p:cNvSpPr>
            <a:spLocks noChangeArrowheads="1"/>
          </p:cNvSpPr>
          <p:nvPr/>
        </p:nvSpPr>
        <p:spPr bwMode="auto">
          <a:xfrm flipH="1">
            <a:off x="5257800" y="1219200"/>
            <a:ext cx="914400" cy="1524000"/>
          </a:xfrm>
          <a:prstGeom prst="cloudCallout">
            <a:avLst>
              <a:gd name="adj1" fmla="val -1389"/>
              <a:gd name="adj2" fmla="val 10519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8" name="Group 704"/>
          <p:cNvGrpSpPr>
            <a:grpSpLocks/>
          </p:cNvGrpSpPr>
          <p:nvPr/>
        </p:nvGrpSpPr>
        <p:grpSpPr bwMode="auto">
          <a:xfrm flipH="1" flipV="1">
            <a:off x="5486400" y="1293813"/>
            <a:ext cx="685800" cy="4116388"/>
            <a:chOff x="1532" y="792"/>
            <a:chExt cx="569" cy="2514"/>
          </a:xfrm>
        </p:grpSpPr>
        <p:sp>
          <p:nvSpPr>
            <p:cNvPr id="735" name="AutoShape 705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36" name="AutoShape 706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738"/>
          <p:cNvGrpSpPr>
            <a:grpSpLocks/>
          </p:cNvGrpSpPr>
          <p:nvPr/>
        </p:nvGrpSpPr>
        <p:grpSpPr bwMode="auto">
          <a:xfrm rot="18142925" flipH="1" flipV="1">
            <a:off x="4016375" y="5173663"/>
            <a:ext cx="457200" cy="1068388"/>
            <a:chOff x="1532" y="792"/>
            <a:chExt cx="569" cy="2514"/>
          </a:xfrm>
        </p:grpSpPr>
        <p:sp>
          <p:nvSpPr>
            <p:cNvPr id="703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04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20" name="Group 738"/>
          <p:cNvGrpSpPr>
            <a:grpSpLocks/>
          </p:cNvGrpSpPr>
          <p:nvPr/>
        </p:nvGrpSpPr>
        <p:grpSpPr bwMode="auto">
          <a:xfrm rot="20212649" flipH="1" flipV="1">
            <a:off x="2885680" y="5158186"/>
            <a:ext cx="910349" cy="1068388"/>
            <a:chOff x="1532" y="792"/>
            <a:chExt cx="569" cy="2514"/>
          </a:xfrm>
        </p:grpSpPr>
        <p:sp>
          <p:nvSpPr>
            <p:cNvPr id="740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41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742" name="Line 741"/>
          <p:cNvSpPr>
            <a:spLocks noChangeShapeType="1"/>
          </p:cNvSpPr>
          <p:nvPr/>
        </p:nvSpPr>
        <p:spPr bwMode="auto">
          <a:xfrm flipV="1">
            <a:off x="1828800" y="3886200"/>
            <a:ext cx="762000" cy="152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43" name="Line 742"/>
          <p:cNvSpPr>
            <a:spLocks noChangeShapeType="1"/>
          </p:cNvSpPr>
          <p:nvPr/>
        </p:nvSpPr>
        <p:spPr bwMode="auto">
          <a:xfrm>
            <a:off x="1828800" y="4114800"/>
            <a:ext cx="1066800" cy="152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44" name="Text Box 744"/>
          <p:cNvSpPr txBox="1">
            <a:spLocks noChangeArrowheads="1"/>
          </p:cNvSpPr>
          <p:nvPr/>
        </p:nvSpPr>
        <p:spPr bwMode="auto">
          <a:xfrm>
            <a:off x="1073150" y="3759200"/>
            <a:ext cx="787395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clay</a:t>
            </a:r>
          </a:p>
        </p:txBody>
      </p:sp>
      <p:grpSp>
        <p:nvGrpSpPr>
          <p:cNvPr id="713" name="Group 738"/>
          <p:cNvGrpSpPr>
            <a:grpSpLocks/>
          </p:cNvGrpSpPr>
          <p:nvPr/>
        </p:nvGrpSpPr>
        <p:grpSpPr bwMode="auto">
          <a:xfrm rot="724917" flipH="1" flipV="1">
            <a:off x="4515527" y="5109364"/>
            <a:ext cx="1129636" cy="1068388"/>
            <a:chOff x="1532" y="792"/>
            <a:chExt cx="569" cy="2514"/>
          </a:xfrm>
        </p:grpSpPr>
        <p:sp>
          <p:nvSpPr>
            <p:cNvPr id="714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15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712" name="Freeform 774"/>
          <p:cNvSpPr>
            <a:spLocks/>
          </p:cNvSpPr>
          <p:nvPr/>
        </p:nvSpPr>
        <p:spPr bwMode="auto">
          <a:xfrm>
            <a:off x="4362450" y="4495800"/>
            <a:ext cx="3962400" cy="1681163"/>
          </a:xfrm>
          <a:custGeom>
            <a:avLst/>
            <a:gdLst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1059"/>
              <a:gd name="connsiteX1" fmla="*/ 30 w 2460"/>
              <a:gd name="connsiteY1" fmla="*/ 264 h 1059"/>
              <a:gd name="connsiteX2" fmla="*/ 186 w 2460"/>
              <a:gd name="connsiteY2" fmla="*/ 408 h 1059"/>
              <a:gd name="connsiteX3" fmla="*/ 402 w 2460"/>
              <a:gd name="connsiteY3" fmla="*/ 648 h 1059"/>
              <a:gd name="connsiteX4" fmla="*/ 786 w 2460"/>
              <a:gd name="connsiteY4" fmla="*/ 912 h 1059"/>
              <a:gd name="connsiteX5" fmla="*/ 1062 w 2460"/>
              <a:gd name="connsiteY5" fmla="*/ 876 h 1059"/>
              <a:gd name="connsiteX6" fmla="*/ 1554 w 2460"/>
              <a:gd name="connsiteY6" fmla="*/ 900 h 1059"/>
              <a:gd name="connsiteX7" fmla="*/ 2460 w 2460"/>
              <a:gd name="connsiteY7" fmla="*/ 912 h 1059"/>
              <a:gd name="connsiteX0" fmla="*/ 6 w 2460"/>
              <a:gd name="connsiteY0" fmla="*/ 0 h 1059"/>
              <a:gd name="connsiteX1" fmla="*/ 30 w 2460"/>
              <a:gd name="connsiteY1" fmla="*/ 264 h 1059"/>
              <a:gd name="connsiteX2" fmla="*/ 186 w 2460"/>
              <a:gd name="connsiteY2" fmla="*/ 408 h 1059"/>
              <a:gd name="connsiteX3" fmla="*/ 402 w 2460"/>
              <a:gd name="connsiteY3" fmla="*/ 648 h 1059"/>
              <a:gd name="connsiteX4" fmla="*/ 786 w 2460"/>
              <a:gd name="connsiteY4" fmla="*/ 912 h 1059"/>
              <a:gd name="connsiteX5" fmla="*/ 1062 w 2460"/>
              <a:gd name="connsiteY5" fmla="*/ 876 h 1059"/>
              <a:gd name="connsiteX6" fmla="*/ 1554 w 2460"/>
              <a:gd name="connsiteY6" fmla="*/ 900 h 1059"/>
              <a:gd name="connsiteX7" fmla="*/ 2460 w 2460"/>
              <a:gd name="connsiteY7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6" h="1059">
                <a:moveTo>
                  <a:pt x="42" y="0"/>
                </a:moveTo>
                <a:cubicBezTo>
                  <a:pt x="39" y="98"/>
                  <a:pt x="0" y="156"/>
                  <a:pt x="66" y="264"/>
                </a:cubicBezTo>
                <a:cubicBezTo>
                  <a:pt x="132" y="372"/>
                  <a:pt x="216" y="869"/>
                  <a:pt x="438" y="648"/>
                </a:cubicBezTo>
                <a:cubicBezTo>
                  <a:pt x="827" y="372"/>
                  <a:pt x="582" y="1059"/>
                  <a:pt x="822" y="912"/>
                </a:cubicBezTo>
                <a:cubicBezTo>
                  <a:pt x="987" y="911"/>
                  <a:pt x="970" y="878"/>
                  <a:pt x="1098" y="876"/>
                </a:cubicBezTo>
                <a:cubicBezTo>
                  <a:pt x="1226" y="874"/>
                  <a:pt x="1357" y="894"/>
                  <a:pt x="1590" y="900"/>
                </a:cubicBezTo>
                <a:cubicBezTo>
                  <a:pt x="1823" y="906"/>
                  <a:pt x="2307" y="910"/>
                  <a:pt x="2496" y="912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7" name="Freeform 19"/>
          <p:cNvSpPr>
            <a:spLocks noChangeAspect="1"/>
          </p:cNvSpPr>
          <p:nvPr/>
        </p:nvSpPr>
        <p:spPr bwMode="auto">
          <a:xfrm rot="5400000">
            <a:off x="4216306" y="4436087"/>
            <a:ext cx="422220" cy="357032"/>
          </a:xfrm>
          <a:custGeom>
            <a:avLst/>
            <a:gdLst/>
            <a:ahLst/>
            <a:cxnLst>
              <a:cxn ang="0">
                <a:pos x="21" y="244"/>
              </a:cxn>
              <a:cxn ang="0">
                <a:pos x="47" y="249"/>
              </a:cxn>
              <a:cxn ang="0">
                <a:pos x="97" y="268"/>
              </a:cxn>
              <a:cxn ang="0">
                <a:pos x="161" y="268"/>
              </a:cxn>
              <a:cxn ang="0">
                <a:pos x="249" y="260"/>
              </a:cxn>
              <a:cxn ang="0">
                <a:pos x="285" y="240"/>
              </a:cxn>
              <a:cxn ang="0">
                <a:pos x="317" y="216"/>
              </a:cxn>
              <a:cxn ang="0">
                <a:pos x="307" y="210"/>
              </a:cxn>
              <a:cxn ang="0">
                <a:pos x="266" y="177"/>
              </a:cxn>
              <a:cxn ang="0">
                <a:pos x="255" y="149"/>
              </a:cxn>
              <a:cxn ang="0">
                <a:pos x="260" y="72"/>
              </a:cxn>
              <a:cxn ang="0">
                <a:pos x="284" y="41"/>
              </a:cxn>
              <a:cxn ang="0">
                <a:pos x="297" y="44"/>
              </a:cxn>
              <a:cxn ang="0">
                <a:pos x="265" y="20"/>
              </a:cxn>
              <a:cxn ang="0">
                <a:pos x="213" y="4"/>
              </a:cxn>
              <a:cxn ang="0">
                <a:pos x="133" y="4"/>
              </a:cxn>
              <a:cxn ang="0">
                <a:pos x="41" y="0"/>
              </a:cxn>
              <a:cxn ang="0">
                <a:pos x="29" y="18"/>
              </a:cxn>
              <a:cxn ang="0">
                <a:pos x="21" y="33"/>
              </a:cxn>
              <a:cxn ang="0">
                <a:pos x="0" y="84"/>
              </a:cxn>
              <a:cxn ang="0">
                <a:pos x="0" y="131"/>
              </a:cxn>
              <a:cxn ang="0">
                <a:pos x="3" y="205"/>
              </a:cxn>
              <a:cxn ang="0">
                <a:pos x="21" y="244"/>
              </a:cxn>
            </a:cxnLst>
            <a:rect l="0" t="0" r="r" b="b"/>
            <a:pathLst>
              <a:path w="317" h="268">
                <a:moveTo>
                  <a:pt x="21" y="244"/>
                </a:moveTo>
                <a:lnTo>
                  <a:pt x="47" y="249"/>
                </a:lnTo>
                <a:lnTo>
                  <a:pt x="97" y="268"/>
                </a:lnTo>
                <a:lnTo>
                  <a:pt x="161" y="268"/>
                </a:lnTo>
                <a:lnTo>
                  <a:pt x="249" y="260"/>
                </a:lnTo>
                <a:lnTo>
                  <a:pt x="285" y="240"/>
                </a:lnTo>
                <a:lnTo>
                  <a:pt x="317" y="216"/>
                </a:lnTo>
                <a:lnTo>
                  <a:pt x="307" y="210"/>
                </a:lnTo>
                <a:lnTo>
                  <a:pt x="266" y="177"/>
                </a:lnTo>
                <a:lnTo>
                  <a:pt x="255" y="149"/>
                </a:lnTo>
                <a:lnTo>
                  <a:pt x="260" y="72"/>
                </a:lnTo>
                <a:lnTo>
                  <a:pt x="284" y="41"/>
                </a:lnTo>
                <a:lnTo>
                  <a:pt x="297" y="44"/>
                </a:lnTo>
                <a:lnTo>
                  <a:pt x="265" y="20"/>
                </a:lnTo>
                <a:lnTo>
                  <a:pt x="213" y="4"/>
                </a:lnTo>
                <a:lnTo>
                  <a:pt x="133" y="4"/>
                </a:lnTo>
                <a:lnTo>
                  <a:pt x="41" y="0"/>
                </a:lnTo>
                <a:lnTo>
                  <a:pt x="29" y="18"/>
                </a:lnTo>
                <a:lnTo>
                  <a:pt x="21" y="33"/>
                </a:lnTo>
                <a:lnTo>
                  <a:pt x="0" y="84"/>
                </a:lnTo>
                <a:lnTo>
                  <a:pt x="0" y="131"/>
                </a:lnTo>
                <a:lnTo>
                  <a:pt x="3" y="205"/>
                </a:lnTo>
                <a:lnTo>
                  <a:pt x="21" y="24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16" name="Text Box 776"/>
          <p:cNvSpPr txBox="1">
            <a:spLocks noChangeArrowheads="1"/>
          </p:cNvSpPr>
          <p:nvPr/>
        </p:nvSpPr>
        <p:spPr bwMode="auto">
          <a:xfrm>
            <a:off x="6626550" y="5486012"/>
            <a:ext cx="220980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indifferent electrode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"/>
          <p:cNvSpPr>
            <a:spLocks noChangeAspect="1" noChangeArrowheads="1"/>
          </p:cNvSpPr>
          <p:nvPr/>
        </p:nvSpPr>
        <p:spPr bwMode="auto">
          <a:xfrm>
            <a:off x="2669806" y="-34608"/>
            <a:ext cx="3583543" cy="693039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>
                <a:solidFill>
                  <a:srgbClr val="000000"/>
                </a:solidFill>
              </a:rPr>
              <a:t>z</a:t>
            </a:r>
          </a:p>
        </p:txBody>
      </p:sp>
      <p:grpSp>
        <p:nvGrpSpPr>
          <p:cNvPr id="2" name="Group 738"/>
          <p:cNvGrpSpPr>
            <a:grpSpLocks/>
          </p:cNvGrpSpPr>
          <p:nvPr/>
        </p:nvGrpSpPr>
        <p:grpSpPr bwMode="auto">
          <a:xfrm rot="724917" flipH="1" flipV="1">
            <a:off x="4515527" y="5109364"/>
            <a:ext cx="1129636" cy="1068388"/>
            <a:chOff x="1532" y="792"/>
            <a:chExt cx="569" cy="2514"/>
          </a:xfrm>
        </p:grpSpPr>
        <p:sp>
          <p:nvSpPr>
            <p:cNvPr id="728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29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52" name="Freeform 4"/>
          <p:cNvSpPr>
            <a:spLocks/>
          </p:cNvSpPr>
          <p:nvPr/>
        </p:nvSpPr>
        <p:spPr bwMode="auto">
          <a:xfrm>
            <a:off x="4108450" y="3048000"/>
            <a:ext cx="692150" cy="387350"/>
          </a:xfrm>
          <a:custGeom>
            <a:avLst/>
            <a:gdLst/>
            <a:ahLst/>
            <a:cxnLst>
              <a:cxn ang="0">
                <a:pos x="148" y="8"/>
              </a:cxn>
              <a:cxn ang="0">
                <a:pos x="120" y="56"/>
              </a:cxn>
              <a:cxn ang="0">
                <a:pos x="64" y="152"/>
              </a:cxn>
              <a:cxn ang="0">
                <a:pos x="36" y="200"/>
              </a:cxn>
              <a:cxn ang="0">
                <a:pos x="0" y="296"/>
              </a:cxn>
              <a:cxn ang="0">
                <a:pos x="96" y="300"/>
              </a:cxn>
              <a:cxn ang="0">
                <a:pos x="220" y="296"/>
              </a:cxn>
              <a:cxn ang="0">
                <a:pos x="352" y="300"/>
              </a:cxn>
              <a:cxn ang="0">
                <a:pos x="404" y="288"/>
              </a:cxn>
              <a:cxn ang="0">
                <a:pos x="404" y="252"/>
              </a:cxn>
              <a:cxn ang="0">
                <a:pos x="384" y="176"/>
              </a:cxn>
              <a:cxn ang="0">
                <a:pos x="312" y="84"/>
              </a:cxn>
              <a:cxn ang="0">
                <a:pos x="268" y="28"/>
              </a:cxn>
              <a:cxn ang="0">
                <a:pos x="228" y="0"/>
              </a:cxn>
              <a:cxn ang="0">
                <a:pos x="148" y="8"/>
              </a:cxn>
            </a:cxnLst>
            <a:rect l="0" t="0" r="r" b="b"/>
            <a:pathLst>
              <a:path w="404" h="300">
                <a:moveTo>
                  <a:pt x="148" y="8"/>
                </a:moveTo>
                <a:lnTo>
                  <a:pt x="120" y="56"/>
                </a:lnTo>
                <a:lnTo>
                  <a:pt x="64" y="152"/>
                </a:lnTo>
                <a:lnTo>
                  <a:pt x="36" y="200"/>
                </a:lnTo>
                <a:lnTo>
                  <a:pt x="0" y="296"/>
                </a:lnTo>
                <a:lnTo>
                  <a:pt x="96" y="300"/>
                </a:lnTo>
                <a:lnTo>
                  <a:pt x="220" y="296"/>
                </a:lnTo>
                <a:lnTo>
                  <a:pt x="352" y="300"/>
                </a:lnTo>
                <a:lnTo>
                  <a:pt x="404" y="288"/>
                </a:lnTo>
                <a:lnTo>
                  <a:pt x="404" y="252"/>
                </a:lnTo>
                <a:lnTo>
                  <a:pt x="384" y="176"/>
                </a:lnTo>
                <a:lnTo>
                  <a:pt x="312" y="84"/>
                </a:lnTo>
                <a:lnTo>
                  <a:pt x="268" y="28"/>
                </a:lnTo>
                <a:lnTo>
                  <a:pt x="228" y="0"/>
                </a:lnTo>
                <a:lnTo>
                  <a:pt x="148" y="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3" name="Line 5"/>
          <p:cNvSpPr>
            <a:spLocks noChangeAspect="1" noChangeShapeType="1"/>
          </p:cNvSpPr>
          <p:nvPr/>
        </p:nvSpPr>
        <p:spPr bwMode="auto">
          <a:xfrm>
            <a:off x="4603750" y="3282950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4" name="Line 6"/>
          <p:cNvSpPr>
            <a:spLocks noChangeAspect="1" noChangeShapeType="1"/>
          </p:cNvSpPr>
          <p:nvPr/>
        </p:nvSpPr>
        <p:spPr bwMode="auto">
          <a:xfrm rot="-2875499">
            <a:off x="4190207" y="3286919"/>
            <a:ext cx="112712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55" name="Freeform 7"/>
          <p:cNvSpPr>
            <a:spLocks noChangeAspect="1"/>
          </p:cNvSpPr>
          <p:nvPr/>
        </p:nvSpPr>
        <p:spPr bwMode="auto">
          <a:xfrm>
            <a:off x="4037013" y="3348038"/>
            <a:ext cx="755650" cy="334962"/>
          </a:xfrm>
          <a:custGeom>
            <a:avLst/>
            <a:gdLst/>
            <a:ahLst/>
            <a:cxnLst>
              <a:cxn ang="0">
                <a:pos x="24" y="17"/>
              </a:cxn>
              <a:cxn ang="0">
                <a:pos x="11" y="96"/>
              </a:cxn>
              <a:cxn ang="0">
                <a:pos x="0" y="136"/>
              </a:cxn>
              <a:cxn ang="0">
                <a:pos x="27" y="184"/>
              </a:cxn>
              <a:cxn ang="0">
                <a:pos x="88" y="201"/>
              </a:cxn>
              <a:cxn ang="0">
                <a:pos x="283" y="204"/>
              </a:cxn>
              <a:cxn ang="0">
                <a:pos x="363" y="211"/>
              </a:cxn>
              <a:cxn ang="0">
                <a:pos x="459" y="204"/>
              </a:cxn>
              <a:cxn ang="0">
                <a:pos x="493" y="189"/>
              </a:cxn>
              <a:cxn ang="0">
                <a:pos x="523" y="177"/>
              </a:cxn>
              <a:cxn ang="0">
                <a:pos x="535" y="153"/>
              </a:cxn>
              <a:cxn ang="0">
                <a:pos x="529" y="111"/>
              </a:cxn>
              <a:cxn ang="0">
                <a:pos x="523" y="69"/>
              </a:cxn>
              <a:cxn ang="0">
                <a:pos x="499" y="15"/>
              </a:cxn>
              <a:cxn ang="0">
                <a:pos x="440" y="31"/>
              </a:cxn>
              <a:cxn ang="0">
                <a:pos x="348" y="31"/>
              </a:cxn>
              <a:cxn ang="0">
                <a:pos x="172" y="34"/>
              </a:cxn>
              <a:cxn ang="0">
                <a:pos x="103" y="31"/>
              </a:cxn>
              <a:cxn ang="0">
                <a:pos x="34" y="0"/>
              </a:cxn>
              <a:cxn ang="0">
                <a:pos x="8" y="51"/>
              </a:cxn>
              <a:cxn ang="0">
                <a:pos x="15" y="75"/>
              </a:cxn>
            </a:cxnLst>
            <a:rect l="0" t="0" r="r" b="b"/>
            <a:pathLst>
              <a:path w="535" h="211">
                <a:moveTo>
                  <a:pt x="24" y="17"/>
                </a:moveTo>
                <a:lnTo>
                  <a:pt x="11" y="96"/>
                </a:lnTo>
                <a:lnTo>
                  <a:pt x="0" y="136"/>
                </a:lnTo>
                <a:lnTo>
                  <a:pt x="27" y="184"/>
                </a:lnTo>
                <a:lnTo>
                  <a:pt x="88" y="201"/>
                </a:lnTo>
                <a:lnTo>
                  <a:pt x="283" y="204"/>
                </a:lnTo>
                <a:lnTo>
                  <a:pt x="363" y="211"/>
                </a:lnTo>
                <a:lnTo>
                  <a:pt x="459" y="204"/>
                </a:lnTo>
                <a:lnTo>
                  <a:pt x="493" y="189"/>
                </a:lnTo>
                <a:lnTo>
                  <a:pt x="523" y="177"/>
                </a:lnTo>
                <a:lnTo>
                  <a:pt x="535" y="153"/>
                </a:lnTo>
                <a:lnTo>
                  <a:pt x="529" y="111"/>
                </a:lnTo>
                <a:lnTo>
                  <a:pt x="523" y="69"/>
                </a:lnTo>
                <a:lnTo>
                  <a:pt x="499" y="15"/>
                </a:lnTo>
                <a:lnTo>
                  <a:pt x="440" y="31"/>
                </a:lnTo>
                <a:lnTo>
                  <a:pt x="348" y="31"/>
                </a:lnTo>
                <a:lnTo>
                  <a:pt x="172" y="34"/>
                </a:lnTo>
                <a:lnTo>
                  <a:pt x="103" y="31"/>
                </a:lnTo>
                <a:lnTo>
                  <a:pt x="34" y="0"/>
                </a:lnTo>
                <a:lnTo>
                  <a:pt x="8" y="51"/>
                </a:lnTo>
                <a:lnTo>
                  <a:pt x="15" y="75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3" name="Group 9"/>
          <p:cNvGrpSpPr>
            <a:grpSpLocks noChangeAspect="1"/>
          </p:cNvGrpSpPr>
          <p:nvPr/>
        </p:nvGrpSpPr>
        <p:grpSpPr bwMode="auto">
          <a:xfrm rot="5667814">
            <a:off x="2964832" y="4623073"/>
            <a:ext cx="1694209" cy="1769171"/>
            <a:chOff x="3744" y="1884"/>
            <a:chExt cx="1272" cy="1328"/>
          </a:xfrm>
          <a:solidFill>
            <a:schemeClr val="bg1">
              <a:lumMod val="65000"/>
            </a:schemeClr>
          </a:solidFill>
        </p:grpSpPr>
        <p:grpSp>
          <p:nvGrpSpPr>
            <p:cNvPr id="4" name="Group 10"/>
            <p:cNvGrpSpPr>
              <a:grpSpLocks noChangeAspect="1"/>
            </p:cNvGrpSpPr>
            <p:nvPr/>
          </p:nvGrpSpPr>
          <p:grpSpPr bwMode="auto">
            <a:xfrm>
              <a:off x="4202" y="1884"/>
              <a:ext cx="814" cy="1328"/>
              <a:chOff x="4178" y="2016"/>
              <a:chExt cx="814" cy="1328"/>
            </a:xfrm>
            <a:grpFill/>
          </p:grpSpPr>
          <p:sp>
            <p:nvSpPr>
              <p:cNvPr id="872459" name="Freeform 11"/>
              <p:cNvSpPr>
                <a:spLocks noChangeAspect="1"/>
              </p:cNvSpPr>
              <p:nvPr/>
            </p:nvSpPr>
            <p:spPr bwMode="auto">
              <a:xfrm rot="13265476" flipH="1">
                <a:off x="4560" y="2544"/>
                <a:ext cx="222" cy="800"/>
              </a:xfrm>
              <a:custGeom>
                <a:avLst/>
                <a:gdLst/>
                <a:ahLst/>
                <a:cxnLst>
                  <a:cxn ang="0">
                    <a:pos x="160" y="560"/>
                  </a:cxn>
                  <a:cxn ang="0">
                    <a:pos x="224" y="504"/>
                  </a:cxn>
                  <a:cxn ang="0">
                    <a:pos x="256" y="384"/>
                  </a:cxn>
                  <a:cxn ang="0">
                    <a:pos x="312" y="248"/>
                  </a:cxn>
                  <a:cxn ang="0">
                    <a:pos x="320" y="152"/>
                  </a:cxn>
                  <a:cxn ang="0">
                    <a:pos x="304" y="72"/>
                  </a:cxn>
                  <a:cxn ang="0">
                    <a:pos x="280" y="8"/>
                  </a:cxn>
                  <a:cxn ang="0">
                    <a:pos x="176" y="0"/>
                  </a:cxn>
                  <a:cxn ang="0">
                    <a:pos x="112" y="72"/>
                  </a:cxn>
                  <a:cxn ang="0">
                    <a:pos x="48" y="144"/>
                  </a:cxn>
                  <a:cxn ang="0">
                    <a:pos x="8" y="272"/>
                  </a:cxn>
                  <a:cxn ang="0">
                    <a:pos x="0" y="352"/>
                  </a:cxn>
                  <a:cxn ang="0">
                    <a:pos x="32" y="408"/>
                  </a:cxn>
                  <a:cxn ang="0">
                    <a:pos x="48" y="480"/>
                  </a:cxn>
                  <a:cxn ang="0">
                    <a:pos x="96" y="504"/>
                  </a:cxn>
                  <a:cxn ang="0">
                    <a:pos x="160" y="560"/>
                  </a:cxn>
                </a:cxnLst>
                <a:rect l="0" t="0" r="r" b="b"/>
                <a:pathLst>
                  <a:path w="320" h="560">
                    <a:moveTo>
                      <a:pt x="160" y="560"/>
                    </a:moveTo>
                    <a:lnTo>
                      <a:pt x="224" y="504"/>
                    </a:lnTo>
                    <a:lnTo>
                      <a:pt x="256" y="384"/>
                    </a:lnTo>
                    <a:lnTo>
                      <a:pt x="312" y="248"/>
                    </a:lnTo>
                    <a:lnTo>
                      <a:pt x="320" y="152"/>
                    </a:lnTo>
                    <a:lnTo>
                      <a:pt x="304" y="72"/>
                    </a:lnTo>
                    <a:lnTo>
                      <a:pt x="280" y="8"/>
                    </a:lnTo>
                    <a:lnTo>
                      <a:pt x="176" y="0"/>
                    </a:lnTo>
                    <a:lnTo>
                      <a:pt x="112" y="72"/>
                    </a:lnTo>
                    <a:lnTo>
                      <a:pt x="48" y="144"/>
                    </a:lnTo>
                    <a:lnTo>
                      <a:pt x="8" y="272"/>
                    </a:lnTo>
                    <a:lnTo>
                      <a:pt x="0" y="352"/>
                    </a:lnTo>
                    <a:lnTo>
                      <a:pt x="32" y="408"/>
                    </a:lnTo>
                    <a:lnTo>
                      <a:pt x="48" y="480"/>
                    </a:lnTo>
                    <a:lnTo>
                      <a:pt x="96" y="504"/>
                    </a:lnTo>
                    <a:lnTo>
                      <a:pt x="160" y="560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0" name="Freeform 12"/>
              <p:cNvSpPr>
                <a:spLocks noChangeAspect="1"/>
              </p:cNvSpPr>
              <p:nvPr/>
            </p:nvSpPr>
            <p:spPr bwMode="auto">
              <a:xfrm rot="13028497" flipH="1">
                <a:off x="4416" y="2400"/>
                <a:ext cx="576" cy="224"/>
              </a:xfrm>
              <a:custGeom>
                <a:avLst/>
                <a:gdLst/>
                <a:ahLst/>
                <a:cxnLst>
                  <a:cxn ang="0">
                    <a:pos x="8" y="280"/>
                  </a:cxn>
                  <a:cxn ang="0">
                    <a:pos x="136" y="320"/>
                  </a:cxn>
                  <a:cxn ang="0">
                    <a:pos x="272" y="304"/>
                  </a:cxn>
                  <a:cxn ang="0">
                    <a:pos x="368" y="280"/>
                  </a:cxn>
                  <a:cxn ang="0">
                    <a:pos x="448" y="256"/>
                  </a:cxn>
                  <a:cxn ang="0">
                    <a:pos x="520" y="224"/>
                  </a:cxn>
                  <a:cxn ang="0">
                    <a:pos x="544" y="160"/>
                  </a:cxn>
                  <a:cxn ang="0">
                    <a:pos x="528" y="112"/>
                  </a:cxn>
                  <a:cxn ang="0">
                    <a:pos x="400" y="40"/>
                  </a:cxn>
                  <a:cxn ang="0">
                    <a:pos x="328" y="0"/>
                  </a:cxn>
                  <a:cxn ang="0">
                    <a:pos x="232" y="16"/>
                  </a:cxn>
                  <a:cxn ang="0">
                    <a:pos x="128" y="64"/>
                  </a:cxn>
                  <a:cxn ang="0">
                    <a:pos x="88" y="104"/>
                  </a:cxn>
                  <a:cxn ang="0">
                    <a:pos x="24" y="152"/>
                  </a:cxn>
                  <a:cxn ang="0">
                    <a:pos x="0" y="208"/>
                  </a:cxn>
                  <a:cxn ang="0">
                    <a:pos x="8" y="280"/>
                  </a:cxn>
                </a:cxnLst>
                <a:rect l="0" t="0" r="r" b="b"/>
                <a:pathLst>
                  <a:path w="544" h="320">
                    <a:moveTo>
                      <a:pt x="8" y="280"/>
                    </a:moveTo>
                    <a:lnTo>
                      <a:pt x="136" y="320"/>
                    </a:lnTo>
                    <a:lnTo>
                      <a:pt x="272" y="304"/>
                    </a:lnTo>
                    <a:lnTo>
                      <a:pt x="368" y="280"/>
                    </a:lnTo>
                    <a:lnTo>
                      <a:pt x="448" y="256"/>
                    </a:lnTo>
                    <a:lnTo>
                      <a:pt x="520" y="224"/>
                    </a:lnTo>
                    <a:lnTo>
                      <a:pt x="544" y="160"/>
                    </a:lnTo>
                    <a:lnTo>
                      <a:pt x="528" y="112"/>
                    </a:lnTo>
                    <a:lnTo>
                      <a:pt x="400" y="40"/>
                    </a:lnTo>
                    <a:lnTo>
                      <a:pt x="328" y="0"/>
                    </a:lnTo>
                    <a:lnTo>
                      <a:pt x="232" y="16"/>
                    </a:lnTo>
                    <a:lnTo>
                      <a:pt x="128" y="64"/>
                    </a:lnTo>
                    <a:lnTo>
                      <a:pt x="88" y="104"/>
                    </a:lnTo>
                    <a:lnTo>
                      <a:pt x="24" y="152"/>
                    </a:lnTo>
                    <a:lnTo>
                      <a:pt x="0" y="208"/>
                    </a:lnTo>
                    <a:lnTo>
                      <a:pt x="8" y="280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1" name="Freeform 13"/>
              <p:cNvSpPr>
                <a:spLocks noChangeAspect="1"/>
              </p:cNvSpPr>
              <p:nvPr/>
            </p:nvSpPr>
            <p:spPr bwMode="auto">
              <a:xfrm rot="13509144" flipH="1">
                <a:off x="4134" y="2106"/>
                <a:ext cx="459" cy="279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40" y="192"/>
                  </a:cxn>
                  <a:cxn ang="0">
                    <a:pos x="160" y="264"/>
                  </a:cxn>
                  <a:cxn ang="0">
                    <a:pos x="280" y="336"/>
                  </a:cxn>
                  <a:cxn ang="0">
                    <a:pos x="344" y="368"/>
                  </a:cxn>
                  <a:cxn ang="0">
                    <a:pos x="392" y="320"/>
                  </a:cxn>
                  <a:cxn ang="0">
                    <a:pos x="400" y="256"/>
                  </a:cxn>
                  <a:cxn ang="0">
                    <a:pos x="432" y="168"/>
                  </a:cxn>
                  <a:cxn ang="0">
                    <a:pos x="416" y="120"/>
                  </a:cxn>
                  <a:cxn ang="0">
                    <a:pos x="400" y="64"/>
                  </a:cxn>
                  <a:cxn ang="0">
                    <a:pos x="304" y="16"/>
                  </a:cxn>
                  <a:cxn ang="0">
                    <a:pos x="224" y="0"/>
                  </a:cxn>
                  <a:cxn ang="0">
                    <a:pos x="120" y="16"/>
                  </a:cxn>
                  <a:cxn ang="0">
                    <a:pos x="64" y="16"/>
                  </a:cxn>
                  <a:cxn ang="0">
                    <a:pos x="0" y="104"/>
                  </a:cxn>
                </a:cxnLst>
                <a:rect l="0" t="0" r="r" b="b"/>
                <a:pathLst>
                  <a:path w="432" h="368">
                    <a:moveTo>
                      <a:pt x="0" y="104"/>
                    </a:moveTo>
                    <a:lnTo>
                      <a:pt x="40" y="192"/>
                    </a:lnTo>
                    <a:lnTo>
                      <a:pt x="160" y="264"/>
                    </a:lnTo>
                    <a:lnTo>
                      <a:pt x="280" y="336"/>
                    </a:lnTo>
                    <a:lnTo>
                      <a:pt x="344" y="368"/>
                    </a:lnTo>
                    <a:lnTo>
                      <a:pt x="392" y="320"/>
                    </a:lnTo>
                    <a:lnTo>
                      <a:pt x="400" y="256"/>
                    </a:lnTo>
                    <a:lnTo>
                      <a:pt x="432" y="168"/>
                    </a:lnTo>
                    <a:lnTo>
                      <a:pt x="416" y="120"/>
                    </a:lnTo>
                    <a:lnTo>
                      <a:pt x="400" y="64"/>
                    </a:lnTo>
                    <a:lnTo>
                      <a:pt x="304" y="16"/>
                    </a:lnTo>
                    <a:lnTo>
                      <a:pt x="224" y="0"/>
                    </a:lnTo>
                    <a:lnTo>
                      <a:pt x="120" y="16"/>
                    </a:lnTo>
                    <a:lnTo>
                      <a:pt x="64" y="16"/>
                    </a:lnTo>
                    <a:lnTo>
                      <a:pt x="0" y="10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62" name="Freeform 14"/>
              <p:cNvSpPr>
                <a:spLocks noChangeAspect="1"/>
              </p:cNvSpPr>
              <p:nvPr/>
            </p:nvSpPr>
            <p:spPr bwMode="auto">
              <a:xfrm rot="14829144" flipH="1">
                <a:off x="4010" y="2933"/>
                <a:ext cx="577" cy="241"/>
              </a:xfrm>
              <a:custGeom>
                <a:avLst/>
                <a:gdLst/>
                <a:ahLst/>
                <a:cxnLst>
                  <a:cxn ang="0">
                    <a:pos x="456" y="216"/>
                  </a:cxn>
                  <a:cxn ang="0">
                    <a:pos x="336" y="224"/>
                  </a:cxn>
                  <a:cxn ang="0">
                    <a:pos x="248" y="224"/>
                  </a:cxn>
                  <a:cxn ang="0">
                    <a:pos x="144" y="200"/>
                  </a:cxn>
                  <a:cxn ang="0">
                    <a:pos x="56" y="160"/>
                  </a:cxn>
                  <a:cxn ang="0">
                    <a:pos x="16" y="80"/>
                  </a:cxn>
                  <a:cxn ang="0">
                    <a:pos x="0" y="8"/>
                  </a:cxn>
                  <a:cxn ang="0">
                    <a:pos x="44" y="72"/>
                  </a:cxn>
                  <a:cxn ang="0">
                    <a:pos x="104" y="144"/>
                  </a:cxn>
                  <a:cxn ang="0">
                    <a:pos x="208" y="160"/>
                  </a:cxn>
                  <a:cxn ang="0">
                    <a:pos x="216" y="112"/>
                  </a:cxn>
                  <a:cxn ang="0">
                    <a:pos x="248" y="56"/>
                  </a:cxn>
                  <a:cxn ang="0">
                    <a:pos x="368" y="0"/>
                  </a:cxn>
                  <a:cxn ang="0">
                    <a:pos x="480" y="32"/>
                  </a:cxn>
                  <a:cxn ang="0">
                    <a:pos x="544" y="160"/>
                  </a:cxn>
                  <a:cxn ang="0">
                    <a:pos x="544" y="216"/>
                  </a:cxn>
                  <a:cxn ang="0">
                    <a:pos x="500" y="216"/>
                  </a:cxn>
                  <a:cxn ang="0">
                    <a:pos x="456" y="216"/>
                  </a:cxn>
                </a:cxnLst>
                <a:rect l="0" t="0" r="r" b="b"/>
                <a:pathLst>
                  <a:path w="544" h="224">
                    <a:moveTo>
                      <a:pt x="456" y="216"/>
                    </a:moveTo>
                    <a:lnTo>
                      <a:pt x="336" y="224"/>
                    </a:lnTo>
                    <a:lnTo>
                      <a:pt x="248" y="224"/>
                    </a:lnTo>
                    <a:lnTo>
                      <a:pt x="144" y="200"/>
                    </a:lnTo>
                    <a:lnTo>
                      <a:pt x="56" y="160"/>
                    </a:lnTo>
                    <a:lnTo>
                      <a:pt x="16" y="80"/>
                    </a:lnTo>
                    <a:lnTo>
                      <a:pt x="0" y="8"/>
                    </a:lnTo>
                    <a:lnTo>
                      <a:pt x="44" y="72"/>
                    </a:lnTo>
                    <a:lnTo>
                      <a:pt x="104" y="144"/>
                    </a:lnTo>
                    <a:lnTo>
                      <a:pt x="208" y="160"/>
                    </a:lnTo>
                    <a:lnTo>
                      <a:pt x="216" y="112"/>
                    </a:lnTo>
                    <a:lnTo>
                      <a:pt x="248" y="56"/>
                    </a:lnTo>
                    <a:lnTo>
                      <a:pt x="368" y="0"/>
                    </a:lnTo>
                    <a:lnTo>
                      <a:pt x="480" y="32"/>
                    </a:lnTo>
                    <a:lnTo>
                      <a:pt x="544" y="160"/>
                    </a:lnTo>
                    <a:lnTo>
                      <a:pt x="544" y="216"/>
                    </a:lnTo>
                    <a:lnTo>
                      <a:pt x="500" y="216"/>
                    </a:lnTo>
                    <a:lnTo>
                      <a:pt x="456" y="2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63" name="Freeform 15"/>
            <p:cNvSpPr>
              <a:spLocks noChangeAspect="1"/>
            </p:cNvSpPr>
            <p:nvPr/>
          </p:nvSpPr>
          <p:spPr bwMode="auto">
            <a:xfrm rot="14829144" flipH="1">
              <a:off x="3917" y="1795"/>
              <a:ext cx="233" cy="57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128"/>
                </a:cxn>
                <a:cxn ang="0">
                  <a:pos x="96" y="296"/>
                </a:cxn>
                <a:cxn ang="0">
                  <a:pos x="176" y="424"/>
                </a:cxn>
                <a:cxn ang="0">
                  <a:pos x="256" y="392"/>
                </a:cxn>
                <a:cxn ang="0">
                  <a:pos x="296" y="320"/>
                </a:cxn>
                <a:cxn ang="0">
                  <a:pos x="368" y="296"/>
                </a:cxn>
                <a:cxn ang="0">
                  <a:pos x="352" y="168"/>
                </a:cxn>
                <a:cxn ang="0">
                  <a:pos x="304" y="112"/>
                </a:cxn>
                <a:cxn ang="0">
                  <a:pos x="224" y="40"/>
                </a:cxn>
                <a:cxn ang="0">
                  <a:pos x="192" y="0"/>
                </a:cxn>
                <a:cxn ang="0">
                  <a:pos x="80" y="16"/>
                </a:cxn>
                <a:cxn ang="0">
                  <a:pos x="0" y="16"/>
                </a:cxn>
              </a:cxnLst>
              <a:rect l="0" t="0" r="r" b="b"/>
              <a:pathLst>
                <a:path w="368" h="424">
                  <a:moveTo>
                    <a:pt x="0" y="16"/>
                  </a:moveTo>
                  <a:lnTo>
                    <a:pt x="16" y="128"/>
                  </a:lnTo>
                  <a:lnTo>
                    <a:pt x="96" y="296"/>
                  </a:lnTo>
                  <a:lnTo>
                    <a:pt x="176" y="424"/>
                  </a:lnTo>
                  <a:lnTo>
                    <a:pt x="256" y="392"/>
                  </a:lnTo>
                  <a:lnTo>
                    <a:pt x="296" y="320"/>
                  </a:lnTo>
                  <a:lnTo>
                    <a:pt x="368" y="296"/>
                  </a:lnTo>
                  <a:lnTo>
                    <a:pt x="352" y="168"/>
                  </a:lnTo>
                  <a:lnTo>
                    <a:pt x="304" y="112"/>
                  </a:lnTo>
                  <a:lnTo>
                    <a:pt x="224" y="40"/>
                  </a:lnTo>
                  <a:lnTo>
                    <a:pt x="192" y="0"/>
                  </a:lnTo>
                  <a:lnTo>
                    <a:pt x="8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64" name="Freeform 16"/>
          <p:cNvSpPr>
            <a:spLocks noChangeAspect="1"/>
          </p:cNvSpPr>
          <p:nvPr/>
        </p:nvSpPr>
        <p:spPr bwMode="auto">
          <a:xfrm>
            <a:off x="4147652" y="4079834"/>
            <a:ext cx="627470" cy="352960"/>
          </a:xfrm>
          <a:custGeom>
            <a:avLst/>
            <a:gdLst/>
            <a:ahLst/>
            <a:cxnLst>
              <a:cxn ang="0">
                <a:pos x="14" y="88"/>
              </a:cxn>
              <a:cxn ang="0">
                <a:pos x="30" y="128"/>
              </a:cxn>
              <a:cxn ang="0">
                <a:pos x="48" y="176"/>
              </a:cxn>
              <a:cxn ang="0">
                <a:pos x="77" y="194"/>
              </a:cxn>
              <a:cxn ang="0">
                <a:pos x="154" y="186"/>
              </a:cxn>
              <a:cxn ang="0">
                <a:pos x="216" y="190"/>
              </a:cxn>
              <a:cxn ang="0">
                <a:pos x="256" y="196"/>
              </a:cxn>
              <a:cxn ang="0">
                <a:pos x="286" y="182"/>
              </a:cxn>
              <a:cxn ang="0">
                <a:pos x="298" y="172"/>
              </a:cxn>
              <a:cxn ang="0">
                <a:pos x="305" y="151"/>
              </a:cxn>
              <a:cxn ang="0">
                <a:pos x="326" y="104"/>
              </a:cxn>
              <a:cxn ang="0">
                <a:pos x="354" y="40"/>
              </a:cxn>
              <a:cxn ang="0">
                <a:pos x="344" y="14"/>
              </a:cxn>
              <a:cxn ang="0">
                <a:pos x="296" y="0"/>
              </a:cxn>
              <a:cxn ang="0">
                <a:pos x="246" y="15"/>
              </a:cxn>
              <a:cxn ang="0">
                <a:pos x="203" y="15"/>
              </a:cxn>
              <a:cxn ang="0">
                <a:pos x="118" y="19"/>
              </a:cxn>
              <a:cxn ang="0">
                <a:pos x="85" y="15"/>
              </a:cxn>
              <a:cxn ang="0">
                <a:pos x="18" y="2"/>
              </a:cxn>
              <a:cxn ang="0">
                <a:pos x="2" y="22"/>
              </a:cxn>
              <a:cxn ang="0">
                <a:pos x="0" y="58"/>
              </a:cxn>
            </a:cxnLst>
            <a:rect l="0" t="0" r="r" b="b"/>
            <a:pathLst>
              <a:path w="354" h="196">
                <a:moveTo>
                  <a:pt x="14" y="88"/>
                </a:moveTo>
                <a:lnTo>
                  <a:pt x="30" y="128"/>
                </a:lnTo>
                <a:lnTo>
                  <a:pt x="48" y="176"/>
                </a:lnTo>
                <a:lnTo>
                  <a:pt x="77" y="194"/>
                </a:lnTo>
                <a:lnTo>
                  <a:pt x="154" y="186"/>
                </a:lnTo>
                <a:lnTo>
                  <a:pt x="216" y="190"/>
                </a:lnTo>
                <a:lnTo>
                  <a:pt x="256" y="196"/>
                </a:lnTo>
                <a:lnTo>
                  <a:pt x="286" y="182"/>
                </a:lnTo>
                <a:lnTo>
                  <a:pt x="298" y="172"/>
                </a:lnTo>
                <a:lnTo>
                  <a:pt x="305" y="151"/>
                </a:lnTo>
                <a:lnTo>
                  <a:pt x="326" y="104"/>
                </a:lnTo>
                <a:lnTo>
                  <a:pt x="354" y="40"/>
                </a:lnTo>
                <a:lnTo>
                  <a:pt x="344" y="14"/>
                </a:lnTo>
                <a:lnTo>
                  <a:pt x="296" y="0"/>
                </a:lnTo>
                <a:lnTo>
                  <a:pt x="246" y="15"/>
                </a:lnTo>
                <a:lnTo>
                  <a:pt x="203" y="15"/>
                </a:lnTo>
                <a:lnTo>
                  <a:pt x="118" y="19"/>
                </a:lnTo>
                <a:lnTo>
                  <a:pt x="85" y="15"/>
                </a:lnTo>
                <a:lnTo>
                  <a:pt x="18" y="2"/>
                </a:lnTo>
                <a:lnTo>
                  <a:pt x="2" y="22"/>
                </a:lnTo>
                <a:lnTo>
                  <a:pt x="0" y="5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5" name="Freeform 17"/>
          <p:cNvSpPr>
            <a:spLocks noChangeAspect="1"/>
          </p:cNvSpPr>
          <p:nvPr/>
        </p:nvSpPr>
        <p:spPr bwMode="auto">
          <a:xfrm>
            <a:off x="4046405" y="3832096"/>
            <a:ext cx="778009" cy="319662"/>
          </a:xfrm>
          <a:custGeom>
            <a:avLst/>
            <a:gdLst/>
            <a:ahLst/>
            <a:cxnLst>
              <a:cxn ang="0">
                <a:pos x="1" y="86"/>
              </a:cxn>
              <a:cxn ang="0">
                <a:pos x="0" y="116"/>
              </a:cxn>
              <a:cxn ang="0">
                <a:pos x="21" y="156"/>
              </a:cxn>
              <a:cxn ang="0">
                <a:pos x="69" y="170"/>
              </a:cxn>
              <a:cxn ang="0">
                <a:pos x="222" y="172"/>
              </a:cxn>
              <a:cxn ang="0">
                <a:pos x="285" y="178"/>
              </a:cxn>
              <a:cxn ang="0">
                <a:pos x="360" y="172"/>
              </a:cxn>
              <a:cxn ang="0">
                <a:pos x="411" y="161"/>
              </a:cxn>
              <a:cxn ang="0">
                <a:pos x="429" y="153"/>
              </a:cxn>
              <a:cxn ang="0">
                <a:pos x="441" y="136"/>
              </a:cxn>
              <a:cxn ang="0">
                <a:pos x="447" y="102"/>
              </a:cxn>
              <a:cxn ang="0">
                <a:pos x="449" y="48"/>
              </a:cxn>
              <a:cxn ang="0">
                <a:pos x="435" y="0"/>
              </a:cxn>
              <a:cxn ang="0">
                <a:pos x="345" y="29"/>
              </a:cxn>
              <a:cxn ang="0">
                <a:pos x="273" y="29"/>
              </a:cxn>
              <a:cxn ang="0">
                <a:pos x="135" y="32"/>
              </a:cxn>
              <a:cxn ang="0">
                <a:pos x="81" y="29"/>
              </a:cxn>
              <a:cxn ang="0">
                <a:pos x="13" y="2"/>
              </a:cxn>
              <a:cxn ang="0">
                <a:pos x="6" y="46"/>
              </a:cxn>
              <a:cxn ang="0">
                <a:pos x="1" y="60"/>
              </a:cxn>
            </a:cxnLst>
            <a:rect l="0" t="0" r="r" b="b"/>
            <a:pathLst>
              <a:path w="449" h="178">
                <a:moveTo>
                  <a:pt x="1" y="86"/>
                </a:moveTo>
                <a:lnTo>
                  <a:pt x="0" y="116"/>
                </a:lnTo>
                <a:lnTo>
                  <a:pt x="21" y="156"/>
                </a:lnTo>
                <a:lnTo>
                  <a:pt x="69" y="170"/>
                </a:lnTo>
                <a:lnTo>
                  <a:pt x="222" y="172"/>
                </a:lnTo>
                <a:lnTo>
                  <a:pt x="285" y="178"/>
                </a:lnTo>
                <a:lnTo>
                  <a:pt x="360" y="172"/>
                </a:lnTo>
                <a:lnTo>
                  <a:pt x="411" y="161"/>
                </a:lnTo>
                <a:lnTo>
                  <a:pt x="429" y="153"/>
                </a:lnTo>
                <a:lnTo>
                  <a:pt x="441" y="136"/>
                </a:lnTo>
                <a:lnTo>
                  <a:pt x="447" y="102"/>
                </a:lnTo>
                <a:lnTo>
                  <a:pt x="449" y="48"/>
                </a:lnTo>
                <a:lnTo>
                  <a:pt x="435" y="0"/>
                </a:lnTo>
                <a:lnTo>
                  <a:pt x="345" y="29"/>
                </a:lnTo>
                <a:lnTo>
                  <a:pt x="273" y="29"/>
                </a:lnTo>
                <a:lnTo>
                  <a:pt x="135" y="32"/>
                </a:lnTo>
                <a:lnTo>
                  <a:pt x="81" y="29"/>
                </a:lnTo>
                <a:lnTo>
                  <a:pt x="13" y="2"/>
                </a:lnTo>
                <a:lnTo>
                  <a:pt x="6" y="46"/>
                </a:lnTo>
                <a:lnTo>
                  <a:pt x="1" y="6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6" name="Freeform 18"/>
          <p:cNvSpPr>
            <a:spLocks noChangeAspect="1"/>
          </p:cNvSpPr>
          <p:nvPr/>
        </p:nvSpPr>
        <p:spPr bwMode="auto">
          <a:xfrm>
            <a:off x="4012433" y="3615659"/>
            <a:ext cx="795328" cy="319662"/>
          </a:xfrm>
          <a:custGeom>
            <a:avLst/>
            <a:gdLst/>
            <a:ahLst/>
            <a:cxnLst>
              <a:cxn ang="0">
                <a:pos x="1" y="86"/>
              </a:cxn>
              <a:cxn ang="0">
                <a:pos x="0" y="116"/>
              </a:cxn>
              <a:cxn ang="0">
                <a:pos x="21" y="156"/>
              </a:cxn>
              <a:cxn ang="0">
                <a:pos x="69" y="170"/>
              </a:cxn>
              <a:cxn ang="0">
                <a:pos x="222" y="172"/>
              </a:cxn>
              <a:cxn ang="0">
                <a:pos x="285" y="178"/>
              </a:cxn>
              <a:cxn ang="0">
                <a:pos x="360" y="172"/>
              </a:cxn>
              <a:cxn ang="0">
                <a:pos x="411" y="161"/>
              </a:cxn>
              <a:cxn ang="0">
                <a:pos x="429" y="153"/>
              </a:cxn>
              <a:cxn ang="0">
                <a:pos x="441" y="136"/>
              </a:cxn>
              <a:cxn ang="0">
                <a:pos x="447" y="102"/>
              </a:cxn>
              <a:cxn ang="0">
                <a:pos x="449" y="48"/>
              </a:cxn>
              <a:cxn ang="0">
                <a:pos x="435" y="0"/>
              </a:cxn>
              <a:cxn ang="0">
                <a:pos x="345" y="29"/>
              </a:cxn>
              <a:cxn ang="0">
                <a:pos x="273" y="29"/>
              </a:cxn>
              <a:cxn ang="0">
                <a:pos x="135" y="32"/>
              </a:cxn>
              <a:cxn ang="0">
                <a:pos x="81" y="29"/>
              </a:cxn>
              <a:cxn ang="0">
                <a:pos x="13" y="2"/>
              </a:cxn>
              <a:cxn ang="0">
                <a:pos x="6" y="46"/>
              </a:cxn>
              <a:cxn ang="0">
                <a:pos x="1" y="60"/>
              </a:cxn>
            </a:cxnLst>
            <a:rect l="0" t="0" r="r" b="b"/>
            <a:pathLst>
              <a:path w="449" h="178">
                <a:moveTo>
                  <a:pt x="1" y="86"/>
                </a:moveTo>
                <a:lnTo>
                  <a:pt x="0" y="116"/>
                </a:lnTo>
                <a:lnTo>
                  <a:pt x="21" y="156"/>
                </a:lnTo>
                <a:lnTo>
                  <a:pt x="69" y="170"/>
                </a:lnTo>
                <a:lnTo>
                  <a:pt x="222" y="172"/>
                </a:lnTo>
                <a:lnTo>
                  <a:pt x="285" y="178"/>
                </a:lnTo>
                <a:lnTo>
                  <a:pt x="360" y="172"/>
                </a:lnTo>
                <a:lnTo>
                  <a:pt x="411" y="161"/>
                </a:lnTo>
                <a:lnTo>
                  <a:pt x="429" y="153"/>
                </a:lnTo>
                <a:lnTo>
                  <a:pt x="441" y="136"/>
                </a:lnTo>
                <a:lnTo>
                  <a:pt x="447" y="102"/>
                </a:lnTo>
                <a:lnTo>
                  <a:pt x="449" y="48"/>
                </a:lnTo>
                <a:lnTo>
                  <a:pt x="435" y="0"/>
                </a:lnTo>
                <a:lnTo>
                  <a:pt x="345" y="29"/>
                </a:lnTo>
                <a:lnTo>
                  <a:pt x="273" y="29"/>
                </a:lnTo>
                <a:lnTo>
                  <a:pt x="135" y="32"/>
                </a:lnTo>
                <a:lnTo>
                  <a:pt x="81" y="29"/>
                </a:lnTo>
                <a:lnTo>
                  <a:pt x="13" y="2"/>
                </a:lnTo>
                <a:lnTo>
                  <a:pt x="6" y="46"/>
                </a:lnTo>
                <a:lnTo>
                  <a:pt x="1" y="6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8" name="Line 20"/>
          <p:cNvSpPr>
            <a:spLocks noChangeAspect="1" noChangeShapeType="1"/>
          </p:cNvSpPr>
          <p:nvPr/>
        </p:nvSpPr>
        <p:spPr bwMode="auto">
          <a:xfrm>
            <a:off x="4645025" y="3509963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69" name="Line 21"/>
          <p:cNvSpPr>
            <a:spLocks noChangeAspect="1" noChangeShapeType="1"/>
          </p:cNvSpPr>
          <p:nvPr/>
        </p:nvSpPr>
        <p:spPr bwMode="auto">
          <a:xfrm>
            <a:off x="4679950" y="3768725"/>
            <a:ext cx="112713" cy="492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0" name="Line 22"/>
          <p:cNvSpPr>
            <a:spLocks noChangeAspect="1" noChangeShapeType="1"/>
          </p:cNvSpPr>
          <p:nvPr/>
        </p:nvSpPr>
        <p:spPr bwMode="auto">
          <a:xfrm>
            <a:off x="4683125" y="4000500"/>
            <a:ext cx="112713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1" name="Line 23"/>
          <p:cNvSpPr>
            <a:spLocks noChangeAspect="1" noChangeShapeType="1"/>
          </p:cNvSpPr>
          <p:nvPr/>
        </p:nvSpPr>
        <p:spPr bwMode="auto">
          <a:xfrm flipH="1">
            <a:off x="4070350" y="3503613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2" name="Line 24"/>
          <p:cNvSpPr>
            <a:spLocks noChangeAspect="1" noChangeShapeType="1"/>
          </p:cNvSpPr>
          <p:nvPr/>
        </p:nvSpPr>
        <p:spPr bwMode="auto">
          <a:xfrm flipH="1">
            <a:off x="4100513" y="3762375"/>
            <a:ext cx="114300" cy="5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473" name="Line 25"/>
          <p:cNvSpPr>
            <a:spLocks noChangeAspect="1" noChangeShapeType="1"/>
          </p:cNvSpPr>
          <p:nvPr/>
        </p:nvSpPr>
        <p:spPr bwMode="auto">
          <a:xfrm flipH="1">
            <a:off x="4106863" y="3994150"/>
            <a:ext cx="112712" cy="523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5" name="Group 26"/>
          <p:cNvGrpSpPr>
            <a:grpSpLocks noChangeAspect="1"/>
          </p:cNvGrpSpPr>
          <p:nvPr/>
        </p:nvGrpSpPr>
        <p:grpSpPr bwMode="auto">
          <a:xfrm rot="-5400000">
            <a:off x="4295775" y="1198563"/>
            <a:ext cx="1965325" cy="1400175"/>
            <a:chOff x="3607" y="2431"/>
            <a:chExt cx="1311" cy="1052"/>
          </a:xfrm>
          <a:solidFill>
            <a:schemeClr val="bg1">
              <a:lumMod val="65000"/>
            </a:schemeClr>
          </a:solidFill>
        </p:grpSpPr>
        <p:grpSp>
          <p:nvGrpSpPr>
            <p:cNvPr id="6" name="Group 27"/>
            <p:cNvGrpSpPr>
              <a:grpSpLocks noChangeAspect="1"/>
            </p:cNvGrpSpPr>
            <p:nvPr/>
          </p:nvGrpSpPr>
          <p:grpSpPr bwMode="auto">
            <a:xfrm>
              <a:off x="3867" y="3107"/>
              <a:ext cx="1051" cy="376"/>
              <a:chOff x="3867" y="3107"/>
              <a:chExt cx="1051" cy="376"/>
            </a:xfrm>
            <a:grpFill/>
          </p:grpSpPr>
          <p:sp>
            <p:nvSpPr>
              <p:cNvPr id="872476" name="Freeform 28"/>
              <p:cNvSpPr>
                <a:spLocks noChangeAspect="1"/>
              </p:cNvSpPr>
              <p:nvPr/>
            </p:nvSpPr>
            <p:spPr bwMode="auto">
              <a:xfrm>
                <a:off x="4449" y="3107"/>
                <a:ext cx="401" cy="204"/>
              </a:xfrm>
              <a:custGeom>
                <a:avLst/>
                <a:gdLst/>
                <a:ahLst/>
                <a:cxnLst>
                  <a:cxn ang="0">
                    <a:pos x="0" y="166"/>
                  </a:cxn>
                  <a:cxn ang="0">
                    <a:pos x="127" y="141"/>
                  </a:cxn>
                  <a:cxn ang="0">
                    <a:pos x="235" y="86"/>
                  </a:cxn>
                  <a:cxn ang="0">
                    <a:pos x="337" y="43"/>
                  </a:cxn>
                  <a:cxn ang="0">
                    <a:pos x="400" y="0"/>
                  </a:cxn>
                  <a:cxn ang="0">
                    <a:pos x="356" y="68"/>
                  </a:cxn>
                  <a:cxn ang="0">
                    <a:pos x="292" y="129"/>
                  </a:cxn>
                  <a:cxn ang="0">
                    <a:pos x="203" y="172"/>
                  </a:cxn>
                  <a:cxn ang="0">
                    <a:pos x="76" y="203"/>
                  </a:cxn>
                  <a:cxn ang="0">
                    <a:pos x="0" y="166"/>
                  </a:cxn>
                </a:cxnLst>
                <a:rect l="0" t="0" r="r" b="b"/>
                <a:pathLst>
                  <a:path w="401" h="204">
                    <a:moveTo>
                      <a:pt x="0" y="166"/>
                    </a:moveTo>
                    <a:lnTo>
                      <a:pt x="127" y="141"/>
                    </a:lnTo>
                    <a:lnTo>
                      <a:pt x="235" y="86"/>
                    </a:lnTo>
                    <a:lnTo>
                      <a:pt x="337" y="43"/>
                    </a:lnTo>
                    <a:lnTo>
                      <a:pt x="400" y="0"/>
                    </a:lnTo>
                    <a:lnTo>
                      <a:pt x="356" y="68"/>
                    </a:lnTo>
                    <a:lnTo>
                      <a:pt x="292" y="129"/>
                    </a:lnTo>
                    <a:lnTo>
                      <a:pt x="203" y="172"/>
                    </a:lnTo>
                    <a:lnTo>
                      <a:pt x="76" y="203"/>
                    </a:lnTo>
                    <a:lnTo>
                      <a:pt x="0" y="1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77" name="Freeform 29"/>
              <p:cNvSpPr>
                <a:spLocks noChangeAspect="1"/>
              </p:cNvSpPr>
              <p:nvPr/>
            </p:nvSpPr>
            <p:spPr bwMode="auto">
              <a:xfrm>
                <a:off x="3867" y="3170"/>
                <a:ext cx="1051" cy="313"/>
              </a:xfrm>
              <a:custGeom>
                <a:avLst/>
                <a:gdLst/>
                <a:ahLst/>
                <a:cxnLst>
                  <a:cxn ang="0">
                    <a:pos x="28" y="123"/>
                  </a:cxn>
                  <a:cxn ang="0">
                    <a:pos x="180" y="95"/>
                  </a:cxn>
                  <a:cxn ang="0">
                    <a:pos x="236" y="28"/>
                  </a:cxn>
                  <a:cxn ang="0">
                    <a:pos x="322" y="28"/>
                  </a:cxn>
                  <a:cxn ang="0">
                    <a:pos x="435" y="66"/>
                  </a:cxn>
                  <a:cxn ang="0">
                    <a:pos x="492" y="104"/>
                  </a:cxn>
                  <a:cxn ang="0">
                    <a:pos x="719" y="104"/>
                  </a:cxn>
                  <a:cxn ang="0">
                    <a:pos x="870" y="76"/>
                  </a:cxn>
                  <a:cxn ang="0">
                    <a:pos x="955" y="47"/>
                  </a:cxn>
                  <a:cxn ang="0">
                    <a:pos x="1050" y="0"/>
                  </a:cxn>
                  <a:cxn ang="0">
                    <a:pos x="993" y="76"/>
                  </a:cxn>
                  <a:cxn ang="0">
                    <a:pos x="823" y="161"/>
                  </a:cxn>
                  <a:cxn ang="0">
                    <a:pos x="684" y="195"/>
                  </a:cxn>
                  <a:cxn ang="0">
                    <a:pos x="530" y="236"/>
                  </a:cxn>
                  <a:cxn ang="0">
                    <a:pos x="359" y="284"/>
                  </a:cxn>
                  <a:cxn ang="0">
                    <a:pos x="227" y="312"/>
                  </a:cxn>
                  <a:cxn ang="0">
                    <a:pos x="104" y="274"/>
                  </a:cxn>
                  <a:cxn ang="0">
                    <a:pos x="0" y="208"/>
                  </a:cxn>
                  <a:cxn ang="0">
                    <a:pos x="28" y="123"/>
                  </a:cxn>
                </a:cxnLst>
                <a:rect l="0" t="0" r="r" b="b"/>
                <a:pathLst>
                  <a:path w="1051" h="313">
                    <a:moveTo>
                      <a:pt x="28" y="123"/>
                    </a:moveTo>
                    <a:lnTo>
                      <a:pt x="180" y="95"/>
                    </a:lnTo>
                    <a:lnTo>
                      <a:pt x="236" y="28"/>
                    </a:lnTo>
                    <a:lnTo>
                      <a:pt x="322" y="28"/>
                    </a:lnTo>
                    <a:lnTo>
                      <a:pt x="435" y="66"/>
                    </a:lnTo>
                    <a:lnTo>
                      <a:pt x="492" y="104"/>
                    </a:lnTo>
                    <a:lnTo>
                      <a:pt x="719" y="104"/>
                    </a:lnTo>
                    <a:lnTo>
                      <a:pt x="870" y="76"/>
                    </a:lnTo>
                    <a:lnTo>
                      <a:pt x="955" y="47"/>
                    </a:lnTo>
                    <a:lnTo>
                      <a:pt x="1050" y="0"/>
                    </a:lnTo>
                    <a:lnTo>
                      <a:pt x="993" y="76"/>
                    </a:lnTo>
                    <a:lnTo>
                      <a:pt x="823" y="161"/>
                    </a:lnTo>
                    <a:lnTo>
                      <a:pt x="684" y="195"/>
                    </a:lnTo>
                    <a:lnTo>
                      <a:pt x="530" y="236"/>
                    </a:lnTo>
                    <a:lnTo>
                      <a:pt x="359" y="284"/>
                    </a:lnTo>
                    <a:lnTo>
                      <a:pt x="227" y="312"/>
                    </a:lnTo>
                    <a:lnTo>
                      <a:pt x="104" y="274"/>
                    </a:lnTo>
                    <a:lnTo>
                      <a:pt x="0" y="208"/>
                    </a:lnTo>
                    <a:lnTo>
                      <a:pt x="28" y="123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78" name="Freeform 30"/>
            <p:cNvSpPr>
              <a:spLocks noChangeAspect="1"/>
            </p:cNvSpPr>
            <p:nvPr/>
          </p:nvSpPr>
          <p:spPr bwMode="auto">
            <a:xfrm>
              <a:off x="3825" y="2431"/>
              <a:ext cx="157" cy="14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6" y="32"/>
                </a:cxn>
                <a:cxn ang="0">
                  <a:pos x="137" y="76"/>
                </a:cxn>
                <a:cxn ang="0">
                  <a:pos x="156" y="108"/>
                </a:cxn>
                <a:cxn ang="0">
                  <a:pos x="156" y="146"/>
                </a:cxn>
                <a:cxn ang="0">
                  <a:pos x="87" y="146"/>
                </a:cxn>
                <a:cxn ang="0">
                  <a:pos x="31" y="140"/>
                </a:cxn>
                <a:cxn ang="0">
                  <a:pos x="6" y="140"/>
                </a:cxn>
                <a:cxn ang="0">
                  <a:pos x="0" y="70"/>
                </a:cxn>
                <a:cxn ang="0">
                  <a:pos x="0" y="44"/>
                </a:cxn>
                <a:cxn ang="0">
                  <a:pos x="19" y="0"/>
                </a:cxn>
              </a:cxnLst>
              <a:rect l="0" t="0" r="r" b="b"/>
              <a:pathLst>
                <a:path w="157" h="147">
                  <a:moveTo>
                    <a:pt x="19" y="0"/>
                  </a:moveTo>
                  <a:lnTo>
                    <a:pt x="106" y="32"/>
                  </a:lnTo>
                  <a:lnTo>
                    <a:pt x="137" y="76"/>
                  </a:lnTo>
                  <a:lnTo>
                    <a:pt x="156" y="108"/>
                  </a:lnTo>
                  <a:lnTo>
                    <a:pt x="156" y="146"/>
                  </a:lnTo>
                  <a:lnTo>
                    <a:pt x="87" y="146"/>
                  </a:lnTo>
                  <a:lnTo>
                    <a:pt x="31" y="140"/>
                  </a:lnTo>
                  <a:lnTo>
                    <a:pt x="6" y="140"/>
                  </a:lnTo>
                  <a:lnTo>
                    <a:pt x="0" y="70"/>
                  </a:lnTo>
                  <a:lnTo>
                    <a:pt x="0" y="44"/>
                  </a:lnTo>
                  <a:lnTo>
                    <a:pt x="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79" name="Freeform 31"/>
            <p:cNvSpPr>
              <a:spLocks noChangeAspect="1"/>
            </p:cNvSpPr>
            <p:nvPr/>
          </p:nvSpPr>
          <p:spPr bwMode="auto">
            <a:xfrm>
              <a:off x="3607" y="2598"/>
              <a:ext cx="370" cy="375"/>
            </a:xfrm>
            <a:custGeom>
              <a:avLst/>
              <a:gdLst/>
              <a:ahLst/>
              <a:cxnLst>
                <a:cxn ang="0">
                  <a:pos x="369" y="0"/>
                </a:cxn>
                <a:cxn ang="0">
                  <a:pos x="318" y="75"/>
                </a:cxn>
                <a:cxn ang="0">
                  <a:pos x="242" y="150"/>
                </a:cxn>
                <a:cxn ang="0">
                  <a:pos x="210" y="193"/>
                </a:cxn>
                <a:cxn ang="0">
                  <a:pos x="146" y="274"/>
                </a:cxn>
                <a:cxn ang="0">
                  <a:pos x="140" y="337"/>
                </a:cxn>
                <a:cxn ang="0">
                  <a:pos x="134" y="374"/>
                </a:cxn>
                <a:cxn ang="0">
                  <a:pos x="70" y="374"/>
                </a:cxn>
                <a:cxn ang="0">
                  <a:pos x="19" y="355"/>
                </a:cxn>
                <a:cxn ang="0">
                  <a:pos x="0" y="299"/>
                </a:cxn>
                <a:cxn ang="0">
                  <a:pos x="25" y="256"/>
                </a:cxn>
                <a:cxn ang="0">
                  <a:pos x="115" y="181"/>
                </a:cxn>
                <a:cxn ang="0">
                  <a:pos x="159" y="131"/>
                </a:cxn>
                <a:cxn ang="0">
                  <a:pos x="210" y="75"/>
                </a:cxn>
                <a:cxn ang="0">
                  <a:pos x="248" y="31"/>
                </a:cxn>
                <a:cxn ang="0">
                  <a:pos x="248" y="6"/>
                </a:cxn>
                <a:cxn ang="0">
                  <a:pos x="369" y="0"/>
                </a:cxn>
              </a:cxnLst>
              <a:rect l="0" t="0" r="r" b="b"/>
              <a:pathLst>
                <a:path w="370" h="375">
                  <a:moveTo>
                    <a:pt x="369" y="0"/>
                  </a:moveTo>
                  <a:lnTo>
                    <a:pt x="318" y="75"/>
                  </a:lnTo>
                  <a:lnTo>
                    <a:pt x="242" y="150"/>
                  </a:lnTo>
                  <a:lnTo>
                    <a:pt x="210" y="193"/>
                  </a:lnTo>
                  <a:lnTo>
                    <a:pt x="146" y="274"/>
                  </a:lnTo>
                  <a:lnTo>
                    <a:pt x="140" y="337"/>
                  </a:lnTo>
                  <a:lnTo>
                    <a:pt x="134" y="374"/>
                  </a:lnTo>
                  <a:lnTo>
                    <a:pt x="70" y="374"/>
                  </a:lnTo>
                  <a:lnTo>
                    <a:pt x="19" y="355"/>
                  </a:lnTo>
                  <a:lnTo>
                    <a:pt x="0" y="299"/>
                  </a:lnTo>
                  <a:lnTo>
                    <a:pt x="25" y="256"/>
                  </a:lnTo>
                  <a:lnTo>
                    <a:pt x="115" y="181"/>
                  </a:lnTo>
                  <a:lnTo>
                    <a:pt x="159" y="131"/>
                  </a:lnTo>
                  <a:lnTo>
                    <a:pt x="210" y="75"/>
                  </a:lnTo>
                  <a:lnTo>
                    <a:pt x="248" y="31"/>
                  </a:lnTo>
                  <a:lnTo>
                    <a:pt x="248" y="6"/>
                  </a:lnTo>
                  <a:lnTo>
                    <a:pt x="36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0" name="Freeform 32"/>
            <p:cNvSpPr>
              <a:spLocks noChangeAspect="1"/>
            </p:cNvSpPr>
            <p:nvPr/>
          </p:nvSpPr>
          <p:spPr bwMode="auto">
            <a:xfrm>
              <a:off x="3627" y="2951"/>
              <a:ext cx="246" cy="412"/>
            </a:xfrm>
            <a:custGeom>
              <a:avLst/>
              <a:gdLst/>
              <a:ahLst/>
              <a:cxnLst>
                <a:cxn ang="0">
                  <a:pos x="94" y="32"/>
                </a:cxn>
                <a:cxn ang="0">
                  <a:pos x="119" y="89"/>
                </a:cxn>
                <a:cxn ang="0">
                  <a:pos x="157" y="120"/>
                </a:cxn>
                <a:cxn ang="0">
                  <a:pos x="176" y="164"/>
                </a:cxn>
                <a:cxn ang="0">
                  <a:pos x="176" y="234"/>
                </a:cxn>
                <a:cxn ang="0">
                  <a:pos x="176" y="285"/>
                </a:cxn>
                <a:cxn ang="0">
                  <a:pos x="232" y="354"/>
                </a:cxn>
                <a:cxn ang="0">
                  <a:pos x="245" y="360"/>
                </a:cxn>
                <a:cxn ang="0">
                  <a:pos x="239" y="411"/>
                </a:cxn>
                <a:cxn ang="0">
                  <a:pos x="176" y="411"/>
                </a:cxn>
                <a:cxn ang="0">
                  <a:pos x="119" y="354"/>
                </a:cxn>
                <a:cxn ang="0">
                  <a:pos x="63" y="297"/>
                </a:cxn>
                <a:cxn ang="0">
                  <a:pos x="25" y="228"/>
                </a:cxn>
                <a:cxn ang="0">
                  <a:pos x="6" y="158"/>
                </a:cxn>
                <a:cxn ang="0">
                  <a:pos x="0" y="51"/>
                </a:cxn>
                <a:cxn ang="0">
                  <a:pos x="13" y="0"/>
                </a:cxn>
                <a:cxn ang="0">
                  <a:pos x="94" y="32"/>
                </a:cxn>
              </a:cxnLst>
              <a:rect l="0" t="0" r="r" b="b"/>
              <a:pathLst>
                <a:path w="246" h="412">
                  <a:moveTo>
                    <a:pt x="94" y="32"/>
                  </a:moveTo>
                  <a:lnTo>
                    <a:pt x="119" y="89"/>
                  </a:lnTo>
                  <a:lnTo>
                    <a:pt x="157" y="120"/>
                  </a:lnTo>
                  <a:lnTo>
                    <a:pt x="176" y="164"/>
                  </a:lnTo>
                  <a:lnTo>
                    <a:pt x="176" y="234"/>
                  </a:lnTo>
                  <a:lnTo>
                    <a:pt x="176" y="285"/>
                  </a:lnTo>
                  <a:lnTo>
                    <a:pt x="232" y="354"/>
                  </a:lnTo>
                  <a:lnTo>
                    <a:pt x="245" y="360"/>
                  </a:lnTo>
                  <a:lnTo>
                    <a:pt x="239" y="411"/>
                  </a:lnTo>
                  <a:lnTo>
                    <a:pt x="176" y="411"/>
                  </a:lnTo>
                  <a:lnTo>
                    <a:pt x="119" y="354"/>
                  </a:lnTo>
                  <a:lnTo>
                    <a:pt x="63" y="297"/>
                  </a:lnTo>
                  <a:lnTo>
                    <a:pt x="25" y="228"/>
                  </a:lnTo>
                  <a:lnTo>
                    <a:pt x="6" y="158"/>
                  </a:lnTo>
                  <a:lnTo>
                    <a:pt x="0" y="51"/>
                  </a:lnTo>
                  <a:lnTo>
                    <a:pt x="13" y="0"/>
                  </a:lnTo>
                  <a:lnTo>
                    <a:pt x="94" y="3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7" name="Group 33"/>
          <p:cNvGrpSpPr>
            <a:grpSpLocks noChangeAspect="1"/>
          </p:cNvGrpSpPr>
          <p:nvPr/>
        </p:nvGrpSpPr>
        <p:grpSpPr bwMode="auto">
          <a:xfrm rot="-5400000">
            <a:off x="2599532" y="1207294"/>
            <a:ext cx="2190750" cy="1296987"/>
            <a:chOff x="3560" y="1282"/>
            <a:chExt cx="1462" cy="973"/>
          </a:xfrm>
          <a:solidFill>
            <a:schemeClr val="bg1">
              <a:lumMod val="65000"/>
            </a:schemeClr>
          </a:solidFill>
        </p:grpSpPr>
        <p:sp>
          <p:nvSpPr>
            <p:cNvPr id="872482" name="Freeform 34"/>
            <p:cNvSpPr>
              <a:spLocks noChangeAspect="1"/>
            </p:cNvSpPr>
            <p:nvPr/>
          </p:nvSpPr>
          <p:spPr bwMode="auto">
            <a:xfrm>
              <a:off x="3913" y="1282"/>
              <a:ext cx="1109" cy="282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70" y="28"/>
                </a:cxn>
                <a:cxn ang="0">
                  <a:pos x="256" y="9"/>
                </a:cxn>
                <a:cxn ang="0">
                  <a:pos x="350" y="9"/>
                </a:cxn>
                <a:cxn ang="0">
                  <a:pos x="549" y="0"/>
                </a:cxn>
                <a:cxn ang="0">
                  <a:pos x="616" y="19"/>
                </a:cxn>
                <a:cxn ang="0">
                  <a:pos x="777" y="56"/>
                </a:cxn>
                <a:cxn ang="0">
                  <a:pos x="900" y="75"/>
                </a:cxn>
                <a:cxn ang="0">
                  <a:pos x="1004" y="122"/>
                </a:cxn>
                <a:cxn ang="0">
                  <a:pos x="1070" y="169"/>
                </a:cxn>
                <a:cxn ang="0">
                  <a:pos x="1108" y="178"/>
                </a:cxn>
                <a:cxn ang="0">
                  <a:pos x="1004" y="169"/>
                </a:cxn>
                <a:cxn ang="0">
                  <a:pos x="824" y="122"/>
                </a:cxn>
                <a:cxn ang="0">
                  <a:pos x="653" y="112"/>
                </a:cxn>
                <a:cxn ang="0">
                  <a:pos x="521" y="150"/>
                </a:cxn>
                <a:cxn ang="0">
                  <a:pos x="455" y="197"/>
                </a:cxn>
                <a:cxn ang="0">
                  <a:pos x="379" y="272"/>
                </a:cxn>
                <a:cxn ang="0">
                  <a:pos x="256" y="281"/>
                </a:cxn>
                <a:cxn ang="0">
                  <a:pos x="142" y="262"/>
                </a:cxn>
                <a:cxn ang="0">
                  <a:pos x="0" y="206"/>
                </a:cxn>
                <a:cxn ang="0">
                  <a:pos x="0" y="75"/>
                </a:cxn>
              </a:cxnLst>
              <a:rect l="0" t="0" r="r" b="b"/>
              <a:pathLst>
                <a:path w="1109" h="282">
                  <a:moveTo>
                    <a:pt x="0" y="75"/>
                  </a:moveTo>
                  <a:lnTo>
                    <a:pt x="170" y="28"/>
                  </a:lnTo>
                  <a:lnTo>
                    <a:pt x="256" y="9"/>
                  </a:lnTo>
                  <a:lnTo>
                    <a:pt x="350" y="9"/>
                  </a:lnTo>
                  <a:lnTo>
                    <a:pt x="549" y="0"/>
                  </a:lnTo>
                  <a:lnTo>
                    <a:pt x="616" y="19"/>
                  </a:lnTo>
                  <a:lnTo>
                    <a:pt x="777" y="56"/>
                  </a:lnTo>
                  <a:lnTo>
                    <a:pt x="900" y="75"/>
                  </a:lnTo>
                  <a:lnTo>
                    <a:pt x="1004" y="122"/>
                  </a:lnTo>
                  <a:lnTo>
                    <a:pt x="1070" y="169"/>
                  </a:lnTo>
                  <a:lnTo>
                    <a:pt x="1108" y="178"/>
                  </a:lnTo>
                  <a:lnTo>
                    <a:pt x="1004" y="169"/>
                  </a:lnTo>
                  <a:lnTo>
                    <a:pt x="824" y="122"/>
                  </a:lnTo>
                  <a:lnTo>
                    <a:pt x="653" y="112"/>
                  </a:lnTo>
                  <a:lnTo>
                    <a:pt x="521" y="150"/>
                  </a:lnTo>
                  <a:lnTo>
                    <a:pt x="455" y="197"/>
                  </a:lnTo>
                  <a:lnTo>
                    <a:pt x="379" y="272"/>
                  </a:lnTo>
                  <a:lnTo>
                    <a:pt x="256" y="281"/>
                  </a:lnTo>
                  <a:lnTo>
                    <a:pt x="142" y="262"/>
                  </a:lnTo>
                  <a:lnTo>
                    <a:pt x="0" y="206"/>
                  </a:lnTo>
                  <a:lnTo>
                    <a:pt x="0" y="75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3" name="Freeform 35"/>
            <p:cNvSpPr>
              <a:spLocks noChangeAspect="1"/>
            </p:cNvSpPr>
            <p:nvPr/>
          </p:nvSpPr>
          <p:spPr bwMode="auto">
            <a:xfrm>
              <a:off x="3560" y="1370"/>
              <a:ext cx="349" cy="40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259" y="45"/>
                </a:cxn>
                <a:cxn ang="0">
                  <a:pos x="171" y="95"/>
                </a:cxn>
                <a:cxn ang="0">
                  <a:pos x="95" y="185"/>
                </a:cxn>
                <a:cxn ang="0">
                  <a:pos x="57" y="223"/>
                </a:cxn>
                <a:cxn ang="0">
                  <a:pos x="13" y="312"/>
                </a:cxn>
                <a:cxn ang="0">
                  <a:pos x="0" y="388"/>
                </a:cxn>
                <a:cxn ang="0">
                  <a:pos x="25" y="401"/>
                </a:cxn>
                <a:cxn ang="0">
                  <a:pos x="127" y="356"/>
                </a:cxn>
                <a:cxn ang="0">
                  <a:pos x="177" y="337"/>
                </a:cxn>
                <a:cxn ang="0">
                  <a:pos x="247" y="299"/>
                </a:cxn>
                <a:cxn ang="0">
                  <a:pos x="291" y="236"/>
                </a:cxn>
                <a:cxn ang="0">
                  <a:pos x="323" y="172"/>
                </a:cxn>
                <a:cxn ang="0">
                  <a:pos x="348" y="121"/>
                </a:cxn>
                <a:cxn ang="0">
                  <a:pos x="348" y="0"/>
                </a:cxn>
              </a:cxnLst>
              <a:rect l="0" t="0" r="r" b="b"/>
              <a:pathLst>
                <a:path w="349" h="402">
                  <a:moveTo>
                    <a:pt x="348" y="0"/>
                  </a:moveTo>
                  <a:lnTo>
                    <a:pt x="259" y="45"/>
                  </a:lnTo>
                  <a:lnTo>
                    <a:pt x="171" y="95"/>
                  </a:lnTo>
                  <a:lnTo>
                    <a:pt x="95" y="185"/>
                  </a:lnTo>
                  <a:lnTo>
                    <a:pt x="57" y="223"/>
                  </a:lnTo>
                  <a:lnTo>
                    <a:pt x="13" y="312"/>
                  </a:lnTo>
                  <a:lnTo>
                    <a:pt x="0" y="388"/>
                  </a:lnTo>
                  <a:lnTo>
                    <a:pt x="25" y="401"/>
                  </a:lnTo>
                  <a:lnTo>
                    <a:pt x="127" y="356"/>
                  </a:lnTo>
                  <a:lnTo>
                    <a:pt x="177" y="337"/>
                  </a:lnTo>
                  <a:lnTo>
                    <a:pt x="247" y="299"/>
                  </a:lnTo>
                  <a:lnTo>
                    <a:pt x="291" y="236"/>
                  </a:lnTo>
                  <a:lnTo>
                    <a:pt x="323" y="172"/>
                  </a:lnTo>
                  <a:lnTo>
                    <a:pt x="348" y="121"/>
                  </a:lnTo>
                  <a:lnTo>
                    <a:pt x="34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4" name="Freeform 36"/>
            <p:cNvSpPr>
              <a:spLocks noChangeAspect="1"/>
            </p:cNvSpPr>
            <p:nvPr/>
          </p:nvSpPr>
          <p:spPr bwMode="auto">
            <a:xfrm>
              <a:off x="3820" y="2078"/>
              <a:ext cx="183" cy="17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44" y="6"/>
                </a:cxn>
                <a:cxn ang="0">
                  <a:pos x="182" y="50"/>
                </a:cxn>
                <a:cxn ang="0">
                  <a:pos x="176" y="101"/>
                </a:cxn>
                <a:cxn ang="0">
                  <a:pos x="126" y="145"/>
                </a:cxn>
                <a:cxn ang="0">
                  <a:pos x="63" y="176"/>
                </a:cxn>
                <a:cxn ang="0">
                  <a:pos x="25" y="170"/>
                </a:cxn>
                <a:cxn ang="0">
                  <a:pos x="0" y="132"/>
                </a:cxn>
                <a:cxn ang="0">
                  <a:pos x="0" y="94"/>
                </a:cxn>
                <a:cxn ang="0">
                  <a:pos x="63" y="38"/>
                </a:cxn>
                <a:cxn ang="0">
                  <a:pos x="119" y="0"/>
                </a:cxn>
              </a:cxnLst>
              <a:rect l="0" t="0" r="r" b="b"/>
              <a:pathLst>
                <a:path w="183" h="177">
                  <a:moveTo>
                    <a:pt x="119" y="0"/>
                  </a:moveTo>
                  <a:lnTo>
                    <a:pt x="144" y="6"/>
                  </a:lnTo>
                  <a:lnTo>
                    <a:pt x="182" y="50"/>
                  </a:lnTo>
                  <a:lnTo>
                    <a:pt x="176" y="101"/>
                  </a:lnTo>
                  <a:lnTo>
                    <a:pt x="126" y="145"/>
                  </a:lnTo>
                  <a:lnTo>
                    <a:pt x="63" y="176"/>
                  </a:lnTo>
                  <a:lnTo>
                    <a:pt x="25" y="170"/>
                  </a:lnTo>
                  <a:lnTo>
                    <a:pt x="0" y="132"/>
                  </a:lnTo>
                  <a:lnTo>
                    <a:pt x="0" y="94"/>
                  </a:lnTo>
                  <a:lnTo>
                    <a:pt x="63" y="38"/>
                  </a:lnTo>
                  <a:lnTo>
                    <a:pt x="11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5" name="Freeform 37"/>
            <p:cNvSpPr>
              <a:spLocks noChangeAspect="1"/>
            </p:cNvSpPr>
            <p:nvPr/>
          </p:nvSpPr>
          <p:spPr bwMode="auto">
            <a:xfrm>
              <a:off x="3622" y="1750"/>
              <a:ext cx="298" cy="38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5" y="0"/>
                </a:cxn>
                <a:cxn ang="0">
                  <a:pos x="0" y="13"/>
                </a:cxn>
                <a:cxn ang="0">
                  <a:pos x="0" y="57"/>
                </a:cxn>
                <a:cxn ang="0">
                  <a:pos x="37" y="107"/>
                </a:cxn>
                <a:cxn ang="0">
                  <a:pos x="93" y="215"/>
                </a:cxn>
                <a:cxn ang="0">
                  <a:pos x="149" y="265"/>
                </a:cxn>
                <a:cxn ang="0">
                  <a:pos x="192" y="328"/>
                </a:cxn>
                <a:cxn ang="0">
                  <a:pos x="235" y="347"/>
                </a:cxn>
                <a:cxn ang="0">
                  <a:pos x="248" y="385"/>
                </a:cxn>
                <a:cxn ang="0">
                  <a:pos x="291" y="353"/>
                </a:cxn>
                <a:cxn ang="0">
                  <a:pos x="297" y="341"/>
                </a:cxn>
                <a:cxn ang="0">
                  <a:pos x="248" y="246"/>
                </a:cxn>
                <a:cxn ang="0">
                  <a:pos x="173" y="177"/>
                </a:cxn>
                <a:cxn ang="0">
                  <a:pos x="105" y="95"/>
                </a:cxn>
                <a:cxn ang="0">
                  <a:pos x="68" y="0"/>
                </a:cxn>
              </a:cxnLst>
              <a:rect l="0" t="0" r="r" b="b"/>
              <a:pathLst>
                <a:path w="298" h="386">
                  <a:moveTo>
                    <a:pt x="68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0" y="57"/>
                  </a:lnTo>
                  <a:lnTo>
                    <a:pt x="37" y="107"/>
                  </a:lnTo>
                  <a:lnTo>
                    <a:pt x="93" y="215"/>
                  </a:lnTo>
                  <a:lnTo>
                    <a:pt x="149" y="265"/>
                  </a:lnTo>
                  <a:lnTo>
                    <a:pt x="192" y="328"/>
                  </a:lnTo>
                  <a:lnTo>
                    <a:pt x="235" y="347"/>
                  </a:lnTo>
                  <a:lnTo>
                    <a:pt x="248" y="385"/>
                  </a:lnTo>
                  <a:lnTo>
                    <a:pt x="291" y="353"/>
                  </a:lnTo>
                  <a:lnTo>
                    <a:pt x="297" y="341"/>
                  </a:lnTo>
                  <a:lnTo>
                    <a:pt x="248" y="246"/>
                  </a:lnTo>
                  <a:lnTo>
                    <a:pt x="173" y="177"/>
                  </a:lnTo>
                  <a:lnTo>
                    <a:pt x="105" y="95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38"/>
          <p:cNvGrpSpPr>
            <a:grpSpLocks noChangeAspect="1"/>
          </p:cNvGrpSpPr>
          <p:nvPr/>
        </p:nvGrpSpPr>
        <p:grpSpPr bwMode="auto">
          <a:xfrm rot="-5400000">
            <a:off x="4572000" y="1898650"/>
            <a:ext cx="984250" cy="755650"/>
            <a:chOff x="3653" y="2520"/>
            <a:chExt cx="657" cy="568"/>
          </a:xfrm>
          <a:solidFill>
            <a:schemeClr val="bg1">
              <a:lumMod val="65000"/>
            </a:schemeClr>
          </a:solidFill>
        </p:grpSpPr>
        <p:sp>
          <p:nvSpPr>
            <p:cNvPr id="872487" name="Freeform 39"/>
            <p:cNvSpPr>
              <a:spLocks noChangeAspect="1"/>
            </p:cNvSpPr>
            <p:nvPr/>
          </p:nvSpPr>
          <p:spPr bwMode="auto">
            <a:xfrm>
              <a:off x="3664" y="2520"/>
              <a:ext cx="94" cy="30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3" y="97"/>
                </a:cxn>
                <a:cxn ang="0">
                  <a:pos x="77" y="179"/>
                </a:cxn>
                <a:cxn ang="0">
                  <a:pos x="67" y="223"/>
                </a:cxn>
                <a:cxn ang="0">
                  <a:pos x="51" y="273"/>
                </a:cxn>
                <a:cxn ang="0">
                  <a:pos x="35" y="276"/>
                </a:cxn>
                <a:cxn ang="0">
                  <a:pos x="0" y="301"/>
                </a:cxn>
                <a:cxn ang="0">
                  <a:pos x="3" y="235"/>
                </a:cxn>
                <a:cxn ang="0">
                  <a:pos x="3" y="138"/>
                </a:cxn>
                <a:cxn ang="0">
                  <a:pos x="10" y="63"/>
                </a:cxn>
                <a:cxn ang="0">
                  <a:pos x="16" y="0"/>
                </a:cxn>
                <a:cxn ang="0">
                  <a:pos x="93" y="0"/>
                </a:cxn>
              </a:cxnLst>
              <a:rect l="0" t="0" r="r" b="b"/>
              <a:pathLst>
                <a:path w="94" h="302">
                  <a:moveTo>
                    <a:pt x="93" y="0"/>
                  </a:moveTo>
                  <a:lnTo>
                    <a:pt x="93" y="97"/>
                  </a:lnTo>
                  <a:lnTo>
                    <a:pt x="77" y="179"/>
                  </a:lnTo>
                  <a:lnTo>
                    <a:pt x="67" y="223"/>
                  </a:lnTo>
                  <a:lnTo>
                    <a:pt x="51" y="273"/>
                  </a:lnTo>
                  <a:lnTo>
                    <a:pt x="35" y="276"/>
                  </a:lnTo>
                  <a:lnTo>
                    <a:pt x="0" y="301"/>
                  </a:lnTo>
                  <a:lnTo>
                    <a:pt x="3" y="235"/>
                  </a:lnTo>
                  <a:lnTo>
                    <a:pt x="3" y="138"/>
                  </a:lnTo>
                  <a:lnTo>
                    <a:pt x="10" y="63"/>
                  </a:lnTo>
                  <a:lnTo>
                    <a:pt x="16" y="0"/>
                  </a:lnTo>
                  <a:lnTo>
                    <a:pt x="9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8" name="Freeform 40"/>
            <p:cNvSpPr>
              <a:spLocks noChangeAspect="1"/>
            </p:cNvSpPr>
            <p:nvPr/>
          </p:nvSpPr>
          <p:spPr bwMode="auto">
            <a:xfrm>
              <a:off x="3653" y="2785"/>
              <a:ext cx="189" cy="23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" y="75"/>
                </a:cxn>
                <a:cxn ang="0">
                  <a:pos x="20" y="121"/>
                </a:cxn>
                <a:cxn ang="0">
                  <a:pos x="52" y="181"/>
                </a:cxn>
                <a:cxn ang="0">
                  <a:pos x="116" y="234"/>
                </a:cxn>
                <a:cxn ang="0">
                  <a:pos x="188" y="234"/>
                </a:cxn>
                <a:cxn ang="0">
                  <a:pos x="188" y="196"/>
                </a:cxn>
                <a:cxn ang="0">
                  <a:pos x="161" y="143"/>
                </a:cxn>
                <a:cxn ang="0">
                  <a:pos x="120" y="128"/>
                </a:cxn>
                <a:cxn ang="0">
                  <a:pos x="93" y="83"/>
                </a:cxn>
                <a:cxn ang="0">
                  <a:pos x="75" y="45"/>
                </a:cxn>
                <a:cxn ang="0">
                  <a:pos x="29" y="0"/>
                </a:cxn>
                <a:cxn ang="0">
                  <a:pos x="0" y="19"/>
                </a:cxn>
              </a:cxnLst>
              <a:rect l="0" t="0" r="r" b="b"/>
              <a:pathLst>
                <a:path w="189" h="235">
                  <a:moveTo>
                    <a:pt x="0" y="19"/>
                  </a:moveTo>
                  <a:lnTo>
                    <a:pt x="2" y="75"/>
                  </a:lnTo>
                  <a:lnTo>
                    <a:pt x="20" y="121"/>
                  </a:lnTo>
                  <a:lnTo>
                    <a:pt x="52" y="181"/>
                  </a:lnTo>
                  <a:lnTo>
                    <a:pt x="116" y="234"/>
                  </a:lnTo>
                  <a:lnTo>
                    <a:pt x="188" y="234"/>
                  </a:lnTo>
                  <a:lnTo>
                    <a:pt x="188" y="196"/>
                  </a:lnTo>
                  <a:lnTo>
                    <a:pt x="161" y="143"/>
                  </a:lnTo>
                  <a:lnTo>
                    <a:pt x="120" y="128"/>
                  </a:lnTo>
                  <a:lnTo>
                    <a:pt x="93" y="83"/>
                  </a:lnTo>
                  <a:lnTo>
                    <a:pt x="75" y="45"/>
                  </a:lnTo>
                  <a:lnTo>
                    <a:pt x="29" y="0"/>
                  </a:lnTo>
                  <a:lnTo>
                    <a:pt x="0" y="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89" name="Freeform 41"/>
            <p:cNvSpPr>
              <a:spLocks noChangeAspect="1"/>
            </p:cNvSpPr>
            <p:nvPr/>
          </p:nvSpPr>
          <p:spPr bwMode="auto">
            <a:xfrm>
              <a:off x="3820" y="2998"/>
              <a:ext cx="302" cy="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96" y="6"/>
                </a:cxn>
                <a:cxn ang="0">
                  <a:pos x="160" y="13"/>
                </a:cxn>
                <a:cxn ang="0">
                  <a:pos x="205" y="32"/>
                </a:cxn>
                <a:cxn ang="0">
                  <a:pos x="237" y="64"/>
                </a:cxn>
                <a:cxn ang="0">
                  <a:pos x="301" y="83"/>
                </a:cxn>
                <a:cxn ang="0">
                  <a:pos x="256" y="89"/>
                </a:cxn>
                <a:cxn ang="0">
                  <a:pos x="147" y="83"/>
                </a:cxn>
                <a:cxn ang="0">
                  <a:pos x="51" y="89"/>
                </a:cxn>
                <a:cxn ang="0">
                  <a:pos x="6" y="57"/>
                </a:cxn>
                <a:cxn ang="0">
                  <a:pos x="0" y="38"/>
                </a:cxn>
                <a:cxn ang="0">
                  <a:pos x="32" y="0"/>
                </a:cxn>
              </a:cxnLst>
              <a:rect l="0" t="0" r="r" b="b"/>
              <a:pathLst>
                <a:path w="302" h="90">
                  <a:moveTo>
                    <a:pt x="32" y="0"/>
                  </a:moveTo>
                  <a:lnTo>
                    <a:pt x="96" y="6"/>
                  </a:lnTo>
                  <a:lnTo>
                    <a:pt x="160" y="13"/>
                  </a:lnTo>
                  <a:lnTo>
                    <a:pt x="205" y="32"/>
                  </a:lnTo>
                  <a:lnTo>
                    <a:pt x="237" y="64"/>
                  </a:lnTo>
                  <a:lnTo>
                    <a:pt x="301" y="83"/>
                  </a:lnTo>
                  <a:lnTo>
                    <a:pt x="256" y="89"/>
                  </a:lnTo>
                  <a:lnTo>
                    <a:pt x="147" y="83"/>
                  </a:lnTo>
                  <a:lnTo>
                    <a:pt x="51" y="89"/>
                  </a:lnTo>
                  <a:lnTo>
                    <a:pt x="6" y="57"/>
                  </a:lnTo>
                  <a:lnTo>
                    <a:pt x="0" y="38"/>
                  </a:lnTo>
                  <a:lnTo>
                    <a:pt x="3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0" name="Freeform 42"/>
            <p:cNvSpPr>
              <a:spLocks noChangeAspect="1"/>
            </p:cNvSpPr>
            <p:nvPr/>
          </p:nvSpPr>
          <p:spPr bwMode="auto">
            <a:xfrm>
              <a:off x="4090" y="2998"/>
              <a:ext cx="142" cy="74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77" y="6"/>
                </a:cxn>
                <a:cxn ang="0">
                  <a:pos x="32" y="30"/>
                </a:cxn>
                <a:cxn ang="0">
                  <a:pos x="0" y="49"/>
                </a:cxn>
                <a:cxn ang="0">
                  <a:pos x="45" y="73"/>
                </a:cxn>
                <a:cxn ang="0">
                  <a:pos x="115" y="61"/>
                </a:cxn>
                <a:cxn ang="0">
                  <a:pos x="141" y="43"/>
                </a:cxn>
                <a:cxn ang="0">
                  <a:pos x="135" y="0"/>
                </a:cxn>
              </a:cxnLst>
              <a:rect l="0" t="0" r="r" b="b"/>
              <a:pathLst>
                <a:path w="142" h="74">
                  <a:moveTo>
                    <a:pt x="135" y="0"/>
                  </a:moveTo>
                  <a:lnTo>
                    <a:pt x="77" y="6"/>
                  </a:lnTo>
                  <a:lnTo>
                    <a:pt x="32" y="30"/>
                  </a:lnTo>
                  <a:lnTo>
                    <a:pt x="0" y="49"/>
                  </a:lnTo>
                  <a:lnTo>
                    <a:pt x="45" y="73"/>
                  </a:lnTo>
                  <a:lnTo>
                    <a:pt x="115" y="61"/>
                  </a:lnTo>
                  <a:lnTo>
                    <a:pt x="141" y="43"/>
                  </a:lnTo>
                  <a:lnTo>
                    <a:pt x="135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1" name="Freeform 43"/>
            <p:cNvSpPr>
              <a:spLocks noChangeAspect="1"/>
            </p:cNvSpPr>
            <p:nvPr/>
          </p:nvSpPr>
          <p:spPr bwMode="auto">
            <a:xfrm>
              <a:off x="4241" y="2983"/>
              <a:ext cx="69" cy="5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27" y="0"/>
                </a:cxn>
                <a:cxn ang="0">
                  <a:pos x="0" y="19"/>
                </a:cxn>
                <a:cxn ang="0">
                  <a:pos x="0" y="44"/>
                </a:cxn>
                <a:cxn ang="0">
                  <a:pos x="7" y="57"/>
                </a:cxn>
                <a:cxn ang="0">
                  <a:pos x="54" y="44"/>
                </a:cxn>
                <a:cxn ang="0">
                  <a:pos x="68" y="0"/>
                </a:cxn>
              </a:cxnLst>
              <a:rect l="0" t="0" r="r" b="b"/>
              <a:pathLst>
                <a:path w="69" h="58">
                  <a:moveTo>
                    <a:pt x="68" y="0"/>
                  </a:moveTo>
                  <a:lnTo>
                    <a:pt x="27" y="0"/>
                  </a:lnTo>
                  <a:lnTo>
                    <a:pt x="0" y="19"/>
                  </a:lnTo>
                  <a:lnTo>
                    <a:pt x="0" y="44"/>
                  </a:lnTo>
                  <a:lnTo>
                    <a:pt x="7" y="57"/>
                  </a:lnTo>
                  <a:lnTo>
                    <a:pt x="54" y="44"/>
                  </a:lnTo>
                  <a:lnTo>
                    <a:pt x="6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Group 44"/>
          <p:cNvGrpSpPr>
            <a:grpSpLocks noChangeAspect="1"/>
          </p:cNvGrpSpPr>
          <p:nvPr/>
        </p:nvGrpSpPr>
        <p:grpSpPr bwMode="auto">
          <a:xfrm rot="-5400000">
            <a:off x="3318669" y="1832769"/>
            <a:ext cx="1147763" cy="638175"/>
            <a:chOff x="3711" y="1677"/>
            <a:chExt cx="765" cy="480"/>
          </a:xfrm>
          <a:solidFill>
            <a:schemeClr val="bg1">
              <a:lumMod val="65000"/>
            </a:schemeClr>
          </a:solidFill>
        </p:grpSpPr>
        <p:grpSp>
          <p:nvGrpSpPr>
            <p:cNvPr id="10" name="Group 45"/>
            <p:cNvGrpSpPr>
              <a:grpSpLocks noChangeAspect="1"/>
            </p:cNvGrpSpPr>
            <p:nvPr/>
          </p:nvGrpSpPr>
          <p:grpSpPr bwMode="auto">
            <a:xfrm>
              <a:off x="3711" y="1714"/>
              <a:ext cx="307" cy="443"/>
              <a:chOff x="3711" y="1714"/>
              <a:chExt cx="307" cy="443"/>
            </a:xfrm>
            <a:grpFill/>
          </p:grpSpPr>
          <p:sp>
            <p:nvSpPr>
              <p:cNvPr id="872494" name="Freeform 46"/>
              <p:cNvSpPr>
                <a:spLocks noChangeAspect="1"/>
              </p:cNvSpPr>
              <p:nvPr/>
            </p:nvSpPr>
            <p:spPr bwMode="auto">
              <a:xfrm>
                <a:off x="3711" y="1890"/>
                <a:ext cx="84" cy="267"/>
              </a:xfrm>
              <a:custGeom>
                <a:avLst/>
                <a:gdLst/>
                <a:ahLst/>
                <a:cxnLst>
                  <a:cxn ang="0">
                    <a:pos x="64" y="266"/>
                  </a:cxn>
                  <a:cxn ang="0">
                    <a:pos x="83" y="184"/>
                  </a:cxn>
                  <a:cxn ang="0">
                    <a:pos x="83" y="114"/>
                  </a:cxn>
                  <a:cxn ang="0">
                    <a:pos x="83" y="76"/>
                  </a:cxn>
                  <a:cxn ang="0">
                    <a:pos x="77" y="32"/>
                  </a:cxn>
                  <a:cxn ang="0">
                    <a:pos x="64" y="25"/>
                  </a:cxn>
                  <a:cxn ang="0">
                    <a:pos x="32" y="0"/>
                  </a:cxn>
                  <a:cxn ang="0">
                    <a:pos x="19" y="57"/>
                  </a:cxn>
                  <a:cxn ang="0">
                    <a:pos x="0" y="139"/>
                  </a:cxn>
                  <a:cxn ang="0">
                    <a:pos x="0" y="196"/>
                  </a:cxn>
                  <a:cxn ang="0">
                    <a:pos x="0" y="260"/>
                  </a:cxn>
                  <a:cxn ang="0">
                    <a:pos x="64" y="266"/>
                  </a:cxn>
                </a:cxnLst>
                <a:rect l="0" t="0" r="r" b="b"/>
                <a:pathLst>
                  <a:path w="84" h="267">
                    <a:moveTo>
                      <a:pt x="64" y="266"/>
                    </a:moveTo>
                    <a:lnTo>
                      <a:pt x="83" y="184"/>
                    </a:lnTo>
                    <a:lnTo>
                      <a:pt x="83" y="114"/>
                    </a:lnTo>
                    <a:lnTo>
                      <a:pt x="83" y="76"/>
                    </a:lnTo>
                    <a:lnTo>
                      <a:pt x="77" y="32"/>
                    </a:lnTo>
                    <a:lnTo>
                      <a:pt x="64" y="25"/>
                    </a:lnTo>
                    <a:lnTo>
                      <a:pt x="32" y="0"/>
                    </a:lnTo>
                    <a:lnTo>
                      <a:pt x="19" y="57"/>
                    </a:lnTo>
                    <a:lnTo>
                      <a:pt x="0" y="139"/>
                    </a:lnTo>
                    <a:lnTo>
                      <a:pt x="0" y="196"/>
                    </a:lnTo>
                    <a:lnTo>
                      <a:pt x="0" y="260"/>
                    </a:lnTo>
                    <a:lnTo>
                      <a:pt x="64" y="266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2495" name="Freeform 47"/>
              <p:cNvSpPr>
                <a:spLocks noChangeAspect="1"/>
              </p:cNvSpPr>
              <p:nvPr/>
            </p:nvSpPr>
            <p:spPr bwMode="auto">
              <a:xfrm>
                <a:off x="3757" y="1714"/>
                <a:ext cx="261" cy="188"/>
              </a:xfrm>
              <a:custGeom>
                <a:avLst/>
                <a:gdLst/>
                <a:ahLst/>
                <a:cxnLst>
                  <a:cxn ang="0">
                    <a:pos x="0" y="155"/>
                  </a:cxn>
                  <a:cxn ang="0">
                    <a:pos x="0" y="135"/>
                  </a:cxn>
                  <a:cxn ang="0">
                    <a:pos x="25" y="97"/>
                  </a:cxn>
                  <a:cxn ang="0">
                    <a:pos x="70" y="45"/>
                  </a:cxn>
                  <a:cxn ang="0">
                    <a:pos x="159" y="0"/>
                  </a:cxn>
                  <a:cxn ang="0">
                    <a:pos x="260" y="0"/>
                  </a:cxn>
                  <a:cxn ang="0">
                    <a:pos x="260" y="32"/>
                  </a:cxn>
                  <a:cxn ang="0">
                    <a:pos x="222" y="77"/>
                  </a:cxn>
                  <a:cxn ang="0">
                    <a:pos x="165" y="90"/>
                  </a:cxn>
                  <a:cxn ang="0">
                    <a:pos x="127" y="129"/>
                  </a:cxn>
                  <a:cxn ang="0">
                    <a:pos x="101" y="161"/>
                  </a:cxn>
                  <a:cxn ang="0">
                    <a:pos x="51" y="187"/>
                  </a:cxn>
                  <a:cxn ang="0">
                    <a:pos x="0" y="155"/>
                  </a:cxn>
                </a:cxnLst>
                <a:rect l="0" t="0" r="r" b="b"/>
                <a:pathLst>
                  <a:path w="261" h="188">
                    <a:moveTo>
                      <a:pt x="0" y="155"/>
                    </a:moveTo>
                    <a:lnTo>
                      <a:pt x="0" y="135"/>
                    </a:lnTo>
                    <a:lnTo>
                      <a:pt x="25" y="97"/>
                    </a:lnTo>
                    <a:lnTo>
                      <a:pt x="70" y="45"/>
                    </a:lnTo>
                    <a:lnTo>
                      <a:pt x="159" y="0"/>
                    </a:lnTo>
                    <a:lnTo>
                      <a:pt x="260" y="0"/>
                    </a:lnTo>
                    <a:lnTo>
                      <a:pt x="260" y="32"/>
                    </a:lnTo>
                    <a:lnTo>
                      <a:pt x="222" y="77"/>
                    </a:lnTo>
                    <a:lnTo>
                      <a:pt x="165" y="90"/>
                    </a:lnTo>
                    <a:lnTo>
                      <a:pt x="127" y="129"/>
                    </a:lnTo>
                    <a:lnTo>
                      <a:pt x="101" y="161"/>
                    </a:lnTo>
                    <a:lnTo>
                      <a:pt x="51" y="187"/>
                    </a:lnTo>
                    <a:lnTo>
                      <a:pt x="0" y="155"/>
                    </a:lnTo>
                  </a:path>
                </a:pathLst>
              </a:custGeom>
              <a:grpFill/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2496" name="Freeform 48"/>
            <p:cNvSpPr>
              <a:spLocks noChangeAspect="1"/>
            </p:cNvSpPr>
            <p:nvPr/>
          </p:nvSpPr>
          <p:spPr bwMode="auto">
            <a:xfrm>
              <a:off x="3997" y="1677"/>
              <a:ext cx="250" cy="7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87" y="0"/>
                </a:cxn>
                <a:cxn ang="0">
                  <a:pos x="168" y="6"/>
                </a:cxn>
                <a:cxn ang="0">
                  <a:pos x="218" y="18"/>
                </a:cxn>
                <a:cxn ang="0">
                  <a:pos x="249" y="37"/>
                </a:cxn>
                <a:cxn ang="0">
                  <a:pos x="230" y="73"/>
                </a:cxn>
                <a:cxn ang="0">
                  <a:pos x="156" y="73"/>
                </a:cxn>
                <a:cxn ang="0">
                  <a:pos x="68" y="49"/>
                </a:cxn>
                <a:cxn ang="0">
                  <a:pos x="0" y="24"/>
                </a:cxn>
              </a:cxnLst>
              <a:rect l="0" t="0" r="r" b="b"/>
              <a:pathLst>
                <a:path w="250" h="74">
                  <a:moveTo>
                    <a:pt x="0" y="24"/>
                  </a:moveTo>
                  <a:lnTo>
                    <a:pt x="87" y="0"/>
                  </a:lnTo>
                  <a:lnTo>
                    <a:pt x="168" y="6"/>
                  </a:lnTo>
                  <a:lnTo>
                    <a:pt x="218" y="18"/>
                  </a:lnTo>
                  <a:lnTo>
                    <a:pt x="249" y="37"/>
                  </a:lnTo>
                  <a:lnTo>
                    <a:pt x="230" y="73"/>
                  </a:lnTo>
                  <a:lnTo>
                    <a:pt x="156" y="73"/>
                  </a:lnTo>
                  <a:lnTo>
                    <a:pt x="68" y="49"/>
                  </a:lnTo>
                  <a:lnTo>
                    <a:pt x="0" y="24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7" name="Freeform 49"/>
            <p:cNvSpPr>
              <a:spLocks noChangeAspect="1"/>
            </p:cNvSpPr>
            <p:nvPr/>
          </p:nvSpPr>
          <p:spPr bwMode="auto">
            <a:xfrm>
              <a:off x="4262" y="1693"/>
              <a:ext cx="152" cy="58"/>
            </a:xfrm>
            <a:custGeom>
              <a:avLst/>
              <a:gdLst/>
              <a:ahLst/>
              <a:cxnLst>
                <a:cxn ang="0">
                  <a:pos x="126" y="13"/>
                </a:cxn>
                <a:cxn ang="0">
                  <a:pos x="63" y="0"/>
                </a:cxn>
                <a:cxn ang="0">
                  <a:pos x="19" y="13"/>
                </a:cxn>
                <a:cxn ang="0">
                  <a:pos x="0" y="38"/>
                </a:cxn>
                <a:cxn ang="0">
                  <a:pos x="13" y="57"/>
                </a:cxn>
                <a:cxn ang="0">
                  <a:pos x="88" y="57"/>
                </a:cxn>
                <a:cxn ang="0">
                  <a:pos x="126" y="57"/>
                </a:cxn>
                <a:cxn ang="0">
                  <a:pos x="151" y="51"/>
                </a:cxn>
                <a:cxn ang="0">
                  <a:pos x="145" y="25"/>
                </a:cxn>
                <a:cxn ang="0">
                  <a:pos x="126" y="13"/>
                </a:cxn>
              </a:cxnLst>
              <a:rect l="0" t="0" r="r" b="b"/>
              <a:pathLst>
                <a:path w="152" h="58">
                  <a:moveTo>
                    <a:pt x="126" y="13"/>
                  </a:moveTo>
                  <a:lnTo>
                    <a:pt x="63" y="0"/>
                  </a:lnTo>
                  <a:lnTo>
                    <a:pt x="19" y="13"/>
                  </a:lnTo>
                  <a:lnTo>
                    <a:pt x="0" y="38"/>
                  </a:lnTo>
                  <a:lnTo>
                    <a:pt x="13" y="57"/>
                  </a:lnTo>
                  <a:lnTo>
                    <a:pt x="88" y="57"/>
                  </a:lnTo>
                  <a:lnTo>
                    <a:pt x="126" y="57"/>
                  </a:lnTo>
                  <a:lnTo>
                    <a:pt x="151" y="51"/>
                  </a:lnTo>
                  <a:lnTo>
                    <a:pt x="145" y="25"/>
                  </a:lnTo>
                  <a:lnTo>
                    <a:pt x="126" y="1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498" name="Freeform 50"/>
            <p:cNvSpPr>
              <a:spLocks noChangeAspect="1"/>
            </p:cNvSpPr>
            <p:nvPr/>
          </p:nvSpPr>
          <p:spPr bwMode="auto">
            <a:xfrm>
              <a:off x="4433" y="1734"/>
              <a:ext cx="43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42" y="26"/>
                </a:cxn>
                <a:cxn ang="0">
                  <a:pos x="0" y="0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lnTo>
                    <a:pt x="18" y="0"/>
                  </a:lnTo>
                  <a:lnTo>
                    <a:pt x="42" y="26"/>
                  </a:lnTo>
                  <a:lnTo>
                    <a:pt x="0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499" name="Freeform 51"/>
          <p:cNvSpPr>
            <a:spLocks noChangeAspect="1"/>
          </p:cNvSpPr>
          <p:nvPr/>
        </p:nvSpPr>
        <p:spPr bwMode="auto">
          <a:xfrm rot="-4309286">
            <a:off x="3436938" y="3375025"/>
            <a:ext cx="96838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0" name="Freeform 52"/>
          <p:cNvSpPr>
            <a:spLocks noChangeAspect="1"/>
          </p:cNvSpPr>
          <p:nvPr/>
        </p:nvSpPr>
        <p:spPr bwMode="auto">
          <a:xfrm rot="-4309286">
            <a:off x="2770187" y="2722563"/>
            <a:ext cx="98425" cy="139700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1" name="Freeform 53"/>
          <p:cNvSpPr>
            <a:spLocks noChangeAspect="1"/>
          </p:cNvSpPr>
          <p:nvPr/>
        </p:nvSpPr>
        <p:spPr bwMode="auto">
          <a:xfrm rot="5400000">
            <a:off x="3990182" y="2766219"/>
            <a:ext cx="209550" cy="242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" y="83"/>
              </a:cxn>
              <a:cxn ang="0">
                <a:pos x="76" y="136"/>
              </a:cxn>
              <a:cxn ang="0">
                <a:pos x="121" y="183"/>
              </a:cxn>
              <a:cxn ang="0">
                <a:pos x="147" y="170"/>
              </a:cxn>
              <a:cxn ang="0">
                <a:pos x="158" y="163"/>
              </a:cxn>
              <a:cxn ang="0">
                <a:pos x="103" y="80"/>
              </a:cxn>
              <a:cxn ang="0">
                <a:pos x="66" y="18"/>
              </a:cxn>
              <a:cxn ang="0">
                <a:pos x="18" y="6"/>
              </a:cxn>
            </a:cxnLst>
            <a:rect l="0" t="0" r="r" b="b"/>
            <a:pathLst>
              <a:path w="158" h="183">
                <a:moveTo>
                  <a:pt x="0" y="0"/>
                </a:moveTo>
                <a:lnTo>
                  <a:pt x="27" y="83"/>
                </a:lnTo>
                <a:lnTo>
                  <a:pt x="76" y="136"/>
                </a:lnTo>
                <a:lnTo>
                  <a:pt x="121" y="183"/>
                </a:lnTo>
                <a:lnTo>
                  <a:pt x="147" y="170"/>
                </a:lnTo>
                <a:lnTo>
                  <a:pt x="158" y="163"/>
                </a:lnTo>
                <a:lnTo>
                  <a:pt x="103" y="80"/>
                </a:lnTo>
                <a:lnTo>
                  <a:pt x="66" y="18"/>
                </a:lnTo>
                <a:lnTo>
                  <a:pt x="18" y="6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2" name="Freeform 54"/>
          <p:cNvSpPr>
            <a:spLocks noChangeAspect="1"/>
          </p:cNvSpPr>
          <p:nvPr/>
        </p:nvSpPr>
        <p:spPr bwMode="auto">
          <a:xfrm rot="-4309286">
            <a:off x="3470275" y="2994026"/>
            <a:ext cx="566737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3" name="Freeform 55"/>
          <p:cNvSpPr>
            <a:spLocks noChangeAspect="1"/>
          </p:cNvSpPr>
          <p:nvPr/>
        </p:nvSpPr>
        <p:spPr bwMode="auto">
          <a:xfrm rot="-4309286">
            <a:off x="2767013" y="2906713"/>
            <a:ext cx="212725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4" name="Freeform 56"/>
          <p:cNvSpPr>
            <a:spLocks noChangeAspect="1"/>
          </p:cNvSpPr>
          <p:nvPr/>
        </p:nvSpPr>
        <p:spPr bwMode="auto">
          <a:xfrm rot="-4309286">
            <a:off x="2812256" y="3053557"/>
            <a:ext cx="263525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5" name="Freeform 57"/>
          <p:cNvSpPr>
            <a:spLocks noChangeAspect="1"/>
          </p:cNvSpPr>
          <p:nvPr/>
        </p:nvSpPr>
        <p:spPr bwMode="auto">
          <a:xfrm rot="-4309286">
            <a:off x="3122612" y="3108326"/>
            <a:ext cx="174625" cy="508000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6" name="Freeform 58"/>
          <p:cNvSpPr>
            <a:spLocks noChangeAspect="1"/>
          </p:cNvSpPr>
          <p:nvPr/>
        </p:nvSpPr>
        <p:spPr bwMode="auto">
          <a:xfrm rot="15109286" flipV="1">
            <a:off x="5316538" y="3354388"/>
            <a:ext cx="96837" cy="103187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7" name="Freeform 59"/>
          <p:cNvSpPr>
            <a:spLocks noChangeAspect="1"/>
          </p:cNvSpPr>
          <p:nvPr/>
        </p:nvSpPr>
        <p:spPr bwMode="auto">
          <a:xfrm rot="15109286" flipV="1">
            <a:off x="5982494" y="2701131"/>
            <a:ext cx="98425" cy="138113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8" name="Freeform 60"/>
          <p:cNvSpPr>
            <a:spLocks noChangeAspect="1"/>
          </p:cNvSpPr>
          <p:nvPr/>
        </p:nvSpPr>
        <p:spPr bwMode="auto">
          <a:xfrm rot="5400000">
            <a:off x="4679950" y="2776538"/>
            <a:ext cx="190500" cy="203200"/>
          </a:xfrm>
          <a:custGeom>
            <a:avLst/>
            <a:gdLst/>
            <a:ahLst/>
            <a:cxnLst>
              <a:cxn ang="0">
                <a:pos x="0" y="140"/>
              </a:cxn>
              <a:cxn ang="0">
                <a:pos x="0" y="122"/>
              </a:cxn>
              <a:cxn ang="0">
                <a:pos x="12" y="100"/>
              </a:cxn>
              <a:cxn ang="0">
                <a:pos x="61" y="47"/>
              </a:cxn>
              <a:cxn ang="0">
                <a:pos x="106" y="0"/>
              </a:cxn>
              <a:cxn ang="0">
                <a:pos x="132" y="13"/>
              </a:cxn>
              <a:cxn ang="0">
                <a:pos x="143" y="20"/>
              </a:cxn>
              <a:cxn ang="0">
                <a:pos x="88" y="103"/>
              </a:cxn>
              <a:cxn ang="0">
                <a:pos x="68" y="125"/>
              </a:cxn>
              <a:cxn ang="0">
                <a:pos x="0" y="152"/>
              </a:cxn>
            </a:cxnLst>
            <a:rect l="0" t="0" r="r" b="b"/>
            <a:pathLst>
              <a:path w="143" h="152">
                <a:moveTo>
                  <a:pt x="0" y="140"/>
                </a:moveTo>
                <a:lnTo>
                  <a:pt x="0" y="122"/>
                </a:lnTo>
                <a:lnTo>
                  <a:pt x="12" y="100"/>
                </a:lnTo>
                <a:lnTo>
                  <a:pt x="61" y="47"/>
                </a:lnTo>
                <a:lnTo>
                  <a:pt x="106" y="0"/>
                </a:lnTo>
                <a:lnTo>
                  <a:pt x="132" y="13"/>
                </a:lnTo>
                <a:lnTo>
                  <a:pt x="143" y="20"/>
                </a:lnTo>
                <a:lnTo>
                  <a:pt x="88" y="103"/>
                </a:lnTo>
                <a:lnTo>
                  <a:pt x="68" y="125"/>
                </a:lnTo>
                <a:lnTo>
                  <a:pt x="0" y="15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09" name="Freeform 61"/>
          <p:cNvSpPr>
            <a:spLocks noChangeAspect="1"/>
          </p:cNvSpPr>
          <p:nvPr/>
        </p:nvSpPr>
        <p:spPr bwMode="auto">
          <a:xfrm rot="15109286" flipV="1">
            <a:off x="4815681" y="2972595"/>
            <a:ext cx="568325" cy="373062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0" name="Freeform 62"/>
          <p:cNvSpPr>
            <a:spLocks noChangeAspect="1"/>
          </p:cNvSpPr>
          <p:nvPr/>
        </p:nvSpPr>
        <p:spPr bwMode="auto">
          <a:xfrm rot="15109286" flipV="1">
            <a:off x="5874544" y="2885281"/>
            <a:ext cx="211138" cy="85725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1" name="Freeform 63"/>
          <p:cNvSpPr>
            <a:spLocks noChangeAspect="1"/>
          </p:cNvSpPr>
          <p:nvPr/>
        </p:nvSpPr>
        <p:spPr bwMode="auto">
          <a:xfrm rot="15109286" flipV="1">
            <a:off x="5773738" y="3032125"/>
            <a:ext cx="265112" cy="166688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2" name="Freeform 64"/>
          <p:cNvSpPr>
            <a:spLocks noChangeAspect="1"/>
          </p:cNvSpPr>
          <p:nvPr/>
        </p:nvSpPr>
        <p:spPr bwMode="auto">
          <a:xfrm rot="15109286" flipV="1">
            <a:off x="5551488" y="3087688"/>
            <a:ext cx="173037" cy="509587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3" name="Freeform 65"/>
          <p:cNvSpPr>
            <a:spLocks noChangeAspect="1"/>
          </p:cNvSpPr>
          <p:nvPr/>
        </p:nvSpPr>
        <p:spPr bwMode="auto">
          <a:xfrm rot="-5400000">
            <a:off x="3553619" y="3893344"/>
            <a:ext cx="119062" cy="127000"/>
          </a:xfrm>
          <a:custGeom>
            <a:avLst/>
            <a:gdLst/>
            <a:ahLst/>
            <a:cxnLst>
              <a:cxn ang="0">
                <a:pos x="72" y="31"/>
              </a:cxn>
              <a:cxn ang="0">
                <a:pos x="63" y="94"/>
              </a:cxn>
              <a:cxn ang="0">
                <a:pos x="9" y="75"/>
              </a:cxn>
              <a:cxn ang="0">
                <a:pos x="0" y="41"/>
              </a:cxn>
              <a:cxn ang="0">
                <a:pos x="0" y="0"/>
              </a:cxn>
              <a:cxn ang="0">
                <a:pos x="69" y="0"/>
              </a:cxn>
              <a:cxn ang="0">
                <a:pos x="78" y="0"/>
              </a:cxn>
              <a:cxn ang="0">
                <a:pos x="72" y="31"/>
              </a:cxn>
            </a:cxnLst>
            <a:rect l="0" t="0" r="r" b="b"/>
            <a:pathLst>
              <a:path w="79" h="95">
                <a:moveTo>
                  <a:pt x="72" y="31"/>
                </a:moveTo>
                <a:lnTo>
                  <a:pt x="63" y="94"/>
                </a:lnTo>
                <a:lnTo>
                  <a:pt x="9" y="75"/>
                </a:lnTo>
                <a:lnTo>
                  <a:pt x="0" y="41"/>
                </a:lnTo>
                <a:lnTo>
                  <a:pt x="0" y="0"/>
                </a:lnTo>
                <a:lnTo>
                  <a:pt x="69" y="0"/>
                </a:lnTo>
                <a:lnTo>
                  <a:pt x="78" y="0"/>
                </a:lnTo>
                <a:lnTo>
                  <a:pt x="72" y="3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4" name="Freeform 66"/>
          <p:cNvSpPr>
            <a:spLocks noChangeAspect="1"/>
          </p:cNvSpPr>
          <p:nvPr/>
        </p:nvSpPr>
        <p:spPr bwMode="auto">
          <a:xfrm rot="-5400000">
            <a:off x="2541587" y="3389313"/>
            <a:ext cx="119063" cy="166688"/>
          </a:xfrm>
          <a:custGeom>
            <a:avLst/>
            <a:gdLst/>
            <a:ahLst/>
            <a:cxnLst>
              <a:cxn ang="0">
                <a:pos x="39" y="98"/>
              </a:cxn>
              <a:cxn ang="0">
                <a:pos x="59" y="65"/>
              </a:cxn>
              <a:cxn ang="0">
                <a:pos x="78" y="10"/>
              </a:cxn>
              <a:cxn ang="0">
                <a:pos x="59" y="0"/>
              </a:cxn>
              <a:cxn ang="0">
                <a:pos x="39" y="29"/>
              </a:cxn>
              <a:cxn ang="0">
                <a:pos x="29" y="36"/>
              </a:cxn>
              <a:cxn ang="0">
                <a:pos x="0" y="85"/>
              </a:cxn>
              <a:cxn ang="0">
                <a:pos x="0" y="124"/>
              </a:cxn>
              <a:cxn ang="0">
                <a:pos x="39" y="98"/>
              </a:cxn>
            </a:cxnLst>
            <a:rect l="0" t="0" r="r" b="b"/>
            <a:pathLst>
              <a:path w="79" h="125">
                <a:moveTo>
                  <a:pt x="39" y="98"/>
                </a:moveTo>
                <a:lnTo>
                  <a:pt x="59" y="65"/>
                </a:lnTo>
                <a:lnTo>
                  <a:pt x="78" y="10"/>
                </a:lnTo>
                <a:lnTo>
                  <a:pt x="59" y="0"/>
                </a:lnTo>
                <a:lnTo>
                  <a:pt x="39" y="29"/>
                </a:lnTo>
                <a:lnTo>
                  <a:pt x="29" y="36"/>
                </a:lnTo>
                <a:lnTo>
                  <a:pt x="0" y="85"/>
                </a:lnTo>
                <a:lnTo>
                  <a:pt x="0" y="124"/>
                </a:lnTo>
                <a:lnTo>
                  <a:pt x="39" y="98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6" name="Freeform 68"/>
          <p:cNvSpPr>
            <a:spLocks noChangeAspect="1"/>
          </p:cNvSpPr>
          <p:nvPr/>
        </p:nvSpPr>
        <p:spPr bwMode="auto">
          <a:xfrm rot="-5400000">
            <a:off x="3478212" y="3344863"/>
            <a:ext cx="688975" cy="450850"/>
          </a:xfrm>
          <a:custGeom>
            <a:avLst/>
            <a:gdLst/>
            <a:ahLst/>
            <a:cxnLst>
              <a:cxn ang="0">
                <a:pos x="458" y="291"/>
              </a:cxn>
              <a:cxn ang="0">
                <a:pos x="392" y="238"/>
              </a:cxn>
              <a:cxn ang="0">
                <a:pos x="284" y="169"/>
              </a:cxn>
              <a:cxn ang="0">
                <a:pos x="208" y="113"/>
              </a:cxn>
              <a:cxn ang="0">
                <a:pos x="69" y="41"/>
              </a:cxn>
              <a:cxn ang="0">
                <a:pos x="22" y="0"/>
              </a:cxn>
              <a:cxn ang="0">
                <a:pos x="3" y="13"/>
              </a:cxn>
              <a:cxn ang="0">
                <a:pos x="0" y="66"/>
              </a:cxn>
              <a:cxn ang="0">
                <a:pos x="117" y="135"/>
              </a:cxn>
              <a:cxn ang="0">
                <a:pos x="208" y="178"/>
              </a:cxn>
              <a:cxn ang="0">
                <a:pos x="303" y="238"/>
              </a:cxn>
              <a:cxn ang="0">
                <a:pos x="436" y="338"/>
              </a:cxn>
              <a:cxn ang="0">
                <a:pos x="458" y="319"/>
              </a:cxn>
              <a:cxn ang="0">
                <a:pos x="458" y="291"/>
              </a:cxn>
            </a:cxnLst>
            <a:rect l="0" t="0" r="r" b="b"/>
            <a:pathLst>
              <a:path w="459" h="339">
                <a:moveTo>
                  <a:pt x="458" y="291"/>
                </a:moveTo>
                <a:lnTo>
                  <a:pt x="392" y="238"/>
                </a:lnTo>
                <a:lnTo>
                  <a:pt x="284" y="169"/>
                </a:lnTo>
                <a:lnTo>
                  <a:pt x="208" y="113"/>
                </a:lnTo>
                <a:lnTo>
                  <a:pt x="69" y="41"/>
                </a:lnTo>
                <a:lnTo>
                  <a:pt x="22" y="0"/>
                </a:lnTo>
                <a:lnTo>
                  <a:pt x="3" y="13"/>
                </a:lnTo>
                <a:lnTo>
                  <a:pt x="0" y="66"/>
                </a:lnTo>
                <a:lnTo>
                  <a:pt x="117" y="135"/>
                </a:lnTo>
                <a:lnTo>
                  <a:pt x="208" y="178"/>
                </a:lnTo>
                <a:lnTo>
                  <a:pt x="303" y="238"/>
                </a:lnTo>
                <a:lnTo>
                  <a:pt x="436" y="338"/>
                </a:lnTo>
                <a:lnTo>
                  <a:pt x="458" y="319"/>
                </a:lnTo>
                <a:lnTo>
                  <a:pt x="458" y="291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7" name="Freeform 69"/>
          <p:cNvSpPr>
            <a:spLocks noChangeAspect="1"/>
          </p:cNvSpPr>
          <p:nvPr/>
        </p:nvSpPr>
        <p:spPr bwMode="auto">
          <a:xfrm rot="-5400000">
            <a:off x="2592387" y="3582988"/>
            <a:ext cx="257175" cy="107950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87" y="20"/>
              </a:cxn>
              <a:cxn ang="0">
                <a:pos x="28" y="29"/>
              </a:cxn>
              <a:cxn ang="0">
                <a:pos x="0" y="68"/>
              </a:cxn>
              <a:cxn ang="0">
                <a:pos x="65" y="68"/>
              </a:cxn>
              <a:cxn ang="0">
                <a:pos x="115" y="78"/>
              </a:cxn>
              <a:cxn ang="0">
                <a:pos x="134" y="46"/>
              </a:cxn>
              <a:cxn ang="0">
                <a:pos x="171" y="20"/>
              </a:cxn>
              <a:cxn ang="0">
                <a:pos x="171" y="0"/>
              </a:cxn>
              <a:cxn ang="0">
                <a:pos x="143" y="0"/>
              </a:cxn>
            </a:cxnLst>
            <a:rect l="0" t="0" r="r" b="b"/>
            <a:pathLst>
              <a:path w="172" h="79">
                <a:moveTo>
                  <a:pt x="143" y="0"/>
                </a:moveTo>
                <a:lnTo>
                  <a:pt x="87" y="20"/>
                </a:lnTo>
                <a:lnTo>
                  <a:pt x="28" y="29"/>
                </a:lnTo>
                <a:lnTo>
                  <a:pt x="0" y="68"/>
                </a:lnTo>
                <a:lnTo>
                  <a:pt x="65" y="68"/>
                </a:lnTo>
                <a:lnTo>
                  <a:pt x="115" y="78"/>
                </a:lnTo>
                <a:lnTo>
                  <a:pt x="134" y="46"/>
                </a:lnTo>
                <a:lnTo>
                  <a:pt x="171" y="20"/>
                </a:lnTo>
                <a:lnTo>
                  <a:pt x="171" y="0"/>
                </a:lnTo>
                <a:lnTo>
                  <a:pt x="14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8" name="Freeform 70"/>
          <p:cNvSpPr>
            <a:spLocks noChangeAspect="1"/>
          </p:cNvSpPr>
          <p:nvPr/>
        </p:nvSpPr>
        <p:spPr bwMode="auto">
          <a:xfrm rot="-5400000">
            <a:off x="2714625" y="3722688"/>
            <a:ext cx="320675" cy="203200"/>
          </a:xfrm>
          <a:custGeom>
            <a:avLst/>
            <a:gdLst/>
            <a:ahLst/>
            <a:cxnLst>
              <a:cxn ang="0">
                <a:pos x="213" y="9"/>
              </a:cxn>
              <a:cxn ang="0">
                <a:pos x="153" y="0"/>
              </a:cxn>
              <a:cxn ang="0">
                <a:pos x="79" y="9"/>
              </a:cxn>
              <a:cxn ang="0">
                <a:pos x="13" y="83"/>
              </a:cxn>
              <a:cxn ang="0">
                <a:pos x="0" y="120"/>
              </a:cxn>
              <a:cxn ang="0">
                <a:pos x="0" y="151"/>
              </a:cxn>
              <a:cxn ang="0">
                <a:pos x="67" y="129"/>
              </a:cxn>
              <a:cxn ang="0">
                <a:pos x="124" y="114"/>
              </a:cxn>
              <a:cxn ang="0">
                <a:pos x="165" y="77"/>
              </a:cxn>
              <a:cxn ang="0">
                <a:pos x="213" y="9"/>
              </a:cxn>
            </a:cxnLst>
            <a:rect l="0" t="0" r="r" b="b"/>
            <a:pathLst>
              <a:path w="214" h="152">
                <a:moveTo>
                  <a:pt x="213" y="9"/>
                </a:moveTo>
                <a:lnTo>
                  <a:pt x="153" y="0"/>
                </a:lnTo>
                <a:lnTo>
                  <a:pt x="79" y="9"/>
                </a:lnTo>
                <a:lnTo>
                  <a:pt x="13" y="83"/>
                </a:lnTo>
                <a:lnTo>
                  <a:pt x="0" y="120"/>
                </a:lnTo>
                <a:lnTo>
                  <a:pt x="0" y="151"/>
                </a:lnTo>
                <a:lnTo>
                  <a:pt x="67" y="129"/>
                </a:lnTo>
                <a:lnTo>
                  <a:pt x="124" y="114"/>
                </a:lnTo>
                <a:lnTo>
                  <a:pt x="165" y="77"/>
                </a:lnTo>
                <a:lnTo>
                  <a:pt x="213" y="9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19" name="Freeform 71"/>
          <p:cNvSpPr>
            <a:spLocks noChangeAspect="1"/>
          </p:cNvSpPr>
          <p:nvPr/>
        </p:nvSpPr>
        <p:spPr bwMode="auto">
          <a:xfrm rot="-5400000">
            <a:off x="3161507" y="3677444"/>
            <a:ext cx="211137" cy="619125"/>
          </a:xfrm>
          <a:custGeom>
            <a:avLst/>
            <a:gdLst/>
            <a:ahLst/>
            <a:cxnLst>
              <a:cxn ang="0">
                <a:pos x="95" y="422"/>
              </a:cxn>
              <a:cxn ang="0">
                <a:pos x="121" y="350"/>
              </a:cxn>
              <a:cxn ang="0">
                <a:pos x="140" y="243"/>
              </a:cxn>
              <a:cxn ang="0">
                <a:pos x="134" y="120"/>
              </a:cxn>
              <a:cxn ang="0">
                <a:pos x="134" y="0"/>
              </a:cxn>
              <a:cxn ang="0">
                <a:pos x="76" y="0"/>
              </a:cxn>
              <a:cxn ang="0">
                <a:pos x="35" y="63"/>
              </a:cxn>
              <a:cxn ang="0">
                <a:pos x="16" y="151"/>
              </a:cxn>
              <a:cxn ang="0">
                <a:pos x="0" y="271"/>
              </a:cxn>
              <a:cxn ang="0">
                <a:pos x="10" y="356"/>
              </a:cxn>
              <a:cxn ang="0">
                <a:pos x="35" y="416"/>
              </a:cxn>
              <a:cxn ang="0">
                <a:pos x="48" y="463"/>
              </a:cxn>
              <a:cxn ang="0">
                <a:pos x="95" y="422"/>
              </a:cxn>
            </a:cxnLst>
            <a:rect l="0" t="0" r="r" b="b"/>
            <a:pathLst>
              <a:path w="141" h="464">
                <a:moveTo>
                  <a:pt x="95" y="422"/>
                </a:moveTo>
                <a:lnTo>
                  <a:pt x="121" y="350"/>
                </a:lnTo>
                <a:lnTo>
                  <a:pt x="140" y="243"/>
                </a:lnTo>
                <a:lnTo>
                  <a:pt x="134" y="120"/>
                </a:lnTo>
                <a:lnTo>
                  <a:pt x="134" y="0"/>
                </a:lnTo>
                <a:lnTo>
                  <a:pt x="76" y="0"/>
                </a:lnTo>
                <a:lnTo>
                  <a:pt x="35" y="63"/>
                </a:lnTo>
                <a:lnTo>
                  <a:pt x="16" y="151"/>
                </a:lnTo>
                <a:lnTo>
                  <a:pt x="0" y="271"/>
                </a:lnTo>
                <a:lnTo>
                  <a:pt x="10" y="356"/>
                </a:lnTo>
                <a:lnTo>
                  <a:pt x="35" y="416"/>
                </a:lnTo>
                <a:lnTo>
                  <a:pt x="48" y="463"/>
                </a:lnTo>
                <a:lnTo>
                  <a:pt x="95" y="422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1" name="Group 72"/>
          <p:cNvGrpSpPr>
            <a:grpSpLocks noChangeAspect="1"/>
          </p:cNvGrpSpPr>
          <p:nvPr/>
        </p:nvGrpSpPr>
        <p:grpSpPr bwMode="auto">
          <a:xfrm rot="-5400000">
            <a:off x="4902200" y="2667000"/>
            <a:ext cx="1233488" cy="1690688"/>
            <a:chOff x="2707" y="2525"/>
            <a:chExt cx="823" cy="1270"/>
          </a:xfrm>
          <a:solidFill>
            <a:schemeClr val="bg1">
              <a:lumMod val="65000"/>
            </a:schemeClr>
          </a:solidFill>
        </p:grpSpPr>
        <p:sp>
          <p:nvSpPr>
            <p:cNvPr id="872521" name="Freeform 73"/>
            <p:cNvSpPr>
              <a:spLocks noChangeAspect="1"/>
            </p:cNvSpPr>
            <p:nvPr/>
          </p:nvSpPr>
          <p:spPr bwMode="auto">
            <a:xfrm>
              <a:off x="3347" y="2525"/>
              <a:ext cx="183" cy="147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144" y="48"/>
                </a:cxn>
                <a:cxn ang="0">
                  <a:pos x="99" y="108"/>
                </a:cxn>
                <a:cxn ang="0">
                  <a:pos x="70" y="133"/>
                </a:cxn>
                <a:cxn ang="0">
                  <a:pos x="32" y="146"/>
                </a:cxn>
                <a:cxn ang="0">
                  <a:pos x="13" y="136"/>
                </a:cxn>
                <a:cxn ang="0">
                  <a:pos x="0" y="124"/>
                </a:cxn>
                <a:cxn ang="0">
                  <a:pos x="3" y="89"/>
                </a:cxn>
                <a:cxn ang="0">
                  <a:pos x="48" y="41"/>
                </a:cxn>
                <a:cxn ang="0">
                  <a:pos x="70" y="13"/>
                </a:cxn>
                <a:cxn ang="0">
                  <a:pos x="128" y="10"/>
                </a:cxn>
                <a:cxn ang="0">
                  <a:pos x="182" y="0"/>
                </a:cxn>
              </a:cxnLst>
              <a:rect l="0" t="0" r="r" b="b"/>
              <a:pathLst>
                <a:path w="183" h="147">
                  <a:moveTo>
                    <a:pt x="182" y="0"/>
                  </a:moveTo>
                  <a:lnTo>
                    <a:pt x="144" y="48"/>
                  </a:lnTo>
                  <a:lnTo>
                    <a:pt x="99" y="108"/>
                  </a:lnTo>
                  <a:lnTo>
                    <a:pt x="70" y="133"/>
                  </a:lnTo>
                  <a:lnTo>
                    <a:pt x="32" y="146"/>
                  </a:lnTo>
                  <a:lnTo>
                    <a:pt x="13" y="136"/>
                  </a:lnTo>
                  <a:lnTo>
                    <a:pt x="0" y="124"/>
                  </a:lnTo>
                  <a:lnTo>
                    <a:pt x="3" y="89"/>
                  </a:lnTo>
                  <a:lnTo>
                    <a:pt x="48" y="41"/>
                  </a:lnTo>
                  <a:lnTo>
                    <a:pt x="70" y="13"/>
                  </a:lnTo>
                  <a:lnTo>
                    <a:pt x="128" y="10"/>
                  </a:lnTo>
                  <a:lnTo>
                    <a:pt x="18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2" name="Freeform 74"/>
            <p:cNvSpPr>
              <a:spLocks noChangeAspect="1"/>
            </p:cNvSpPr>
            <p:nvPr/>
          </p:nvSpPr>
          <p:spPr bwMode="auto">
            <a:xfrm>
              <a:off x="2868" y="2660"/>
              <a:ext cx="516" cy="266"/>
            </a:xfrm>
            <a:custGeom>
              <a:avLst/>
              <a:gdLst/>
              <a:ahLst/>
              <a:cxnLst>
                <a:cxn ang="0">
                  <a:pos x="515" y="9"/>
                </a:cxn>
                <a:cxn ang="0">
                  <a:pos x="446" y="79"/>
                </a:cxn>
                <a:cxn ang="0">
                  <a:pos x="390" y="98"/>
                </a:cxn>
                <a:cxn ang="0">
                  <a:pos x="315" y="155"/>
                </a:cxn>
                <a:cxn ang="0">
                  <a:pos x="222" y="199"/>
                </a:cxn>
                <a:cxn ang="0">
                  <a:pos x="128" y="227"/>
                </a:cxn>
                <a:cxn ang="0">
                  <a:pos x="75" y="249"/>
                </a:cxn>
                <a:cxn ang="0">
                  <a:pos x="28" y="265"/>
                </a:cxn>
                <a:cxn ang="0">
                  <a:pos x="25" y="256"/>
                </a:cxn>
                <a:cxn ang="0">
                  <a:pos x="0" y="246"/>
                </a:cxn>
                <a:cxn ang="0">
                  <a:pos x="0" y="202"/>
                </a:cxn>
                <a:cxn ang="0">
                  <a:pos x="75" y="180"/>
                </a:cxn>
                <a:cxn ang="0">
                  <a:pos x="159" y="133"/>
                </a:cxn>
                <a:cxn ang="0">
                  <a:pos x="231" y="114"/>
                </a:cxn>
                <a:cxn ang="0">
                  <a:pos x="300" y="76"/>
                </a:cxn>
                <a:cxn ang="0">
                  <a:pos x="400" y="28"/>
                </a:cxn>
                <a:cxn ang="0">
                  <a:pos x="437" y="3"/>
                </a:cxn>
                <a:cxn ang="0">
                  <a:pos x="478" y="0"/>
                </a:cxn>
                <a:cxn ang="0">
                  <a:pos x="515" y="9"/>
                </a:cxn>
              </a:cxnLst>
              <a:rect l="0" t="0" r="r" b="b"/>
              <a:pathLst>
                <a:path w="516" h="266">
                  <a:moveTo>
                    <a:pt x="515" y="9"/>
                  </a:moveTo>
                  <a:lnTo>
                    <a:pt x="446" y="79"/>
                  </a:lnTo>
                  <a:lnTo>
                    <a:pt x="390" y="98"/>
                  </a:lnTo>
                  <a:lnTo>
                    <a:pt x="315" y="155"/>
                  </a:lnTo>
                  <a:lnTo>
                    <a:pt x="222" y="199"/>
                  </a:lnTo>
                  <a:lnTo>
                    <a:pt x="128" y="227"/>
                  </a:lnTo>
                  <a:lnTo>
                    <a:pt x="75" y="249"/>
                  </a:lnTo>
                  <a:lnTo>
                    <a:pt x="28" y="265"/>
                  </a:lnTo>
                  <a:lnTo>
                    <a:pt x="25" y="256"/>
                  </a:lnTo>
                  <a:lnTo>
                    <a:pt x="0" y="246"/>
                  </a:lnTo>
                  <a:lnTo>
                    <a:pt x="0" y="202"/>
                  </a:lnTo>
                  <a:lnTo>
                    <a:pt x="75" y="180"/>
                  </a:lnTo>
                  <a:lnTo>
                    <a:pt x="159" y="133"/>
                  </a:lnTo>
                  <a:lnTo>
                    <a:pt x="231" y="114"/>
                  </a:lnTo>
                  <a:lnTo>
                    <a:pt x="300" y="76"/>
                  </a:lnTo>
                  <a:lnTo>
                    <a:pt x="400" y="28"/>
                  </a:lnTo>
                  <a:lnTo>
                    <a:pt x="437" y="3"/>
                  </a:lnTo>
                  <a:lnTo>
                    <a:pt x="478" y="0"/>
                  </a:lnTo>
                  <a:lnTo>
                    <a:pt x="515" y="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3" name="Freeform 75"/>
            <p:cNvSpPr>
              <a:spLocks noChangeAspect="1"/>
            </p:cNvSpPr>
            <p:nvPr/>
          </p:nvSpPr>
          <p:spPr bwMode="auto">
            <a:xfrm>
              <a:off x="2790" y="2884"/>
              <a:ext cx="79" cy="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1" y="9"/>
                </a:cxn>
                <a:cxn ang="0">
                  <a:pos x="3" y="38"/>
                </a:cxn>
                <a:cxn ang="0">
                  <a:pos x="0" y="66"/>
                </a:cxn>
                <a:cxn ang="0">
                  <a:pos x="3" y="88"/>
                </a:cxn>
                <a:cxn ang="0">
                  <a:pos x="41" y="88"/>
                </a:cxn>
                <a:cxn ang="0">
                  <a:pos x="69" y="79"/>
                </a:cxn>
                <a:cxn ang="0">
                  <a:pos x="78" y="57"/>
                </a:cxn>
                <a:cxn ang="0">
                  <a:pos x="78" y="41"/>
                </a:cxn>
                <a:cxn ang="0">
                  <a:pos x="78" y="0"/>
                </a:cxn>
              </a:cxnLst>
              <a:rect l="0" t="0" r="r" b="b"/>
              <a:pathLst>
                <a:path w="79" h="89">
                  <a:moveTo>
                    <a:pt x="78" y="0"/>
                  </a:moveTo>
                  <a:lnTo>
                    <a:pt x="41" y="9"/>
                  </a:lnTo>
                  <a:lnTo>
                    <a:pt x="3" y="38"/>
                  </a:lnTo>
                  <a:lnTo>
                    <a:pt x="0" y="66"/>
                  </a:lnTo>
                  <a:lnTo>
                    <a:pt x="3" y="88"/>
                  </a:lnTo>
                  <a:lnTo>
                    <a:pt x="41" y="88"/>
                  </a:lnTo>
                  <a:lnTo>
                    <a:pt x="69" y="79"/>
                  </a:lnTo>
                  <a:lnTo>
                    <a:pt x="78" y="57"/>
                  </a:lnTo>
                  <a:lnTo>
                    <a:pt x="78" y="41"/>
                  </a:lnTo>
                  <a:lnTo>
                    <a:pt x="7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4" name="Freeform 76"/>
            <p:cNvSpPr>
              <a:spLocks noChangeAspect="1"/>
            </p:cNvSpPr>
            <p:nvPr/>
          </p:nvSpPr>
          <p:spPr bwMode="auto">
            <a:xfrm>
              <a:off x="2707" y="2972"/>
              <a:ext cx="141" cy="46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38" y="76"/>
                </a:cxn>
                <a:cxn ang="0">
                  <a:pos x="25" y="132"/>
                </a:cxn>
                <a:cxn ang="0">
                  <a:pos x="10" y="227"/>
                </a:cxn>
                <a:cxn ang="0">
                  <a:pos x="0" y="312"/>
                </a:cxn>
                <a:cxn ang="0">
                  <a:pos x="6" y="365"/>
                </a:cxn>
                <a:cxn ang="0">
                  <a:pos x="35" y="463"/>
                </a:cxn>
                <a:cxn ang="0">
                  <a:pos x="45" y="463"/>
                </a:cxn>
                <a:cxn ang="0">
                  <a:pos x="76" y="441"/>
                </a:cxn>
                <a:cxn ang="0">
                  <a:pos x="124" y="441"/>
                </a:cxn>
                <a:cxn ang="0">
                  <a:pos x="130" y="394"/>
                </a:cxn>
                <a:cxn ang="0">
                  <a:pos x="124" y="271"/>
                </a:cxn>
                <a:cxn ang="0">
                  <a:pos x="140" y="139"/>
                </a:cxn>
                <a:cxn ang="0">
                  <a:pos x="130" y="76"/>
                </a:cxn>
                <a:cxn ang="0">
                  <a:pos x="121" y="38"/>
                </a:cxn>
                <a:cxn ang="0">
                  <a:pos x="67" y="0"/>
                </a:cxn>
              </a:cxnLst>
              <a:rect l="0" t="0" r="r" b="b"/>
              <a:pathLst>
                <a:path w="141" h="464">
                  <a:moveTo>
                    <a:pt x="67" y="0"/>
                  </a:moveTo>
                  <a:lnTo>
                    <a:pt x="38" y="76"/>
                  </a:lnTo>
                  <a:lnTo>
                    <a:pt x="25" y="132"/>
                  </a:lnTo>
                  <a:lnTo>
                    <a:pt x="10" y="227"/>
                  </a:lnTo>
                  <a:lnTo>
                    <a:pt x="0" y="312"/>
                  </a:lnTo>
                  <a:lnTo>
                    <a:pt x="6" y="365"/>
                  </a:lnTo>
                  <a:lnTo>
                    <a:pt x="35" y="463"/>
                  </a:lnTo>
                  <a:lnTo>
                    <a:pt x="45" y="463"/>
                  </a:lnTo>
                  <a:lnTo>
                    <a:pt x="76" y="441"/>
                  </a:lnTo>
                  <a:lnTo>
                    <a:pt x="124" y="441"/>
                  </a:lnTo>
                  <a:lnTo>
                    <a:pt x="130" y="394"/>
                  </a:lnTo>
                  <a:lnTo>
                    <a:pt x="124" y="271"/>
                  </a:lnTo>
                  <a:lnTo>
                    <a:pt x="140" y="139"/>
                  </a:lnTo>
                  <a:lnTo>
                    <a:pt x="130" y="76"/>
                  </a:lnTo>
                  <a:lnTo>
                    <a:pt x="121" y="38"/>
                  </a:lnTo>
                  <a:lnTo>
                    <a:pt x="67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5" name="Freeform 77"/>
            <p:cNvSpPr>
              <a:spLocks noChangeAspect="1"/>
            </p:cNvSpPr>
            <p:nvPr/>
          </p:nvSpPr>
          <p:spPr bwMode="auto">
            <a:xfrm>
              <a:off x="2754" y="3425"/>
              <a:ext cx="178" cy="14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36"/>
                </a:cxn>
                <a:cxn ang="0">
                  <a:pos x="142" y="57"/>
                </a:cxn>
                <a:cxn ang="0">
                  <a:pos x="161" y="73"/>
                </a:cxn>
                <a:cxn ang="0">
                  <a:pos x="177" y="100"/>
                </a:cxn>
                <a:cxn ang="0">
                  <a:pos x="168" y="136"/>
                </a:cxn>
                <a:cxn ang="0">
                  <a:pos x="142" y="145"/>
                </a:cxn>
                <a:cxn ang="0">
                  <a:pos x="95" y="130"/>
                </a:cxn>
                <a:cxn ang="0">
                  <a:pos x="66" y="94"/>
                </a:cxn>
                <a:cxn ang="0">
                  <a:pos x="35" y="63"/>
                </a:cxn>
                <a:cxn ang="0">
                  <a:pos x="0" y="36"/>
                </a:cxn>
                <a:cxn ang="0">
                  <a:pos x="16" y="12"/>
                </a:cxn>
                <a:cxn ang="0">
                  <a:pos x="63" y="0"/>
                </a:cxn>
              </a:cxnLst>
              <a:rect l="0" t="0" r="r" b="b"/>
              <a:pathLst>
                <a:path w="178" h="146">
                  <a:moveTo>
                    <a:pt x="63" y="0"/>
                  </a:moveTo>
                  <a:lnTo>
                    <a:pt x="101" y="36"/>
                  </a:lnTo>
                  <a:lnTo>
                    <a:pt x="142" y="57"/>
                  </a:lnTo>
                  <a:lnTo>
                    <a:pt x="161" y="73"/>
                  </a:lnTo>
                  <a:lnTo>
                    <a:pt x="177" y="100"/>
                  </a:lnTo>
                  <a:lnTo>
                    <a:pt x="168" y="136"/>
                  </a:lnTo>
                  <a:lnTo>
                    <a:pt x="142" y="145"/>
                  </a:lnTo>
                  <a:lnTo>
                    <a:pt x="95" y="130"/>
                  </a:lnTo>
                  <a:lnTo>
                    <a:pt x="66" y="94"/>
                  </a:lnTo>
                  <a:lnTo>
                    <a:pt x="35" y="63"/>
                  </a:lnTo>
                  <a:lnTo>
                    <a:pt x="0" y="36"/>
                  </a:lnTo>
                  <a:lnTo>
                    <a:pt x="16" y="12"/>
                  </a:lnTo>
                  <a:lnTo>
                    <a:pt x="63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6" name="Freeform 78"/>
            <p:cNvSpPr>
              <a:spLocks noChangeAspect="1"/>
            </p:cNvSpPr>
            <p:nvPr/>
          </p:nvSpPr>
          <p:spPr bwMode="auto">
            <a:xfrm>
              <a:off x="2920" y="3555"/>
              <a:ext cx="116" cy="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3"/>
                </a:cxn>
                <a:cxn ang="0">
                  <a:pos x="67" y="31"/>
                </a:cxn>
                <a:cxn ang="0">
                  <a:pos x="86" y="50"/>
                </a:cxn>
                <a:cxn ang="0">
                  <a:pos x="115" y="84"/>
                </a:cxn>
                <a:cxn ang="0">
                  <a:pos x="93" y="93"/>
                </a:cxn>
                <a:cxn ang="0">
                  <a:pos x="64" y="93"/>
                </a:cxn>
                <a:cxn ang="0">
                  <a:pos x="35" y="74"/>
                </a:cxn>
                <a:cxn ang="0">
                  <a:pos x="16" y="47"/>
                </a:cxn>
                <a:cxn ang="0">
                  <a:pos x="0" y="28"/>
                </a:cxn>
                <a:cxn ang="0">
                  <a:pos x="16" y="0"/>
                </a:cxn>
              </a:cxnLst>
              <a:rect l="0" t="0" r="r" b="b"/>
              <a:pathLst>
                <a:path w="116" h="94">
                  <a:moveTo>
                    <a:pt x="16" y="0"/>
                  </a:moveTo>
                  <a:lnTo>
                    <a:pt x="38" y="3"/>
                  </a:lnTo>
                  <a:lnTo>
                    <a:pt x="67" y="31"/>
                  </a:lnTo>
                  <a:lnTo>
                    <a:pt x="86" y="50"/>
                  </a:lnTo>
                  <a:lnTo>
                    <a:pt x="115" y="84"/>
                  </a:lnTo>
                  <a:lnTo>
                    <a:pt x="93" y="93"/>
                  </a:lnTo>
                  <a:lnTo>
                    <a:pt x="64" y="93"/>
                  </a:lnTo>
                  <a:lnTo>
                    <a:pt x="35" y="74"/>
                  </a:lnTo>
                  <a:lnTo>
                    <a:pt x="16" y="47"/>
                  </a:lnTo>
                  <a:lnTo>
                    <a:pt x="0" y="28"/>
                  </a:lnTo>
                  <a:lnTo>
                    <a:pt x="16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27" name="Freeform 79"/>
            <p:cNvSpPr>
              <a:spLocks noChangeAspect="1"/>
            </p:cNvSpPr>
            <p:nvPr/>
          </p:nvSpPr>
          <p:spPr bwMode="auto">
            <a:xfrm>
              <a:off x="3024" y="3638"/>
              <a:ext cx="74" cy="1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5" y="27"/>
                </a:cxn>
                <a:cxn ang="0">
                  <a:pos x="58" y="60"/>
                </a:cxn>
                <a:cxn ang="0">
                  <a:pos x="73" y="96"/>
                </a:cxn>
                <a:cxn ang="0">
                  <a:pos x="73" y="156"/>
                </a:cxn>
                <a:cxn ang="0">
                  <a:pos x="55" y="136"/>
                </a:cxn>
                <a:cxn ang="0">
                  <a:pos x="49" y="96"/>
                </a:cxn>
                <a:cxn ang="0">
                  <a:pos x="49" y="70"/>
                </a:cxn>
                <a:cxn ang="0">
                  <a:pos x="18" y="56"/>
                </a:cxn>
                <a:cxn ang="0">
                  <a:pos x="0" y="30"/>
                </a:cxn>
                <a:cxn ang="0">
                  <a:pos x="18" y="0"/>
                </a:cxn>
              </a:cxnLst>
              <a:rect l="0" t="0" r="r" b="b"/>
              <a:pathLst>
                <a:path w="74" h="157">
                  <a:moveTo>
                    <a:pt x="18" y="0"/>
                  </a:moveTo>
                  <a:lnTo>
                    <a:pt x="55" y="27"/>
                  </a:lnTo>
                  <a:lnTo>
                    <a:pt x="58" y="60"/>
                  </a:lnTo>
                  <a:lnTo>
                    <a:pt x="73" y="96"/>
                  </a:lnTo>
                  <a:lnTo>
                    <a:pt x="73" y="156"/>
                  </a:lnTo>
                  <a:lnTo>
                    <a:pt x="55" y="136"/>
                  </a:lnTo>
                  <a:lnTo>
                    <a:pt x="49" y="96"/>
                  </a:lnTo>
                  <a:lnTo>
                    <a:pt x="49" y="70"/>
                  </a:lnTo>
                  <a:lnTo>
                    <a:pt x="18" y="56"/>
                  </a:lnTo>
                  <a:lnTo>
                    <a:pt x="0" y="30"/>
                  </a:lnTo>
                  <a:lnTo>
                    <a:pt x="1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0"/>
          <p:cNvGrpSpPr>
            <a:grpSpLocks noChangeAspect="1"/>
          </p:cNvGrpSpPr>
          <p:nvPr/>
        </p:nvGrpSpPr>
        <p:grpSpPr bwMode="auto">
          <a:xfrm rot="-5400000">
            <a:off x="2495551" y="3281362"/>
            <a:ext cx="1638300" cy="1685925"/>
            <a:chOff x="2177" y="850"/>
            <a:chExt cx="1093" cy="1265"/>
          </a:xfrm>
          <a:solidFill>
            <a:schemeClr val="bg1">
              <a:lumMod val="65000"/>
            </a:schemeClr>
          </a:solidFill>
        </p:grpSpPr>
        <p:sp>
          <p:nvSpPr>
            <p:cNvPr id="872529" name="Freeform 81"/>
            <p:cNvSpPr>
              <a:spLocks noChangeAspect="1"/>
            </p:cNvSpPr>
            <p:nvPr/>
          </p:nvSpPr>
          <p:spPr bwMode="auto">
            <a:xfrm>
              <a:off x="2879" y="1958"/>
              <a:ext cx="391" cy="157"/>
            </a:xfrm>
            <a:custGeom>
              <a:avLst/>
              <a:gdLst/>
              <a:ahLst/>
              <a:cxnLst>
                <a:cxn ang="0">
                  <a:pos x="353" y="128"/>
                </a:cxn>
                <a:cxn ang="0">
                  <a:pos x="243" y="64"/>
                </a:cxn>
                <a:cxn ang="0">
                  <a:pos x="147" y="28"/>
                </a:cxn>
                <a:cxn ang="0">
                  <a:pos x="81" y="15"/>
                </a:cxn>
                <a:cxn ang="0">
                  <a:pos x="28" y="0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72" y="92"/>
                </a:cxn>
                <a:cxn ang="0">
                  <a:pos x="128" y="119"/>
                </a:cxn>
                <a:cxn ang="0">
                  <a:pos x="175" y="144"/>
                </a:cxn>
                <a:cxn ang="0">
                  <a:pos x="203" y="153"/>
                </a:cxn>
                <a:cxn ang="0">
                  <a:pos x="374" y="156"/>
                </a:cxn>
                <a:cxn ang="0">
                  <a:pos x="390" y="156"/>
                </a:cxn>
                <a:cxn ang="0">
                  <a:pos x="353" y="128"/>
                </a:cxn>
              </a:cxnLst>
              <a:rect l="0" t="0" r="r" b="b"/>
              <a:pathLst>
                <a:path w="391" h="157">
                  <a:moveTo>
                    <a:pt x="353" y="128"/>
                  </a:moveTo>
                  <a:lnTo>
                    <a:pt x="243" y="64"/>
                  </a:lnTo>
                  <a:lnTo>
                    <a:pt x="147" y="28"/>
                  </a:lnTo>
                  <a:lnTo>
                    <a:pt x="81" y="15"/>
                  </a:lnTo>
                  <a:lnTo>
                    <a:pt x="28" y="0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72" y="92"/>
                  </a:lnTo>
                  <a:lnTo>
                    <a:pt x="128" y="119"/>
                  </a:lnTo>
                  <a:lnTo>
                    <a:pt x="175" y="144"/>
                  </a:lnTo>
                  <a:lnTo>
                    <a:pt x="203" y="153"/>
                  </a:lnTo>
                  <a:lnTo>
                    <a:pt x="374" y="156"/>
                  </a:lnTo>
                  <a:lnTo>
                    <a:pt x="390" y="156"/>
                  </a:lnTo>
                  <a:lnTo>
                    <a:pt x="353" y="128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0" name="Freeform 82"/>
            <p:cNvSpPr>
              <a:spLocks noChangeAspect="1"/>
            </p:cNvSpPr>
            <p:nvPr/>
          </p:nvSpPr>
          <p:spPr bwMode="auto">
            <a:xfrm>
              <a:off x="2296" y="1667"/>
              <a:ext cx="599" cy="349"/>
            </a:xfrm>
            <a:custGeom>
              <a:avLst/>
              <a:gdLst/>
              <a:ahLst/>
              <a:cxnLst>
                <a:cxn ang="0">
                  <a:pos x="598" y="291"/>
                </a:cxn>
                <a:cxn ang="0">
                  <a:pos x="494" y="247"/>
                </a:cxn>
                <a:cxn ang="0">
                  <a:pos x="377" y="177"/>
                </a:cxn>
                <a:cxn ang="0">
                  <a:pos x="237" y="111"/>
                </a:cxn>
                <a:cxn ang="0">
                  <a:pos x="82" y="28"/>
                </a:cxn>
                <a:cxn ang="0">
                  <a:pos x="19" y="0"/>
                </a:cxn>
                <a:cxn ang="0">
                  <a:pos x="9" y="6"/>
                </a:cxn>
                <a:cxn ang="0">
                  <a:pos x="9" y="47"/>
                </a:cxn>
                <a:cxn ang="0">
                  <a:pos x="0" y="85"/>
                </a:cxn>
                <a:cxn ang="0">
                  <a:pos x="85" y="114"/>
                </a:cxn>
                <a:cxn ang="0">
                  <a:pos x="158" y="161"/>
                </a:cxn>
                <a:cxn ang="0">
                  <a:pos x="304" y="225"/>
                </a:cxn>
                <a:cxn ang="0">
                  <a:pos x="443" y="301"/>
                </a:cxn>
                <a:cxn ang="0">
                  <a:pos x="570" y="348"/>
                </a:cxn>
                <a:cxn ang="0">
                  <a:pos x="598" y="291"/>
                </a:cxn>
              </a:cxnLst>
              <a:rect l="0" t="0" r="r" b="b"/>
              <a:pathLst>
                <a:path w="599" h="349">
                  <a:moveTo>
                    <a:pt x="598" y="291"/>
                  </a:moveTo>
                  <a:lnTo>
                    <a:pt x="494" y="247"/>
                  </a:lnTo>
                  <a:lnTo>
                    <a:pt x="377" y="177"/>
                  </a:lnTo>
                  <a:lnTo>
                    <a:pt x="237" y="111"/>
                  </a:lnTo>
                  <a:lnTo>
                    <a:pt x="82" y="28"/>
                  </a:lnTo>
                  <a:lnTo>
                    <a:pt x="19" y="0"/>
                  </a:lnTo>
                  <a:lnTo>
                    <a:pt x="9" y="6"/>
                  </a:lnTo>
                  <a:lnTo>
                    <a:pt x="9" y="47"/>
                  </a:lnTo>
                  <a:lnTo>
                    <a:pt x="0" y="85"/>
                  </a:lnTo>
                  <a:lnTo>
                    <a:pt x="85" y="114"/>
                  </a:lnTo>
                  <a:lnTo>
                    <a:pt x="158" y="161"/>
                  </a:lnTo>
                  <a:lnTo>
                    <a:pt x="304" y="225"/>
                  </a:lnTo>
                  <a:lnTo>
                    <a:pt x="443" y="301"/>
                  </a:lnTo>
                  <a:lnTo>
                    <a:pt x="570" y="348"/>
                  </a:lnTo>
                  <a:lnTo>
                    <a:pt x="598" y="291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1" name="Freeform 83"/>
            <p:cNvSpPr>
              <a:spLocks noChangeAspect="1"/>
            </p:cNvSpPr>
            <p:nvPr/>
          </p:nvSpPr>
          <p:spPr bwMode="auto">
            <a:xfrm>
              <a:off x="2218" y="1656"/>
              <a:ext cx="79" cy="95"/>
            </a:xfrm>
            <a:custGeom>
              <a:avLst/>
              <a:gdLst/>
              <a:ahLst/>
              <a:cxnLst>
                <a:cxn ang="0">
                  <a:pos x="78" y="3"/>
                </a:cxn>
                <a:cxn ang="0">
                  <a:pos x="9" y="0"/>
                </a:cxn>
                <a:cxn ang="0">
                  <a:pos x="0" y="30"/>
                </a:cxn>
                <a:cxn ang="0">
                  <a:pos x="9" y="55"/>
                </a:cxn>
                <a:cxn ang="0">
                  <a:pos x="41" y="91"/>
                </a:cxn>
                <a:cxn ang="0">
                  <a:pos x="75" y="94"/>
                </a:cxn>
                <a:cxn ang="0">
                  <a:pos x="78" y="3"/>
                </a:cxn>
              </a:cxnLst>
              <a:rect l="0" t="0" r="r" b="b"/>
              <a:pathLst>
                <a:path w="79" h="95">
                  <a:moveTo>
                    <a:pt x="78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9" y="55"/>
                  </a:lnTo>
                  <a:lnTo>
                    <a:pt x="41" y="91"/>
                  </a:lnTo>
                  <a:lnTo>
                    <a:pt x="75" y="94"/>
                  </a:lnTo>
                  <a:lnTo>
                    <a:pt x="78" y="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2" name="Freeform 84"/>
            <p:cNvSpPr>
              <a:spLocks noChangeAspect="1"/>
            </p:cNvSpPr>
            <p:nvPr/>
          </p:nvSpPr>
          <p:spPr bwMode="auto">
            <a:xfrm>
              <a:off x="2291" y="850"/>
              <a:ext cx="90" cy="147"/>
            </a:xfrm>
            <a:custGeom>
              <a:avLst/>
              <a:gdLst/>
              <a:ahLst/>
              <a:cxnLst>
                <a:cxn ang="0">
                  <a:pos x="45" y="146"/>
                </a:cxn>
                <a:cxn ang="0">
                  <a:pos x="71" y="95"/>
                </a:cxn>
                <a:cxn ang="0">
                  <a:pos x="89" y="57"/>
                </a:cxn>
                <a:cxn ang="0">
                  <a:pos x="89" y="29"/>
                </a:cxn>
                <a:cxn ang="0">
                  <a:pos x="89" y="3"/>
                </a:cxn>
                <a:cxn ang="0">
                  <a:pos x="68" y="0"/>
                </a:cxn>
                <a:cxn ang="0">
                  <a:pos x="33" y="10"/>
                </a:cxn>
                <a:cxn ang="0">
                  <a:pos x="27" y="60"/>
                </a:cxn>
                <a:cxn ang="0">
                  <a:pos x="0" y="98"/>
                </a:cxn>
                <a:cxn ang="0">
                  <a:pos x="0" y="136"/>
                </a:cxn>
                <a:cxn ang="0">
                  <a:pos x="45" y="146"/>
                </a:cxn>
              </a:cxnLst>
              <a:rect l="0" t="0" r="r" b="b"/>
              <a:pathLst>
                <a:path w="90" h="147">
                  <a:moveTo>
                    <a:pt x="45" y="146"/>
                  </a:moveTo>
                  <a:lnTo>
                    <a:pt x="71" y="95"/>
                  </a:lnTo>
                  <a:lnTo>
                    <a:pt x="89" y="57"/>
                  </a:lnTo>
                  <a:lnTo>
                    <a:pt x="89" y="29"/>
                  </a:lnTo>
                  <a:lnTo>
                    <a:pt x="89" y="3"/>
                  </a:lnTo>
                  <a:lnTo>
                    <a:pt x="68" y="0"/>
                  </a:lnTo>
                  <a:lnTo>
                    <a:pt x="33" y="10"/>
                  </a:lnTo>
                  <a:lnTo>
                    <a:pt x="27" y="60"/>
                  </a:lnTo>
                  <a:lnTo>
                    <a:pt x="0" y="98"/>
                  </a:lnTo>
                  <a:lnTo>
                    <a:pt x="0" y="136"/>
                  </a:lnTo>
                  <a:lnTo>
                    <a:pt x="45" y="146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3" name="Freeform 85"/>
            <p:cNvSpPr>
              <a:spLocks noChangeAspect="1"/>
            </p:cNvSpPr>
            <p:nvPr/>
          </p:nvSpPr>
          <p:spPr bwMode="auto">
            <a:xfrm>
              <a:off x="2229" y="996"/>
              <a:ext cx="105" cy="209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60" y="0"/>
                </a:cxn>
                <a:cxn ang="0">
                  <a:pos x="28" y="47"/>
                </a:cxn>
                <a:cxn ang="0">
                  <a:pos x="0" y="96"/>
                </a:cxn>
                <a:cxn ang="0">
                  <a:pos x="0" y="161"/>
                </a:cxn>
                <a:cxn ang="0">
                  <a:pos x="13" y="208"/>
                </a:cxn>
                <a:cxn ang="0">
                  <a:pos x="57" y="180"/>
                </a:cxn>
                <a:cxn ang="0">
                  <a:pos x="69" y="130"/>
                </a:cxn>
                <a:cxn ang="0">
                  <a:pos x="88" y="93"/>
                </a:cxn>
                <a:cxn ang="0">
                  <a:pos x="104" y="0"/>
                </a:cxn>
              </a:cxnLst>
              <a:rect l="0" t="0" r="r" b="b"/>
              <a:pathLst>
                <a:path w="105" h="209">
                  <a:moveTo>
                    <a:pt x="104" y="0"/>
                  </a:moveTo>
                  <a:lnTo>
                    <a:pt x="60" y="0"/>
                  </a:lnTo>
                  <a:lnTo>
                    <a:pt x="28" y="47"/>
                  </a:lnTo>
                  <a:lnTo>
                    <a:pt x="0" y="96"/>
                  </a:lnTo>
                  <a:lnTo>
                    <a:pt x="0" y="161"/>
                  </a:lnTo>
                  <a:lnTo>
                    <a:pt x="13" y="208"/>
                  </a:lnTo>
                  <a:lnTo>
                    <a:pt x="57" y="180"/>
                  </a:lnTo>
                  <a:lnTo>
                    <a:pt x="69" y="130"/>
                  </a:lnTo>
                  <a:lnTo>
                    <a:pt x="88" y="93"/>
                  </a:lnTo>
                  <a:lnTo>
                    <a:pt x="104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34" name="Freeform 86"/>
            <p:cNvSpPr>
              <a:spLocks noChangeAspect="1"/>
            </p:cNvSpPr>
            <p:nvPr/>
          </p:nvSpPr>
          <p:spPr bwMode="auto">
            <a:xfrm>
              <a:off x="2177" y="1199"/>
              <a:ext cx="126" cy="45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80"/>
                </a:cxn>
                <a:cxn ang="0">
                  <a:pos x="107" y="156"/>
                </a:cxn>
                <a:cxn ang="0">
                  <a:pos x="125" y="404"/>
                </a:cxn>
                <a:cxn ang="0">
                  <a:pos x="125" y="452"/>
                </a:cxn>
                <a:cxn ang="0">
                  <a:pos x="61" y="449"/>
                </a:cxn>
                <a:cxn ang="0">
                  <a:pos x="9" y="376"/>
                </a:cxn>
                <a:cxn ang="0">
                  <a:pos x="0" y="248"/>
                </a:cxn>
                <a:cxn ang="0">
                  <a:pos x="9" y="118"/>
                </a:cxn>
                <a:cxn ang="0">
                  <a:pos x="34" y="41"/>
                </a:cxn>
                <a:cxn ang="0">
                  <a:pos x="46" y="10"/>
                </a:cxn>
                <a:cxn ang="0">
                  <a:pos x="98" y="0"/>
                </a:cxn>
              </a:cxnLst>
              <a:rect l="0" t="0" r="r" b="b"/>
              <a:pathLst>
                <a:path w="126" h="453">
                  <a:moveTo>
                    <a:pt x="98" y="0"/>
                  </a:moveTo>
                  <a:lnTo>
                    <a:pt x="98" y="80"/>
                  </a:lnTo>
                  <a:lnTo>
                    <a:pt x="107" y="156"/>
                  </a:lnTo>
                  <a:lnTo>
                    <a:pt x="125" y="404"/>
                  </a:lnTo>
                  <a:lnTo>
                    <a:pt x="125" y="452"/>
                  </a:lnTo>
                  <a:lnTo>
                    <a:pt x="61" y="449"/>
                  </a:lnTo>
                  <a:lnTo>
                    <a:pt x="9" y="376"/>
                  </a:lnTo>
                  <a:lnTo>
                    <a:pt x="0" y="248"/>
                  </a:lnTo>
                  <a:lnTo>
                    <a:pt x="9" y="118"/>
                  </a:lnTo>
                  <a:lnTo>
                    <a:pt x="34" y="41"/>
                  </a:lnTo>
                  <a:lnTo>
                    <a:pt x="46" y="10"/>
                  </a:lnTo>
                  <a:lnTo>
                    <a:pt x="98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35" name="Freeform 87"/>
          <p:cNvSpPr>
            <a:spLocks noChangeAspect="1"/>
          </p:cNvSpPr>
          <p:nvPr/>
        </p:nvSpPr>
        <p:spPr bwMode="auto">
          <a:xfrm>
            <a:off x="4157663" y="2743200"/>
            <a:ext cx="293687" cy="150813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6" name="Freeform 88"/>
          <p:cNvSpPr>
            <a:spLocks noChangeAspect="1"/>
          </p:cNvSpPr>
          <p:nvPr/>
        </p:nvSpPr>
        <p:spPr bwMode="auto">
          <a:xfrm flipH="1">
            <a:off x="4467225" y="2743200"/>
            <a:ext cx="295275" cy="149225"/>
          </a:xfrm>
          <a:custGeom>
            <a:avLst/>
            <a:gdLst/>
            <a:ahLst/>
            <a:cxnLst>
              <a:cxn ang="0">
                <a:pos x="171" y="6"/>
              </a:cxn>
              <a:cxn ang="0">
                <a:pos x="72" y="0"/>
              </a:cxn>
              <a:cxn ang="0">
                <a:pos x="36" y="0"/>
              </a:cxn>
              <a:cxn ang="0">
                <a:pos x="18" y="15"/>
              </a:cxn>
              <a:cxn ang="0">
                <a:pos x="33" y="51"/>
              </a:cxn>
              <a:cxn ang="0">
                <a:pos x="18" y="69"/>
              </a:cxn>
              <a:cxn ang="0">
                <a:pos x="0" y="84"/>
              </a:cxn>
              <a:cxn ang="0">
                <a:pos x="39" y="87"/>
              </a:cxn>
              <a:cxn ang="0">
                <a:pos x="90" y="69"/>
              </a:cxn>
              <a:cxn ang="0">
                <a:pos x="147" y="51"/>
              </a:cxn>
              <a:cxn ang="0">
                <a:pos x="171" y="36"/>
              </a:cxn>
              <a:cxn ang="0">
                <a:pos x="171" y="6"/>
              </a:cxn>
            </a:cxnLst>
            <a:rect l="0" t="0" r="r" b="b"/>
            <a:pathLst>
              <a:path w="171" h="87">
                <a:moveTo>
                  <a:pt x="171" y="6"/>
                </a:moveTo>
                <a:lnTo>
                  <a:pt x="72" y="0"/>
                </a:lnTo>
                <a:lnTo>
                  <a:pt x="36" y="0"/>
                </a:lnTo>
                <a:lnTo>
                  <a:pt x="18" y="15"/>
                </a:lnTo>
                <a:lnTo>
                  <a:pt x="33" y="51"/>
                </a:lnTo>
                <a:lnTo>
                  <a:pt x="18" y="69"/>
                </a:lnTo>
                <a:lnTo>
                  <a:pt x="0" y="84"/>
                </a:lnTo>
                <a:lnTo>
                  <a:pt x="39" y="87"/>
                </a:lnTo>
                <a:lnTo>
                  <a:pt x="90" y="69"/>
                </a:lnTo>
                <a:lnTo>
                  <a:pt x="147" y="51"/>
                </a:lnTo>
                <a:lnTo>
                  <a:pt x="171" y="36"/>
                </a:lnTo>
                <a:lnTo>
                  <a:pt x="171" y="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7" name="Freeform 89"/>
          <p:cNvSpPr>
            <a:spLocks noChangeAspect="1"/>
          </p:cNvSpPr>
          <p:nvPr/>
        </p:nvSpPr>
        <p:spPr bwMode="auto">
          <a:xfrm rot="-350732">
            <a:off x="4083050" y="2846388"/>
            <a:ext cx="381000" cy="300037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8" name="Freeform 90"/>
          <p:cNvSpPr>
            <a:spLocks noChangeAspect="1"/>
          </p:cNvSpPr>
          <p:nvPr/>
        </p:nvSpPr>
        <p:spPr bwMode="auto">
          <a:xfrm rot="731548" flipH="1">
            <a:off x="4435475" y="2846388"/>
            <a:ext cx="382588" cy="301625"/>
          </a:xfrm>
          <a:custGeom>
            <a:avLst/>
            <a:gdLst/>
            <a:ahLst/>
            <a:cxnLst>
              <a:cxn ang="0">
                <a:pos x="208" y="0"/>
              </a:cxn>
              <a:cxn ang="0">
                <a:pos x="134" y="24"/>
              </a:cxn>
              <a:cxn ang="0">
                <a:pos x="74" y="40"/>
              </a:cxn>
              <a:cxn ang="0">
                <a:pos x="52" y="40"/>
              </a:cxn>
              <a:cxn ang="0">
                <a:pos x="18" y="70"/>
              </a:cxn>
              <a:cxn ang="0">
                <a:pos x="0" y="80"/>
              </a:cxn>
              <a:cxn ang="0">
                <a:pos x="28" y="100"/>
              </a:cxn>
              <a:cxn ang="0">
                <a:pos x="32" y="118"/>
              </a:cxn>
              <a:cxn ang="0">
                <a:pos x="20" y="152"/>
              </a:cxn>
              <a:cxn ang="0">
                <a:pos x="10" y="168"/>
              </a:cxn>
              <a:cxn ang="0">
                <a:pos x="44" y="174"/>
              </a:cxn>
              <a:cxn ang="0">
                <a:pos x="104" y="114"/>
              </a:cxn>
              <a:cxn ang="0">
                <a:pos x="142" y="64"/>
              </a:cxn>
              <a:cxn ang="0">
                <a:pos x="192" y="24"/>
              </a:cxn>
              <a:cxn ang="0">
                <a:pos x="222" y="6"/>
              </a:cxn>
              <a:cxn ang="0">
                <a:pos x="208" y="0"/>
              </a:cxn>
            </a:cxnLst>
            <a:rect l="0" t="0" r="r" b="b"/>
            <a:pathLst>
              <a:path w="222" h="174">
                <a:moveTo>
                  <a:pt x="208" y="0"/>
                </a:moveTo>
                <a:lnTo>
                  <a:pt x="134" y="24"/>
                </a:lnTo>
                <a:lnTo>
                  <a:pt x="74" y="40"/>
                </a:lnTo>
                <a:lnTo>
                  <a:pt x="52" y="40"/>
                </a:lnTo>
                <a:lnTo>
                  <a:pt x="18" y="70"/>
                </a:lnTo>
                <a:lnTo>
                  <a:pt x="0" y="80"/>
                </a:lnTo>
                <a:lnTo>
                  <a:pt x="28" y="100"/>
                </a:lnTo>
                <a:lnTo>
                  <a:pt x="32" y="118"/>
                </a:lnTo>
                <a:lnTo>
                  <a:pt x="20" y="152"/>
                </a:lnTo>
                <a:lnTo>
                  <a:pt x="10" y="168"/>
                </a:lnTo>
                <a:lnTo>
                  <a:pt x="44" y="174"/>
                </a:lnTo>
                <a:lnTo>
                  <a:pt x="104" y="114"/>
                </a:lnTo>
                <a:lnTo>
                  <a:pt x="142" y="64"/>
                </a:lnTo>
                <a:lnTo>
                  <a:pt x="192" y="24"/>
                </a:lnTo>
                <a:lnTo>
                  <a:pt x="222" y="6"/>
                </a:lnTo>
                <a:lnTo>
                  <a:pt x="20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39" name="Freeform 91"/>
          <p:cNvSpPr>
            <a:spLocks noChangeAspect="1"/>
          </p:cNvSpPr>
          <p:nvPr/>
        </p:nvSpPr>
        <p:spPr bwMode="auto">
          <a:xfrm rot="254698" flipH="1">
            <a:off x="4470400" y="2870200"/>
            <a:ext cx="481013" cy="600075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0" name="Freeform 92"/>
          <p:cNvSpPr>
            <a:spLocks noChangeAspect="1"/>
          </p:cNvSpPr>
          <p:nvPr/>
        </p:nvSpPr>
        <p:spPr bwMode="auto">
          <a:xfrm>
            <a:off x="4337050" y="2519363"/>
            <a:ext cx="95250" cy="250825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541" name="Freeform 93"/>
          <p:cNvSpPr>
            <a:spLocks noChangeAspect="1"/>
          </p:cNvSpPr>
          <p:nvPr/>
        </p:nvSpPr>
        <p:spPr bwMode="auto">
          <a:xfrm flipH="1">
            <a:off x="4445000" y="2513013"/>
            <a:ext cx="95250" cy="252412"/>
          </a:xfrm>
          <a:custGeom>
            <a:avLst/>
            <a:gdLst/>
            <a:ahLst/>
            <a:cxnLst>
              <a:cxn ang="0">
                <a:pos x="44" y="0"/>
              </a:cxn>
              <a:cxn ang="0">
                <a:pos x="24" y="22"/>
              </a:cxn>
              <a:cxn ang="0">
                <a:pos x="10" y="62"/>
              </a:cxn>
              <a:cxn ang="0">
                <a:pos x="6" y="110"/>
              </a:cxn>
              <a:cxn ang="0">
                <a:pos x="2" y="130"/>
              </a:cxn>
              <a:cxn ang="0">
                <a:pos x="0" y="144"/>
              </a:cxn>
              <a:cxn ang="0">
                <a:pos x="30" y="146"/>
              </a:cxn>
              <a:cxn ang="0">
                <a:pos x="52" y="144"/>
              </a:cxn>
              <a:cxn ang="0">
                <a:pos x="54" y="102"/>
              </a:cxn>
              <a:cxn ang="0">
                <a:pos x="56" y="54"/>
              </a:cxn>
            </a:cxnLst>
            <a:rect l="0" t="0" r="r" b="b"/>
            <a:pathLst>
              <a:path w="56" h="146">
                <a:moveTo>
                  <a:pt x="44" y="0"/>
                </a:moveTo>
                <a:lnTo>
                  <a:pt x="24" y="22"/>
                </a:lnTo>
                <a:lnTo>
                  <a:pt x="10" y="62"/>
                </a:lnTo>
                <a:lnTo>
                  <a:pt x="6" y="110"/>
                </a:lnTo>
                <a:lnTo>
                  <a:pt x="2" y="130"/>
                </a:lnTo>
                <a:lnTo>
                  <a:pt x="0" y="144"/>
                </a:lnTo>
                <a:lnTo>
                  <a:pt x="30" y="146"/>
                </a:lnTo>
                <a:lnTo>
                  <a:pt x="52" y="144"/>
                </a:lnTo>
                <a:lnTo>
                  <a:pt x="54" y="102"/>
                </a:lnTo>
                <a:lnTo>
                  <a:pt x="56" y="54"/>
                </a:lnTo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3" name="Group 94"/>
          <p:cNvGrpSpPr>
            <a:grpSpLocks noChangeAspect="1"/>
          </p:cNvGrpSpPr>
          <p:nvPr/>
        </p:nvGrpSpPr>
        <p:grpSpPr bwMode="auto">
          <a:xfrm>
            <a:off x="4140200" y="2462213"/>
            <a:ext cx="600075" cy="296862"/>
            <a:chOff x="3704" y="1224"/>
            <a:chExt cx="324" cy="160"/>
          </a:xfrm>
          <a:solidFill>
            <a:schemeClr val="bg1">
              <a:lumMod val="65000"/>
            </a:schemeClr>
          </a:solidFill>
        </p:grpSpPr>
        <p:sp>
          <p:nvSpPr>
            <p:cNvPr id="872543" name="Freeform 95"/>
            <p:cNvSpPr>
              <a:spLocks noChangeAspect="1"/>
            </p:cNvSpPr>
            <p:nvPr/>
          </p:nvSpPr>
          <p:spPr bwMode="auto">
            <a:xfrm>
              <a:off x="3704" y="1224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4" name="Freeform 96"/>
            <p:cNvSpPr>
              <a:spLocks noChangeAspect="1"/>
            </p:cNvSpPr>
            <p:nvPr/>
          </p:nvSpPr>
          <p:spPr bwMode="auto">
            <a:xfrm flipH="1">
              <a:off x="3876" y="1228"/>
              <a:ext cx="152" cy="156"/>
            </a:xfrm>
            <a:custGeom>
              <a:avLst/>
              <a:gdLst/>
              <a:ahLst/>
              <a:cxnLst>
                <a:cxn ang="0">
                  <a:pos x="152" y="8"/>
                </a:cxn>
                <a:cxn ang="0">
                  <a:pos x="128" y="0"/>
                </a:cxn>
                <a:cxn ang="0">
                  <a:pos x="88" y="24"/>
                </a:cxn>
                <a:cxn ang="0">
                  <a:pos x="68" y="52"/>
                </a:cxn>
                <a:cxn ang="0">
                  <a:pos x="44" y="48"/>
                </a:cxn>
                <a:cxn ang="0">
                  <a:pos x="36" y="76"/>
                </a:cxn>
                <a:cxn ang="0">
                  <a:pos x="40" y="120"/>
                </a:cxn>
                <a:cxn ang="0">
                  <a:pos x="12" y="128"/>
                </a:cxn>
                <a:cxn ang="0">
                  <a:pos x="0" y="156"/>
                </a:cxn>
                <a:cxn ang="0">
                  <a:pos x="56" y="156"/>
                </a:cxn>
                <a:cxn ang="0">
                  <a:pos x="108" y="148"/>
                </a:cxn>
                <a:cxn ang="0">
                  <a:pos x="116" y="108"/>
                </a:cxn>
                <a:cxn ang="0">
                  <a:pos x="128" y="52"/>
                </a:cxn>
                <a:cxn ang="0">
                  <a:pos x="152" y="8"/>
                </a:cxn>
              </a:cxnLst>
              <a:rect l="0" t="0" r="r" b="b"/>
              <a:pathLst>
                <a:path w="152" h="156">
                  <a:moveTo>
                    <a:pt x="152" y="8"/>
                  </a:moveTo>
                  <a:lnTo>
                    <a:pt x="128" y="0"/>
                  </a:lnTo>
                  <a:lnTo>
                    <a:pt x="88" y="24"/>
                  </a:lnTo>
                  <a:lnTo>
                    <a:pt x="68" y="52"/>
                  </a:lnTo>
                  <a:lnTo>
                    <a:pt x="44" y="48"/>
                  </a:lnTo>
                  <a:lnTo>
                    <a:pt x="36" y="76"/>
                  </a:lnTo>
                  <a:lnTo>
                    <a:pt x="40" y="120"/>
                  </a:lnTo>
                  <a:lnTo>
                    <a:pt x="12" y="128"/>
                  </a:lnTo>
                  <a:lnTo>
                    <a:pt x="0" y="156"/>
                  </a:lnTo>
                  <a:lnTo>
                    <a:pt x="56" y="156"/>
                  </a:lnTo>
                  <a:lnTo>
                    <a:pt x="108" y="148"/>
                  </a:lnTo>
                  <a:lnTo>
                    <a:pt x="116" y="108"/>
                  </a:lnTo>
                  <a:lnTo>
                    <a:pt x="128" y="52"/>
                  </a:lnTo>
                  <a:lnTo>
                    <a:pt x="152" y="8"/>
                  </a:lnTo>
                  <a:close/>
                </a:path>
              </a:pathLst>
            </a:custGeom>
            <a:grp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97"/>
          <p:cNvGrpSpPr>
            <a:grpSpLocks noChangeAspect="1"/>
          </p:cNvGrpSpPr>
          <p:nvPr/>
        </p:nvGrpSpPr>
        <p:grpSpPr bwMode="auto">
          <a:xfrm rot="5400000">
            <a:off x="4745831" y="3075782"/>
            <a:ext cx="1698625" cy="1776412"/>
            <a:chOff x="2513" y="708"/>
            <a:chExt cx="1275" cy="1333"/>
          </a:xfrm>
          <a:solidFill>
            <a:schemeClr val="bg1">
              <a:lumMod val="65000"/>
            </a:schemeClr>
          </a:solidFill>
        </p:grpSpPr>
        <p:sp>
          <p:nvSpPr>
            <p:cNvPr id="872546" name="Freeform 98"/>
            <p:cNvSpPr>
              <a:spLocks noChangeAspect="1"/>
            </p:cNvSpPr>
            <p:nvPr/>
          </p:nvSpPr>
          <p:spPr bwMode="auto">
            <a:xfrm rot="-10800000">
              <a:off x="2513" y="1863"/>
              <a:ext cx="416" cy="178"/>
            </a:xfrm>
            <a:custGeom>
              <a:avLst/>
              <a:gdLst/>
              <a:ahLst/>
              <a:cxnLst>
                <a:cxn ang="0">
                  <a:pos x="296" y="82"/>
                </a:cxn>
                <a:cxn ang="0">
                  <a:pos x="258" y="114"/>
                </a:cxn>
                <a:cxn ang="0">
                  <a:pos x="143" y="164"/>
                </a:cxn>
                <a:cxn ang="0">
                  <a:pos x="76" y="168"/>
                </a:cxn>
                <a:cxn ang="0">
                  <a:pos x="22" y="177"/>
                </a:cxn>
                <a:cxn ang="0">
                  <a:pos x="0" y="130"/>
                </a:cxn>
                <a:cxn ang="0">
                  <a:pos x="3" y="98"/>
                </a:cxn>
                <a:cxn ang="0">
                  <a:pos x="76" y="89"/>
                </a:cxn>
                <a:cxn ang="0">
                  <a:pos x="137" y="66"/>
                </a:cxn>
                <a:cxn ang="0">
                  <a:pos x="188" y="47"/>
                </a:cxn>
                <a:cxn ang="0">
                  <a:pos x="210" y="19"/>
                </a:cxn>
                <a:cxn ang="0">
                  <a:pos x="369" y="0"/>
                </a:cxn>
                <a:cxn ang="0">
                  <a:pos x="334" y="54"/>
                </a:cxn>
                <a:cxn ang="0">
                  <a:pos x="296" y="82"/>
                </a:cxn>
              </a:cxnLst>
              <a:rect l="0" t="0" r="r" b="b"/>
              <a:pathLst>
                <a:path w="370" h="178">
                  <a:moveTo>
                    <a:pt x="296" y="82"/>
                  </a:moveTo>
                  <a:lnTo>
                    <a:pt x="258" y="114"/>
                  </a:lnTo>
                  <a:lnTo>
                    <a:pt x="143" y="164"/>
                  </a:lnTo>
                  <a:lnTo>
                    <a:pt x="76" y="168"/>
                  </a:lnTo>
                  <a:lnTo>
                    <a:pt x="22" y="177"/>
                  </a:lnTo>
                  <a:lnTo>
                    <a:pt x="0" y="130"/>
                  </a:lnTo>
                  <a:lnTo>
                    <a:pt x="3" y="98"/>
                  </a:lnTo>
                  <a:lnTo>
                    <a:pt x="76" y="89"/>
                  </a:lnTo>
                  <a:lnTo>
                    <a:pt x="137" y="66"/>
                  </a:lnTo>
                  <a:lnTo>
                    <a:pt x="188" y="47"/>
                  </a:lnTo>
                  <a:lnTo>
                    <a:pt x="210" y="19"/>
                  </a:lnTo>
                  <a:lnTo>
                    <a:pt x="369" y="0"/>
                  </a:lnTo>
                  <a:lnTo>
                    <a:pt x="334" y="54"/>
                  </a:lnTo>
                  <a:lnTo>
                    <a:pt x="296" y="8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7" name="Freeform 99"/>
            <p:cNvSpPr>
              <a:spLocks noChangeAspect="1"/>
            </p:cNvSpPr>
            <p:nvPr/>
          </p:nvSpPr>
          <p:spPr bwMode="auto">
            <a:xfrm rot="-10800000">
              <a:off x="2911" y="1649"/>
              <a:ext cx="696" cy="277"/>
            </a:xfrm>
            <a:custGeom>
              <a:avLst/>
              <a:gdLst/>
              <a:ahLst/>
              <a:cxnLst>
                <a:cxn ang="0">
                  <a:pos x="618" y="63"/>
                </a:cxn>
                <a:cxn ang="0">
                  <a:pos x="511" y="94"/>
                </a:cxn>
                <a:cxn ang="0">
                  <a:pos x="385" y="147"/>
                </a:cxn>
                <a:cxn ang="0">
                  <a:pos x="236" y="198"/>
                </a:cxn>
                <a:cxn ang="0">
                  <a:pos x="76" y="260"/>
                </a:cxn>
                <a:cxn ang="0">
                  <a:pos x="9" y="276"/>
                </a:cxn>
                <a:cxn ang="0">
                  <a:pos x="0" y="270"/>
                </a:cxn>
                <a:cxn ang="0">
                  <a:pos x="6" y="232"/>
                </a:cxn>
                <a:cxn ang="0">
                  <a:pos x="0" y="194"/>
                </a:cxn>
                <a:cxn ang="0">
                  <a:pos x="88" y="176"/>
                </a:cxn>
                <a:cxn ang="0">
                  <a:pos x="167" y="138"/>
                </a:cxn>
                <a:cxn ang="0">
                  <a:pos x="318" y="91"/>
                </a:cxn>
                <a:cxn ang="0">
                  <a:pos x="467" y="35"/>
                </a:cxn>
                <a:cxn ang="0">
                  <a:pos x="596" y="0"/>
                </a:cxn>
                <a:cxn ang="0">
                  <a:pos x="618" y="63"/>
                </a:cxn>
              </a:cxnLst>
              <a:rect l="0" t="0" r="r" b="b"/>
              <a:pathLst>
                <a:path w="619" h="277">
                  <a:moveTo>
                    <a:pt x="618" y="63"/>
                  </a:moveTo>
                  <a:lnTo>
                    <a:pt x="511" y="94"/>
                  </a:lnTo>
                  <a:lnTo>
                    <a:pt x="385" y="147"/>
                  </a:lnTo>
                  <a:lnTo>
                    <a:pt x="236" y="198"/>
                  </a:lnTo>
                  <a:lnTo>
                    <a:pt x="76" y="260"/>
                  </a:lnTo>
                  <a:lnTo>
                    <a:pt x="9" y="276"/>
                  </a:lnTo>
                  <a:lnTo>
                    <a:pt x="0" y="270"/>
                  </a:lnTo>
                  <a:lnTo>
                    <a:pt x="6" y="232"/>
                  </a:lnTo>
                  <a:lnTo>
                    <a:pt x="0" y="194"/>
                  </a:lnTo>
                  <a:lnTo>
                    <a:pt x="88" y="176"/>
                  </a:lnTo>
                  <a:lnTo>
                    <a:pt x="167" y="138"/>
                  </a:lnTo>
                  <a:lnTo>
                    <a:pt x="318" y="91"/>
                  </a:lnTo>
                  <a:lnTo>
                    <a:pt x="467" y="35"/>
                  </a:lnTo>
                  <a:lnTo>
                    <a:pt x="596" y="0"/>
                  </a:lnTo>
                  <a:lnTo>
                    <a:pt x="618" y="63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8" name="Freeform 100"/>
            <p:cNvSpPr>
              <a:spLocks noChangeAspect="1"/>
            </p:cNvSpPr>
            <p:nvPr/>
          </p:nvSpPr>
          <p:spPr bwMode="auto">
            <a:xfrm rot="-10800000">
              <a:off x="3611" y="1640"/>
              <a:ext cx="89" cy="100"/>
            </a:xfrm>
            <a:custGeom>
              <a:avLst/>
              <a:gdLst/>
              <a:ahLst/>
              <a:cxnLst>
                <a:cxn ang="0">
                  <a:pos x="72" y="99"/>
                </a:cxn>
                <a:cxn ang="0">
                  <a:pos x="6" y="92"/>
                </a:cxn>
                <a:cxn ang="0">
                  <a:pos x="0" y="59"/>
                </a:cxn>
                <a:cxn ang="0">
                  <a:pos x="12" y="36"/>
                </a:cxn>
                <a:cxn ang="0">
                  <a:pos x="45" y="0"/>
                </a:cxn>
                <a:cxn ang="0">
                  <a:pos x="78" y="0"/>
                </a:cxn>
                <a:cxn ang="0">
                  <a:pos x="72" y="99"/>
                </a:cxn>
              </a:cxnLst>
              <a:rect l="0" t="0" r="r" b="b"/>
              <a:pathLst>
                <a:path w="79" h="100">
                  <a:moveTo>
                    <a:pt x="72" y="99"/>
                  </a:moveTo>
                  <a:lnTo>
                    <a:pt x="6" y="92"/>
                  </a:lnTo>
                  <a:lnTo>
                    <a:pt x="0" y="59"/>
                  </a:lnTo>
                  <a:lnTo>
                    <a:pt x="12" y="36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72" y="9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49" name="Freeform 101"/>
            <p:cNvSpPr>
              <a:spLocks noChangeAspect="1"/>
            </p:cNvSpPr>
            <p:nvPr/>
          </p:nvSpPr>
          <p:spPr bwMode="auto">
            <a:xfrm rot="-10800000">
              <a:off x="3624" y="834"/>
              <a:ext cx="100" cy="15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3" y="55"/>
                </a:cxn>
                <a:cxn ang="0">
                  <a:pos x="88" y="96"/>
                </a:cxn>
                <a:cxn ang="0">
                  <a:pos x="85" y="125"/>
                </a:cxn>
                <a:cxn ang="0">
                  <a:pos x="82" y="151"/>
                </a:cxn>
                <a:cxn ang="0">
                  <a:pos x="61" y="148"/>
                </a:cxn>
                <a:cxn ang="0">
                  <a:pos x="24" y="138"/>
                </a:cxn>
                <a:cxn ang="0">
                  <a:pos x="24" y="84"/>
                </a:cxn>
                <a:cxn ang="0">
                  <a:pos x="0" y="42"/>
                </a:cxn>
                <a:cxn ang="0">
                  <a:pos x="6" y="3"/>
                </a:cxn>
                <a:cxn ang="0">
                  <a:pos x="52" y="0"/>
                </a:cxn>
              </a:cxnLst>
              <a:rect l="0" t="0" r="r" b="b"/>
              <a:pathLst>
                <a:path w="89" h="152">
                  <a:moveTo>
                    <a:pt x="52" y="0"/>
                  </a:moveTo>
                  <a:lnTo>
                    <a:pt x="73" y="55"/>
                  </a:lnTo>
                  <a:lnTo>
                    <a:pt x="88" y="96"/>
                  </a:lnTo>
                  <a:lnTo>
                    <a:pt x="85" y="125"/>
                  </a:lnTo>
                  <a:lnTo>
                    <a:pt x="82" y="151"/>
                  </a:lnTo>
                  <a:lnTo>
                    <a:pt x="61" y="148"/>
                  </a:lnTo>
                  <a:lnTo>
                    <a:pt x="24" y="138"/>
                  </a:lnTo>
                  <a:lnTo>
                    <a:pt x="24" y="84"/>
                  </a:lnTo>
                  <a:lnTo>
                    <a:pt x="0" y="42"/>
                  </a:lnTo>
                  <a:lnTo>
                    <a:pt x="6" y="3"/>
                  </a:lnTo>
                  <a:lnTo>
                    <a:pt x="52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0" name="Freeform 102"/>
            <p:cNvSpPr>
              <a:spLocks noChangeAspect="1"/>
            </p:cNvSpPr>
            <p:nvPr/>
          </p:nvSpPr>
          <p:spPr bwMode="auto">
            <a:xfrm rot="-10800000">
              <a:off x="3665" y="979"/>
              <a:ext cx="106" cy="220"/>
            </a:xfrm>
            <a:custGeom>
              <a:avLst/>
              <a:gdLst/>
              <a:ahLst/>
              <a:cxnLst>
                <a:cxn ang="0">
                  <a:pos x="94" y="219"/>
                </a:cxn>
                <a:cxn ang="0">
                  <a:pos x="49" y="213"/>
                </a:cxn>
                <a:cxn ang="0">
                  <a:pos x="23" y="163"/>
                </a:cxn>
                <a:cxn ang="0">
                  <a:pos x="0" y="111"/>
                </a:cxn>
                <a:cxn ang="0">
                  <a:pos x="6" y="46"/>
                </a:cxn>
                <a:cxn ang="0">
                  <a:pos x="26" y="0"/>
                </a:cxn>
                <a:cxn ang="0">
                  <a:pos x="68" y="34"/>
                </a:cxn>
                <a:cxn ang="0">
                  <a:pos x="75" y="86"/>
                </a:cxn>
                <a:cxn ang="0">
                  <a:pos x="91" y="123"/>
                </a:cxn>
                <a:cxn ang="0">
                  <a:pos x="94" y="219"/>
                </a:cxn>
              </a:cxnLst>
              <a:rect l="0" t="0" r="r" b="b"/>
              <a:pathLst>
                <a:path w="95" h="220">
                  <a:moveTo>
                    <a:pt x="94" y="219"/>
                  </a:moveTo>
                  <a:lnTo>
                    <a:pt x="49" y="213"/>
                  </a:lnTo>
                  <a:lnTo>
                    <a:pt x="23" y="163"/>
                  </a:lnTo>
                  <a:lnTo>
                    <a:pt x="0" y="111"/>
                  </a:lnTo>
                  <a:lnTo>
                    <a:pt x="6" y="46"/>
                  </a:lnTo>
                  <a:lnTo>
                    <a:pt x="26" y="0"/>
                  </a:lnTo>
                  <a:lnTo>
                    <a:pt x="68" y="34"/>
                  </a:lnTo>
                  <a:lnTo>
                    <a:pt x="75" y="86"/>
                  </a:lnTo>
                  <a:lnTo>
                    <a:pt x="91" y="123"/>
                  </a:lnTo>
                  <a:lnTo>
                    <a:pt x="94" y="219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1" name="Freeform 103"/>
            <p:cNvSpPr>
              <a:spLocks noChangeAspect="1"/>
            </p:cNvSpPr>
            <p:nvPr/>
          </p:nvSpPr>
          <p:spPr bwMode="auto">
            <a:xfrm rot="-10800000">
              <a:off x="3612" y="1192"/>
              <a:ext cx="176" cy="443"/>
            </a:xfrm>
            <a:custGeom>
              <a:avLst/>
              <a:gdLst/>
              <a:ahLst/>
              <a:cxnLst>
                <a:cxn ang="0">
                  <a:pos x="75" y="442"/>
                </a:cxn>
                <a:cxn ang="0">
                  <a:pos x="84" y="367"/>
                </a:cxn>
                <a:cxn ang="0">
                  <a:pos x="103" y="293"/>
                </a:cxn>
                <a:cxn ang="0">
                  <a:pos x="153" y="53"/>
                </a:cxn>
                <a:cxn ang="0">
                  <a:pos x="156" y="6"/>
                </a:cxn>
                <a:cxn ang="0">
                  <a:pos x="90" y="0"/>
                </a:cxn>
                <a:cxn ang="0">
                  <a:pos x="28" y="65"/>
                </a:cxn>
                <a:cxn ang="0">
                  <a:pos x="6" y="190"/>
                </a:cxn>
                <a:cxn ang="0">
                  <a:pos x="0" y="317"/>
                </a:cxn>
                <a:cxn ang="0">
                  <a:pos x="16" y="392"/>
                </a:cxn>
                <a:cxn ang="0">
                  <a:pos x="22" y="426"/>
                </a:cxn>
                <a:cxn ang="0">
                  <a:pos x="75" y="442"/>
                </a:cxn>
              </a:cxnLst>
              <a:rect l="0" t="0" r="r" b="b"/>
              <a:pathLst>
                <a:path w="157" h="443">
                  <a:moveTo>
                    <a:pt x="75" y="442"/>
                  </a:moveTo>
                  <a:lnTo>
                    <a:pt x="84" y="367"/>
                  </a:lnTo>
                  <a:lnTo>
                    <a:pt x="103" y="293"/>
                  </a:lnTo>
                  <a:lnTo>
                    <a:pt x="153" y="53"/>
                  </a:lnTo>
                  <a:lnTo>
                    <a:pt x="156" y="6"/>
                  </a:lnTo>
                  <a:lnTo>
                    <a:pt x="90" y="0"/>
                  </a:lnTo>
                  <a:lnTo>
                    <a:pt x="28" y="65"/>
                  </a:lnTo>
                  <a:lnTo>
                    <a:pt x="6" y="190"/>
                  </a:lnTo>
                  <a:lnTo>
                    <a:pt x="0" y="317"/>
                  </a:lnTo>
                  <a:lnTo>
                    <a:pt x="16" y="392"/>
                  </a:lnTo>
                  <a:lnTo>
                    <a:pt x="22" y="426"/>
                  </a:lnTo>
                  <a:lnTo>
                    <a:pt x="75" y="442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872552" name="Freeform 104"/>
            <p:cNvSpPr>
              <a:spLocks noChangeAspect="1"/>
            </p:cNvSpPr>
            <p:nvPr/>
          </p:nvSpPr>
          <p:spPr bwMode="auto">
            <a:xfrm rot="-10800000">
              <a:off x="3618" y="708"/>
              <a:ext cx="36" cy="12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8" y="49"/>
                </a:cxn>
                <a:cxn ang="0">
                  <a:pos x="28" y="88"/>
                </a:cxn>
                <a:cxn ang="0">
                  <a:pos x="31" y="120"/>
                </a:cxn>
                <a:cxn ang="0">
                  <a:pos x="9" y="107"/>
                </a:cxn>
                <a:cxn ang="0">
                  <a:pos x="3" y="71"/>
                </a:cxn>
                <a:cxn ang="0">
                  <a:pos x="0" y="52"/>
                </a:cxn>
                <a:cxn ang="0">
                  <a:pos x="9" y="0"/>
                </a:cxn>
              </a:cxnLst>
              <a:rect l="0" t="0" r="r" b="b"/>
              <a:pathLst>
                <a:path w="32" h="121">
                  <a:moveTo>
                    <a:pt x="9" y="0"/>
                  </a:moveTo>
                  <a:lnTo>
                    <a:pt x="28" y="49"/>
                  </a:lnTo>
                  <a:lnTo>
                    <a:pt x="28" y="88"/>
                  </a:lnTo>
                  <a:lnTo>
                    <a:pt x="31" y="120"/>
                  </a:lnTo>
                  <a:lnTo>
                    <a:pt x="9" y="107"/>
                  </a:lnTo>
                  <a:lnTo>
                    <a:pt x="3" y="71"/>
                  </a:lnTo>
                  <a:lnTo>
                    <a:pt x="0" y="52"/>
                  </a:lnTo>
                  <a:lnTo>
                    <a:pt x="9" y="0"/>
                  </a:lnTo>
                </a:path>
              </a:pathLst>
            </a:custGeom>
            <a:grpFill/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872553" name="Freeform 105"/>
          <p:cNvSpPr>
            <a:spLocks noChangeAspect="1"/>
          </p:cNvSpPr>
          <p:nvPr/>
        </p:nvSpPr>
        <p:spPr bwMode="auto">
          <a:xfrm rot="-596050">
            <a:off x="3998913" y="2901950"/>
            <a:ext cx="481012" cy="601663"/>
          </a:xfrm>
          <a:custGeom>
            <a:avLst/>
            <a:gdLst/>
            <a:ahLst/>
            <a:cxnLst>
              <a:cxn ang="0">
                <a:pos x="280" y="0"/>
              </a:cxn>
              <a:cxn ang="0">
                <a:pos x="216" y="48"/>
              </a:cxn>
              <a:cxn ang="0">
                <a:pos x="168" y="100"/>
              </a:cxn>
              <a:cxn ang="0">
                <a:pos x="138" y="128"/>
              </a:cxn>
              <a:cxn ang="0">
                <a:pos x="110" y="160"/>
              </a:cxn>
              <a:cxn ang="0">
                <a:pos x="66" y="204"/>
              </a:cxn>
              <a:cxn ang="0">
                <a:pos x="44" y="250"/>
              </a:cxn>
              <a:cxn ang="0">
                <a:pos x="12" y="302"/>
              </a:cxn>
              <a:cxn ang="0">
                <a:pos x="0" y="320"/>
              </a:cxn>
              <a:cxn ang="0">
                <a:pos x="36" y="348"/>
              </a:cxn>
              <a:cxn ang="0">
                <a:pos x="74" y="308"/>
              </a:cxn>
              <a:cxn ang="0">
                <a:pos x="146" y="224"/>
              </a:cxn>
              <a:cxn ang="0">
                <a:pos x="184" y="164"/>
              </a:cxn>
              <a:cxn ang="0">
                <a:pos x="226" y="94"/>
              </a:cxn>
              <a:cxn ang="0">
                <a:pos x="250" y="66"/>
              </a:cxn>
              <a:cxn ang="0">
                <a:pos x="280" y="0"/>
              </a:cxn>
            </a:cxnLst>
            <a:rect l="0" t="0" r="r" b="b"/>
            <a:pathLst>
              <a:path w="280" h="348">
                <a:moveTo>
                  <a:pt x="280" y="0"/>
                </a:moveTo>
                <a:lnTo>
                  <a:pt x="216" y="48"/>
                </a:lnTo>
                <a:lnTo>
                  <a:pt x="168" y="100"/>
                </a:lnTo>
                <a:lnTo>
                  <a:pt x="138" y="128"/>
                </a:lnTo>
                <a:lnTo>
                  <a:pt x="110" y="160"/>
                </a:lnTo>
                <a:lnTo>
                  <a:pt x="66" y="204"/>
                </a:lnTo>
                <a:lnTo>
                  <a:pt x="44" y="250"/>
                </a:lnTo>
                <a:lnTo>
                  <a:pt x="12" y="302"/>
                </a:lnTo>
                <a:lnTo>
                  <a:pt x="0" y="320"/>
                </a:lnTo>
                <a:lnTo>
                  <a:pt x="36" y="348"/>
                </a:lnTo>
                <a:lnTo>
                  <a:pt x="74" y="308"/>
                </a:lnTo>
                <a:lnTo>
                  <a:pt x="146" y="224"/>
                </a:lnTo>
                <a:lnTo>
                  <a:pt x="184" y="164"/>
                </a:lnTo>
                <a:lnTo>
                  <a:pt x="226" y="94"/>
                </a:lnTo>
                <a:lnTo>
                  <a:pt x="250" y="66"/>
                </a:lnTo>
                <a:lnTo>
                  <a:pt x="28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697" name="AutoShape 699"/>
          <p:cNvSpPr>
            <a:spLocks noChangeArrowheads="1"/>
          </p:cNvSpPr>
          <p:nvPr/>
        </p:nvSpPr>
        <p:spPr bwMode="auto">
          <a:xfrm>
            <a:off x="2819400" y="1143000"/>
            <a:ext cx="914400" cy="1524000"/>
          </a:xfrm>
          <a:prstGeom prst="cloudCallout">
            <a:avLst>
              <a:gd name="adj1" fmla="val -1389"/>
              <a:gd name="adj2" fmla="val 1073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7" name="AutoShape 701"/>
          <p:cNvSpPr>
            <a:spLocks noChangeArrowheads="1"/>
          </p:cNvSpPr>
          <p:nvPr/>
        </p:nvSpPr>
        <p:spPr bwMode="auto">
          <a:xfrm rot="328031">
            <a:off x="2821849" y="1375355"/>
            <a:ext cx="663640" cy="2438400"/>
          </a:xfrm>
          <a:prstGeom prst="cloudCallout">
            <a:avLst>
              <a:gd name="adj1" fmla="val -2565"/>
              <a:gd name="adj2" fmla="val 31704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8" name="AutoShape 702"/>
          <p:cNvSpPr>
            <a:spLocks noChangeArrowheads="1"/>
          </p:cNvSpPr>
          <p:nvPr/>
        </p:nvSpPr>
        <p:spPr bwMode="auto">
          <a:xfrm rot="21509716">
            <a:off x="2688160" y="2524353"/>
            <a:ext cx="628402" cy="2833688"/>
          </a:xfrm>
          <a:prstGeom prst="cloudCallout">
            <a:avLst>
              <a:gd name="adj1" fmla="val 5528"/>
              <a:gd name="adj2" fmla="val -12111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699" name="AutoShape 703"/>
          <p:cNvSpPr>
            <a:spLocks noChangeArrowheads="1"/>
          </p:cNvSpPr>
          <p:nvPr/>
        </p:nvSpPr>
        <p:spPr bwMode="auto">
          <a:xfrm flipH="1">
            <a:off x="5257800" y="1219200"/>
            <a:ext cx="914400" cy="1524000"/>
          </a:xfrm>
          <a:prstGeom prst="cloudCallout">
            <a:avLst>
              <a:gd name="adj1" fmla="val -1389"/>
              <a:gd name="adj2" fmla="val 10519"/>
            </a:avLst>
          </a:prstGeom>
          <a:solidFill>
            <a:schemeClr val="bg2"/>
          </a:solidFill>
          <a:ln w="12700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5" name="Group 704"/>
          <p:cNvGrpSpPr>
            <a:grpSpLocks/>
          </p:cNvGrpSpPr>
          <p:nvPr/>
        </p:nvGrpSpPr>
        <p:grpSpPr bwMode="auto">
          <a:xfrm flipH="1" flipV="1">
            <a:off x="5486400" y="1293813"/>
            <a:ext cx="685800" cy="4116388"/>
            <a:chOff x="1532" y="792"/>
            <a:chExt cx="569" cy="2514"/>
          </a:xfrm>
        </p:grpSpPr>
        <p:sp>
          <p:nvSpPr>
            <p:cNvPr id="735" name="AutoShape 705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36" name="AutoShape 706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12700">
              <a:noFill/>
              <a:round/>
              <a:headEnd/>
              <a:tailEnd/>
            </a:ln>
            <a:effectLst/>
          </p:spPr>
          <p:txBody>
            <a:bodyPr rot="10800000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6" name="Group 738"/>
          <p:cNvGrpSpPr>
            <a:grpSpLocks/>
          </p:cNvGrpSpPr>
          <p:nvPr/>
        </p:nvGrpSpPr>
        <p:grpSpPr bwMode="auto">
          <a:xfrm rot="18142925" flipH="1" flipV="1">
            <a:off x="4016375" y="5173663"/>
            <a:ext cx="457200" cy="1068388"/>
            <a:chOff x="1532" y="792"/>
            <a:chExt cx="569" cy="2514"/>
          </a:xfrm>
        </p:grpSpPr>
        <p:sp>
          <p:nvSpPr>
            <p:cNvPr id="703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04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grpSp>
        <p:nvGrpSpPr>
          <p:cNvPr id="17" name="Group 738"/>
          <p:cNvGrpSpPr>
            <a:grpSpLocks/>
          </p:cNvGrpSpPr>
          <p:nvPr/>
        </p:nvGrpSpPr>
        <p:grpSpPr bwMode="auto">
          <a:xfrm rot="20212649" flipH="1" flipV="1">
            <a:off x="2885680" y="5158186"/>
            <a:ext cx="910349" cy="1068388"/>
            <a:chOff x="1532" y="792"/>
            <a:chExt cx="569" cy="2514"/>
          </a:xfrm>
        </p:grpSpPr>
        <p:sp>
          <p:nvSpPr>
            <p:cNvPr id="740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741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742" name="Line 741"/>
          <p:cNvSpPr>
            <a:spLocks noChangeShapeType="1"/>
          </p:cNvSpPr>
          <p:nvPr/>
        </p:nvSpPr>
        <p:spPr bwMode="auto">
          <a:xfrm flipV="1">
            <a:off x="1828800" y="3886200"/>
            <a:ext cx="762000" cy="152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43" name="Line 742"/>
          <p:cNvSpPr>
            <a:spLocks noChangeShapeType="1"/>
          </p:cNvSpPr>
          <p:nvPr/>
        </p:nvSpPr>
        <p:spPr bwMode="auto">
          <a:xfrm>
            <a:off x="1828800" y="4114800"/>
            <a:ext cx="1066800" cy="152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grpSp>
        <p:nvGrpSpPr>
          <p:cNvPr id="18" name="Group 738"/>
          <p:cNvGrpSpPr>
            <a:grpSpLocks/>
          </p:cNvGrpSpPr>
          <p:nvPr/>
        </p:nvGrpSpPr>
        <p:grpSpPr bwMode="auto">
          <a:xfrm rot="20212649" flipH="1" flipV="1">
            <a:off x="3047888" y="2725579"/>
            <a:ext cx="910349" cy="1068388"/>
            <a:chOff x="1532" y="792"/>
            <a:chExt cx="569" cy="2514"/>
          </a:xfrm>
        </p:grpSpPr>
        <p:sp>
          <p:nvSpPr>
            <p:cNvPr id="1316" name="AutoShape 739"/>
            <p:cNvSpPr>
              <a:spLocks noChangeArrowheads="1"/>
            </p:cNvSpPr>
            <p:nvPr/>
          </p:nvSpPr>
          <p:spPr bwMode="auto">
            <a:xfrm>
              <a:off x="1536" y="792"/>
              <a:ext cx="565" cy="1536"/>
            </a:xfrm>
            <a:prstGeom prst="cloudCallout">
              <a:avLst>
                <a:gd name="adj1" fmla="val -2565"/>
                <a:gd name="adj2" fmla="val 31704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  <p:sp>
          <p:nvSpPr>
            <p:cNvPr id="1317" name="AutoShape 740"/>
            <p:cNvSpPr>
              <a:spLocks noChangeArrowheads="1"/>
            </p:cNvSpPr>
            <p:nvPr/>
          </p:nvSpPr>
          <p:spPr bwMode="auto">
            <a:xfrm rot="-418315">
              <a:off x="1532" y="1521"/>
              <a:ext cx="535" cy="1785"/>
            </a:xfrm>
            <a:prstGeom prst="cloudCallout">
              <a:avLst>
                <a:gd name="adj1" fmla="val 5528"/>
                <a:gd name="adj2" fmla="val -12111"/>
              </a:avLst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 rot="10800000" vert="eaVert"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714" name="Rectangle 143"/>
          <p:cNvSpPr>
            <a:spLocks noChangeAspect="1" noChangeArrowheads="1"/>
          </p:cNvSpPr>
          <p:nvPr/>
        </p:nvSpPr>
        <p:spPr bwMode="auto">
          <a:xfrm>
            <a:off x="3666595" y="3027523"/>
            <a:ext cx="736931" cy="379251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49" name="Freeform 401"/>
          <p:cNvSpPr>
            <a:spLocks noChangeAspect="1"/>
          </p:cNvSpPr>
          <p:nvPr/>
        </p:nvSpPr>
        <p:spPr bwMode="auto">
          <a:xfrm>
            <a:off x="4434590" y="2854325"/>
            <a:ext cx="133813" cy="227985"/>
          </a:xfrm>
          <a:custGeom>
            <a:avLst/>
            <a:gdLst/>
            <a:ahLst/>
            <a:cxnLst>
              <a:cxn ang="0">
                <a:pos x="463" y="187"/>
              </a:cxn>
              <a:cxn ang="0">
                <a:pos x="512" y="210"/>
              </a:cxn>
              <a:cxn ang="0">
                <a:pos x="585" y="272"/>
              </a:cxn>
              <a:cxn ang="0">
                <a:pos x="651" y="394"/>
              </a:cxn>
              <a:cxn ang="0">
                <a:pos x="676" y="497"/>
              </a:cxn>
              <a:cxn ang="0">
                <a:pos x="705" y="608"/>
              </a:cxn>
              <a:cxn ang="0">
                <a:pos x="760" y="796"/>
              </a:cxn>
              <a:cxn ang="0">
                <a:pos x="834" y="1032"/>
              </a:cxn>
              <a:cxn ang="0">
                <a:pos x="882" y="1162"/>
              </a:cxn>
              <a:cxn ang="0">
                <a:pos x="900" y="1203"/>
              </a:cxn>
              <a:cxn ang="0">
                <a:pos x="926" y="1274"/>
              </a:cxn>
              <a:cxn ang="0">
                <a:pos x="953" y="1360"/>
              </a:cxn>
              <a:cxn ang="0">
                <a:pos x="965" y="1412"/>
              </a:cxn>
              <a:cxn ang="0">
                <a:pos x="973" y="1460"/>
              </a:cxn>
              <a:cxn ang="0">
                <a:pos x="955" y="1535"/>
              </a:cxn>
              <a:cxn ang="0">
                <a:pos x="878" y="1611"/>
              </a:cxn>
              <a:cxn ang="0">
                <a:pos x="794" y="1647"/>
              </a:cxn>
              <a:cxn ang="0">
                <a:pos x="712" y="1686"/>
              </a:cxn>
              <a:cxn ang="0">
                <a:pos x="579" y="1742"/>
              </a:cxn>
              <a:cxn ang="0">
                <a:pos x="432" y="1799"/>
              </a:cxn>
              <a:cxn ang="0">
                <a:pos x="356" y="1825"/>
              </a:cxn>
              <a:cxn ang="0">
                <a:pos x="320" y="1848"/>
              </a:cxn>
              <a:cxn ang="0">
                <a:pos x="261" y="1864"/>
              </a:cxn>
              <a:cxn ang="0">
                <a:pos x="190" y="1842"/>
              </a:cxn>
              <a:cxn ang="0">
                <a:pos x="146" y="1796"/>
              </a:cxn>
              <a:cxn ang="0">
                <a:pos x="98" y="1666"/>
              </a:cxn>
              <a:cxn ang="0">
                <a:pos x="38" y="1324"/>
              </a:cxn>
              <a:cxn ang="0">
                <a:pos x="5" y="686"/>
              </a:cxn>
              <a:cxn ang="0">
                <a:pos x="8" y="219"/>
              </a:cxn>
              <a:cxn ang="0">
                <a:pos x="0" y="139"/>
              </a:cxn>
              <a:cxn ang="0">
                <a:pos x="28" y="44"/>
              </a:cxn>
              <a:cxn ang="0">
                <a:pos x="132" y="0"/>
              </a:cxn>
              <a:cxn ang="0">
                <a:pos x="232" y="22"/>
              </a:cxn>
              <a:cxn ang="0">
                <a:pos x="265" y="52"/>
              </a:cxn>
              <a:cxn ang="0">
                <a:pos x="324" y="100"/>
              </a:cxn>
              <a:cxn ang="0">
                <a:pos x="406" y="157"/>
              </a:cxn>
            </a:cxnLst>
            <a:rect l="0" t="0" r="r" b="b"/>
            <a:pathLst>
              <a:path w="973" h="1864">
                <a:moveTo>
                  <a:pt x="455" y="184"/>
                </a:moveTo>
                <a:lnTo>
                  <a:pt x="463" y="187"/>
                </a:lnTo>
                <a:lnTo>
                  <a:pt x="483" y="194"/>
                </a:lnTo>
                <a:lnTo>
                  <a:pt x="512" y="210"/>
                </a:lnTo>
                <a:lnTo>
                  <a:pt x="548" y="235"/>
                </a:lnTo>
                <a:lnTo>
                  <a:pt x="585" y="272"/>
                </a:lnTo>
                <a:lnTo>
                  <a:pt x="621" y="324"/>
                </a:lnTo>
                <a:lnTo>
                  <a:pt x="651" y="394"/>
                </a:lnTo>
                <a:lnTo>
                  <a:pt x="673" y="481"/>
                </a:lnTo>
                <a:lnTo>
                  <a:pt x="676" y="497"/>
                </a:lnTo>
                <a:lnTo>
                  <a:pt x="686" y="540"/>
                </a:lnTo>
                <a:lnTo>
                  <a:pt x="705" y="608"/>
                </a:lnTo>
                <a:lnTo>
                  <a:pt x="729" y="695"/>
                </a:lnTo>
                <a:lnTo>
                  <a:pt x="760" y="796"/>
                </a:lnTo>
                <a:lnTo>
                  <a:pt x="795" y="910"/>
                </a:lnTo>
                <a:lnTo>
                  <a:pt x="834" y="1032"/>
                </a:lnTo>
                <a:lnTo>
                  <a:pt x="879" y="1155"/>
                </a:lnTo>
                <a:lnTo>
                  <a:pt x="882" y="1162"/>
                </a:lnTo>
                <a:lnTo>
                  <a:pt x="888" y="1178"/>
                </a:lnTo>
                <a:lnTo>
                  <a:pt x="900" y="1203"/>
                </a:lnTo>
                <a:lnTo>
                  <a:pt x="912" y="1236"/>
                </a:lnTo>
                <a:lnTo>
                  <a:pt x="926" y="1274"/>
                </a:lnTo>
                <a:lnTo>
                  <a:pt x="940" y="1316"/>
                </a:lnTo>
                <a:lnTo>
                  <a:pt x="953" y="1360"/>
                </a:lnTo>
                <a:lnTo>
                  <a:pt x="963" y="1404"/>
                </a:lnTo>
                <a:lnTo>
                  <a:pt x="965" y="1412"/>
                </a:lnTo>
                <a:lnTo>
                  <a:pt x="970" y="1431"/>
                </a:lnTo>
                <a:lnTo>
                  <a:pt x="973" y="1460"/>
                </a:lnTo>
                <a:lnTo>
                  <a:pt x="969" y="1496"/>
                </a:lnTo>
                <a:lnTo>
                  <a:pt x="955" y="1535"/>
                </a:lnTo>
                <a:lnTo>
                  <a:pt x="926" y="1575"/>
                </a:lnTo>
                <a:lnTo>
                  <a:pt x="878" y="1611"/>
                </a:lnTo>
                <a:lnTo>
                  <a:pt x="806" y="1641"/>
                </a:lnTo>
                <a:lnTo>
                  <a:pt x="794" y="1647"/>
                </a:lnTo>
                <a:lnTo>
                  <a:pt x="761" y="1663"/>
                </a:lnTo>
                <a:lnTo>
                  <a:pt x="712" y="1686"/>
                </a:lnTo>
                <a:lnTo>
                  <a:pt x="650" y="1713"/>
                </a:lnTo>
                <a:lnTo>
                  <a:pt x="579" y="1742"/>
                </a:lnTo>
                <a:lnTo>
                  <a:pt x="505" y="1771"/>
                </a:lnTo>
                <a:lnTo>
                  <a:pt x="432" y="1799"/>
                </a:lnTo>
                <a:lnTo>
                  <a:pt x="362" y="1819"/>
                </a:lnTo>
                <a:lnTo>
                  <a:pt x="356" y="1825"/>
                </a:lnTo>
                <a:lnTo>
                  <a:pt x="342" y="1835"/>
                </a:lnTo>
                <a:lnTo>
                  <a:pt x="320" y="1848"/>
                </a:lnTo>
                <a:lnTo>
                  <a:pt x="293" y="1858"/>
                </a:lnTo>
                <a:lnTo>
                  <a:pt x="261" y="1864"/>
                </a:lnTo>
                <a:lnTo>
                  <a:pt x="226" y="1860"/>
                </a:lnTo>
                <a:lnTo>
                  <a:pt x="190" y="1842"/>
                </a:lnTo>
                <a:lnTo>
                  <a:pt x="155" y="1807"/>
                </a:lnTo>
                <a:lnTo>
                  <a:pt x="146" y="1796"/>
                </a:lnTo>
                <a:lnTo>
                  <a:pt x="126" y="1753"/>
                </a:lnTo>
                <a:lnTo>
                  <a:pt x="98" y="1666"/>
                </a:lnTo>
                <a:lnTo>
                  <a:pt x="67" y="1527"/>
                </a:lnTo>
                <a:lnTo>
                  <a:pt x="38" y="1324"/>
                </a:lnTo>
                <a:lnTo>
                  <a:pt x="15" y="1048"/>
                </a:lnTo>
                <a:lnTo>
                  <a:pt x="5" y="686"/>
                </a:lnTo>
                <a:lnTo>
                  <a:pt x="11" y="230"/>
                </a:lnTo>
                <a:lnTo>
                  <a:pt x="8" y="219"/>
                </a:lnTo>
                <a:lnTo>
                  <a:pt x="2" y="184"/>
                </a:lnTo>
                <a:lnTo>
                  <a:pt x="0" y="139"/>
                </a:lnTo>
                <a:lnTo>
                  <a:pt x="8" y="90"/>
                </a:lnTo>
                <a:lnTo>
                  <a:pt x="28" y="44"/>
                </a:lnTo>
                <a:lnTo>
                  <a:pt x="68" y="12"/>
                </a:lnTo>
                <a:lnTo>
                  <a:pt x="132" y="0"/>
                </a:lnTo>
                <a:lnTo>
                  <a:pt x="228" y="18"/>
                </a:lnTo>
                <a:lnTo>
                  <a:pt x="232" y="22"/>
                </a:lnTo>
                <a:lnTo>
                  <a:pt x="245" y="34"/>
                </a:lnTo>
                <a:lnTo>
                  <a:pt x="265" y="52"/>
                </a:lnTo>
                <a:lnTo>
                  <a:pt x="291" y="74"/>
                </a:lnTo>
                <a:lnTo>
                  <a:pt x="324" y="100"/>
                </a:lnTo>
                <a:lnTo>
                  <a:pt x="363" y="128"/>
                </a:lnTo>
                <a:lnTo>
                  <a:pt x="406" y="157"/>
                </a:lnTo>
                <a:lnTo>
                  <a:pt x="455" y="18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0" name="Freeform 402"/>
          <p:cNvSpPr>
            <a:spLocks noChangeAspect="1"/>
          </p:cNvSpPr>
          <p:nvPr/>
        </p:nvSpPr>
        <p:spPr bwMode="auto">
          <a:xfrm>
            <a:off x="4434590" y="2854325"/>
            <a:ext cx="133813" cy="227985"/>
          </a:xfrm>
          <a:custGeom>
            <a:avLst/>
            <a:gdLst/>
            <a:ahLst/>
            <a:cxnLst>
              <a:cxn ang="0">
                <a:pos x="463" y="187"/>
              </a:cxn>
              <a:cxn ang="0">
                <a:pos x="512" y="210"/>
              </a:cxn>
              <a:cxn ang="0">
                <a:pos x="585" y="272"/>
              </a:cxn>
              <a:cxn ang="0">
                <a:pos x="651" y="394"/>
              </a:cxn>
              <a:cxn ang="0">
                <a:pos x="676" y="497"/>
              </a:cxn>
              <a:cxn ang="0">
                <a:pos x="705" y="608"/>
              </a:cxn>
              <a:cxn ang="0">
                <a:pos x="760" y="796"/>
              </a:cxn>
              <a:cxn ang="0">
                <a:pos x="834" y="1032"/>
              </a:cxn>
              <a:cxn ang="0">
                <a:pos x="882" y="1162"/>
              </a:cxn>
              <a:cxn ang="0">
                <a:pos x="900" y="1203"/>
              </a:cxn>
              <a:cxn ang="0">
                <a:pos x="926" y="1274"/>
              </a:cxn>
              <a:cxn ang="0">
                <a:pos x="953" y="1360"/>
              </a:cxn>
              <a:cxn ang="0">
                <a:pos x="965" y="1412"/>
              </a:cxn>
              <a:cxn ang="0">
                <a:pos x="973" y="1460"/>
              </a:cxn>
              <a:cxn ang="0">
                <a:pos x="955" y="1535"/>
              </a:cxn>
              <a:cxn ang="0">
                <a:pos x="878" y="1611"/>
              </a:cxn>
              <a:cxn ang="0">
                <a:pos x="794" y="1647"/>
              </a:cxn>
              <a:cxn ang="0">
                <a:pos x="712" y="1686"/>
              </a:cxn>
              <a:cxn ang="0">
                <a:pos x="579" y="1742"/>
              </a:cxn>
              <a:cxn ang="0">
                <a:pos x="432" y="1799"/>
              </a:cxn>
              <a:cxn ang="0">
                <a:pos x="356" y="1825"/>
              </a:cxn>
              <a:cxn ang="0">
                <a:pos x="320" y="1848"/>
              </a:cxn>
              <a:cxn ang="0">
                <a:pos x="261" y="1864"/>
              </a:cxn>
              <a:cxn ang="0">
                <a:pos x="190" y="1842"/>
              </a:cxn>
              <a:cxn ang="0">
                <a:pos x="146" y="1796"/>
              </a:cxn>
              <a:cxn ang="0">
                <a:pos x="98" y="1666"/>
              </a:cxn>
              <a:cxn ang="0">
                <a:pos x="38" y="1324"/>
              </a:cxn>
              <a:cxn ang="0">
                <a:pos x="5" y="686"/>
              </a:cxn>
              <a:cxn ang="0">
                <a:pos x="8" y="219"/>
              </a:cxn>
              <a:cxn ang="0">
                <a:pos x="0" y="139"/>
              </a:cxn>
              <a:cxn ang="0">
                <a:pos x="28" y="44"/>
              </a:cxn>
              <a:cxn ang="0">
                <a:pos x="132" y="0"/>
              </a:cxn>
              <a:cxn ang="0">
                <a:pos x="232" y="22"/>
              </a:cxn>
              <a:cxn ang="0">
                <a:pos x="265" y="52"/>
              </a:cxn>
              <a:cxn ang="0">
                <a:pos x="324" y="100"/>
              </a:cxn>
              <a:cxn ang="0">
                <a:pos x="406" y="157"/>
              </a:cxn>
              <a:cxn ang="0">
                <a:pos x="455" y="184"/>
              </a:cxn>
            </a:cxnLst>
            <a:rect l="0" t="0" r="r" b="b"/>
            <a:pathLst>
              <a:path w="973" h="1864">
                <a:moveTo>
                  <a:pt x="455" y="184"/>
                </a:moveTo>
                <a:lnTo>
                  <a:pt x="463" y="187"/>
                </a:lnTo>
                <a:lnTo>
                  <a:pt x="483" y="194"/>
                </a:lnTo>
                <a:lnTo>
                  <a:pt x="512" y="210"/>
                </a:lnTo>
                <a:lnTo>
                  <a:pt x="548" y="235"/>
                </a:lnTo>
                <a:lnTo>
                  <a:pt x="585" y="272"/>
                </a:lnTo>
                <a:lnTo>
                  <a:pt x="621" y="324"/>
                </a:lnTo>
                <a:lnTo>
                  <a:pt x="651" y="394"/>
                </a:lnTo>
                <a:lnTo>
                  <a:pt x="673" y="481"/>
                </a:lnTo>
                <a:lnTo>
                  <a:pt x="676" y="497"/>
                </a:lnTo>
                <a:lnTo>
                  <a:pt x="686" y="540"/>
                </a:lnTo>
                <a:lnTo>
                  <a:pt x="705" y="608"/>
                </a:lnTo>
                <a:lnTo>
                  <a:pt x="729" y="695"/>
                </a:lnTo>
                <a:lnTo>
                  <a:pt x="760" y="796"/>
                </a:lnTo>
                <a:lnTo>
                  <a:pt x="795" y="910"/>
                </a:lnTo>
                <a:lnTo>
                  <a:pt x="834" y="1032"/>
                </a:lnTo>
                <a:lnTo>
                  <a:pt x="879" y="1155"/>
                </a:lnTo>
                <a:lnTo>
                  <a:pt x="882" y="1162"/>
                </a:lnTo>
                <a:lnTo>
                  <a:pt x="888" y="1178"/>
                </a:lnTo>
                <a:lnTo>
                  <a:pt x="900" y="1203"/>
                </a:lnTo>
                <a:lnTo>
                  <a:pt x="912" y="1236"/>
                </a:lnTo>
                <a:lnTo>
                  <a:pt x="926" y="1274"/>
                </a:lnTo>
                <a:lnTo>
                  <a:pt x="940" y="1316"/>
                </a:lnTo>
                <a:lnTo>
                  <a:pt x="953" y="1360"/>
                </a:lnTo>
                <a:lnTo>
                  <a:pt x="963" y="1404"/>
                </a:lnTo>
                <a:lnTo>
                  <a:pt x="965" y="1412"/>
                </a:lnTo>
                <a:lnTo>
                  <a:pt x="970" y="1431"/>
                </a:lnTo>
                <a:lnTo>
                  <a:pt x="973" y="1460"/>
                </a:lnTo>
                <a:lnTo>
                  <a:pt x="969" y="1496"/>
                </a:lnTo>
                <a:lnTo>
                  <a:pt x="955" y="1535"/>
                </a:lnTo>
                <a:lnTo>
                  <a:pt x="926" y="1575"/>
                </a:lnTo>
                <a:lnTo>
                  <a:pt x="878" y="1611"/>
                </a:lnTo>
                <a:lnTo>
                  <a:pt x="806" y="1641"/>
                </a:lnTo>
                <a:lnTo>
                  <a:pt x="794" y="1647"/>
                </a:lnTo>
                <a:lnTo>
                  <a:pt x="761" y="1663"/>
                </a:lnTo>
                <a:lnTo>
                  <a:pt x="712" y="1686"/>
                </a:lnTo>
                <a:lnTo>
                  <a:pt x="650" y="1713"/>
                </a:lnTo>
                <a:lnTo>
                  <a:pt x="579" y="1742"/>
                </a:lnTo>
                <a:lnTo>
                  <a:pt x="505" y="1771"/>
                </a:lnTo>
                <a:lnTo>
                  <a:pt x="432" y="1799"/>
                </a:lnTo>
                <a:lnTo>
                  <a:pt x="362" y="1819"/>
                </a:lnTo>
                <a:lnTo>
                  <a:pt x="356" y="1825"/>
                </a:lnTo>
                <a:lnTo>
                  <a:pt x="342" y="1835"/>
                </a:lnTo>
                <a:lnTo>
                  <a:pt x="320" y="1848"/>
                </a:lnTo>
                <a:lnTo>
                  <a:pt x="293" y="1858"/>
                </a:lnTo>
                <a:lnTo>
                  <a:pt x="261" y="1864"/>
                </a:lnTo>
                <a:lnTo>
                  <a:pt x="226" y="1860"/>
                </a:lnTo>
                <a:lnTo>
                  <a:pt x="190" y="1842"/>
                </a:lnTo>
                <a:lnTo>
                  <a:pt x="155" y="1807"/>
                </a:lnTo>
                <a:lnTo>
                  <a:pt x="146" y="1796"/>
                </a:lnTo>
                <a:lnTo>
                  <a:pt x="126" y="1753"/>
                </a:lnTo>
                <a:lnTo>
                  <a:pt x="98" y="1666"/>
                </a:lnTo>
                <a:lnTo>
                  <a:pt x="67" y="1527"/>
                </a:lnTo>
                <a:lnTo>
                  <a:pt x="38" y="1324"/>
                </a:lnTo>
                <a:lnTo>
                  <a:pt x="15" y="1048"/>
                </a:lnTo>
                <a:lnTo>
                  <a:pt x="5" y="686"/>
                </a:lnTo>
                <a:lnTo>
                  <a:pt x="11" y="230"/>
                </a:lnTo>
                <a:lnTo>
                  <a:pt x="8" y="219"/>
                </a:lnTo>
                <a:lnTo>
                  <a:pt x="2" y="184"/>
                </a:lnTo>
                <a:lnTo>
                  <a:pt x="0" y="139"/>
                </a:lnTo>
                <a:lnTo>
                  <a:pt x="8" y="90"/>
                </a:lnTo>
                <a:lnTo>
                  <a:pt x="28" y="44"/>
                </a:lnTo>
                <a:lnTo>
                  <a:pt x="68" y="12"/>
                </a:lnTo>
                <a:lnTo>
                  <a:pt x="132" y="0"/>
                </a:lnTo>
                <a:lnTo>
                  <a:pt x="228" y="18"/>
                </a:lnTo>
                <a:lnTo>
                  <a:pt x="232" y="22"/>
                </a:lnTo>
                <a:lnTo>
                  <a:pt x="245" y="34"/>
                </a:lnTo>
                <a:lnTo>
                  <a:pt x="265" y="52"/>
                </a:lnTo>
                <a:lnTo>
                  <a:pt x="291" y="74"/>
                </a:lnTo>
                <a:lnTo>
                  <a:pt x="324" y="100"/>
                </a:lnTo>
                <a:lnTo>
                  <a:pt x="363" y="128"/>
                </a:lnTo>
                <a:lnTo>
                  <a:pt x="406" y="157"/>
                </a:lnTo>
                <a:lnTo>
                  <a:pt x="455" y="184"/>
                </a:lnTo>
                <a:lnTo>
                  <a:pt x="455" y="184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3" name="Freeform 405"/>
          <p:cNvSpPr>
            <a:spLocks noChangeAspect="1"/>
          </p:cNvSpPr>
          <p:nvPr/>
        </p:nvSpPr>
        <p:spPr bwMode="auto">
          <a:xfrm>
            <a:off x="4596486" y="3168218"/>
            <a:ext cx="23128" cy="71590"/>
          </a:xfrm>
          <a:custGeom>
            <a:avLst/>
            <a:gdLst/>
            <a:ahLst/>
            <a:cxnLst>
              <a:cxn ang="0">
                <a:pos x="66" y="0"/>
              </a:cxn>
              <a:cxn ang="0">
                <a:pos x="68" y="6"/>
              </a:cxn>
              <a:cxn ang="0">
                <a:pos x="76" y="19"/>
              </a:cxn>
              <a:cxn ang="0">
                <a:pos x="86" y="41"/>
              </a:cxn>
              <a:cxn ang="0">
                <a:pos x="98" y="67"/>
              </a:cxn>
              <a:cxn ang="0">
                <a:pos x="110" y="97"/>
              </a:cxn>
              <a:cxn ang="0">
                <a:pos x="121" y="129"/>
              </a:cxn>
              <a:cxn ang="0">
                <a:pos x="130" y="161"/>
              </a:cxn>
              <a:cxn ang="0">
                <a:pos x="135" y="191"/>
              </a:cxn>
              <a:cxn ang="0">
                <a:pos x="136" y="201"/>
              </a:cxn>
              <a:cxn ang="0">
                <a:pos x="143" y="227"/>
              </a:cxn>
              <a:cxn ang="0">
                <a:pos x="151" y="268"/>
              </a:cxn>
              <a:cxn ang="0">
                <a:pos x="159" y="320"/>
              </a:cxn>
              <a:cxn ang="0">
                <a:pos x="164" y="381"/>
              </a:cxn>
              <a:cxn ang="0">
                <a:pos x="167" y="447"/>
              </a:cxn>
              <a:cxn ang="0">
                <a:pos x="163" y="517"/>
              </a:cxn>
              <a:cxn ang="0">
                <a:pos x="151" y="586"/>
              </a:cxn>
              <a:cxn ang="0">
                <a:pos x="146" y="580"/>
              </a:cxn>
              <a:cxn ang="0">
                <a:pos x="134" y="562"/>
              </a:cxn>
              <a:cxn ang="0">
                <a:pos x="115" y="534"/>
              </a:cxn>
              <a:cxn ang="0">
                <a:pos x="92" y="498"/>
              </a:cxn>
              <a:cxn ang="0">
                <a:pos x="67" y="455"/>
              </a:cxn>
              <a:cxn ang="0">
                <a:pos x="43" y="407"/>
              </a:cxn>
              <a:cxn ang="0">
                <a:pos x="21" y="355"/>
              </a:cxn>
              <a:cxn ang="0">
                <a:pos x="5" y="301"/>
              </a:cxn>
              <a:cxn ang="0">
                <a:pos x="4" y="300"/>
              </a:cxn>
              <a:cxn ang="0">
                <a:pos x="1" y="290"/>
              </a:cxn>
              <a:cxn ang="0">
                <a:pos x="0" y="272"/>
              </a:cxn>
              <a:cxn ang="0">
                <a:pos x="1" y="243"/>
              </a:cxn>
              <a:cxn ang="0">
                <a:pos x="8" y="204"/>
              </a:cxn>
              <a:cxn ang="0">
                <a:pos x="18" y="152"/>
              </a:cxn>
              <a:cxn ang="0">
                <a:pos x="37" y="84"/>
              </a:cxn>
              <a:cxn ang="0">
                <a:pos x="66" y="0"/>
              </a:cxn>
            </a:cxnLst>
            <a:rect l="0" t="0" r="r" b="b"/>
            <a:pathLst>
              <a:path w="167" h="586">
                <a:moveTo>
                  <a:pt x="66" y="0"/>
                </a:moveTo>
                <a:lnTo>
                  <a:pt x="68" y="6"/>
                </a:lnTo>
                <a:lnTo>
                  <a:pt x="76" y="19"/>
                </a:lnTo>
                <a:lnTo>
                  <a:pt x="86" y="41"/>
                </a:lnTo>
                <a:lnTo>
                  <a:pt x="98" y="67"/>
                </a:lnTo>
                <a:lnTo>
                  <a:pt x="110" y="97"/>
                </a:lnTo>
                <a:lnTo>
                  <a:pt x="121" y="129"/>
                </a:lnTo>
                <a:lnTo>
                  <a:pt x="130" y="161"/>
                </a:lnTo>
                <a:lnTo>
                  <a:pt x="135" y="191"/>
                </a:lnTo>
                <a:lnTo>
                  <a:pt x="136" y="201"/>
                </a:lnTo>
                <a:lnTo>
                  <a:pt x="143" y="227"/>
                </a:lnTo>
                <a:lnTo>
                  <a:pt x="151" y="268"/>
                </a:lnTo>
                <a:lnTo>
                  <a:pt x="159" y="320"/>
                </a:lnTo>
                <a:lnTo>
                  <a:pt x="164" y="381"/>
                </a:lnTo>
                <a:lnTo>
                  <a:pt x="167" y="447"/>
                </a:lnTo>
                <a:lnTo>
                  <a:pt x="163" y="517"/>
                </a:lnTo>
                <a:lnTo>
                  <a:pt x="151" y="586"/>
                </a:lnTo>
                <a:lnTo>
                  <a:pt x="146" y="580"/>
                </a:lnTo>
                <a:lnTo>
                  <a:pt x="134" y="562"/>
                </a:lnTo>
                <a:lnTo>
                  <a:pt x="115" y="534"/>
                </a:lnTo>
                <a:lnTo>
                  <a:pt x="92" y="498"/>
                </a:lnTo>
                <a:lnTo>
                  <a:pt x="67" y="455"/>
                </a:lnTo>
                <a:lnTo>
                  <a:pt x="43" y="407"/>
                </a:lnTo>
                <a:lnTo>
                  <a:pt x="21" y="355"/>
                </a:lnTo>
                <a:lnTo>
                  <a:pt x="5" y="301"/>
                </a:lnTo>
                <a:lnTo>
                  <a:pt x="4" y="300"/>
                </a:lnTo>
                <a:lnTo>
                  <a:pt x="1" y="290"/>
                </a:lnTo>
                <a:lnTo>
                  <a:pt x="0" y="272"/>
                </a:lnTo>
                <a:lnTo>
                  <a:pt x="1" y="243"/>
                </a:lnTo>
                <a:lnTo>
                  <a:pt x="8" y="204"/>
                </a:lnTo>
                <a:lnTo>
                  <a:pt x="18" y="152"/>
                </a:lnTo>
                <a:lnTo>
                  <a:pt x="37" y="84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4" name="Freeform 406"/>
          <p:cNvSpPr>
            <a:spLocks noChangeAspect="1"/>
          </p:cNvSpPr>
          <p:nvPr/>
        </p:nvSpPr>
        <p:spPr bwMode="auto">
          <a:xfrm>
            <a:off x="4596486" y="3168218"/>
            <a:ext cx="23128" cy="71590"/>
          </a:xfrm>
          <a:custGeom>
            <a:avLst/>
            <a:gdLst/>
            <a:ahLst/>
            <a:cxnLst>
              <a:cxn ang="0">
                <a:pos x="66" y="0"/>
              </a:cxn>
              <a:cxn ang="0">
                <a:pos x="68" y="6"/>
              </a:cxn>
              <a:cxn ang="0">
                <a:pos x="76" y="19"/>
              </a:cxn>
              <a:cxn ang="0">
                <a:pos x="86" y="41"/>
              </a:cxn>
              <a:cxn ang="0">
                <a:pos x="98" y="67"/>
              </a:cxn>
              <a:cxn ang="0">
                <a:pos x="110" y="97"/>
              </a:cxn>
              <a:cxn ang="0">
                <a:pos x="121" y="129"/>
              </a:cxn>
              <a:cxn ang="0">
                <a:pos x="130" y="161"/>
              </a:cxn>
              <a:cxn ang="0">
                <a:pos x="135" y="191"/>
              </a:cxn>
              <a:cxn ang="0">
                <a:pos x="136" y="201"/>
              </a:cxn>
              <a:cxn ang="0">
                <a:pos x="143" y="227"/>
              </a:cxn>
              <a:cxn ang="0">
                <a:pos x="151" y="268"/>
              </a:cxn>
              <a:cxn ang="0">
                <a:pos x="159" y="320"/>
              </a:cxn>
              <a:cxn ang="0">
                <a:pos x="164" y="381"/>
              </a:cxn>
              <a:cxn ang="0">
                <a:pos x="167" y="447"/>
              </a:cxn>
              <a:cxn ang="0">
                <a:pos x="163" y="517"/>
              </a:cxn>
              <a:cxn ang="0">
                <a:pos x="151" y="586"/>
              </a:cxn>
              <a:cxn ang="0">
                <a:pos x="146" y="580"/>
              </a:cxn>
              <a:cxn ang="0">
                <a:pos x="134" y="562"/>
              </a:cxn>
              <a:cxn ang="0">
                <a:pos x="115" y="534"/>
              </a:cxn>
              <a:cxn ang="0">
                <a:pos x="92" y="498"/>
              </a:cxn>
              <a:cxn ang="0">
                <a:pos x="67" y="455"/>
              </a:cxn>
              <a:cxn ang="0">
                <a:pos x="43" y="407"/>
              </a:cxn>
              <a:cxn ang="0">
                <a:pos x="21" y="355"/>
              </a:cxn>
              <a:cxn ang="0">
                <a:pos x="5" y="301"/>
              </a:cxn>
              <a:cxn ang="0">
                <a:pos x="4" y="300"/>
              </a:cxn>
              <a:cxn ang="0">
                <a:pos x="1" y="290"/>
              </a:cxn>
              <a:cxn ang="0">
                <a:pos x="0" y="272"/>
              </a:cxn>
              <a:cxn ang="0">
                <a:pos x="1" y="243"/>
              </a:cxn>
              <a:cxn ang="0">
                <a:pos x="8" y="204"/>
              </a:cxn>
              <a:cxn ang="0">
                <a:pos x="18" y="152"/>
              </a:cxn>
              <a:cxn ang="0">
                <a:pos x="37" y="84"/>
              </a:cxn>
              <a:cxn ang="0">
                <a:pos x="66" y="0"/>
              </a:cxn>
              <a:cxn ang="0">
                <a:pos x="66" y="0"/>
              </a:cxn>
            </a:cxnLst>
            <a:rect l="0" t="0" r="r" b="b"/>
            <a:pathLst>
              <a:path w="167" h="586">
                <a:moveTo>
                  <a:pt x="66" y="0"/>
                </a:moveTo>
                <a:lnTo>
                  <a:pt x="68" y="6"/>
                </a:lnTo>
                <a:lnTo>
                  <a:pt x="76" y="19"/>
                </a:lnTo>
                <a:lnTo>
                  <a:pt x="86" y="41"/>
                </a:lnTo>
                <a:lnTo>
                  <a:pt x="98" y="67"/>
                </a:lnTo>
                <a:lnTo>
                  <a:pt x="110" y="97"/>
                </a:lnTo>
                <a:lnTo>
                  <a:pt x="121" y="129"/>
                </a:lnTo>
                <a:lnTo>
                  <a:pt x="130" y="161"/>
                </a:lnTo>
                <a:lnTo>
                  <a:pt x="135" y="191"/>
                </a:lnTo>
                <a:lnTo>
                  <a:pt x="136" y="201"/>
                </a:lnTo>
                <a:lnTo>
                  <a:pt x="143" y="227"/>
                </a:lnTo>
                <a:lnTo>
                  <a:pt x="151" y="268"/>
                </a:lnTo>
                <a:lnTo>
                  <a:pt x="159" y="320"/>
                </a:lnTo>
                <a:lnTo>
                  <a:pt x="164" y="381"/>
                </a:lnTo>
                <a:lnTo>
                  <a:pt x="167" y="447"/>
                </a:lnTo>
                <a:lnTo>
                  <a:pt x="163" y="517"/>
                </a:lnTo>
                <a:lnTo>
                  <a:pt x="151" y="586"/>
                </a:lnTo>
                <a:lnTo>
                  <a:pt x="146" y="580"/>
                </a:lnTo>
                <a:lnTo>
                  <a:pt x="134" y="562"/>
                </a:lnTo>
                <a:lnTo>
                  <a:pt x="115" y="534"/>
                </a:lnTo>
                <a:lnTo>
                  <a:pt x="92" y="498"/>
                </a:lnTo>
                <a:lnTo>
                  <a:pt x="67" y="455"/>
                </a:lnTo>
                <a:lnTo>
                  <a:pt x="43" y="407"/>
                </a:lnTo>
                <a:lnTo>
                  <a:pt x="21" y="355"/>
                </a:lnTo>
                <a:lnTo>
                  <a:pt x="5" y="301"/>
                </a:lnTo>
                <a:lnTo>
                  <a:pt x="4" y="300"/>
                </a:lnTo>
                <a:lnTo>
                  <a:pt x="1" y="290"/>
                </a:lnTo>
                <a:lnTo>
                  <a:pt x="0" y="272"/>
                </a:lnTo>
                <a:lnTo>
                  <a:pt x="1" y="243"/>
                </a:lnTo>
                <a:lnTo>
                  <a:pt x="8" y="204"/>
                </a:lnTo>
                <a:lnTo>
                  <a:pt x="18" y="152"/>
                </a:lnTo>
                <a:lnTo>
                  <a:pt x="37" y="84"/>
                </a:lnTo>
                <a:lnTo>
                  <a:pt x="66" y="0"/>
                </a:lnTo>
                <a:lnTo>
                  <a:pt x="66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5" name="Freeform 407"/>
          <p:cNvSpPr>
            <a:spLocks noChangeAspect="1"/>
          </p:cNvSpPr>
          <p:nvPr/>
        </p:nvSpPr>
        <p:spPr bwMode="auto">
          <a:xfrm>
            <a:off x="4596486" y="3202360"/>
            <a:ext cx="21476" cy="38181"/>
          </a:xfrm>
          <a:custGeom>
            <a:avLst/>
            <a:gdLst/>
            <a:ahLst/>
            <a:cxnLst>
              <a:cxn ang="0">
                <a:pos x="39" y="72"/>
              </a:cxn>
              <a:cxn ang="0">
                <a:pos x="55" y="97"/>
              </a:cxn>
              <a:cxn ang="0">
                <a:pos x="75" y="135"/>
              </a:cxn>
              <a:cxn ang="0">
                <a:pos x="94" y="169"/>
              </a:cxn>
              <a:cxn ang="0">
                <a:pos x="101" y="182"/>
              </a:cxn>
              <a:cxn ang="0">
                <a:pos x="109" y="194"/>
              </a:cxn>
              <a:cxn ang="0">
                <a:pos x="121" y="214"/>
              </a:cxn>
              <a:cxn ang="0">
                <a:pos x="137" y="242"/>
              </a:cxn>
              <a:cxn ang="0">
                <a:pos x="148" y="263"/>
              </a:cxn>
              <a:cxn ang="0">
                <a:pos x="150" y="272"/>
              </a:cxn>
              <a:cxn ang="0">
                <a:pos x="153" y="276"/>
              </a:cxn>
              <a:cxn ang="0">
                <a:pos x="154" y="279"/>
              </a:cxn>
              <a:cxn ang="0">
                <a:pos x="154" y="285"/>
              </a:cxn>
              <a:cxn ang="0">
                <a:pos x="154" y="297"/>
              </a:cxn>
              <a:cxn ang="0">
                <a:pos x="148" y="307"/>
              </a:cxn>
              <a:cxn ang="0">
                <a:pos x="132" y="310"/>
              </a:cxn>
              <a:cxn ang="0">
                <a:pos x="126" y="307"/>
              </a:cxn>
              <a:cxn ang="0">
                <a:pos x="115" y="297"/>
              </a:cxn>
              <a:cxn ang="0">
                <a:pos x="100" y="279"/>
              </a:cxn>
              <a:cxn ang="0">
                <a:pos x="84" y="250"/>
              </a:cxn>
              <a:cxn ang="0">
                <a:pos x="76" y="239"/>
              </a:cxn>
              <a:cxn ang="0">
                <a:pos x="60" y="207"/>
              </a:cxn>
              <a:cxn ang="0">
                <a:pos x="41" y="165"/>
              </a:cxn>
              <a:cxn ang="0">
                <a:pos x="27" y="122"/>
              </a:cxn>
              <a:cxn ang="0">
                <a:pos x="23" y="111"/>
              </a:cxn>
              <a:cxn ang="0">
                <a:pos x="15" y="87"/>
              </a:cxn>
              <a:cxn ang="0">
                <a:pos x="7" y="56"/>
              </a:cxn>
              <a:cxn ang="0">
                <a:pos x="2" y="26"/>
              </a:cxn>
              <a:cxn ang="0">
                <a:pos x="0" y="19"/>
              </a:cxn>
              <a:cxn ang="0">
                <a:pos x="0" y="4"/>
              </a:cxn>
              <a:cxn ang="0">
                <a:pos x="4" y="0"/>
              </a:cxn>
              <a:cxn ang="0">
                <a:pos x="15" y="22"/>
              </a:cxn>
              <a:cxn ang="0">
                <a:pos x="17" y="27"/>
              </a:cxn>
              <a:cxn ang="0">
                <a:pos x="22" y="38"/>
              </a:cxn>
              <a:cxn ang="0">
                <a:pos x="29" y="53"/>
              </a:cxn>
              <a:cxn ang="0">
                <a:pos x="38" y="68"/>
              </a:cxn>
            </a:cxnLst>
            <a:rect l="0" t="0" r="r" b="b"/>
            <a:pathLst>
              <a:path w="155" h="310">
                <a:moveTo>
                  <a:pt x="38" y="68"/>
                </a:moveTo>
                <a:lnTo>
                  <a:pt x="39" y="72"/>
                </a:lnTo>
                <a:lnTo>
                  <a:pt x="46" y="82"/>
                </a:lnTo>
                <a:lnTo>
                  <a:pt x="55" y="97"/>
                </a:lnTo>
                <a:lnTo>
                  <a:pt x="65" y="116"/>
                </a:lnTo>
                <a:lnTo>
                  <a:pt x="75" y="135"/>
                </a:lnTo>
                <a:lnTo>
                  <a:pt x="85" y="153"/>
                </a:lnTo>
                <a:lnTo>
                  <a:pt x="94" y="169"/>
                </a:lnTo>
                <a:lnTo>
                  <a:pt x="101" y="181"/>
                </a:lnTo>
                <a:lnTo>
                  <a:pt x="101" y="182"/>
                </a:lnTo>
                <a:lnTo>
                  <a:pt x="105" y="187"/>
                </a:lnTo>
                <a:lnTo>
                  <a:pt x="109" y="194"/>
                </a:lnTo>
                <a:lnTo>
                  <a:pt x="115" y="203"/>
                </a:lnTo>
                <a:lnTo>
                  <a:pt x="121" y="214"/>
                </a:lnTo>
                <a:lnTo>
                  <a:pt x="129" y="227"/>
                </a:lnTo>
                <a:lnTo>
                  <a:pt x="137" y="242"/>
                </a:lnTo>
                <a:lnTo>
                  <a:pt x="145" y="258"/>
                </a:lnTo>
                <a:lnTo>
                  <a:pt x="148" y="263"/>
                </a:lnTo>
                <a:lnTo>
                  <a:pt x="149" y="268"/>
                </a:lnTo>
                <a:lnTo>
                  <a:pt x="150" y="272"/>
                </a:lnTo>
                <a:lnTo>
                  <a:pt x="152" y="275"/>
                </a:lnTo>
                <a:lnTo>
                  <a:pt x="153" y="276"/>
                </a:lnTo>
                <a:lnTo>
                  <a:pt x="153" y="279"/>
                </a:lnTo>
                <a:lnTo>
                  <a:pt x="154" y="279"/>
                </a:lnTo>
                <a:lnTo>
                  <a:pt x="154" y="281"/>
                </a:lnTo>
                <a:lnTo>
                  <a:pt x="154" y="285"/>
                </a:lnTo>
                <a:lnTo>
                  <a:pt x="155" y="291"/>
                </a:lnTo>
                <a:lnTo>
                  <a:pt x="154" y="297"/>
                </a:lnTo>
                <a:lnTo>
                  <a:pt x="153" y="302"/>
                </a:lnTo>
                <a:lnTo>
                  <a:pt x="148" y="307"/>
                </a:lnTo>
                <a:lnTo>
                  <a:pt x="142" y="310"/>
                </a:lnTo>
                <a:lnTo>
                  <a:pt x="132" y="310"/>
                </a:lnTo>
                <a:lnTo>
                  <a:pt x="130" y="310"/>
                </a:lnTo>
                <a:lnTo>
                  <a:pt x="126" y="307"/>
                </a:lnTo>
                <a:lnTo>
                  <a:pt x="121" y="302"/>
                </a:lnTo>
                <a:lnTo>
                  <a:pt x="115" y="297"/>
                </a:lnTo>
                <a:lnTo>
                  <a:pt x="108" y="289"/>
                </a:lnTo>
                <a:lnTo>
                  <a:pt x="100" y="279"/>
                </a:lnTo>
                <a:lnTo>
                  <a:pt x="91" y="266"/>
                </a:lnTo>
                <a:lnTo>
                  <a:pt x="84" y="250"/>
                </a:lnTo>
                <a:lnTo>
                  <a:pt x="81" y="247"/>
                </a:lnTo>
                <a:lnTo>
                  <a:pt x="76" y="239"/>
                </a:lnTo>
                <a:lnTo>
                  <a:pt x="68" y="224"/>
                </a:lnTo>
                <a:lnTo>
                  <a:pt x="60" y="207"/>
                </a:lnTo>
                <a:lnTo>
                  <a:pt x="51" y="187"/>
                </a:lnTo>
                <a:lnTo>
                  <a:pt x="41" y="165"/>
                </a:lnTo>
                <a:lnTo>
                  <a:pt x="33" y="143"/>
                </a:lnTo>
                <a:lnTo>
                  <a:pt x="27" y="122"/>
                </a:lnTo>
                <a:lnTo>
                  <a:pt x="26" y="120"/>
                </a:lnTo>
                <a:lnTo>
                  <a:pt x="23" y="111"/>
                </a:lnTo>
                <a:lnTo>
                  <a:pt x="19" y="101"/>
                </a:lnTo>
                <a:lnTo>
                  <a:pt x="15" y="87"/>
                </a:lnTo>
                <a:lnTo>
                  <a:pt x="10" y="71"/>
                </a:lnTo>
                <a:lnTo>
                  <a:pt x="7" y="56"/>
                </a:lnTo>
                <a:lnTo>
                  <a:pt x="3" y="40"/>
                </a:lnTo>
                <a:lnTo>
                  <a:pt x="2" y="26"/>
                </a:lnTo>
                <a:lnTo>
                  <a:pt x="0" y="25"/>
                </a:lnTo>
                <a:lnTo>
                  <a:pt x="0" y="19"/>
                </a:lnTo>
                <a:lnTo>
                  <a:pt x="0" y="12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9" y="7"/>
                </a:lnTo>
                <a:lnTo>
                  <a:pt x="15" y="22"/>
                </a:lnTo>
                <a:lnTo>
                  <a:pt x="15" y="23"/>
                </a:lnTo>
                <a:lnTo>
                  <a:pt x="17" y="27"/>
                </a:lnTo>
                <a:lnTo>
                  <a:pt x="19" y="32"/>
                </a:lnTo>
                <a:lnTo>
                  <a:pt x="22" y="38"/>
                </a:lnTo>
                <a:lnTo>
                  <a:pt x="26" y="45"/>
                </a:lnTo>
                <a:lnTo>
                  <a:pt x="29" y="53"/>
                </a:lnTo>
                <a:lnTo>
                  <a:pt x="33" y="61"/>
                </a:lnTo>
                <a:lnTo>
                  <a:pt x="38" y="6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6" name="Freeform 408"/>
          <p:cNvSpPr>
            <a:spLocks noChangeAspect="1"/>
          </p:cNvSpPr>
          <p:nvPr/>
        </p:nvSpPr>
        <p:spPr bwMode="auto">
          <a:xfrm>
            <a:off x="4596486" y="3202360"/>
            <a:ext cx="21476" cy="38181"/>
          </a:xfrm>
          <a:custGeom>
            <a:avLst/>
            <a:gdLst/>
            <a:ahLst/>
            <a:cxnLst>
              <a:cxn ang="0">
                <a:pos x="39" y="72"/>
              </a:cxn>
              <a:cxn ang="0">
                <a:pos x="55" y="97"/>
              </a:cxn>
              <a:cxn ang="0">
                <a:pos x="75" y="135"/>
              </a:cxn>
              <a:cxn ang="0">
                <a:pos x="94" y="169"/>
              </a:cxn>
              <a:cxn ang="0">
                <a:pos x="101" y="182"/>
              </a:cxn>
              <a:cxn ang="0">
                <a:pos x="109" y="194"/>
              </a:cxn>
              <a:cxn ang="0">
                <a:pos x="121" y="214"/>
              </a:cxn>
              <a:cxn ang="0">
                <a:pos x="137" y="242"/>
              </a:cxn>
              <a:cxn ang="0">
                <a:pos x="148" y="263"/>
              </a:cxn>
              <a:cxn ang="0">
                <a:pos x="150" y="272"/>
              </a:cxn>
              <a:cxn ang="0">
                <a:pos x="153" y="276"/>
              </a:cxn>
              <a:cxn ang="0">
                <a:pos x="154" y="279"/>
              </a:cxn>
              <a:cxn ang="0">
                <a:pos x="154" y="285"/>
              </a:cxn>
              <a:cxn ang="0">
                <a:pos x="154" y="297"/>
              </a:cxn>
              <a:cxn ang="0">
                <a:pos x="148" y="307"/>
              </a:cxn>
              <a:cxn ang="0">
                <a:pos x="132" y="310"/>
              </a:cxn>
              <a:cxn ang="0">
                <a:pos x="126" y="307"/>
              </a:cxn>
              <a:cxn ang="0">
                <a:pos x="115" y="297"/>
              </a:cxn>
              <a:cxn ang="0">
                <a:pos x="100" y="279"/>
              </a:cxn>
              <a:cxn ang="0">
                <a:pos x="84" y="250"/>
              </a:cxn>
              <a:cxn ang="0">
                <a:pos x="76" y="239"/>
              </a:cxn>
              <a:cxn ang="0">
                <a:pos x="60" y="207"/>
              </a:cxn>
              <a:cxn ang="0">
                <a:pos x="41" y="165"/>
              </a:cxn>
              <a:cxn ang="0">
                <a:pos x="27" y="122"/>
              </a:cxn>
              <a:cxn ang="0">
                <a:pos x="23" y="111"/>
              </a:cxn>
              <a:cxn ang="0">
                <a:pos x="15" y="87"/>
              </a:cxn>
              <a:cxn ang="0">
                <a:pos x="7" y="56"/>
              </a:cxn>
              <a:cxn ang="0">
                <a:pos x="2" y="26"/>
              </a:cxn>
              <a:cxn ang="0">
                <a:pos x="0" y="19"/>
              </a:cxn>
              <a:cxn ang="0">
                <a:pos x="0" y="4"/>
              </a:cxn>
              <a:cxn ang="0">
                <a:pos x="4" y="0"/>
              </a:cxn>
              <a:cxn ang="0">
                <a:pos x="15" y="22"/>
              </a:cxn>
              <a:cxn ang="0">
                <a:pos x="17" y="27"/>
              </a:cxn>
              <a:cxn ang="0">
                <a:pos x="22" y="38"/>
              </a:cxn>
              <a:cxn ang="0">
                <a:pos x="29" y="53"/>
              </a:cxn>
              <a:cxn ang="0">
                <a:pos x="38" y="68"/>
              </a:cxn>
            </a:cxnLst>
            <a:rect l="0" t="0" r="r" b="b"/>
            <a:pathLst>
              <a:path w="155" h="310">
                <a:moveTo>
                  <a:pt x="38" y="68"/>
                </a:moveTo>
                <a:lnTo>
                  <a:pt x="39" y="72"/>
                </a:lnTo>
                <a:lnTo>
                  <a:pt x="46" y="82"/>
                </a:lnTo>
                <a:lnTo>
                  <a:pt x="55" y="97"/>
                </a:lnTo>
                <a:lnTo>
                  <a:pt x="65" y="116"/>
                </a:lnTo>
                <a:lnTo>
                  <a:pt x="75" y="135"/>
                </a:lnTo>
                <a:lnTo>
                  <a:pt x="85" y="153"/>
                </a:lnTo>
                <a:lnTo>
                  <a:pt x="94" y="169"/>
                </a:lnTo>
                <a:lnTo>
                  <a:pt x="101" y="181"/>
                </a:lnTo>
                <a:lnTo>
                  <a:pt x="101" y="182"/>
                </a:lnTo>
                <a:lnTo>
                  <a:pt x="105" y="187"/>
                </a:lnTo>
                <a:lnTo>
                  <a:pt x="109" y="194"/>
                </a:lnTo>
                <a:lnTo>
                  <a:pt x="115" y="203"/>
                </a:lnTo>
                <a:lnTo>
                  <a:pt x="121" y="214"/>
                </a:lnTo>
                <a:lnTo>
                  <a:pt x="129" y="227"/>
                </a:lnTo>
                <a:lnTo>
                  <a:pt x="137" y="242"/>
                </a:lnTo>
                <a:lnTo>
                  <a:pt x="145" y="258"/>
                </a:lnTo>
                <a:lnTo>
                  <a:pt x="148" y="263"/>
                </a:lnTo>
                <a:lnTo>
                  <a:pt x="149" y="268"/>
                </a:lnTo>
                <a:lnTo>
                  <a:pt x="150" y="272"/>
                </a:lnTo>
                <a:lnTo>
                  <a:pt x="152" y="275"/>
                </a:lnTo>
                <a:lnTo>
                  <a:pt x="153" y="276"/>
                </a:lnTo>
                <a:lnTo>
                  <a:pt x="153" y="279"/>
                </a:lnTo>
                <a:lnTo>
                  <a:pt x="154" y="279"/>
                </a:lnTo>
                <a:lnTo>
                  <a:pt x="154" y="281"/>
                </a:lnTo>
                <a:lnTo>
                  <a:pt x="154" y="285"/>
                </a:lnTo>
                <a:lnTo>
                  <a:pt x="155" y="291"/>
                </a:lnTo>
                <a:lnTo>
                  <a:pt x="154" y="297"/>
                </a:lnTo>
                <a:lnTo>
                  <a:pt x="153" y="302"/>
                </a:lnTo>
                <a:lnTo>
                  <a:pt x="148" y="307"/>
                </a:lnTo>
                <a:lnTo>
                  <a:pt x="142" y="310"/>
                </a:lnTo>
                <a:lnTo>
                  <a:pt x="132" y="310"/>
                </a:lnTo>
                <a:lnTo>
                  <a:pt x="130" y="310"/>
                </a:lnTo>
                <a:lnTo>
                  <a:pt x="126" y="307"/>
                </a:lnTo>
                <a:lnTo>
                  <a:pt x="121" y="302"/>
                </a:lnTo>
                <a:lnTo>
                  <a:pt x="115" y="297"/>
                </a:lnTo>
                <a:lnTo>
                  <a:pt x="108" y="289"/>
                </a:lnTo>
                <a:lnTo>
                  <a:pt x="100" y="279"/>
                </a:lnTo>
                <a:lnTo>
                  <a:pt x="91" y="266"/>
                </a:lnTo>
                <a:lnTo>
                  <a:pt x="84" y="250"/>
                </a:lnTo>
                <a:lnTo>
                  <a:pt x="81" y="247"/>
                </a:lnTo>
                <a:lnTo>
                  <a:pt x="76" y="239"/>
                </a:lnTo>
                <a:lnTo>
                  <a:pt x="68" y="224"/>
                </a:lnTo>
                <a:lnTo>
                  <a:pt x="60" y="207"/>
                </a:lnTo>
                <a:lnTo>
                  <a:pt x="51" y="187"/>
                </a:lnTo>
                <a:lnTo>
                  <a:pt x="41" y="165"/>
                </a:lnTo>
                <a:lnTo>
                  <a:pt x="33" y="143"/>
                </a:lnTo>
                <a:lnTo>
                  <a:pt x="27" y="122"/>
                </a:lnTo>
                <a:lnTo>
                  <a:pt x="26" y="120"/>
                </a:lnTo>
                <a:lnTo>
                  <a:pt x="23" y="111"/>
                </a:lnTo>
                <a:lnTo>
                  <a:pt x="19" y="101"/>
                </a:lnTo>
                <a:lnTo>
                  <a:pt x="15" y="87"/>
                </a:lnTo>
                <a:lnTo>
                  <a:pt x="10" y="71"/>
                </a:lnTo>
                <a:lnTo>
                  <a:pt x="7" y="56"/>
                </a:lnTo>
                <a:lnTo>
                  <a:pt x="3" y="40"/>
                </a:lnTo>
                <a:lnTo>
                  <a:pt x="2" y="26"/>
                </a:lnTo>
                <a:lnTo>
                  <a:pt x="0" y="25"/>
                </a:lnTo>
                <a:lnTo>
                  <a:pt x="0" y="19"/>
                </a:lnTo>
                <a:lnTo>
                  <a:pt x="0" y="12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9" y="7"/>
                </a:lnTo>
                <a:lnTo>
                  <a:pt x="15" y="22"/>
                </a:lnTo>
                <a:lnTo>
                  <a:pt x="15" y="23"/>
                </a:lnTo>
                <a:lnTo>
                  <a:pt x="17" y="27"/>
                </a:lnTo>
                <a:lnTo>
                  <a:pt x="19" y="32"/>
                </a:lnTo>
                <a:lnTo>
                  <a:pt x="22" y="38"/>
                </a:lnTo>
                <a:lnTo>
                  <a:pt x="26" y="45"/>
                </a:lnTo>
                <a:lnTo>
                  <a:pt x="29" y="53"/>
                </a:lnTo>
                <a:lnTo>
                  <a:pt x="33" y="61"/>
                </a:lnTo>
                <a:lnTo>
                  <a:pt x="38" y="68"/>
                </a:lnTo>
                <a:lnTo>
                  <a:pt x="38" y="68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7" name="Freeform 409"/>
          <p:cNvSpPr>
            <a:spLocks noChangeAspect="1"/>
          </p:cNvSpPr>
          <p:nvPr/>
        </p:nvSpPr>
        <p:spPr bwMode="auto">
          <a:xfrm>
            <a:off x="4610115" y="3178130"/>
            <a:ext cx="30149" cy="71957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9" y="6"/>
              </a:cxn>
              <a:cxn ang="0">
                <a:pos x="107" y="19"/>
              </a:cxn>
              <a:cxn ang="0">
                <a:pos x="117" y="40"/>
              </a:cxn>
              <a:cxn ang="0">
                <a:pos x="130" y="66"/>
              </a:cxn>
              <a:cxn ang="0">
                <a:pos x="141" y="97"/>
              </a:cxn>
              <a:cxn ang="0">
                <a:pos x="152" y="129"/>
              </a:cxn>
              <a:cxn ang="0">
                <a:pos x="161" y="162"/>
              </a:cxn>
              <a:cxn ang="0">
                <a:pos x="166" y="192"/>
              </a:cxn>
              <a:cxn ang="0">
                <a:pos x="170" y="205"/>
              </a:cxn>
              <a:cxn ang="0">
                <a:pos x="181" y="238"/>
              </a:cxn>
              <a:cxn ang="0">
                <a:pos x="197" y="289"/>
              </a:cxn>
              <a:cxn ang="0">
                <a:pos x="210" y="348"/>
              </a:cxn>
              <a:cxn ang="0">
                <a:pos x="219" y="414"/>
              </a:cxn>
              <a:cxn ang="0">
                <a:pos x="219" y="479"/>
              </a:cxn>
              <a:cxn ang="0">
                <a:pos x="208" y="538"/>
              </a:cxn>
              <a:cxn ang="0">
                <a:pos x="180" y="586"/>
              </a:cxn>
              <a:cxn ang="0">
                <a:pos x="174" y="577"/>
              </a:cxn>
              <a:cxn ang="0">
                <a:pos x="157" y="550"/>
              </a:cxn>
              <a:cxn ang="0">
                <a:pos x="132" y="509"/>
              </a:cxn>
              <a:cxn ang="0">
                <a:pos x="104" y="457"/>
              </a:cxn>
              <a:cxn ang="0">
                <a:pos x="74" y="399"/>
              </a:cxn>
              <a:cxn ang="0">
                <a:pos x="44" y="338"/>
              </a:cxn>
              <a:cxn ang="0">
                <a:pos x="19" y="278"/>
              </a:cxn>
              <a:cxn ang="0">
                <a:pos x="1" y="221"/>
              </a:cxn>
              <a:cxn ang="0">
                <a:pos x="0" y="220"/>
              </a:cxn>
              <a:cxn ang="0">
                <a:pos x="0" y="210"/>
              </a:cxn>
              <a:cxn ang="0">
                <a:pos x="1" y="195"/>
              </a:cxn>
              <a:cxn ang="0">
                <a:pos x="5" y="172"/>
              </a:cxn>
              <a:cxn ang="0">
                <a:pos x="15" y="143"/>
              </a:cxn>
              <a:cxn ang="0">
                <a:pos x="33" y="104"/>
              </a:cxn>
              <a:cxn ang="0">
                <a:pos x="59" y="58"/>
              </a:cxn>
              <a:cxn ang="0">
                <a:pos x="97" y="0"/>
              </a:cxn>
            </a:cxnLst>
            <a:rect l="0" t="0" r="r" b="b"/>
            <a:pathLst>
              <a:path w="219" h="586">
                <a:moveTo>
                  <a:pt x="97" y="0"/>
                </a:moveTo>
                <a:lnTo>
                  <a:pt x="99" y="6"/>
                </a:lnTo>
                <a:lnTo>
                  <a:pt x="107" y="19"/>
                </a:lnTo>
                <a:lnTo>
                  <a:pt x="117" y="40"/>
                </a:lnTo>
                <a:lnTo>
                  <a:pt x="130" y="66"/>
                </a:lnTo>
                <a:lnTo>
                  <a:pt x="141" y="97"/>
                </a:lnTo>
                <a:lnTo>
                  <a:pt x="152" y="129"/>
                </a:lnTo>
                <a:lnTo>
                  <a:pt x="161" y="162"/>
                </a:lnTo>
                <a:lnTo>
                  <a:pt x="166" y="192"/>
                </a:lnTo>
                <a:lnTo>
                  <a:pt x="170" y="205"/>
                </a:lnTo>
                <a:lnTo>
                  <a:pt x="181" y="238"/>
                </a:lnTo>
                <a:lnTo>
                  <a:pt x="197" y="289"/>
                </a:lnTo>
                <a:lnTo>
                  <a:pt x="210" y="348"/>
                </a:lnTo>
                <a:lnTo>
                  <a:pt x="219" y="414"/>
                </a:lnTo>
                <a:lnTo>
                  <a:pt x="219" y="479"/>
                </a:lnTo>
                <a:lnTo>
                  <a:pt x="208" y="538"/>
                </a:lnTo>
                <a:lnTo>
                  <a:pt x="180" y="586"/>
                </a:lnTo>
                <a:lnTo>
                  <a:pt x="174" y="577"/>
                </a:lnTo>
                <a:lnTo>
                  <a:pt x="157" y="550"/>
                </a:lnTo>
                <a:lnTo>
                  <a:pt x="132" y="509"/>
                </a:lnTo>
                <a:lnTo>
                  <a:pt x="104" y="457"/>
                </a:lnTo>
                <a:lnTo>
                  <a:pt x="74" y="399"/>
                </a:lnTo>
                <a:lnTo>
                  <a:pt x="44" y="338"/>
                </a:lnTo>
                <a:lnTo>
                  <a:pt x="19" y="278"/>
                </a:lnTo>
                <a:lnTo>
                  <a:pt x="1" y="221"/>
                </a:lnTo>
                <a:lnTo>
                  <a:pt x="0" y="220"/>
                </a:lnTo>
                <a:lnTo>
                  <a:pt x="0" y="210"/>
                </a:lnTo>
                <a:lnTo>
                  <a:pt x="1" y="195"/>
                </a:lnTo>
                <a:lnTo>
                  <a:pt x="5" y="172"/>
                </a:lnTo>
                <a:lnTo>
                  <a:pt x="15" y="143"/>
                </a:lnTo>
                <a:lnTo>
                  <a:pt x="33" y="104"/>
                </a:lnTo>
                <a:lnTo>
                  <a:pt x="59" y="58"/>
                </a:lnTo>
                <a:lnTo>
                  <a:pt x="9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8" name="Freeform 410"/>
          <p:cNvSpPr>
            <a:spLocks noChangeAspect="1"/>
          </p:cNvSpPr>
          <p:nvPr/>
        </p:nvSpPr>
        <p:spPr bwMode="auto">
          <a:xfrm>
            <a:off x="4610115" y="3178130"/>
            <a:ext cx="30149" cy="71957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99" y="6"/>
              </a:cxn>
              <a:cxn ang="0">
                <a:pos x="107" y="19"/>
              </a:cxn>
              <a:cxn ang="0">
                <a:pos x="117" y="40"/>
              </a:cxn>
              <a:cxn ang="0">
                <a:pos x="130" y="66"/>
              </a:cxn>
              <a:cxn ang="0">
                <a:pos x="141" y="97"/>
              </a:cxn>
              <a:cxn ang="0">
                <a:pos x="152" y="129"/>
              </a:cxn>
              <a:cxn ang="0">
                <a:pos x="161" y="162"/>
              </a:cxn>
              <a:cxn ang="0">
                <a:pos x="166" y="192"/>
              </a:cxn>
              <a:cxn ang="0">
                <a:pos x="170" y="205"/>
              </a:cxn>
              <a:cxn ang="0">
                <a:pos x="181" y="238"/>
              </a:cxn>
              <a:cxn ang="0">
                <a:pos x="197" y="289"/>
              </a:cxn>
              <a:cxn ang="0">
                <a:pos x="210" y="348"/>
              </a:cxn>
              <a:cxn ang="0">
                <a:pos x="219" y="414"/>
              </a:cxn>
              <a:cxn ang="0">
                <a:pos x="219" y="479"/>
              </a:cxn>
              <a:cxn ang="0">
                <a:pos x="208" y="538"/>
              </a:cxn>
              <a:cxn ang="0">
                <a:pos x="180" y="586"/>
              </a:cxn>
              <a:cxn ang="0">
                <a:pos x="174" y="577"/>
              </a:cxn>
              <a:cxn ang="0">
                <a:pos x="157" y="550"/>
              </a:cxn>
              <a:cxn ang="0">
                <a:pos x="132" y="509"/>
              </a:cxn>
              <a:cxn ang="0">
                <a:pos x="104" y="457"/>
              </a:cxn>
              <a:cxn ang="0">
                <a:pos x="74" y="399"/>
              </a:cxn>
              <a:cxn ang="0">
                <a:pos x="44" y="338"/>
              </a:cxn>
              <a:cxn ang="0">
                <a:pos x="19" y="278"/>
              </a:cxn>
              <a:cxn ang="0">
                <a:pos x="1" y="221"/>
              </a:cxn>
              <a:cxn ang="0">
                <a:pos x="0" y="220"/>
              </a:cxn>
              <a:cxn ang="0">
                <a:pos x="0" y="210"/>
              </a:cxn>
              <a:cxn ang="0">
                <a:pos x="1" y="195"/>
              </a:cxn>
              <a:cxn ang="0">
                <a:pos x="5" y="172"/>
              </a:cxn>
              <a:cxn ang="0">
                <a:pos x="15" y="143"/>
              </a:cxn>
              <a:cxn ang="0">
                <a:pos x="33" y="104"/>
              </a:cxn>
              <a:cxn ang="0">
                <a:pos x="59" y="58"/>
              </a:cxn>
              <a:cxn ang="0">
                <a:pos x="97" y="0"/>
              </a:cxn>
              <a:cxn ang="0">
                <a:pos x="97" y="0"/>
              </a:cxn>
            </a:cxnLst>
            <a:rect l="0" t="0" r="r" b="b"/>
            <a:pathLst>
              <a:path w="219" h="586">
                <a:moveTo>
                  <a:pt x="97" y="0"/>
                </a:moveTo>
                <a:lnTo>
                  <a:pt x="99" y="6"/>
                </a:lnTo>
                <a:lnTo>
                  <a:pt x="107" y="19"/>
                </a:lnTo>
                <a:lnTo>
                  <a:pt x="117" y="40"/>
                </a:lnTo>
                <a:lnTo>
                  <a:pt x="130" y="66"/>
                </a:lnTo>
                <a:lnTo>
                  <a:pt x="141" y="97"/>
                </a:lnTo>
                <a:lnTo>
                  <a:pt x="152" y="129"/>
                </a:lnTo>
                <a:lnTo>
                  <a:pt x="161" y="162"/>
                </a:lnTo>
                <a:lnTo>
                  <a:pt x="166" y="192"/>
                </a:lnTo>
                <a:lnTo>
                  <a:pt x="170" y="205"/>
                </a:lnTo>
                <a:lnTo>
                  <a:pt x="181" y="238"/>
                </a:lnTo>
                <a:lnTo>
                  <a:pt x="197" y="289"/>
                </a:lnTo>
                <a:lnTo>
                  <a:pt x="210" y="348"/>
                </a:lnTo>
                <a:lnTo>
                  <a:pt x="219" y="414"/>
                </a:lnTo>
                <a:lnTo>
                  <a:pt x="219" y="479"/>
                </a:lnTo>
                <a:lnTo>
                  <a:pt x="208" y="538"/>
                </a:lnTo>
                <a:lnTo>
                  <a:pt x="180" y="586"/>
                </a:lnTo>
                <a:lnTo>
                  <a:pt x="174" y="577"/>
                </a:lnTo>
                <a:lnTo>
                  <a:pt x="157" y="550"/>
                </a:lnTo>
                <a:lnTo>
                  <a:pt x="132" y="509"/>
                </a:lnTo>
                <a:lnTo>
                  <a:pt x="104" y="457"/>
                </a:lnTo>
                <a:lnTo>
                  <a:pt x="74" y="399"/>
                </a:lnTo>
                <a:lnTo>
                  <a:pt x="44" y="338"/>
                </a:lnTo>
                <a:lnTo>
                  <a:pt x="19" y="278"/>
                </a:lnTo>
                <a:lnTo>
                  <a:pt x="1" y="221"/>
                </a:lnTo>
                <a:lnTo>
                  <a:pt x="0" y="220"/>
                </a:lnTo>
                <a:lnTo>
                  <a:pt x="0" y="210"/>
                </a:lnTo>
                <a:lnTo>
                  <a:pt x="1" y="195"/>
                </a:lnTo>
                <a:lnTo>
                  <a:pt x="5" y="172"/>
                </a:lnTo>
                <a:lnTo>
                  <a:pt x="15" y="143"/>
                </a:lnTo>
                <a:lnTo>
                  <a:pt x="33" y="104"/>
                </a:lnTo>
                <a:lnTo>
                  <a:pt x="59" y="58"/>
                </a:lnTo>
                <a:lnTo>
                  <a:pt x="97" y="0"/>
                </a:lnTo>
                <a:lnTo>
                  <a:pt x="9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59" name="Freeform 411"/>
          <p:cNvSpPr>
            <a:spLocks noChangeAspect="1"/>
          </p:cNvSpPr>
          <p:nvPr/>
        </p:nvSpPr>
        <p:spPr bwMode="auto">
          <a:xfrm>
            <a:off x="4610115" y="3204563"/>
            <a:ext cx="26019" cy="45156"/>
          </a:xfrm>
          <a:custGeom>
            <a:avLst/>
            <a:gdLst/>
            <a:ahLst/>
            <a:cxnLst>
              <a:cxn ang="0">
                <a:pos x="70" y="94"/>
              </a:cxn>
              <a:cxn ang="0">
                <a:pos x="84" y="122"/>
              </a:cxn>
              <a:cxn ang="0">
                <a:pos x="106" y="159"/>
              </a:cxn>
              <a:cxn ang="0">
                <a:pos x="125" y="196"/>
              </a:cxn>
              <a:cxn ang="0">
                <a:pos x="132" y="209"/>
              </a:cxn>
              <a:cxn ang="0">
                <a:pos x="136" y="217"/>
              </a:cxn>
              <a:cxn ang="0">
                <a:pos x="142" y="233"/>
              </a:cxn>
              <a:cxn ang="0">
                <a:pos x="155" y="258"/>
              </a:cxn>
              <a:cxn ang="0">
                <a:pos x="165" y="280"/>
              </a:cxn>
              <a:cxn ang="0">
                <a:pos x="173" y="300"/>
              </a:cxn>
              <a:cxn ang="0">
                <a:pos x="180" y="323"/>
              </a:cxn>
              <a:cxn ang="0">
                <a:pos x="185" y="337"/>
              </a:cxn>
              <a:cxn ang="0">
                <a:pos x="186" y="342"/>
              </a:cxn>
              <a:cxn ang="0">
                <a:pos x="188" y="350"/>
              </a:cxn>
              <a:cxn ang="0">
                <a:pos x="185" y="364"/>
              </a:cxn>
              <a:cxn ang="0">
                <a:pos x="173" y="369"/>
              </a:cxn>
              <a:cxn ang="0">
                <a:pos x="159" y="365"/>
              </a:cxn>
              <a:cxn ang="0">
                <a:pos x="147" y="353"/>
              </a:cxn>
              <a:cxn ang="0">
                <a:pos x="127" y="332"/>
              </a:cxn>
              <a:cxn ang="0">
                <a:pos x="106" y="303"/>
              </a:cxn>
              <a:cxn ang="0">
                <a:pos x="94" y="284"/>
              </a:cxn>
              <a:cxn ang="0">
                <a:pos x="82" y="261"/>
              </a:cxn>
              <a:cxn ang="0">
                <a:pos x="62" y="223"/>
              </a:cxn>
              <a:cxn ang="0">
                <a:pos x="44" y="181"/>
              </a:cxn>
              <a:cxn ang="0">
                <a:pos x="36" y="158"/>
              </a:cxn>
              <a:cxn ang="0">
                <a:pos x="27" y="135"/>
              </a:cxn>
              <a:cxn ang="0">
                <a:pos x="15" y="99"/>
              </a:cxn>
              <a:cxn ang="0">
                <a:pos x="6" y="63"/>
              </a:cxn>
              <a:cxn ang="0">
                <a:pos x="3" y="44"/>
              </a:cxn>
              <a:cxn ang="0">
                <a:pos x="0" y="22"/>
              </a:cxn>
              <a:cxn ang="0">
                <a:pos x="1" y="3"/>
              </a:cxn>
              <a:cxn ang="0">
                <a:pos x="15" y="9"/>
              </a:cxn>
              <a:cxn ang="0">
                <a:pos x="30" y="31"/>
              </a:cxn>
              <a:cxn ang="0">
                <a:pos x="39" y="42"/>
              </a:cxn>
              <a:cxn ang="0">
                <a:pos x="50" y="63"/>
              </a:cxn>
              <a:cxn ang="0">
                <a:pos x="63" y="83"/>
              </a:cxn>
            </a:cxnLst>
            <a:rect l="0" t="0" r="r" b="b"/>
            <a:pathLst>
              <a:path w="188" h="369">
                <a:moveTo>
                  <a:pt x="69" y="90"/>
                </a:moveTo>
                <a:lnTo>
                  <a:pt x="70" y="94"/>
                </a:lnTo>
                <a:lnTo>
                  <a:pt x="77" y="106"/>
                </a:lnTo>
                <a:lnTo>
                  <a:pt x="84" y="122"/>
                </a:lnTo>
                <a:lnTo>
                  <a:pt x="94" y="141"/>
                </a:lnTo>
                <a:lnTo>
                  <a:pt x="106" y="159"/>
                </a:lnTo>
                <a:lnTo>
                  <a:pt x="116" y="180"/>
                </a:lnTo>
                <a:lnTo>
                  <a:pt x="125" y="196"/>
                </a:lnTo>
                <a:lnTo>
                  <a:pt x="132" y="207"/>
                </a:lnTo>
                <a:lnTo>
                  <a:pt x="132" y="209"/>
                </a:lnTo>
                <a:lnTo>
                  <a:pt x="133" y="212"/>
                </a:lnTo>
                <a:lnTo>
                  <a:pt x="136" y="217"/>
                </a:lnTo>
                <a:lnTo>
                  <a:pt x="139" y="223"/>
                </a:lnTo>
                <a:lnTo>
                  <a:pt x="142" y="233"/>
                </a:lnTo>
                <a:lnTo>
                  <a:pt x="149" y="243"/>
                </a:lnTo>
                <a:lnTo>
                  <a:pt x="155" y="258"/>
                </a:lnTo>
                <a:lnTo>
                  <a:pt x="162" y="272"/>
                </a:lnTo>
                <a:lnTo>
                  <a:pt x="165" y="280"/>
                </a:lnTo>
                <a:lnTo>
                  <a:pt x="169" y="290"/>
                </a:lnTo>
                <a:lnTo>
                  <a:pt x="173" y="300"/>
                </a:lnTo>
                <a:lnTo>
                  <a:pt x="176" y="311"/>
                </a:lnTo>
                <a:lnTo>
                  <a:pt x="180" y="323"/>
                </a:lnTo>
                <a:lnTo>
                  <a:pt x="183" y="332"/>
                </a:lnTo>
                <a:lnTo>
                  <a:pt x="185" y="337"/>
                </a:lnTo>
                <a:lnTo>
                  <a:pt x="186" y="339"/>
                </a:lnTo>
                <a:lnTo>
                  <a:pt x="186" y="342"/>
                </a:lnTo>
                <a:lnTo>
                  <a:pt x="188" y="345"/>
                </a:lnTo>
                <a:lnTo>
                  <a:pt x="188" y="350"/>
                </a:lnTo>
                <a:lnTo>
                  <a:pt x="188" y="358"/>
                </a:lnTo>
                <a:lnTo>
                  <a:pt x="185" y="364"/>
                </a:lnTo>
                <a:lnTo>
                  <a:pt x="181" y="366"/>
                </a:lnTo>
                <a:lnTo>
                  <a:pt x="173" y="369"/>
                </a:lnTo>
                <a:lnTo>
                  <a:pt x="161" y="366"/>
                </a:lnTo>
                <a:lnTo>
                  <a:pt x="159" y="365"/>
                </a:lnTo>
                <a:lnTo>
                  <a:pt x="154" y="361"/>
                </a:lnTo>
                <a:lnTo>
                  <a:pt x="147" y="353"/>
                </a:lnTo>
                <a:lnTo>
                  <a:pt x="139" y="343"/>
                </a:lnTo>
                <a:lnTo>
                  <a:pt x="127" y="332"/>
                </a:lnTo>
                <a:lnTo>
                  <a:pt x="117" y="319"/>
                </a:lnTo>
                <a:lnTo>
                  <a:pt x="106" y="303"/>
                </a:lnTo>
                <a:lnTo>
                  <a:pt x="97" y="287"/>
                </a:lnTo>
                <a:lnTo>
                  <a:pt x="94" y="284"/>
                </a:lnTo>
                <a:lnTo>
                  <a:pt x="89" y="275"/>
                </a:lnTo>
                <a:lnTo>
                  <a:pt x="82" y="261"/>
                </a:lnTo>
                <a:lnTo>
                  <a:pt x="72" y="242"/>
                </a:lnTo>
                <a:lnTo>
                  <a:pt x="62" y="223"/>
                </a:lnTo>
                <a:lnTo>
                  <a:pt x="53" y="201"/>
                </a:lnTo>
                <a:lnTo>
                  <a:pt x="44" y="181"/>
                </a:lnTo>
                <a:lnTo>
                  <a:pt x="39" y="161"/>
                </a:lnTo>
                <a:lnTo>
                  <a:pt x="36" y="158"/>
                </a:lnTo>
                <a:lnTo>
                  <a:pt x="33" y="149"/>
                </a:lnTo>
                <a:lnTo>
                  <a:pt x="27" y="135"/>
                </a:lnTo>
                <a:lnTo>
                  <a:pt x="21" y="118"/>
                </a:lnTo>
                <a:lnTo>
                  <a:pt x="15" y="99"/>
                </a:lnTo>
                <a:lnTo>
                  <a:pt x="10" y="80"/>
                </a:lnTo>
                <a:lnTo>
                  <a:pt x="6" y="63"/>
                </a:lnTo>
                <a:lnTo>
                  <a:pt x="5" y="47"/>
                </a:lnTo>
                <a:lnTo>
                  <a:pt x="3" y="44"/>
                </a:lnTo>
                <a:lnTo>
                  <a:pt x="2" y="34"/>
                </a:lnTo>
                <a:lnTo>
                  <a:pt x="0" y="22"/>
                </a:lnTo>
                <a:lnTo>
                  <a:pt x="0" y="10"/>
                </a:lnTo>
                <a:lnTo>
                  <a:pt x="1" y="3"/>
                </a:lnTo>
                <a:lnTo>
                  <a:pt x="6" y="0"/>
                </a:lnTo>
                <a:lnTo>
                  <a:pt x="15" y="9"/>
                </a:lnTo>
                <a:lnTo>
                  <a:pt x="30" y="28"/>
                </a:lnTo>
                <a:lnTo>
                  <a:pt x="30" y="31"/>
                </a:lnTo>
                <a:lnTo>
                  <a:pt x="34" y="35"/>
                </a:lnTo>
                <a:lnTo>
                  <a:pt x="39" y="42"/>
                </a:lnTo>
                <a:lnTo>
                  <a:pt x="44" y="52"/>
                </a:lnTo>
                <a:lnTo>
                  <a:pt x="50" y="63"/>
                </a:lnTo>
                <a:lnTo>
                  <a:pt x="56" y="73"/>
                </a:lnTo>
                <a:lnTo>
                  <a:pt x="63" y="83"/>
                </a:lnTo>
                <a:lnTo>
                  <a:pt x="69" y="9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0" name="Freeform 412"/>
          <p:cNvSpPr>
            <a:spLocks noChangeAspect="1"/>
          </p:cNvSpPr>
          <p:nvPr/>
        </p:nvSpPr>
        <p:spPr bwMode="auto">
          <a:xfrm>
            <a:off x="4610115" y="3204563"/>
            <a:ext cx="26019" cy="45156"/>
          </a:xfrm>
          <a:custGeom>
            <a:avLst/>
            <a:gdLst/>
            <a:ahLst/>
            <a:cxnLst>
              <a:cxn ang="0">
                <a:pos x="70" y="94"/>
              </a:cxn>
              <a:cxn ang="0">
                <a:pos x="84" y="122"/>
              </a:cxn>
              <a:cxn ang="0">
                <a:pos x="106" y="159"/>
              </a:cxn>
              <a:cxn ang="0">
                <a:pos x="125" y="196"/>
              </a:cxn>
              <a:cxn ang="0">
                <a:pos x="132" y="209"/>
              </a:cxn>
              <a:cxn ang="0">
                <a:pos x="136" y="217"/>
              </a:cxn>
              <a:cxn ang="0">
                <a:pos x="142" y="233"/>
              </a:cxn>
              <a:cxn ang="0">
                <a:pos x="155" y="258"/>
              </a:cxn>
              <a:cxn ang="0">
                <a:pos x="165" y="280"/>
              </a:cxn>
              <a:cxn ang="0">
                <a:pos x="173" y="300"/>
              </a:cxn>
              <a:cxn ang="0">
                <a:pos x="180" y="323"/>
              </a:cxn>
              <a:cxn ang="0">
                <a:pos x="185" y="337"/>
              </a:cxn>
              <a:cxn ang="0">
                <a:pos x="186" y="342"/>
              </a:cxn>
              <a:cxn ang="0">
                <a:pos x="188" y="350"/>
              </a:cxn>
              <a:cxn ang="0">
                <a:pos x="185" y="364"/>
              </a:cxn>
              <a:cxn ang="0">
                <a:pos x="173" y="369"/>
              </a:cxn>
              <a:cxn ang="0">
                <a:pos x="159" y="365"/>
              </a:cxn>
              <a:cxn ang="0">
                <a:pos x="147" y="353"/>
              </a:cxn>
              <a:cxn ang="0">
                <a:pos x="127" y="332"/>
              </a:cxn>
              <a:cxn ang="0">
                <a:pos x="106" y="303"/>
              </a:cxn>
              <a:cxn ang="0">
                <a:pos x="94" y="284"/>
              </a:cxn>
              <a:cxn ang="0">
                <a:pos x="82" y="261"/>
              </a:cxn>
              <a:cxn ang="0">
                <a:pos x="62" y="223"/>
              </a:cxn>
              <a:cxn ang="0">
                <a:pos x="44" y="181"/>
              </a:cxn>
              <a:cxn ang="0">
                <a:pos x="36" y="158"/>
              </a:cxn>
              <a:cxn ang="0">
                <a:pos x="27" y="135"/>
              </a:cxn>
              <a:cxn ang="0">
                <a:pos x="15" y="99"/>
              </a:cxn>
              <a:cxn ang="0">
                <a:pos x="6" y="63"/>
              </a:cxn>
              <a:cxn ang="0">
                <a:pos x="3" y="44"/>
              </a:cxn>
              <a:cxn ang="0">
                <a:pos x="0" y="22"/>
              </a:cxn>
              <a:cxn ang="0">
                <a:pos x="1" y="3"/>
              </a:cxn>
              <a:cxn ang="0">
                <a:pos x="15" y="9"/>
              </a:cxn>
              <a:cxn ang="0">
                <a:pos x="30" y="31"/>
              </a:cxn>
              <a:cxn ang="0">
                <a:pos x="39" y="42"/>
              </a:cxn>
              <a:cxn ang="0">
                <a:pos x="50" y="63"/>
              </a:cxn>
              <a:cxn ang="0">
                <a:pos x="63" y="83"/>
              </a:cxn>
              <a:cxn ang="0">
                <a:pos x="69" y="90"/>
              </a:cxn>
            </a:cxnLst>
            <a:rect l="0" t="0" r="r" b="b"/>
            <a:pathLst>
              <a:path w="188" h="369">
                <a:moveTo>
                  <a:pt x="69" y="90"/>
                </a:moveTo>
                <a:lnTo>
                  <a:pt x="70" y="94"/>
                </a:lnTo>
                <a:lnTo>
                  <a:pt x="77" y="106"/>
                </a:lnTo>
                <a:lnTo>
                  <a:pt x="84" y="122"/>
                </a:lnTo>
                <a:lnTo>
                  <a:pt x="94" y="141"/>
                </a:lnTo>
                <a:lnTo>
                  <a:pt x="106" y="159"/>
                </a:lnTo>
                <a:lnTo>
                  <a:pt x="116" y="180"/>
                </a:lnTo>
                <a:lnTo>
                  <a:pt x="125" y="196"/>
                </a:lnTo>
                <a:lnTo>
                  <a:pt x="132" y="207"/>
                </a:lnTo>
                <a:lnTo>
                  <a:pt x="132" y="209"/>
                </a:lnTo>
                <a:lnTo>
                  <a:pt x="133" y="212"/>
                </a:lnTo>
                <a:lnTo>
                  <a:pt x="136" y="217"/>
                </a:lnTo>
                <a:lnTo>
                  <a:pt x="139" y="223"/>
                </a:lnTo>
                <a:lnTo>
                  <a:pt x="142" y="233"/>
                </a:lnTo>
                <a:lnTo>
                  <a:pt x="149" y="243"/>
                </a:lnTo>
                <a:lnTo>
                  <a:pt x="155" y="258"/>
                </a:lnTo>
                <a:lnTo>
                  <a:pt x="162" y="272"/>
                </a:lnTo>
                <a:lnTo>
                  <a:pt x="165" y="280"/>
                </a:lnTo>
                <a:lnTo>
                  <a:pt x="169" y="290"/>
                </a:lnTo>
                <a:lnTo>
                  <a:pt x="173" y="300"/>
                </a:lnTo>
                <a:lnTo>
                  <a:pt x="176" y="311"/>
                </a:lnTo>
                <a:lnTo>
                  <a:pt x="180" y="323"/>
                </a:lnTo>
                <a:lnTo>
                  <a:pt x="183" y="332"/>
                </a:lnTo>
                <a:lnTo>
                  <a:pt x="185" y="337"/>
                </a:lnTo>
                <a:lnTo>
                  <a:pt x="186" y="339"/>
                </a:lnTo>
                <a:lnTo>
                  <a:pt x="186" y="342"/>
                </a:lnTo>
                <a:lnTo>
                  <a:pt x="188" y="345"/>
                </a:lnTo>
                <a:lnTo>
                  <a:pt x="188" y="350"/>
                </a:lnTo>
                <a:lnTo>
                  <a:pt x="188" y="358"/>
                </a:lnTo>
                <a:lnTo>
                  <a:pt x="185" y="364"/>
                </a:lnTo>
                <a:lnTo>
                  <a:pt x="181" y="366"/>
                </a:lnTo>
                <a:lnTo>
                  <a:pt x="173" y="369"/>
                </a:lnTo>
                <a:lnTo>
                  <a:pt x="161" y="366"/>
                </a:lnTo>
                <a:lnTo>
                  <a:pt x="159" y="365"/>
                </a:lnTo>
                <a:lnTo>
                  <a:pt x="154" y="361"/>
                </a:lnTo>
                <a:lnTo>
                  <a:pt x="147" y="353"/>
                </a:lnTo>
                <a:lnTo>
                  <a:pt x="139" y="343"/>
                </a:lnTo>
                <a:lnTo>
                  <a:pt x="127" y="332"/>
                </a:lnTo>
                <a:lnTo>
                  <a:pt x="117" y="319"/>
                </a:lnTo>
                <a:lnTo>
                  <a:pt x="106" y="303"/>
                </a:lnTo>
                <a:lnTo>
                  <a:pt x="97" y="287"/>
                </a:lnTo>
                <a:lnTo>
                  <a:pt x="94" y="284"/>
                </a:lnTo>
                <a:lnTo>
                  <a:pt x="89" y="275"/>
                </a:lnTo>
                <a:lnTo>
                  <a:pt x="82" y="261"/>
                </a:lnTo>
                <a:lnTo>
                  <a:pt x="72" y="242"/>
                </a:lnTo>
                <a:lnTo>
                  <a:pt x="62" y="223"/>
                </a:lnTo>
                <a:lnTo>
                  <a:pt x="53" y="201"/>
                </a:lnTo>
                <a:lnTo>
                  <a:pt x="44" y="181"/>
                </a:lnTo>
                <a:lnTo>
                  <a:pt x="39" y="161"/>
                </a:lnTo>
                <a:lnTo>
                  <a:pt x="36" y="158"/>
                </a:lnTo>
                <a:lnTo>
                  <a:pt x="33" y="149"/>
                </a:lnTo>
                <a:lnTo>
                  <a:pt x="27" y="135"/>
                </a:lnTo>
                <a:lnTo>
                  <a:pt x="21" y="118"/>
                </a:lnTo>
                <a:lnTo>
                  <a:pt x="15" y="99"/>
                </a:lnTo>
                <a:lnTo>
                  <a:pt x="10" y="80"/>
                </a:lnTo>
                <a:lnTo>
                  <a:pt x="6" y="63"/>
                </a:lnTo>
                <a:lnTo>
                  <a:pt x="5" y="47"/>
                </a:lnTo>
                <a:lnTo>
                  <a:pt x="3" y="44"/>
                </a:lnTo>
                <a:lnTo>
                  <a:pt x="2" y="34"/>
                </a:lnTo>
                <a:lnTo>
                  <a:pt x="0" y="22"/>
                </a:lnTo>
                <a:lnTo>
                  <a:pt x="0" y="10"/>
                </a:lnTo>
                <a:lnTo>
                  <a:pt x="1" y="3"/>
                </a:lnTo>
                <a:lnTo>
                  <a:pt x="6" y="0"/>
                </a:lnTo>
                <a:lnTo>
                  <a:pt x="15" y="9"/>
                </a:lnTo>
                <a:lnTo>
                  <a:pt x="30" y="28"/>
                </a:lnTo>
                <a:lnTo>
                  <a:pt x="30" y="31"/>
                </a:lnTo>
                <a:lnTo>
                  <a:pt x="34" y="35"/>
                </a:lnTo>
                <a:lnTo>
                  <a:pt x="39" y="42"/>
                </a:lnTo>
                <a:lnTo>
                  <a:pt x="44" y="52"/>
                </a:lnTo>
                <a:lnTo>
                  <a:pt x="50" y="63"/>
                </a:lnTo>
                <a:lnTo>
                  <a:pt x="56" y="73"/>
                </a:lnTo>
                <a:lnTo>
                  <a:pt x="63" y="83"/>
                </a:lnTo>
                <a:lnTo>
                  <a:pt x="69" y="90"/>
                </a:lnTo>
                <a:lnTo>
                  <a:pt x="69" y="9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1" name="Freeform 413"/>
          <p:cNvSpPr>
            <a:spLocks noChangeAspect="1"/>
          </p:cNvSpPr>
          <p:nvPr/>
        </p:nvSpPr>
        <p:spPr bwMode="auto">
          <a:xfrm>
            <a:off x="4629113" y="3179966"/>
            <a:ext cx="40474" cy="7819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8" y="4"/>
              </a:cxn>
              <a:cxn ang="0">
                <a:pos x="79" y="16"/>
              </a:cxn>
              <a:cxn ang="0">
                <a:pos x="97" y="33"/>
              </a:cxn>
              <a:cxn ang="0">
                <a:pos x="117" y="56"/>
              </a:cxn>
              <a:cxn ang="0">
                <a:pos x="140" y="82"/>
              </a:cxn>
              <a:cxn ang="0">
                <a:pos x="162" y="113"/>
              </a:cxn>
              <a:cxn ang="0">
                <a:pos x="182" y="143"/>
              </a:cxn>
              <a:cxn ang="0">
                <a:pos x="197" y="175"/>
              </a:cxn>
              <a:cxn ang="0">
                <a:pos x="203" y="189"/>
              </a:cxn>
              <a:cxn ang="0">
                <a:pos x="221" y="225"/>
              </a:cxn>
              <a:cxn ang="0">
                <a:pos x="244" y="280"/>
              </a:cxn>
              <a:cxn ang="0">
                <a:pos x="268" y="347"/>
              </a:cxn>
              <a:cxn ang="0">
                <a:pos x="286" y="422"/>
              </a:cxn>
              <a:cxn ang="0">
                <a:pos x="295" y="500"/>
              </a:cxn>
              <a:cxn ang="0">
                <a:pos x="290" y="574"/>
              </a:cxn>
              <a:cxn ang="0">
                <a:pos x="266" y="641"/>
              </a:cxn>
              <a:cxn ang="0">
                <a:pos x="256" y="631"/>
              </a:cxn>
              <a:cxn ang="0">
                <a:pos x="232" y="599"/>
              </a:cxn>
              <a:cxn ang="0">
                <a:pos x="196" y="554"/>
              </a:cxn>
              <a:cxn ang="0">
                <a:pos x="154" y="496"/>
              </a:cxn>
              <a:cxn ang="0">
                <a:pos x="111" y="432"/>
              </a:cxn>
              <a:cxn ang="0">
                <a:pos x="69" y="367"/>
              </a:cxn>
              <a:cxn ang="0">
                <a:pos x="37" y="302"/>
              </a:cxn>
              <a:cxn ang="0">
                <a:pos x="15" y="244"/>
              </a:cxn>
              <a:cxn ang="0">
                <a:pos x="13" y="244"/>
              </a:cxn>
              <a:cxn ang="0">
                <a:pos x="8" y="238"/>
              </a:cxn>
              <a:cxn ang="0">
                <a:pos x="3" y="227"/>
              </a:cxn>
              <a:cxn ang="0">
                <a:pos x="0" y="208"/>
              </a:cxn>
              <a:cxn ang="0">
                <a:pos x="3" y="178"/>
              </a:cxn>
              <a:cxn ang="0">
                <a:pos x="11" y="134"/>
              </a:cxn>
              <a:cxn ang="0">
                <a:pos x="32" y="76"/>
              </a:cxn>
              <a:cxn ang="0">
                <a:pos x="64" y="0"/>
              </a:cxn>
            </a:cxnLst>
            <a:rect l="0" t="0" r="r" b="b"/>
            <a:pathLst>
              <a:path w="295" h="641">
                <a:moveTo>
                  <a:pt x="64" y="0"/>
                </a:moveTo>
                <a:lnTo>
                  <a:pt x="68" y="4"/>
                </a:lnTo>
                <a:lnTo>
                  <a:pt x="79" y="16"/>
                </a:lnTo>
                <a:lnTo>
                  <a:pt x="97" y="33"/>
                </a:lnTo>
                <a:lnTo>
                  <a:pt x="117" y="56"/>
                </a:lnTo>
                <a:lnTo>
                  <a:pt x="140" y="82"/>
                </a:lnTo>
                <a:lnTo>
                  <a:pt x="162" y="113"/>
                </a:lnTo>
                <a:lnTo>
                  <a:pt x="182" y="143"/>
                </a:lnTo>
                <a:lnTo>
                  <a:pt x="197" y="175"/>
                </a:lnTo>
                <a:lnTo>
                  <a:pt x="203" y="189"/>
                </a:lnTo>
                <a:lnTo>
                  <a:pt x="221" y="225"/>
                </a:lnTo>
                <a:lnTo>
                  <a:pt x="244" y="280"/>
                </a:lnTo>
                <a:lnTo>
                  <a:pt x="268" y="347"/>
                </a:lnTo>
                <a:lnTo>
                  <a:pt x="286" y="422"/>
                </a:lnTo>
                <a:lnTo>
                  <a:pt x="295" y="500"/>
                </a:lnTo>
                <a:lnTo>
                  <a:pt x="290" y="574"/>
                </a:lnTo>
                <a:lnTo>
                  <a:pt x="266" y="641"/>
                </a:lnTo>
                <a:lnTo>
                  <a:pt x="256" y="631"/>
                </a:lnTo>
                <a:lnTo>
                  <a:pt x="232" y="599"/>
                </a:lnTo>
                <a:lnTo>
                  <a:pt x="196" y="554"/>
                </a:lnTo>
                <a:lnTo>
                  <a:pt x="154" y="496"/>
                </a:lnTo>
                <a:lnTo>
                  <a:pt x="111" y="432"/>
                </a:lnTo>
                <a:lnTo>
                  <a:pt x="69" y="367"/>
                </a:lnTo>
                <a:lnTo>
                  <a:pt x="37" y="302"/>
                </a:lnTo>
                <a:lnTo>
                  <a:pt x="15" y="244"/>
                </a:lnTo>
                <a:lnTo>
                  <a:pt x="13" y="244"/>
                </a:lnTo>
                <a:lnTo>
                  <a:pt x="8" y="238"/>
                </a:lnTo>
                <a:lnTo>
                  <a:pt x="3" y="227"/>
                </a:lnTo>
                <a:lnTo>
                  <a:pt x="0" y="208"/>
                </a:lnTo>
                <a:lnTo>
                  <a:pt x="3" y="178"/>
                </a:lnTo>
                <a:lnTo>
                  <a:pt x="11" y="134"/>
                </a:lnTo>
                <a:lnTo>
                  <a:pt x="32" y="76"/>
                </a:lnTo>
                <a:lnTo>
                  <a:pt x="6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2" name="Freeform 414"/>
          <p:cNvSpPr>
            <a:spLocks noChangeAspect="1"/>
          </p:cNvSpPr>
          <p:nvPr/>
        </p:nvSpPr>
        <p:spPr bwMode="auto">
          <a:xfrm>
            <a:off x="4629113" y="3179966"/>
            <a:ext cx="40474" cy="7819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8" y="4"/>
              </a:cxn>
              <a:cxn ang="0">
                <a:pos x="79" y="16"/>
              </a:cxn>
              <a:cxn ang="0">
                <a:pos x="97" y="33"/>
              </a:cxn>
              <a:cxn ang="0">
                <a:pos x="117" y="56"/>
              </a:cxn>
              <a:cxn ang="0">
                <a:pos x="140" y="82"/>
              </a:cxn>
              <a:cxn ang="0">
                <a:pos x="162" y="113"/>
              </a:cxn>
              <a:cxn ang="0">
                <a:pos x="182" y="143"/>
              </a:cxn>
              <a:cxn ang="0">
                <a:pos x="197" y="175"/>
              </a:cxn>
              <a:cxn ang="0">
                <a:pos x="203" y="189"/>
              </a:cxn>
              <a:cxn ang="0">
                <a:pos x="221" y="225"/>
              </a:cxn>
              <a:cxn ang="0">
                <a:pos x="244" y="280"/>
              </a:cxn>
              <a:cxn ang="0">
                <a:pos x="268" y="347"/>
              </a:cxn>
              <a:cxn ang="0">
                <a:pos x="286" y="422"/>
              </a:cxn>
              <a:cxn ang="0">
                <a:pos x="295" y="500"/>
              </a:cxn>
              <a:cxn ang="0">
                <a:pos x="290" y="574"/>
              </a:cxn>
              <a:cxn ang="0">
                <a:pos x="266" y="641"/>
              </a:cxn>
              <a:cxn ang="0">
                <a:pos x="256" y="631"/>
              </a:cxn>
              <a:cxn ang="0">
                <a:pos x="232" y="599"/>
              </a:cxn>
              <a:cxn ang="0">
                <a:pos x="196" y="554"/>
              </a:cxn>
              <a:cxn ang="0">
                <a:pos x="154" y="496"/>
              </a:cxn>
              <a:cxn ang="0">
                <a:pos x="111" y="432"/>
              </a:cxn>
              <a:cxn ang="0">
                <a:pos x="69" y="367"/>
              </a:cxn>
              <a:cxn ang="0">
                <a:pos x="37" y="302"/>
              </a:cxn>
              <a:cxn ang="0">
                <a:pos x="15" y="244"/>
              </a:cxn>
              <a:cxn ang="0">
                <a:pos x="13" y="244"/>
              </a:cxn>
              <a:cxn ang="0">
                <a:pos x="8" y="238"/>
              </a:cxn>
              <a:cxn ang="0">
                <a:pos x="3" y="227"/>
              </a:cxn>
              <a:cxn ang="0">
                <a:pos x="0" y="208"/>
              </a:cxn>
              <a:cxn ang="0">
                <a:pos x="3" y="178"/>
              </a:cxn>
              <a:cxn ang="0">
                <a:pos x="11" y="134"/>
              </a:cxn>
              <a:cxn ang="0">
                <a:pos x="32" y="76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295" h="641">
                <a:moveTo>
                  <a:pt x="64" y="0"/>
                </a:moveTo>
                <a:lnTo>
                  <a:pt x="68" y="4"/>
                </a:lnTo>
                <a:lnTo>
                  <a:pt x="79" y="16"/>
                </a:lnTo>
                <a:lnTo>
                  <a:pt x="97" y="33"/>
                </a:lnTo>
                <a:lnTo>
                  <a:pt x="117" y="56"/>
                </a:lnTo>
                <a:lnTo>
                  <a:pt x="140" y="82"/>
                </a:lnTo>
                <a:lnTo>
                  <a:pt x="162" y="113"/>
                </a:lnTo>
                <a:lnTo>
                  <a:pt x="182" y="143"/>
                </a:lnTo>
                <a:lnTo>
                  <a:pt x="197" y="175"/>
                </a:lnTo>
                <a:lnTo>
                  <a:pt x="203" y="189"/>
                </a:lnTo>
                <a:lnTo>
                  <a:pt x="221" y="225"/>
                </a:lnTo>
                <a:lnTo>
                  <a:pt x="244" y="280"/>
                </a:lnTo>
                <a:lnTo>
                  <a:pt x="268" y="347"/>
                </a:lnTo>
                <a:lnTo>
                  <a:pt x="286" y="422"/>
                </a:lnTo>
                <a:lnTo>
                  <a:pt x="295" y="500"/>
                </a:lnTo>
                <a:lnTo>
                  <a:pt x="290" y="574"/>
                </a:lnTo>
                <a:lnTo>
                  <a:pt x="266" y="641"/>
                </a:lnTo>
                <a:lnTo>
                  <a:pt x="256" y="631"/>
                </a:lnTo>
                <a:lnTo>
                  <a:pt x="232" y="599"/>
                </a:lnTo>
                <a:lnTo>
                  <a:pt x="196" y="554"/>
                </a:lnTo>
                <a:lnTo>
                  <a:pt x="154" y="496"/>
                </a:lnTo>
                <a:lnTo>
                  <a:pt x="111" y="432"/>
                </a:lnTo>
                <a:lnTo>
                  <a:pt x="69" y="367"/>
                </a:lnTo>
                <a:lnTo>
                  <a:pt x="37" y="302"/>
                </a:lnTo>
                <a:lnTo>
                  <a:pt x="15" y="244"/>
                </a:lnTo>
                <a:lnTo>
                  <a:pt x="13" y="244"/>
                </a:lnTo>
                <a:lnTo>
                  <a:pt x="8" y="238"/>
                </a:lnTo>
                <a:lnTo>
                  <a:pt x="3" y="227"/>
                </a:lnTo>
                <a:lnTo>
                  <a:pt x="0" y="208"/>
                </a:lnTo>
                <a:lnTo>
                  <a:pt x="3" y="178"/>
                </a:lnTo>
                <a:lnTo>
                  <a:pt x="11" y="134"/>
                </a:lnTo>
                <a:lnTo>
                  <a:pt x="32" y="76"/>
                </a:lnTo>
                <a:lnTo>
                  <a:pt x="64" y="0"/>
                </a:lnTo>
                <a:lnTo>
                  <a:pt x="64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3" name="Freeform 415"/>
          <p:cNvSpPr>
            <a:spLocks noChangeAspect="1"/>
          </p:cNvSpPr>
          <p:nvPr/>
        </p:nvSpPr>
        <p:spPr bwMode="auto">
          <a:xfrm>
            <a:off x="4629526" y="3207500"/>
            <a:ext cx="35931" cy="52132"/>
          </a:xfrm>
          <a:custGeom>
            <a:avLst/>
            <a:gdLst/>
            <a:ahLst/>
            <a:cxnLst>
              <a:cxn ang="0">
                <a:pos x="97" y="117"/>
              </a:cxn>
              <a:cxn ang="0">
                <a:pos x="109" y="139"/>
              </a:cxn>
              <a:cxn ang="0">
                <a:pos x="128" y="172"/>
              </a:cxn>
              <a:cxn ang="0">
                <a:pos x="146" y="204"/>
              </a:cxn>
              <a:cxn ang="0">
                <a:pos x="153" y="217"/>
              </a:cxn>
              <a:cxn ang="0">
                <a:pos x="160" y="229"/>
              </a:cxn>
              <a:cxn ang="0">
                <a:pos x="171" y="250"/>
              </a:cxn>
              <a:cxn ang="0">
                <a:pos x="186" y="279"/>
              </a:cxn>
              <a:cxn ang="0">
                <a:pos x="200" y="304"/>
              </a:cxn>
              <a:cxn ang="0">
                <a:pos x="217" y="331"/>
              </a:cxn>
              <a:cxn ang="0">
                <a:pos x="235" y="365"/>
              </a:cxn>
              <a:cxn ang="0">
                <a:pos x="248" y="386"/>
              </a:cxn>
              <a:cxn ang="0">
                <a:pos x="252" y="392"/>
              </a:cxn>
              <a:cxn ang="0">
                <a:pos x="258" y="405"/>
              </a:cxn>
              <a:cxn ang="0">
                <a:pos x="261" y="421"/>
              </a:cxn>
              <a:cxn ang="0">
                <a:pos x="246" y="425"/>
              </a:cxn>
              <a:cxn ang="0">
                <a:pos x="224" y="417"/>
              </a:cxn>
              <a:cxn ang="0">
                <a:pos x="199" y="393"/>
              </a:cxn>
              <a:cxn ang="0">
                <a:pos x="162" y="356"/>
              </a:cxn>
              <a:cxn ang="0">
                <a:pos x="127" y="315"/>
              </a:cxn>
              <a:cxn ang="0">
                <a:pos x="113" y="297"/>
              </a:cxn>
              <a:cxn ang="0">
                <a:pos x="103" y="281"/>
              </a:cxn>
              <a:cxn ang="0">
                <a:pos x="85" y="252"/>
              </a:cxn>
              <a:cxn ang="0">
                <a:pos x="66" y="214"/>
              </a:cxn>
              <a:cxn ang="0">
                <a:pos x="55" y="189"/>
              </a:cxn>
              <a:cxn ang="0">
                <a:pos x="46" y="169"/>
              </a:cxn>
              <a:cxn ang="0">
                <a:pos x="30" y="134"/>
              </a:cxn>
              <a:cxn ang="0">
                <a:pos x="13" y="93"/>
              </a:cxn>
              <a:cxn ang="0">
                <a:pos x="6" y="66"/>
              </a:cxn>
              <a:cxn ang="0">
                <a:pos x="1" y="35"/>
              </a:cxn>
              <a:cxn ang="0">
                <a:pos x="2" y="4"/>
              </a:cxn>
              <a:cxn ang="0">
                <a:pos x="22" y="10"/>
              </a:cxn>
              <a:cxn ang="0">
                <a:pos x="44" y="39"/>
              </a:cxn>
              <a:cxn ang="0">
                <a:pos x="55" y="56"/>
              </a:cxn>
              <a:cxn ang="0">
                <a:pos x="73" y="81"/>
              </a:cxn>
              <a:cxn ang="0">
                <a:pos x="89" y="104"/>
              </a:cxn>
            </a:cxnLst>
            <a:rect l="0" t="0" r="r" b="b"/>
            <a:pathLst>
              <a:path w="261" h="425">
                <a:moveTo>
                  <a:pt x="95" y="113"/>
                </a:moveTo>
                <a:lnTo>
                  <a:pt x="97" y="117"/>
                </a:lnTo>
                <a:lnTo>
                  <a:pt x="102" y="126"/>
                </a:lnTo>
                <a:lnTo>
                  <a:pt x="109" y="139"/>
                </a:lnTo>
                <a:lnTo>
                  <a:pt x="118" y="155"/>
                </a:lnTo>
                <a:lnTo>
                  <a:pt x="128" y="172"/>
                </a:lnTo>
                <a:lnTo>
                  <a:pt x="138" y="189"/>
                </a:lnTo>
                <a:lnTo>
                  <a:pt x="146" y="204"/>
                </a:lnTo>
                <a:lnTo>
                  <a:pt x="153" y="214"/>
                </a:lnTo>
                <a:lnTo>
                  <a:pt x="153" y="217"/>
                </a:lnTo>
                <a:lnTo>
                  <a:pt x="156" y="221"/>
                </a:lnTo>
                <a:lnTo>
                  <a:pt x="160" y="229"/>
                </a:lnTo>
                <a:lnTo>
                  <a:pt x="165" y="239"/>
                </a:lnTo>
                <a:lnTo>
                  <a:pt x="171" y="250"/>
                </a:lnTo>
                <a:lnTo>
                  <a:pt x="177" y="265"/>
                </a:lnTo>
                <a:lnTo>
                  <a:pt x="186" y="279"/>
                </a:lnTo>
                <a:lnTo>
                  <a:pt x="196" y="295"/>
                </a:lnTo>
                <a:lnTo>
                  <a:pt x="200" y="304"/>
                </a:lnTo>
                <a:lnTo>
                  <a:pt x="208" y="317"/>
                </a:lnTo>
                <a:lnTo>
                  <a:pt x="217" y="331"/>
                </a:lnTo>
                <a:lnTo>
                  <a:pt x="227" y="349"/>
                </a:lnTo>
                <a:lnTo>
                  <a:pt x="235" y="365"/>
                </a:lnTo>
                <a:lnTo>
                  <a:pt x="243" y="378"/>
                </a:lnTo>
                <a:lnTo>
                  <a:pt x="248" y="386"/>
                </a:lnTo>
                <a:lnTo>
                  <a:pt x="251" y="389"/>
                </a:lnTo>
                <a:lnTo>
                  <a:pt x="252" y="392"/>
                </a:lnTo>
                <a:lnTo>
                  <a:pt x="254" y="398"/>
                </a:lnTo>
                <a:lnTo>
                  <a:pt x="258" y="405"/>
                </a:lnTo>
                <a:lnTo>
                  <a:pt x="261" y="414"/>
                </a:lnTo>
                <a:lnTo>
                  <a:pt x="261" y="421"/>
                </a:lnTo>
                <a:lnTo>
                  <a:pt x="256" y="425"/>
                </a:lnTo>
                <a:lnTo>
                  <a:pt x="246" y="425"/>
                </a:lnTo>
                <a:lnTo>
                  <a:pt x="229" y="420"/>
                </a:lnTo>
                <a:lnTo>
                  <a:pt x="224" y="417"/>
                </a:lnTo>
                <a:lnTo>
                  <a:pt x="214" y="407"/>
                </a:lnTo>
                <a:lnTo>
                  <a:pt x="199" y="393"/>
                </a:lnTo>
                <a:lnTo>
                  <a:pt x="181" y="375"/>
                </a:lnTo>
                <a:lnTo>
                  <a:pt x="162" y="356"/>
                </a:lnTo>
                <a:lnTo>
                  <a:pt x="143" y="336"/>
                </a:lnTo>
                <a:lnTo>
                  <a:pt x="127" y="315"/>
                </a:lnTo>
                <a:lnTo>
                  <a:pt x="116" y="298"/>
                </a:lnTo>
                <a:lnTo>
                  <a:pt x="113" y="297"/>
                </a:lnTo>
                <a:lnTo>
                  <a:pt x="109" y="291"/>
                </a:lnTo>
                <a:lnTo>
                  <a:pt x="103" y="281"/>
                </a:lnTo>
                <a:lnTo>
                  <a:pt x="95" y="268"/>
                </a:lnTo>
                <a:lnTo>
                  <a:pt x="85" y="252"/>
                </a:lnTo>
                <a:lnTo>
                  <a:pt x="76" y="233"/>
                </a:lnTo>
                <a:lnTo>
                  <a:pt x="66" y="214"/>
                </a:lnTo>
                <a:lnTo>
                  <a:pt x="58" y="192"/>
                </a:lnTo>
                <a:lnTo>
                  <a:pt x="55" y="189"/>
                </a:lnTo>
                <a:lnTo>
                  <a:pt x="51" y="182"/>
                </a:lnTo>
                <a:lnTo>
                  <a:pt x="46" y="169"/>
                </a:lnTo>
                <a:lnTo>
                  <a:pt x="39" y="153"/>
                </a:lnTo>
                <a:lnTo>
                  <a:pt x="30" y="134"/>
                </a:lnTo>
                <a:lnTo>
                  <a:pt x="22" y="114"/>
                </a:lnTo>
                <a:lnTo>
                  <a:pt x="13" y="93"/>
                </a:lnTo>
                <a:lnTo>
                  <a:pt x="7" y="71"/>
                </a:lnTo>
                <a:lnTo>
                  <a:pt x="6" y="66"/>
                </a:lnTo>
                <a:lnTo>
                  <a:pt x="3" y="52"/>
                </a:lnTo>
                <a:lnTo>
                  <a:pt x="1" y="35"/>
                </a:lnTo>
                <a:lnTo>
                  <a:pt x="0" y="17"/>
                </a:lnTo>
                <a:lnTo>
                  <a:pt x="2" y="4"/>
                </a:lnTo>
                <a:lnTo>
                  <a:pt x="10" y="0"/>
                </a:lnTo>
                <a:lnTo>
                  <a:pt x="22" y="10"/>
                </a:lnTo>
                <a:lnTo>
                  <a:pt x="42" y="36"/>
                </a:lnTo>
                <a:lnTo>
                  <a:pt x="44" y="39"/>
                </a:lnTo>
                <a:lnTo>
                  <a:pt x="49" y="46"/>
                </a:lnTo>
                <a:lnTo>
                  <a:pt x="55" y="56"/>
                </a:lnTo>
                <a:lnTo>
                  <a:pt x="64" y="68"/>
                </a:lnTo>
                <a:lnTo>
                  <a:pt x="73" y="81"/>
                </a:lnTo>
                <a:lnTo>
                  <a:pt x="82" y="93"/>
                </a:lnTo>
                <a:lnTo>
                  <a:pt x="89" y="104"/>
                </a:lnTo>
                <a:lnTo>
                  <a:pt x="95" y="11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4" name="Freeform 416"/>
          <p:cNvSpPr>
            <a:spLocks noChangeAspect="1"/>
          </p:cNvSpPr>
          <p:nvPr/>
        </p:nvSpPr>
        <p:spPr bwMode="auto">
          <a:xfrm>
            <a:off x="4629526" y="3207500"/>
            <a:ext cx="35931" cy="52132"/>
          </a:xfrm>
          <a:custGeom>
            <a:avLst/>
            <a:gdLst/>
            <a:ahLst/>
            <a:cxnLst>
              <a:cxn ang="0">
                <a:pos x="97" y="117"/>
              </a:cxn>
              <a:cxn ang="0">
                <a:pos x="109" y="139"/>
              </a:cxn>
              <a:cxn ang="0">
                <a:pos x="128" y="172"/>
              </a:cxn>
              <a:cxn ang="0">
                <a:pos x="146" y="204"/>
              </a:cxn>
              <a:cxn ang="0">
                <a:pos x="153" y="217"/>
              </a:cxn>
              <a:cxn ang="0">
                <a:pos x="160" y="229"/>
              </a:cxn>
              <a:cxn ang="0">
                <a:pos x="171" y="250"/>
              </a:cxn>
              <a:cxn ang="0">
                <a:pos x="186" y="279"/>
              </a:cxn>
              <a:cxn ang="0">
                <a:pos x="200" y="304"/>
              </a:cxn>
              <a:cxn ang="0">
                <a:pos x="217" y="331"/>
              </a:cxn>
              <a:cxn ang="0">
                <a:pos x="235" y="365"/>
              </a:cxn>
              <a:cxn ang="0">
                <a:pos x="248" y="386"/>
              </a:cxn>
              <a:cxn ang="0">
                <a:pos x="252" y="392"/>
              </a:cxn>
              <a:cxn ang="0">
                <a:pos x="258" y="405"/>
              </a:cxn>
              <a:cxn ang="0">
                <a:pos x="261" y="421"/>
              </a:cxn>
              <a:cxn ang="0">
                <a:pos x="246" y="425"/>
              </a:cxn>
              <a:cxn ang="0">
                <a:pos x="224" y="417"/>
              </a:cxn>
              <a:cxn ang="0">
                <a:pos x="199" y="393"/>
              </a:cxn>
              <a:cxn ang="0">
                <a:pos x="162" y="356"/>
              </a:cxn>
              <a:cxn ang="0">
                <a:pos x="127" y="315"/>
              </a:cxn>
              <a:cxn ang="0">
                <a:pos x="113" y="297"/>
              </a:cxn>
              <a:cxn ang="0">
                <a:pos x="103" y="281"/>
              </a:cxn>
              <a:cxn ang="0">
                <a:pos x="85" y="252"/>
              </a:cxn>
              <a:cxn ang="0">
                <a:pos x="66" y="214"/>
              </a:cxn>
              <a:cxn ang="0">
                <a:pos x="55" y="189"/>
              </a:cxn>
              <a:cxn ang="0">
                <a:pos x="46" y="169"/>
              </a:cxn>
              <a:cxn ang="0">
                <a:pos x="30" y="134"/>
              </a:cxn>
              <a:cxn ang="0">
                <a:pos x="13" y="93"/>
              </a:cxn>
              <a:cxn ang="0">
                <a:pos x="6" y="66"/>
              </a:cxn>
              <a:cxn ang="0">
                <a:pos x="1" y="35"/>
              </a:cxn>
              <a:cxn ang="0">
                <a:pos x="2" y="4"/>
              </a:cxn>
              <a:cxn ang="0">
                <a:pos x="22" y="10"/>
              </a:cxn>
              <a:cxn ang="0">
                <a:pos x="44" y="39"/>
              </a:cxn>
              <a:cxn ang="0">
                <a:pos x="55" y="56"/>
              </a:cxn>
              <a:cxn ang="0">
                <a:pos x="73" y="81"/>
              </a:cxn>
              <a:cxn ang="0">
                <a:pos x="89" y="104"/>
              </a:cxn>
              <a:cxn ang="0">
                <a:pos x="95" y="113"/>
              </a:cxn>
            </a:cxnLst>
            <a:rect l="0" t="0" r="r" b="b"/>
            <a:pathLst>
              <a:path w="261" h="425">
                <a:moveTo>
                  <a:pt x="95" y="113"/>
                </a:moveTo>
                <a:lnTo>
                  <a:pt x="97" y="117"/>
                </a:lnTo>
                <a:lnTo>
                  <a:pt x="102" y="126"/>
                </a:lnTo>
                <a:lnTo>
                  <a:pt x="109" y="139"/>
                </a:lnTo>
                <a:lnTo>
                  <a:pt x="118" y="155"/>
                </a:lnTo>
                <a:lnTo>
                  <a:pt x="128" y="172"/>
                </a:lnTo>
                <a:lnTo>
                  <a:pt x="138" y="189"/>
                </a:lnTo>
                <a:lnTo>
                  <a:pt x="146" y="204"/>
                </a:lnTo>
                <a:lnTo>
                  <a:pt x="153" y="214"/>
                </a:lnTo>
                <a:lnTo>
                  <a:pt x="153" y="217"/>
                </a:lnTo>
                <a:lnTo>
                  <a:pt x="156" y="221"/>
                </a:lnTo>
                <a:lnTo>
                  <a:pt x="160" y="229"/>
                </a:lnTo>
                <a:lnTo>
                  <a:pt x="165" y="239"/>
                </a:lnTo>
                <a:lnTo>
                  <a:pt x="171" y="250"/>
                </a:lnTo>
                <a:lnTo>
                  <a:pt x="177" y="265"/>
                </a:lnTo>
                <a:lnTo>
                  <a:pt x="186" y="279"/>
                </a:lnTo>
                <a:lnTo>
                  <a:pt x="196" y="295"/>
                </a:lnTo>
                <a:lnTo>
                  <a:pt x="200" y="304"/>
                </a:lnTo>
                <a:lnTo>
                  <a:pt x="208" y="317"/>
                </a:lnTo>
                <a:lnTo>
                  <a:pt x="217" y="331"/>
                </a:lnTo>
                <a:lnTo>
                  <a:pt x="227" y="349"/>
                </a:lnTo>
                <a:lnTo>
                  <a:pt x="235" y="365"/>
                </a:lnTo>
                <a:lnTo>
                  <a:pt x="243" y="378"/>
                </a:lnTo>
                <a:lnTo>
                  <a:pt x="248" y="386"/>
                </a:lnTo>
                <a:lnTo>
                  <a:pt x="251" y="389"/>
                </a:lnTo>
                <a:lnTo>
                  <a:pt x="252" y="392"/>
                </a:lnTo>
                <a:lnTo>
                  <a:pt x="254" y="398"/>
                </a:lnTo>
                <a:lnTo>
                  <a:pt x="258" y="405"/>
                </a:lnTo>
                <a:lnTo>
                  <a:pt x="261" y="414"/>
                </a:lnTo>
                <a:lnTo>
                  <a:pt x="261" y="421"/>
                </a:lnTo>
                <a:lnTo>
                  <a:pt x="256" y="425"/>
                </a:lnTo>
                <a:lnTo>
                  <a:pt x="246" y="425"/>
                </a:lnTo>
                <a:lnTo>
                  <a:pt x="229" y="420"/>
                </a:lnTo>
                <a:lnTo>
                  <a:pt x="224" y="417"/>
                </a:lnTo>
                <a:lnTo>
                  <a:pt x="214" y="407"/>
                </a:lnTo>
                <a:lnTo>
                  <a:pt x="199" y="393"/>
                </a:lnTo>
                <a:lnTo>
                  <a:pt x="181" y="375"/>
                </a:lnTo>
                <a:lnTo>
                  <a:pt x="162" y="356"/>
                </a:lnTo>
                <a:lnTo>
                  <a:pt x="143" y="336"/>
                </a:lnTo>
                <a:lnTo>
                  <a:pt x="127" y="315"/>
                </a:lnTo>
                <a:lnTo>
                  <a:pt x="116" y="298"/>
                </a:lnTo>
                <a:lnTo>
                  <a:pt x="113" y="297"/>
                </a:lnTo>
                <a:lnTo>
                  <a:pt x="109" y="291"/>
                </a:lnTo>
                <a:lnTo>
                  <a:pt x="103" y="281"/>
                </a:lnTo>
                <a:lnTo>
                  <a:pt x="95" y="268"/>
                </a:lnTo>
                <a:lnTo>
                  <a:pt x="85" y="252"/>
                </a:lnTo>
                <a:lnTo>
                  <a:pt x="76" y="233"/>
                </a:lnTo>
                <a:lnTo>
                  <a:pt x="66" y="214"/>
                </a:lnTo>
                <a:lnTo>
                  <a:pt x="58" y="192"/>
                </a:lnTo>
                <a:lnTo>
                  <a:pt x="55" y="189"/>
                </a:lnTo>
                <a:lnTo>
                  <a:pt x="51" y="182"/>
                </a:lnTo>
                <a:lnTo>
                  <a:pt x="46" y="169"/>
                </a:lnTo>
                <a:lnTo>
                  <a:pt x="39" y="153"/>
                </a:lnTo>
                <a:lnTo>
                  <a:pt x="30" y="134"/>
                </a:lnTo>
                <a:lnTo>
                  <a:pt x="22" y="114"/>
                </a:lnTo>
                <a:lnTo>
                  <a:pt x="13" y="93"/>
                </a:lnTo>
                <a:lnTo>
                  <a:pt x="7" y="71"/>
                </a:lnTo>
                <a:lnTo>
                  <a:pt x="6" y="66"/>
                </a:lnTo>
                <a:lnTo>
                  <a:pt x="3" y="52"/>
                </a:lnTo>
                <a:lnTo>
                  <a:pt x="1" y="35"/>
                </a:lnTo>
                <a:lnTo>
                  <a:pt x="0" y="17"/>
                </a:lnTo>
                <a:lnTo>
                  <a:pt x="2" y="4"/>
                </a:lnTo>
                <a:lnTo>
                  <a:pt x="10" y="0"/>
                </a:lnTo>
                <a:lnTo>
                  <a:pt x="22" y="10"/>
                </a:lnTo>
                <a:lnTo>
                  <a:pt x="42" y="36"/>
                </a:lnTo>
                <a:lnTo>
                  <a:pt x="44" y="39"/>
                </a:lnTo>
                <a:lnTo>
                  <a:pt x="49" y="46"/>
                </a:lnTo>
                <a:lnTo>
                  <a:pt x="55" y="56"/>
                </a:lnTo>
                <a:lnTo>
                  <a:pt x="64" y="68"/>
                </a:lnTo>
                <a:lnTo>
                  <a:pt x="73" y="81"/>
                </a:lnTo>
                <a:lnTo>
                  <a:pt x="82" y="93"/>
                </a:lnTo>
                <a:lnTo>
                  <a:pt x="89" y="104"/>
                </a:lnTo>
                <a:lnTo>
                  <a:pt x="95" y="113"/>
                </a:lnTo>
                <a:lnTo>
                  <a:pt x="95" y="113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5" name="Freeform 417"/>
          <p:cNvSpPr>
            <a:spLocks noChangeAspect="1"/>
          </p:cNvSpPr>
          <p:nvPr/>
        </p:nvSpPr>
        <p:spPr bwMode="auto">
          <a:xfrm>
            <a:off x="4645633" y="3178130"/>
            <a:ext cx="39235" cy="82236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62" y="8"/>
              </a:cxn>
              <a:cxn ang="0">
                <a:pos x="74" y="23"/>
              </a:cxn>
              <a:cxn ang="0">
                <a:pos x="91" y="48"/>
              </a:cxn>
              <a:cxn ang="0">
                <a:pos x="113" y="78"/>
              </a:cxn>
              <a:cxn ang="0">
                <a:pos x="134" y="113"/>
              </a:cxn>
              <a:cxn ang="0">
                <a:pos x="156" y="149"/>
              </a:cxn>
              <a:cxn ang="0">
                <a:pos x="175" y="187"/>
              </a:cxn>
              <a:cxn ang="0">
                <a:pos x="190" y="220"/>
              </a:cxn>
              <a:cxn ang="0">
                <a:pos x="196" y="233"/>
              </a:cxn>
              <a:cxn ang="0">
                <a:pos x="212" y="268"/>
              </a:cxn>
              <a:cxn ang="0">
                <a:pos x="235" y="320"/>
              </a:cxn>
              <a:cxn ang="0">
                <a:pos x="257" y="385"/>
              </a:cxn>
              <a:cxn ang="0">
                <a:pos x="275" y="458"/>
              </a:cxn>
              <a:cxn ang="0">
                <a:pos x="283" y="533"/>
              </a:cxn>
              <a:cxn ang="0">
                <a:pos x="277" y="605"/>
              </a:cxn>
              <a:cxn ang="0">
                <a:pos x="253" y="672"/>
              </a:cxn>
              <a:cxn ang="0">
                <a:pos x="244" y="660"/>
              </a:cxn>
              <a:cxn ang="0">
                <a:pos x="220" y="625"/>
              </a:cxn>
              <a:cxn ang="0">
                <a:pos x="186" y="573"/>
              </a:cxn>
              <a:cxn ang="0">
                <a:pos x="146" y="510"/>
              </a:cxn>
              <a:cxn ang="0">
                <a:pos x="104" y="440"/>
              </a:cxn>
              <a:cxn ang="0">
                <a:pos x="65" y="368"/>
              </a:cxn>
              <a:cxn ang="0">
                <a:pos x="32" y="300"/>
              </a:cxn>
              <a:cxn ang="0">
                <a:pos x="12" y="240"/>
              </a:cxn>
              <a:cxn ang="0">
                <a:pos x="9" y="239"/>
              </a:cxn>
              <a:cxn ang="0">
                <a:pos x="5" y="232"/>
              </a:cxn>
              <a:cxn ang="0">
                <a:pos x="2" y="219"/>
              </a:cxn>
              <a:cxn ang="0">
                <a:pos x="0" y="197"/>
              </a:cxn>
              <a:cxn ang="0">
                <a:pos x="3" y="167"/>
              </a:cxn>
              <a:cxn ang="0">
                <a:pos x="12" y="125"/>
              </a:cxn>
              <a:cxn ang="0">
                <a:pos x="29" y="70"/>
              </a:cxn>
              <a:cxn ang="0">
                <a:pos x="58" y="0"/>
              </a:cxn>
            </a:cxnLst>
            <a:rect l="0" t="0" r="r" b="b"/>
            <a:pathLst>
              <a:path w="283" h="672">
                <a:moveTo>
                  <a:pt x="58" y="0"/>
                </a:moveTo>
                <a:lnTo>
                  <a:pt x="62" y="8"/>
                </a:lnTo>
                <a:lnTo>
                  <a:pt x="74" y="23"/>
                </a:lnTo>
                <a:lnTo>
                  <a:pt x="91" y="48"/>
                </a:lnTo>
                <a:lnTo>
                  <a:pt x="113" y="78"/>
                </a:lnTo>
                <a:lnTo>
                  <a:pt x="134" y="113"/>
                </a:lnTo>
                <a:lnTo>
                  <a:pt x="156" y="149"/>
                </a:lnTo>
                <a:lnTo>
                  <a:pt x="175" y="187"/>
                </a:lnTo>
                <a:lnTo>
                  <a:pt x="190" y="220"/>
                </a:lnTo>
                <a:lnTo>
                  <a:pt x="196" y="233"/>
                </a:lnTo>
                <a:lnTo>
                  <a:pt x="212" y="268"/>
                </a:lnTo>
                <a:lnTo>
                  <a:pt x="235" y="320"/>
                </a:lnTo>
                <a:lnTo>
                  <a:pt x="257" y="385"/>
                </a:lnTo>
                <a:lnTo>
                  <a:pt x="275" y="458"/>
                </a:lnTo>
                <a:lnTo>
                  <a:pt x="283" y="533"/>
                </a:lnTo>
                <a:lnTo>
                  <a:pt x="277" y="605"/>
                </a:lnTo>
                <a:lnTo>
                  <a:pt x="253" y="672"/>
                </a:lnTo>
                <a:lnTo>
                  <a:pt x="244" y="660"/>
                </a:lnTo>
                <a:lnTo>
                  <a:pt x="220" y="625"/>
                </a:lnTo>
                <a:lnTo>
                  <a:pt x="186" y="573"/>
                </a:lnTo>
                <a:lnTo>
                  <a:pt x="146" y="510"/>
                </a:lnTo>
                <a:lnTo>
                  <a:pt x="104" y="440"/>
                </a:lnTo>
                <a:lnTo>
                  <a:pt x="65" y="368"/>
                </a:lnTo>
                <a:lnTo>
                  <a:pt x="32" y="300"/>
                </a:lnTo>
                <a:lnTo>
                  <a:pt x="12" y="240"/>
                </a:lnTo>
                <a:lnTo>
                  <a:pt x="9" y="239"/>
                </a:lnTo>
                <a:lnTo>
                  <a:pt x="5" y="232"/>
                </a:lnTo>
                <a:lnTo>
                  <a:pt x="2" y="219"/>
                </a:lnTo>
                <a:lnTo>
                  <a:pt x="0" y="197"/>
                </a:lnTo>
                <a:lnTo>
                  <a:pt x="3" y="167"/>
                </a:lnTo>
                <a:lnTo>
                  <a:pt x="12" y="125"/>
                </a:lnTo>
                <a:lnTo>
                  <a:pt x="29" y="70"/>
                </a:lnTo>
                <a:lnTo>
                  <a:pt x="5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6" name="Freeform 418"/>
          <p:cNvSpPr>
            <a:spLocks noChangeAspect="1"/>
          </p:cNvSpPr>
          <p:nvPr/>
        </p:nvSpPr>
        <p:spPr bwMode="auto">
          <a:xfrm>
            <a:off x="4645633" y="3178130"/>
            <a:ext cx="39235" cy="82236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62" y="8"/>
              </a:cxn>
              <a:cxn ang="0">
                <a:pos x="74" y="23"/>
              </a:cxn>
              <a:cxn ang="0">
                <a:pos x="91" y="48"/>
              </a:cxn>
              <a:cxn ang="0">
                <a:pos x="113" y="78"/>
              </a:cxn>
              <a:cxn ang="0">
                <a:pos x="134" y="113"/>
              </a:cxn>
              <a:cxn ang="0">
                <a:pos x="156" y="149"/>
              </a:cxn>
              <a:cxn ang="0">
                <a:pos x="175" y="187"/>
              </a:cxn>
              <a:cxn ang="0">
                <a:pos x="190" y="220"/>
              </a:cxn>
              <a:cxn ang="0">
                <a:pos x="196" y="233"/>
              </a:cxn>
              <a:cxn ang="0">
                <a:pos x="212" y="268"/>
              </a:cxn>
              <a:cxn ang="0">
                <a:pos x="235" y="320"/>
              </a:cxn>
              <a:cxn ang="0">
                <a:pos x="257" y="385"/>
              </a:cxn>
              <a:cxn ang="0">
                <a:pos x="275" y="458"/>
              </a:cxn>
              <a:cxn ang="0">
                <a:pos x="283" y="533"/>
              </a:cxn>
              <a:cxn ang="0">
                <a:pos x="277" y="605"/>
              </a:cxn>
              <a:cxn ang="0">
                <a:pos x="253" y="672"/>
              </a:cxn>
              <a:cxn ang="0">
                <a:pos x="244" y="660"/>
              </a:cxn>
              <a:cxn ang="0">
                <a:pos x="220" y="625"/>
              </a:cxn>
              <a:cxn ang="0">
                <a:pos x="186" y="573"/>
              </a:cxn>
              <a:cxn ang="0">
                <a:pos x="146" y="510"/>
              </a:cxn>
              <a:cxn ang="0">
                <a:pos x="104" y="440"/>
              </a:cxn>
              <a:cxn ang="0">
                <a:pos x="65" y="368"/>
              </a:cxn>
              <a:cxn ang="0">
                <a:pos x="32" y="300"/>
              </a:cxn>
              <a:cxn ang="0">
                <a:pos x="12" y="240"/>
              </a:cxn>
              <a:cxn ang="0">
                <a:pos x="9" y="239"/>
              </a:cxn>
              <a:cxn ang="0">
                <a:pos x="5" y="232"/>
              </a:cxn>
              <a:cxn ang="0">
                <a:pos x="2" y="219"/>
              </a:cxn>
              <a:cxn ang="0">
                <a:pos x="0" y="197"/>
              </a:cxn>
              <a:cxn ang="0">
                <a:pos x="3" y="167"/>
              </a:cxn>
              <a:cxn ang="0">
                <a:pos x="12" y="125"/>
              </a:cxn>
              <a:cxn ang="0">
                <a:pos x="29" y="70"/>
              </a:cxn>
              <a:cxn ang="0">
                <a:pos x="58" y="0"/>
              </a:cxn>
              <a:cxn ang="0">
                <a:pos x="58" y="0"/>
              </a:cxn>
            </a:cxnLst>
            <a:rect l="0" t="0" r="r" b="b"/>
            <a:pathLst>
              <a:path w="283" h="672">
                <a:moveTo>
                  <a:pt x="58" y="0"/>
                </a:moveTo>
                <a:lnTo>
                  <a:pt x="62" y="8"/>
                </a:lnTo>
                <a:lnTo>
                  <a:pt x="74" y="23"/>
                </a:lnTo>
                <a:lnTo>
                  <a:pt x="91" y="48"/>
                </a:lnTo>
                <a:lnTo>
                  <a:pt x="113" y="78"/>
                </a:lnTo>
                <a:lnTo>
                  <a:pt x="134" y="113"/>
                </a:lnTo>
                <a:lnTo>
                  <a:pt x="156" y="149"/>
                </a:lnTo>
                <a:lnTo>
                  <a:pt x="175" y="187"/>
                </a:lnTo>
                <a:lnTo>
                  <a:pt x="190" y="220"/>
                </a:lnTo>
                <a:lnTo>
                  <a:pt x="196" y="233"/>
                </a:lnTo>
                <a:lnTo>
                  <a:pt x="212" y="268"/>
                </a:lnTo>
                <a:lnTo>
                  <a:pt x="235" y="320"/>
                </a:lnTo>
                <a:lnTo>
                  <a:pt x="257" y="385"/>
                </a:lnTo>
                <a:lnTo>
                  <a:pt x="275" y="458"/>
                </a:lnTo>
                <a:lnTo>
                  <a:pt x="283" y="533"/>
                </a:lnTo>
                <a:lnTo>
                  <a:pt x="277" y="605"/>
                </a:lnTo>
                <a:lnTo>
                  <a:pt x="253" y="672"/>
                </a:lnTo>
                <a:lnTo>
                  <a:pt x="244" y="660"/>
                </a:lnTo>
                <a:lnTo>
                  <a:pt x="220" y="625"/>
                </a:lnTo>
                <a:lnTo>
                  <a:pt x="186" y="573"/>
                </a:lnTo>
                <a:lnTo>
                  <a:pt x="146" y="510"/>
                </a:lnTo>
                <a:lnTo>
                  <a:pt x="104" y="440"/>
                </a:lnTo>
                <a:lnTo>
                  <a:pt x="65" y="368"/>
                </a:lnTo>
                <a:lnTo>
                  <a:pt x="32" y="300"/>
                </a:lnTo>
                <a:lnTo>
                  <a:pt x="12" y="240"/>
                </a:lnTo>
                <a:lnTo>
                  <a:pt x="9" y="239"/>
                </a:lnTo>
                <a:lnTo>
                  <a:pt x="5" y="232"/>
                </a:lnTo>
                <a:lnTo>
                  <a:pt x="2" y="219"/>
                </a:lnTo>
                <a:lnTo>
                  <a:pt x="0" y="197"/>
                </a:lnTo>
                <a:lnTo>
                  <a:pt x="3" y="167"/>
                </a:lnTo>
                <a:lnTo>
                  <a:pt x="12" y="125"/>
                </a:lnTo>
                <a:lnTo>
                  <a:pt x="29" y="70"/>
                </a:lnTo>
                <a:lnTo>
                  <a:pt x="58" y="0"/>
                </a:lnTo>
                <a:lnTo>
                  <a:pt x="58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7" name="Freeform 419"/>
          <p:cNvSpPr>
            <a:spLocks noChangeAspect="1"/>
          </p:cNvSpPr>
          <p:nvPr/>
        </p:nvSpPr>
        <p:spPr bwMode="auto">
          <a:xfrm>
            <a:off x="4645220" y="3205665"/>
            <a:ext cx="35518" cy="55803"/>
          </a:xfrm>
          <a:custGeom>
            <a:avLst/>
            <a:gdLst/>
            <a:ahLst/>
            <a:cxnLst>
              <a:cxn ang="0">
                <a:pos x="94" y="128"/>
              </a:cxn>
              <a:cxn ang="0">
                <a:pos x="107" y="147"/>
              </a:cxn>
              <a:cxn ang="0">
                <a:pos x="126" y="178"/>
              </a:cxn>
              <a:cxn ang="0">
                <a:pos x="143" y="206"/>
              </a:cxn>
              <a:cxn ang="0">
                <a:pos x="151" y="219"/>
              </a:cxn>
              <a:cxn ang="0">
                <a:pos x="157" y="231"/>
              </a:cxn>
              <a:cxn ang="0">
                <a:pos x="169" y="253"/>
              </a:cxn>
              <a:cxn ang="0">
                <a:pos x="184" y="282"/>
              </a:cxn>
              <a:cxn ang="0">
                <a:pos x="198" y="305"/>
              </a:cxn>
              <a:cxn ang="0">
                <a:pos x="214" y="337"/>
              </a:cxn>
              <a:cxn ang="0">
                <a:pos x="233" y="371"/>
              </a:cxn>
              <a:cxn ang="0">
                <a:pos x="246" y="397"/>
              </a:cxn>
              <a:cxn ang="0">
                <a:pos x="249" y="405"/>
              </a:cxn>
              <a:cxn ang="0">
                <a:pos x="256" y="425"/>
              </a:cxn>
              <a:cxn ang="0">
                <a:pos x="257" y="450"/>
              </a:cxn>
              <a:cxn ang="0">
                <a:pos x="242" y="458"/>
              </a:cxn>
              <a:cxn ang="0">
                <a:pos x="222" y="451"/>
              </a:cxn>
              <a:cxn ang="0">
                <a:pos x="204" y="441"/>
              </a:cxn>
              <a:cxn ang="0">
                <a:pos x="174" y="410"/>
              </a:cxn>
              <a:cxn ang="0">
                <a:pos x="135" y="353"/>
              </a:cxn>
              <a:cxn ang="0">
                <a:pos x="111" y="306"/>
              </a:cxn>
              <a:cxn ang="0">
                <a:pos x="101" y="290"/>
              </a:cxn>
              <a:cxn ang="0">
                <a:pos x="84" y="261"/>
              </a:cxn>
              <a:cxn ang="0">
                <a:pos x="64" y="224"/>
              </a:cxn>
              <a:cxn ang="0">
                <a:pos x="53" y="199"/>
              </a:cxn>
              <a:cxn ang="0">
                <a:pos x="44" y="178"/>
              </a:cxn>
              <a:cxn ang="0">
                <a:pos x="29" y="140"/>
              </a:cxn>
              <a:cxn ang="0">
                <a:pos x="12" y="95"/>
              </a:cxn>
              <a:cxn ang="0">
                <a:pos x="3" y="66"/>
              </a:cxn>
              <a:cxn ang="0">
                <a:pos x="0" y="33"/>
              </a:cxn>
              <a:cxn ang="0">
                <a:pos x="2" y="2"/>
              </a:cxn>
              <a:cxn ang="0">
                <a:pos x="21" y="14"/>
              </a:cxn>
              <a:cxn ang="0">
                <a:pos x="41" y="50"/>
              </a:cxn>
              <a:cxn ang="0">
                <a:pos x="53" y="68"/>
              </a:cxn>
              <a:cxn ang="0">
                <a:pos x="70" y="92"/>
              </a:cxn>
              <a:cxn ang="0">
                <a:pos x="87" y="115"/>
              </a:cxn>
            </a:cxnLst>
            <a:rect l="0" t="0" r="r" b="b"/>
            <a:pathLst>
              <a:path w="258" h="458">
                <a:moveTo>
                  <a:pt x="93" y="124"/>
                </a:moveTo>
                <a:lnTo>
                  <a:pt x="94" y="128"/>
                </a:lnTo>
                <a:lnTo>
                  <a:pt x="99" y="136"/>
                </a:lnTo>
                <a:lnTo>
                  <a:pt x="107" y="147"/>
                </a:lnTo>
                <a:lnTo>
                  <a:pt x="116" y="162"/>
                </a:lnTo>
                <a:lnTo>
                  <a:pt x="126" y="178"/>
                </a:lnTo>
                <a:lnTo>
                  <a:pt x="136" y="192"/>
                </a:lnTo>
                <a:lnTo>
                  <a:pt x="143" y="206"/>
                </a:lnTo>
                <a:lnTo>
                  <a:pt x="151" y="217"/>
                </a:lnTo>
                <a:lnTo>
                  <a:pt x="151" y="219"/>
                </a:lnTo>
                <a:lnTo>
                  <a:pt x="154" y="224"/>
                </a:lnTo>
                <a:lnTo>
                  <a:pt x="157" y="231"/>
                </a:lnTo>
                <a:lnTo>
                  <a:pt x="162" y="241"/>
                </a:lnTo>
                <a:lnTo>
                  <a:pt x="169" y="253"/>
                </a:lnTo>
                <a:lnTo>
                  <a:pt x="176" y="266"/>
                </a:lnTo>
                <a:lnTo>
                  <a:pt x="184" y="282"/>
                </a:lnTo>
                <a:lnTo>
                  <a:pt x="194" y="296"/>
                </a:lnTo>
                <a:lnTo>
                  <a:pt x="198" y="305"/>
                </a:lnTo>
                <a:lnTo>
                  <a:pt x="205" y="319"/>
                </a:lnTo>
                <a:lnTo>
                  <a:pt x="214" y="337"/>
                </a:lnTo>
                <a:lnTo>
                  <a:pt x="224" y="354"/>
                </a:lnTo>
                <a:lnTo>
                  <a:pt x="233" y="371"/>
                </a:lnTo>
                <a:lnTo>
                  <a:pt x="241" y="387"/>
                </a:lnTo>
                <a:lnTo>
                  <a:pt x="246" y="397"/>
                </a:lnTo>
                <a:lnTo>
                  <a:pt x="248" y="400"/>
                </a:lnTo>
                <a:lnTo>
                  <a:pt x="249" y="405"/>
                </a:lnTo>
                <a:lnTo>
                  <a:pt x="252" y="413"/>
                </a:lnTo>
                <a:lnTo>
                  <a:pt x="256" y="425"/>
                </a:lnTo>
                <a:lnTo>
                  <a:pt x="258" y="438"/>
                </a:lnTo>
                <a:lnTo>
                  <a:pt x="257" y="450"/>
                </a:lnTo>
                <a:lnTo>
                  <a:pt x="252" y="457"/>
                </a:lnTo>
                <a:lnTo>
                  <a:pt x="242" y="458"/>
                </a:lnTo>
                <a:lnTo>
                  <a:pt x="224" y="451"/>
                </a:lnTo>
                <a:lnTo>
                  <a:pt x="222" y="451"/>
                </a:lnTo>
                <a:lnTo>
                  <a:pt x="215" y="448"/>
                </a:lnTo>
                <a:lnTo>
                  <a:pt x="204" y="441"/>
                </a:lnTo>
                <a:lnTo>
                  <a:pt x="191" y="429"/>
                </a:lnTo>
                <a:lnTo>
                  <a:pt x="174" y="410"/>
                </a:lnTo>
                <a:lnTo>
                  <a:pt x="156" y="386"/>
                </a:lnTo>
                <a:lnTo>
                  <a:pt x="135" y="353"/>
                </a:lnTo>
                <a:lnTo>
                  <a:pt x="113" y="308"/>
                </a:lnTo>
                <a:lnTo>
                  <a:pt x="111" y="306"/>
                </a:lnTo>
                <a:lnTo>
                  <a:pt x="107" y="301"/>
                </a:lnTo>
                <a:lnTo>
                  <a:pt x="101" y="290"/>
                </a:lnTo>
                <a:lnTo>
                  <a:pt x="93" y="277"/>
                </a:lnTo>
                <a:lnTo>
                  <a:pt x="84" y="261"/>
                </a:lnTo>
                <a:lnTo>
                  <a:pt x="74" y="244"/>
                </a:lnTo>
                <a:lnTo>
                  <a:pt x="64" y="224"/>
                </a:lnTo>
                <a:lnTo>
                  <a:pt x="55" y="202"/>
                </a:lnTo>
                <a:lnTo>
                  <a:pt x="53" y="199"/>
                </a:lnTo>
                <a:lnTo>
                  <a:pt x="49" y="191"/>
                </a:lnTo>
                <a:lnTo>
                  <a:pt x="44" y="178"/>
                </a:lnTo>
                <a:lnTo>
                  <a:pt x="36" y="159"/>
                </a:lnTo>
                <a:lnTo>
                  <a:pt x="29" y="140"/>
                </a:lnTo>
                <a:lnTo>
                  <a:pt x="20" y="117"/>
                </a:lnTo>
                <a:lnTo>
                  <a:pt x="12" y="95"/>
                </a:lnTo>
                <a:lnTo>
                  <a:pt x="5" y="72"/>
                </a:lnTo>
                <a:lnTo>
                  <a:pt x="3" y="66"/>
                </a:lnTo>
                <a:lnTo>
                  <a:pt x="1" y="52"/>
                </a:lnTo>
                <a:lnTo>
                  <a:pt x="0" y="33"/>
                </a:lnTo>
                <a:lnTo>
                  <a:pt x="0" y="14"/>
                </a:lnTo>
                <a:lnTo>
                  <a:pt x="2" y="2"/>
                </a:lnTo>
                <a:lnTo>
                  <a:pt x="10" y="0"/>
                </a:lnTo>
                <a:lnTo>
                  <a:pt x="21" y="14"/>
                </a:lnTo>
                <a:lnTo>
                  <a:pt x="40" y="47"/>
                </a:lnTo>
                <a:lnTo>
                  <a:pt x="41" y="50"/>
                </a:lnTo>
                <a:lnTo>
                  <a:pt x="46" y="57"/>
                </a:lnTo>
                <a:lnTo>
                  <a:pt x="53" y="68"/>
                </a:lnTo>
                <a:lnTo>
                  <a:pt x="61" y="79"/>
                </a:lnTo>
                <a:lnTo>
                  <a:pt x="70" y="92"/>
                </a:lnTo>
                <a:lnTo>
                  <a:pt x="79" y="104"/>
                </a:lnTo>
                <a:lnTo>
                  <a:pt x="87" y="115"/>
                </a:lnTo>
                <a:lnTo>
                  <a:pt x="93" y="12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8" name="Freeform 420"/>
          <p:cNvSpPr>
            <a:spLocks noChangeAspect="1"/>
          </p:cNvSpPr>
          <p:nvPr/>
        </p:nvSpPr>
        <p:spPr bwMode="auto">
          <a:xfrm>
            <a:off x="4645220" y="3205665"/>
            <a:ext cx="35518" cy="55803"/>
          </a:xfrm>
          <a:custGeom>
            <a:avLst/>
            <a:gdLst/>
            <a:ahLst/>
            <a:cxnLst>
              <a:cxn ang="0">
                <a:pos x="94" y="128"/>
              </a:cxn>
              <a:cxn ang="0">
                <a:pos x="107" y="147"/>
              </a:cxn>
              <a:cxn ang="0">
                <a:pos x="126" y="178"/>
              </a:cxn>
              <a:cxn ang="0">
                <a:pos x="143" y="206"/>
              </a:cxn>
              <a:cxn ang="0">
                <a:pos x="151" y="219"/>
              </a:cxn>
              <a:cxn ang="0">
                <a:pos x="157" y="231"/>
              </a:cxn>
              <a:cxn ang="0">
                <a:pos x="169" y="253"/>
              </a:cxn>
              <a:cxn ang="0">
                <a:pos x="184" y="282"/>
              </a:cxn>
              <a:cxn ang="0">
                <a:pos x="198" y="305"/>
              </a:cxn>
              <a:cxn ang="0">
                <a:pos x="214" y="337"/>
              </a:cxn>
              <a:cxn ang="0">
                <a:pos x="233" y="371"/>
              </a:cxn>
              <a:cxn ang="0">
                <a:pos x="246" y="397"/>
              </a:cxn>
              <a:cxn ang="0">
                <a:pos x="249" y="405"/>
              </a:cxn>
              <a:cxn ang="0">
                <a:pos x="256" y="425"/>
              </a:cxn>
              <a:cxn ang="0">
                <a:pos x="257" y="450"/>
              </a:cxn>
              <a:cxn ang="0">
                <a:pos x="242" y="458"/>
              </a:cxn>
              <a:cxn ang="0">
                <a:pos x="222" y="451"/>
              </a:cxn>
              <a:cxn ang="0">
                <a:pos x="204" y="441"/>
              </a:cxn>
              <a:cxn ang="0">
                <a:pos x="174" y="410"/>
              </a:cxn>
              <a:cxn ang="0">
                <a:pos x="135" y="353"/>
              </a:cxn>
              <a:cxn ang="0">
                <a:pos x="111" y="306"/>
              </a:cxn>
              <a:cxn ang="0">
                <a:pos x="101" y="290"/>
              </a:cxn>
              <a:cxn ang="0">
                <a:pos x="84" y="261"/>
              </a:cxn>
              <a:cxn ang="0">
                <a:pos x="64" y="224"/>
              </a:cxn>
              <a:cxn ang="0">
                <a:pos x="53" y="199"/>
              </a:cxn>
              <a:cxn ang="0">
                <a:pos x="44" y="178"/>
              </a:cxn>
              <a:cxn ang="0">
                <a:pos x="29" y="140"/>
              </a:cxn>
              <a:cxn ang="0">
                <a:pos x="12" y="95"/>
              </a:cxn>
              <a:cxn ang="0">
                <a:pos x="3" y="66"/>
              </a:cxn>
              <a:cxn ang="0">
                <a:pos x="0" y="33"/>
              </a:cxn>
              <a:cxn ang="0">
                <a:pos x="2" y="2"/>
              </a:cxn>
              <a:cxn ang="0">
                <a:pos x="21" y="14"/>
              </a:cxn>
              <a:cxn ang="0">
                <a:pos x="41" y="50"/>
              </a:cxn>
              <a:cxn ang="0">
                <a:pos x="53" y="68"/>
              </a:cxn>
              <a:cxn ang="0">
                <a:pos x="70" y="92"/>
              </a:cxn>
              <a:cxn ang="0">
                <a:pos x="87" y="115"/>
              </a:cxn>
              <a:cxn ang="0">
                <a:pos x="93" y="124"/>
              </a:cxn>
            </a:cxnLst>
            <a:rect l="0" t="0" r="r" b="b"/>
            <a:pathLst>
              <a:path w="258" h="458">
                <a:moveTo>
                  <a:pt x="93" y="124"/>
                </a:moveTo>
                <a:lnTo>
                  <a:pt x="94" y="128"/>
                </a:lnTo>
                <a:lnTo>
                  <a:pt x="99" y="136"/>
                </a:lnTo>
                <a:lnTo>
                  <a:pt x="107" y="147"/>
                </a:lnTo>
                <a:lnTo>
                  <a:pt x="116" y="162"/>
                </a:lnTo>
                <a:lnTo>
                  <a:pt x="126" y="178"/>
                </a:lnTo>
                <a:lnTo>
                  <a:pt x="136" y="192"/>
                </a:lnTo>
                <a:lnTo>
                  <a:pt x="143" y="206"/>
                </a:lnTo>
                <a:lnTo>
                  <a:pt x="151" y="217"/>
                </a:lnTo>
                <a:lnTo>
                  <a:pt x="151" y="219"/>
                </a:lnTo>
                <a:lnTo>
                  <a:pt x="154" y="224"/>
                </a:lnTo>
                <a:lnTo>
                  <a:pt x="157" y="231"/>
                </a:lnTo>
                <a:lnTo>
                  <a:pt x="162" y="241"/>
                </a:lnTo>
                <a:lnTo>
                  <a:pt x="169" y="253"/>
                </a:lnTo>
                <a:lnTo>
                  <a:pt x="176" y="266"/>
                </a:lnTo>
                <a:lnTo>
                  <a:pt x="184" y="282"/>
                </a:lnTo>
                <a:lnTo>
                  <a:pt x="194" y="296"/>
                </a:lnTo>
                <a:lnTo>
                  <a:pt x="198" y="305"/>
                </a:lnTo>
                <a:lnTo>
                  <a:pt x="205" y="319"/>
                </a:lnTo>
                <a:lnTo>
                  <a:pt x="214" y="337"/>
                </a:lnTo>
                <a:lnTo>
                  <a:pt x="224" y="354"/>
                </a:lnTo>
                <a:lnTo>
                  <a:pt x="233" y="371"/>
                </a:lnTo>
                <a:lnTo>
                  <a:pt x="241" y="387"/>
                </a:lnTo>
                <a:lnTo>
                  <a:pt x="246" y="397"/>
                </a:lnTo>
                <a:lnTo>
                  <a:pt x="248" y="400"/>
                </a:lnTo>
                <a:lnTo>
                  <a:pt x="249" y="405"/>
                </a:lnTo>
                <a:lnTo>
                  <a:pt x="252" y="413"/>
                </a:lnTo>
                <a:lnTo>
                  <a:pt x="256" y="425"/>
                </a:lnTo>
                <a:lnTo>
                  <a:pt x="258" y="438"/>
                </a:lnTo>
                <a:lnTo>
                  <a:pt x="257" y="450"/>
                </a:lnTo>
                <a:lnTo>
                  <a:pt x="252" y="457"/>
                </a:lnTo>
                <a:lnTo>
                  <a:pt x="242" y="458"/>
                </a:lnTo>
                <a:lnTo>
                  <a:pt x="224" y="451"/>
                </a:lnTo>
                <a:lnTo>
                  <a:pt x="222" y="451"/>
                </a:lnTo>
                <a:lnTo>
                  <a:pt x="215" y="448"/>
                </a:lnTo>
                <a:lnTo>
                  <a:pt x="204" y="441"/>
                </a:lnTo>
                <a:lnTo>
                  <a:pt x="191" y="429"/>
                </a:lnTo>
                <a:lnTo>
                  <a:pt x="174" y="410"/>
                </a:lnTo>
                <a:lnTo>
                  <a:pt x="156" y="386"/>
                </a:lnTo>
                <a:lnTo>
                  <a:pt x="135" y="353"/>
                </a:lnTo>
                <a:lnTo>
                  <a:pt x="113" y="308"/>
                </a:lnTo>
                <a:lnTo>
                  <a:pt x="111" y="306"/>
                </a:lnTo>
                <a:lnTo>
                  <a:pt x="107" y="301"/>
                </a:lnTo>
                <a:lnTo>
                  <a:pt x="101" y="290"/>
                </a:lnTo>
                <a:lnTo>
                  <a:pt x="93" y="277"/>
                </a:lnTo>
                <a:lnTo>
                  <a:pt x="84" y="261"/>
                </a:lnTo>
                <a:lnTo>
                  <a:pt x="74" y="244"/>
                </a:lnTo>
                <a:lnTo>
                  <a:pt x="64" y="224"/>
                </a:lnTo>
                <a:lnTo>
                  <a:pt x="55" y="202"/>
                </a:lnTo>
                <a:lnTo>
                  <a:pt x="53" y="199"/>
                </a:lnTo>
                <a:lnTo>
                  <a:pt x="49" y="191"/>
                </a:lnTo>
                <a:lnTo>
                  <a:pt x="44" y="178"/>
                </a:lnTo>
                <a:lnTo>
                  <a:pt x="36" y="159"/>
                </a:lnTo>
                <a:lnTo>
                  <a:pt x="29" y="140"/>
                </a:lnTo>
                <a:lnTo>
                  <a:pt x="20" y="117"/>
                </a:lnTo>
                <a:lnTo>
                  <a:pt x="12" y="95"/>
                </a:lnTo>
                <a:lnTo>
                  <a:pt x="5" y="72"/>
                </a:lnTo>
                <a:lnTo>
                  <a:pt x="3" y="66"/>
                </a:lnTo>
                <a:lnTo>
                  <a:pt x="1" y="52"/>
                </a:lnTo>
                <a:lnTo>
                  <a:pt x="0" y="33"/>
                </a:lnTo>
                <a:lnTo>
                  <a:pt x="0" y="14"/>
                </a:lnTo>
                <a:lnTo>
                  <a:pt x="2" y="2"/>
                </a:lnTo>
                <a:lnTo>
                  <a:pt x="10" y="0"/>
                </a:lnTo>
                <a:lnTo>
                  <a:pt x="21" y="14"/>
                </a:lnTo>
                <a:lnTo>
                  <a:pt x="40" y="47"/>
                </a:lnTo>
                <a:lnTo>
                  <a:pt x="41" y="50"/>
                </a:lnTo>
                <a:lnTo>
                  <a:pt x="46" y="57"/>
                </a:lnTo>
                <a:lnTo>
                  <a:pt x="53" y="68"/>
                </a:lnTo>
                <a:lnTo>
                  <a:pt x="61" y="79"/>
                </a:lnTo>
                <a:lnTo>
                  <a:pt x="70" y="92"/>
                </a:lnTo>
                <a:lnTo>
                  <a:pt x="79" y="104"/>
                </a:lnTo>
                <a:lnTo>
                  <a:pt x="87" y="115"/>
                </a:lnTo>
                <a:lnTo>
                  <a:pt x="93" y="124"/>
                </a:lnTo>
                <a:lnTo>
                  <a:pt x="93" y="124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69" name="Freeform 421"/>
          <p:cNvSpPr>
            <a:spLocks noChangeAspect="1"/>
          </p:cNvSpPr>
          <p:nvPr/>
        </p:nvSpPr>
        <p:spPr bwMode="auto">
          <a:xfrm>
            <a:off x="4662154" y="3181067"/>
            <a:ext cx="37996" cy="84072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2" y="8"/>
              </a:cxn>
              <a:cxn ang="0">
                <a:pos x="56" y="26"/>
              </a:cxn>
              <a:cxn ang="0">
                <a:pos x="74" y="52"/>
              </a:cxn>
              <a:cxn ang="0">
                <a:pos x="98" y="86"/>
              </a:cxn>
              <a:cxn ang="0">
                <a:pos x="122" y="125"/>
              </a:cxn>
              <a:cxn ang="0">
                <a:pos x="146" y="164"/>
              </a:cxn>
              <a:cxn ang="0">
                <a:pos x="167" y="201"/>
              </a:cxn>
              <a:cxn ang="0">
                <a:pos x="182" y="236"/>
              </a:cxn>
              <a:cxn ang="0">
                <a:pos x="188" y="249"/>
              </a:cxn>
              <a:cxn ang="0">
                <a:pos x="204" y="284"/>
              </a:cxn>
              <a:cxn ang="0">
                <a:pos x="227" y="336"/>
              </a:cxn>
              <a:cxn ang="0">
                <a:pos x="249" y="401"/>
              </a:cxn>
              <a:cxn ang="0">
                <a:pos x="268" y="472"/>
              </a:cxn>
              <a:cxn ang="0">
                <a:pos x="275" y="547"/>
              </a:cxn>
              <a:cxn ang="0">
                <a:pos x="269" y="621"/>
              </a:cxn>
              <a:cxn ang="0">
                <a:pos x="245" y="686"/>
              </a:cxn>
              <a:cxn ang="0">
                <a:pos x="236" y="675"/>
              </a:cxn>
              <a:cxn ang="0">
                <a:pos x="212" y="640"/>
              </a:cxn>
              <a:cxn ang="0">
                <a:pos x="178" y="588"/>
              </a:cxn>
              <a:cxn ang="0">
                <a:pos x="138" y="526"/>
              </a:cxn>
              <a:cxn ang="0">
                <a:pos x="96" y="456"/>
              </a:cxn>
              <a:cxn ang="0">
                <a:pos x="57" y="384"/>
              </a:cxn>
              <a:cxn ang="0">
                <a:pos x="24" y="316"/>
              </a:cxn>
              <a:cxn ang="0">
                <a:pos x="4" y="256"/>
              </a:cxn>
              <a:cxn ang="0">
                <a:pos x="3" y="255"/>
              </a:cxn>
              <a:cxn ang="0">
                <a:pos x="1" y="246"/>
              </a:cxn>
              <a:cxn ang="0">
                <a:pos x="0" y="230"/>
              </a:cxn>
              <a:cxn ang="0">
                <a:pos x="1" y="207"/>
              </a:cxn>
              <a:cxn ang="0">
                <a:pos x="4" y="173"/>
              </a:cxn>
              <a:cxn ang="0">
                <a:pos x="10" y="128"/>
              </a:cxn>
              <a:cxn ang="0">
                <a:pos x="21" y="71"/>
              </a:cxn>
              <a:cxn ang="0">
                <a:pos x="38" y="0"/>
              </a:cxn>
            </a:cxnLst>
            <a:rect l="0" t="0" r="r" b="b"/>
            <a:pathLst>
              <a:path w="275" h="686">
                <a:moveTo>
                  <a:pt x="38" y="0"/>
                </a:moveTo>
                <a:lnTo>
                  <a:pt x="42" y="8"/>
                </a:lnTo>
                <a:lnTo>
                  <a:pt x="56" y="26"/>
                </a:lnTo>
                <a:lnTo>
                  <a:pt x="74" y="52"/>
                </a:lnTo>
                <a:lnTo>
                  <a:pt x="98" y="86"/>
                </a:lnTo>
                <a:lnTo>
                  <a:pt x="122" y="125"/>
                </a:lnTo>
                <a:lnTo>
                  <a:pt x="146" y="164"/>
                </a:lnTo>
                <a:lnTo>
                  <a:pt x="167" y="201"/>
                </a:lnTo>
                <a:lnTo>
                  <a:pt x="182" y="236"/>
                </a:lnTo>
                <a:lnTo>
                  <a:pt x="188" y="249"/>
                </a:lnTo>
                <a:lnTo>
                  <a:pt x="204" y="284"/>
                </a:lnTo>
                <a:lnTo>
                  <a:pt x="227" y="336"/>
                </a:lnTo>
                <a:lnTo>
                  <a:pt x="249" y="401"/>
                </a:lnTo>
                <a:lnTo>
                  <a:pt x="268" y="472"/>
                </a:lnTo>
                <a:lnTo>
                  <a:pt x="275" y="547"/>
                </a:lnTo>
                <a:lnTo>
                  <a:pt x="269" y="621"/>
                </a:lnTo>
                <a:lnTo>
                  <a:pt x="245" y="686"/>
                </a:lnTo>
                <a:lnTo>
                  <a:pt x="236" y="675"/>
                </a:lnTo>
                <a:lnTo>
                  <a:pt x="212" y="640"/>
                </a:lnTo>
                <a:lnTo>
                  <a:pt x="178" y="588"/>
                </a:lnTo>
                <a:lnTo>
                  <a:pt x="138" y="526"/>
                </a:lnTo>
                <a:lnTo>
                  <a:pt x="96" y="456"/>
                </a:lnTo>
                <a:lnTo>
                  <a:pt x="57" y="384"/>
                </a:lnTo>
                <a:lnTo>
                  <a:pt x="24" y="316"/>
                </a:lnTo>
                <a:lnTo>
                  <a:pt x="4" y="256"/>
                </a:lnTo>
                <a:lnTo>
                  <a:pt x="3" y="255"/>
                </a:lnTo>
                <a:lnTo>
                  <a:pt x="1" y="246"/>
                </a:lnTo>
                <a:lnTo>
                  <a:pt x="0" y="230"/>
                </a:lnTo>
                <a:lnTo>
                  <a:pt x="1" y="207"/>
                </a:lnTo>
                <a:lnTo>
                  <a:pt x="4" y="173"/>
                </a:lnTo>
                <a:lnTo>
                  <a:pt x="10" y="128"/>
                </a:lnTo>
                <a:lnTo>
                  <a:pt x="21" y="71"/>
                </a:lnTo>
                <a:lnTo>
                  <a:pt x="3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0" name="Freeform 422"/>
          <p:cNvSpPr>
            <a:spLocks noChangeAspect="1"/>
          </p:cNvSpPr>
          <p:nvPr/>
        </p:nvSpPr>
        <p:spPr bwMode="auto">
          <a:xfrm>
            <a:off x="4662154" y="3181067"/>
            <a:ext cx="37996" cy="84072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2" y="8"/>
              </a:cxn>
              <a:cxn ang="0">
                <a:pos x="56" y="26"/>
              </a:cxn>
              <a:cxn ang="0">
                <a:pos x="74" y="52"/>
              </a:cxn>
              <a:cxn ang="0">
                <a:pos x="98" y="86"/>
              </a:cxn>
              <a:cxn ang="0">
                <a:pos x="122" y="125"/>
              </a:cxn>
              <a:cxn ang="0">
                <a:pos x="146" y="164"/>
              </a:cxn>
              <a:cxn ang="0">
                <a:pos x="167" y="201"/>
              </a:cxn>
              <a:cxn ang="0">
                <a:pos x="182" y="236"/>
              </a:cxn>
              <a:cxn ang="0">
                <a:pos x="188" y="249"/>
              </a:cxn>
              <a:cxn ang="0">
                <a:pos x="204" y="284"/>
              </a:cxn>
              <a:cxn ang="0">
                <a:pos x="227" y="336"/>
              </a:cxn>
              <a:cxn ang="0">
                <a:pos x="249" y="401"/>
              </a:cxn>
              <a:cxn ang="0">
                <a:pos x="268" y="472"/>
              </a:cxn>
              <a:cxn ang="0">
                <a:pos x="275" y="547"/>
              </a:cxn>
              <a:cxn ang="0">
                <a:pos x="269" y="621"/>
              </a:cxn>
              <a:cxn ang="0">
                <a:pos x="245" y="686"/>
              </a:cxn>
              <a:cxn ang="0">
                <a:pos x="236" y="675"/>
              </a:cxn>
              <a:cxn ang="0">
                <a:pos x="212" y="640"/>
              </a:cxn>
              <a:cxn ang="0">
                <a:pos x="178" y="588"/>
              </a:cxn>
              <a:cxn ang="0">
                <a:pos x="138" y="526"/>
              </a:cxn>
              <a:cxn ang="0">
                <a:pos x="96" y="456"/>
              </a:cxn>
              <a:cxn ang="0">
                <a:pos x="57" y="384"/>
              </a:cxn>
              <a:cxn ang="0">
                <a:pos x="24" y="316"/>
              </a:cxn>
              <a:cxn ang="0">
                <a:pos x="4" y="256"/>
              </a:cxn>
              <a:cxn ang="0">
                <a:pos x="3" y="255"/>
              </a:cxn>
              <a:cxn ang="0">
                <a:pos x="1" y="246"/>
              </a:cxn>
              <a:cxn ang="0">
                <a:pos x="0" y="230"/>
              </a:cxn>
              <a:cxn ang="0">
                <a:pos x="1" y="207"/>
              </a:cxn>
              <a:cxn ang="0">
                <a:pos x="4" y="173"/>
              </a:cxn>
              <a:cxn ang="0">
                <a:pos x="10" y="128"/>
              </a:cxn>
              <a:cxn ang="0">
                <a:pos x="21" y="71"/>
              </a:cxn>
              <a:cxn ang="0">
                <a:pos x="38" y="0"/>
              </a:cxn>
              <a:cxn ang="0">
                <a:pos x="38" y="0"/>
              </a:cxn>
            </a:cxnLst>
            <a:rect l="0" t="0" r="r" b="b"/>
            <a:pathLst>
              <a:path w="275" h="686">
                <a:moveTo>
                  <a:pt x="38" y="0"/>
                </a:moveTo>
                <a:lnTo>
                  <a:pt x="42" y="8"/>
                </a:lnTo>
                <a:lnTo>
                  <a:pt x="56" y="26"/>
                </a:lnTo>
                <a:lnTo>
                  <a:pt x="74" y="52"/>
                </a:lnTo>
                <a:lnTo>
                  <a:pt x="98" y="86"/>
                </a:lnTo>
                <a:lnTo>
                  <a:pt x="122" y="125"/>
                </a:lnTo>
                <a:lnTo>
                  <a:pt x="146" y="164"/>
                </a:lnTo>
                <a:lnTo>
                  <a:pt x="167" y="201"/>
                </a:lnTo>
                <a:lnTo>
                  <a:pt x="182" y="236"/>
                </a:lnTo>
                <a:lnTo>
                  <a:pt x="188" y="249"/>
                </a:lnTo>
                <a:lnTo>
                  <a:pt x="204" y="284"/>
                </a:lnTo>
                <a:lnTo>
                  <a:pt x="227" y="336"/>
                </a:lnTo>
                <a:lnTo>
                  <a:pt x="249" y="401"/>
                </a:lnTo>
                <a:lnTo>
                  <a:pt x="268" y="472"/>
                </a:lnTo>
                <a:lnTo>
                  <a:pt x="275" y="547"/>
                </a:lnTo>
                <a:lnTo>
                  <a:pt x="269" y="621"/>
                </a:lnTo>
                <a:lnTo>
                  <a:pt x="245" y="686"/>
                </a:lnTo>
                <a:lnTo>
                  <a:pt x="236" y="675"/>
                </a:lnTo>
                <a:lnTo>
                  <a:pt x="212" y="640"/>
                </a:lnTo>
                <a:lnTo>
                  <a:pt x="178" y="588"/>
                </a:lnTo>
                <a:lnTo>
                  <a:pt x="138" y="526"/>
                </a:lnTo>
                <a:lnTo>
                  <a:pt x="96" y="456"/>
                </a:lnTo>
                <a:lnTo>
                  <a:pt x="57" y="384"/>
                </a:lnTo>
                <a:lnTo>
                  <a:pt x="24" y="316"/>
                </a:lnTo>
                <a:lnTo>
                  <a:pt x="4" y="256"/>
                </a:lnTo>
                <a:lnTo>
                  <a:pt x="3" y="255"/>
                </a:lnTo>
                <a:lnTo>
                  <a:pt x="1" y="246"/>
                </a:lnTo>
                <a:lnTo>
                  <a:pt x="0" y="230"/>
                </a:lnTo>
                <a:lnTo>
                  <a:pt x="1" y="207"/>
                </a:lnTo>
                <a:lnTo>
                  <a:pt x="4" y="173"/>
                </a:lnTo>
                <a:lnTo>
                  <a:pt x="10" y="128"/>
                </a:lnTo>
                <a:lnTo>
                  <a:pt x="21" y="71"/>
                </a:lnTo>
                <a:lnTo>
                  <a:pt x="38" y="0"/>
                </a:lnTo>
                <a:lnTo>
                  <a:pt x="38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1" name="Freeform 423"/>
          <p:cNvSpPr>
            <a:spLocks noChangeAspect="1"/>
          </p:cNvSpPr>
          <p:nvPr/>
        </p:nvSpPr>
        <p:spPr bwMode="auto">
          <a:xfrm>
            <a:off x="4662154" y="3212640"/>
            <a:ext cx="34692" cy="52866"/>
          </a:xfrm>
          <a:custGeom>
            <a:avLst/>
            <a:gdLst/>
            <a:ahLst/>
            <a:cxnLst>
              <a:cxn ang="0">
                <a:pos x="102" y="139"/>
              </a:cxn>
              <a:cxn ang="0">
                <a:pos x="111" y="154"/>
              </a:cxn>
              <a:cxn ang="0">
                <a:pos x="126" y="178"/>
              </a:cxn>
              <a:cxn ang="0">
                <a:pos x="143" y="207"/>
              </a:cxn>
              <a:cxn ang="0">
                <a:pos x="152" y="223"/>
              </a:cxn>
              <a:cxn ang="0">
                <a:pos x="158" y="233"/>
              </a:cxn>
              <a:cxn ang="0">
                <a:pos x="169" y="252"/>
              </a:cxn>
              <a:cxn ang="0">
                <a:pos x="186" y="278"/>
              </a:cxn>
              <a:cxn ang="0">
                <a:pos x="206" y="313"/>
              </a:cxn>
              <a:cxn ang="0">
                <a:pos x="225" y="352"/>
              </a:cxn>
              <a:cxn ang="0">
                <a:pos x="239" y="385"/>
              </a:cxn>
              <a:cxn ang="0">
                <a:pos x="246" y="406"/>
              </a:cxn>
              <a:cxn ang="0">
                <a:pos x="248" y="410"/>
              </a:cxn>
              <a:cxn ang="0">
                <a:pos x="250" y="420"/>
              </a:cxn>
              <a:cxn ang="0">
                <a:pos x="245" y="432"/>
              </a:cxn>
              <a:cxn ang="0">
                <a:pos x="225" y="430"/>
              </a:cxn>
              <a:cxn ang="0">
                <a:pos x="205" y="420"/>
              </a:cxn>
              <a:cxn ang="0">
                <a:pos x="193" y="410"/>
              </a:cxn>
              <a:cxn ang="0">
                <a:pos x="169" y="381"/>
              </a:cxn>
              <a:cxn ang="0">
                <a:pos x="137" y="327"/>
              </a:cxn>
              <a:cxn ang="0">
                <a:pos x="115" y="285"/>
              </a:cxn>
              <a:cxn ang="0">
                <a:pos x="105" y="272"/>
              </a:cxn>
              <a:cxn ang="0">
                <a:pos x="87" y="246"/>
              </a:cxn>
              <a:cxn ang="0">
                <a:pos x="67" y="212"/>
              </a:cxn>
              <a:cxn ang="0">
                <a:pos x="56" y="189"/>
              </a:cxn>
              <a:cxn ang="0">
                <a:pos x="47" y="168"/>
              </a:cxn>
              <a:cxn ang="0">
                <a:pos x="33" y="135"/>
              </a:cxn>
              <a:cxn ang="0">
                <a:pos x="17" y="94"/>
              </a:cxn>
              <a:cxn ang="0">
                <a:pos x="8" y="66"/>
              </a:cxn>
              <a:cxn ang="0">
                <a:pos x="2" y="32"/>
              </a:cxn>
              <a:cxn ang="0">
                <a:pos x="2" y="2"/>
              </a:cxn>
              <a:cxn ang="0">
                <a:pos x="20" y="16"/>
              </a:cxn>
              <a:cxn ang="0">
                <a:pos x="43" y="54"/>
              </a:cxn>
              <a:cxn ang="0">
                <a:pos x="53" y="68"/>
              </a:cxn>
              <a:cxn ang="0">
                <a:pos x="71" y="93"/>
              </a:cxn>
              <a:cxn ang="0">
                <a:pos x="91" y="122"/>
              </a:cxn>
            </a:cxnLst>
            <a:rect l="0" t="0" r="r" b="b"/>
            <a:pathLst>
              <a:path w="250" h="433">
                <a:moveTo>
                  <a:pt x="101" y="136"/>
                </a:moveTo>
                <a:lnTo>
                  <a:pt x="102" y="139"/>
                </a:lnTo>
                <a:lnTo>
                  <a:pt x="106" y="145"/>
                </a:lnTo>
                <a:lnTo>
                  <a:pt x="111" y="154"/>
                </a:lnTo>
                <a:lnTo>
                  <a:pt x="119" y="165"/>
                </a:lnTo>
                <a:lnTo>
                  <a:pt x="126" y="178"/>
                </a:lnTo>
                <a:lnTo>
                  <a:pt x="135" y="193"/>
                </a:lnTo>
                <a:lnTo>
                  <a:pt x="143" y="207"/>
                </a:lnTo>
                <a:lnTo>
                  <a:pt x="152" y="222"/>
                </a:lnTo>
                <a:lnTo>
                  <a:pt x="152" y="223"/>
                </a:lnTo>
                <a:lnTo>
                  <a:pt x="154" y="228"/>
                </a:lnTo>
                <a:lnTo>
                  <a:pt x="158" y="233"/>
                </a:lnTo>
                <a:lnTo>
                  <a:pt x="163" y="242"/>
                </a:lnTo>
                <a:lnTo>
                  <a:pt x="169" y="252"/>
                </a:lnTo>
                <a:lnTo>
                  <a:pt x="177" y="264"/>
                </a:lnTo>
                <a:lnTo>
                  <a:pt x="186" y="278"/>
                </a:lnTo>
                <a:lnTo>
                  <a:pt x="196" y="293"/>
                </a:lnTo>
                <a:lnTo>
                  <a:pt x="206" y="313"/>
                </a:lnTo>
                <a:lnTo>
                  <a:pt x="216" y="333"/>
                </a:lnTo>
                <a:lnTo>
                  <a:pt x="225" y="352"/>
                </a:lnTo>
                <a:lnTo>
                  <a:pt x="232" y="369"/>
                </a:lnTo>
                <a:lnTo>
                  <a:pt x="239" y="385"/>
                </a:lnTo>
                <a:lnTo>
                  <a:pt x="244" y="397"/>
                </a:lnTo>
                <a:lnTo>
                  <a:pt x="246" y="406"/>
                </a:lnTo>
                <a:lnTo>
                  <a:pt x="248" y="407"/>
                </a:lnTo>
                <a:lnTo>
                  <a:pt x="248" y="410"/>
                </a:lnTo>
                <a:lnTo>
                  <a:pt x="249" y="414"/>
                </a:lnTo>
                <a:lnTo>
                  <a:pt x="250" y="420"/>
                </a:lnTo>
                <a:lnTo>
                  <a:pt x="249" y="427"/>
                </a:lnTo>
                <a:lnTo>
                  <a:pt x="245" y="432"/>
                </a:lnTo>
                <a:lnTo>
                  <a:pt x="238" y="433"/>
                </a:lnTo>
                <a:lnTo>
                  <a:pt x="225" y="430"/>
                </a:lnTo>
                <a:lnTo>
                  <a:pt x="207" y="420"/>
                </a:lnTo>
                <a:lnTo>
                  <a:pt x="205" y="420"/>
                </a:lnTo>
                <a:lnTo>
                  <a:pt x="201" y="417"/>
                </a:lnTo>
                <a:lnTo>
                  <a:pt x="193" y="410"/>
                </a:lnTo>
                <a:lnTo>
                  <a:pt x="183" y="398"/>
                </a:lnTo>
                <a:lnTo>
                  <a:pt x="169" y="381"/>
                </a:lnTo>
                <a:lnTo>
                  <a:pt x="154" y="358"/>
                </a:lnTo>
                <a:lnTo>
                  <a:pt x="137" y="327"/>
                </a:lnTo>
                <a:lnTo>
                  <a:pt x="118" y="287"/>
                </a:lnTo>
                <a:lnTo>
                  <a:pt x="115" y="285"/>
                </a:lnTo>
                <a:lnTo>
                  <a:pt x="111" y="281"/>
                </a:lnTo>
                <a:lnTo>
                  <a:pt x="105" y="272"/>
                </a:lnTo>
                <a:lnTo>
                  <a:pt x="97" y="261"/>
                </a:lnTo>
                <a:lnTo>
                  <a:pt x="87" y="246"/>
                </a:lnTo>
                <a:lnTo>
                  <a:pt x="77" y="231"/>
                </a:lnTo>
                <a:lnTo>
                  <a:pt x="67" y="212"/>
                </a:lnTo>
                <a:lnTo>
                  <a:pt x="58" y="190"/>
                </a:lnTo>
                <a:lnTo>
                  <a:pt x="56" y="189"/>
                </a:lnTo>
                <a:lnTo>
                  <a:pt x="53" y="180"/>
                </a:lnTo>
                <a:lnTo>
                  <a:pt x="47" y="168"/>
                </a:lnTo>
                <a:lnTo>
                  <a:pt x="41" y="152"/>
                </a:lnTo>
                <a:lnTo>
                  <a:pt x="33" y="135"/>
                </a:lnTo>
                <a:lnTo>
                  <a:pt x="26" y="115"/>
                </a:lnTo>
                <a:lnTo>
                  <a:pt x="17" y="94"/>
                </a:lnTo>
                <a:lnTo>
                  <a:pt x="10" y="71"/>
                </a:lnTo>
                <a:lnTo>
                  <a:pt x="8" y="66"/>
                </a:lnTo>
                <a:lnTo>
                  <a:pt x="5" y="51"/>
                </a:lnTo>
                <a:lnTo>
                  <a:pt x="2" y="32"/>
                </a:lnTo>
                <a:lnTo>
                  <a:pt x="0" y="13"/>
                </a:lnTo>
                <a:lnTo>
                  <a:pt x="2" y="2"/>
                </a:lnTo>
                <a:lnTo>
                  <a:pt x="8" y="0"/>
                </a:lnTo>
                <a:lnTo>
                  <a:pt x="20" y="16"/>
                </a:lnTo>
                <a:lnTo>
                  <a:pt x="42" y="51"/>
                </a:lnTo>
                <a:lnTo>
                  <a:pt x="43" y="54"/>
                </a:lnTo>
                <a:lnTo>
                  <a:pt x="47" y="60"/>
                </a:lnTo>
                <a:lnTo>
                  <a:pt x="53" y="68"/>
                </a:lnTo>
                <a:lnTo>
                  <a:pt x="62" y="80"/>
                </a:lnTo>
                <a:lnTo>
                  <a:pt x="71" y="93"/>
                </a:lnTo>
                <a:lnTo>
                  <a:pt x="81" y="108"/>
                </a:lnTo>
                <a:lnTo>
                  <a:pt x="91" y="122"/>
                </a:lnTo>
                <a:lnTo>
                  <a:pt x="101" y="13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2" name="Freeform 424"/>
          <p:cNvSpPr>
            <a:spLocks noChangeAspect="1"/>
          </p:cNvSpPr>
          <p:nvPr/>
        </p:nvSpPr>
        <p:spPr bwMode="auto">
          <a:xfrm>
            <a:off x="4662154" y="3212640"/>
            <a:ext cx="34692" cy="52866"/>
          </a:xfrm>
          <a:custGeom>
            <a:avLst/>
            <a:gdLst/>
            <a:ahLst/>
            <a:cxnLst>
              <a:cxn ang="0">
                <a:pos x="102" y="139"/>
              </a:cxn>
              <a:cxn ang="0">
                <a:pos x="111" y="154"/>
              </a:cxn>
              <a:cxn ang="0">
                <a:pos x="126" y="178"/>
              </a:cxn>
              <a:cxn ang="0">
                <a:pos x="143" y="207"/>
              </a:cxn>
              <a:cxn ang="0">
                <a:pos x="152" y="223"/>
              </a:cxn>
              <a:cxn ang="0">
                <a:pos x="158" y="233"/>
              </a:cxn>
              <a:cxn ang="0">
                <a:pos x="169" y="252"/>
              </a:cxn>
              <a:cxn ang="0">
                <a:pos x="186" y="278"/>
              </a:cxn>
              <a:cxn ang="0">
                <a:pos x="206" y="313"/>
              </a:cxn>
              <a:cxn ang="0">
                <a:pos x="225" y="352"/>
              </a:cxn>
              <a:cxn ang="0">
                <a:pos x="239" y="385"/>
              </a:cxn>
              <a:cxn ang="0">
                <a:pos x="246" y="406"/>
              </a:cxn>
              <a:cxn ang="0">
                <a:pos x="248" y="410"/>
              </a:cxn>
              <a:cxn ang="0">
                <a:pos x="250" y="420"/>
              </a:cxn>
              <a:cxn ang="0">
                <a:pos x="245" y="432"/>
              </a:cxn>
              <a:cxn ang="0">
                <a:pos x="225" y="430"/>
              </a:cxn>
              <a:cxn ang="0">
                <a:pos x="205" y="420"/>
              </a:cxn>
              <a:cxn ang="0">
                <a:pos x="193" y="410"/>
              </a:cxn>
              <a:cxn ang="0">
                <a:pos x="169" y="381"/>
              </a:cxn>
              <a:cxn ang="0">
                <a:pos x="137" y="327"/>
              </a:cxn>
              <a:cxn ang="0">
                <a:pos x="115" y="285"/>
              </a:cxn>
              <a:cxn ang="0">
                <a:pos x="105" y="272"/>
              </a:cxn>
              <a:cxn ang="0">
                <a:pos x="87" y="246"/>
              </a:cxn>
              <a:cxn ang="0">
                <a:pos x="67" y="212"/>
              </a:cxn>
              <a:cxn ang="0">
                <a:pos x="56" y="189"/>
              </a:cxn>
              <a:cxn ang="0">
                <a:pos x="47" y="168"/>
              </a:cxn>
              <a:cxn ang="0">
                <a:pos x="33" y="135"/>
              </a:cxn>
              <a:cxn ang="0">
                <a:pos x="17" y="94"/>
              </a:cxn>
              <a:cxn ang="0">
                <a:pos x="8" y="66"/>
              </a:cxn>
              <a:cxn ang="0">
                <a:pos x="2" y="32"/>
              </a:cxn>
              <a:cxn ang="0">
                <a:pos x="2" y="2"/>
              </a:cxn>
              <a:cxn ang="0">
                <a:pos x="20" y="16"/>
              </a:cxn>
              <a:cxn ang="0">
                <a:pos x="43" y="54"/>
              </a:cxn>
              <a:cxn ang="0">
                <a:pos x="53" y="68"/>
              </a:cxn>
              <a:cxn ang="0">
                <a:pos x="71" y="93"/>
              </a:cxn>
              <a:cxn ang="0">
                <a:pos x="91" y="122"/>
              </a:cxn>
              <a:cxn ang="0">
                <a:pos x="101" y="136"/>
              </a:cxn>
            </a:cxnLst>
            <a:rect l="0" t="0" r="r" b="b"/>
            <a:pathLst>
              <a:path w="250" h="433">
                <a:moveTo>
                  <a:pt x="101" y="136"/>
                </a:moveTo>
                <a:lnTo>
                  <a:pt x="102" y="139"/>
                </a:lnTo>
                <a:lnTo>
                  <a:pt x="106" y="145"/>
                </a:lnTo>
                <a:lnTo>
                  <a:pt x="111" y="154"/>
                </a:lnTo>
                <a:lnTo>
                  <a:pt x="119" y="165"/>
                </a:lnTo>
                <a:lnTo>
                  <a:pt x="126" y="178"/>
                </a:lnTo>
                <a:lnTo>
                  <a:pt x="135" y="193"/>
                </a:lnTo>
                <a:lnTo>
                  <a:pt x="143" y="207"/>
                </a:lnTo>
                <a:lnTo>
                  <a:pt x="152" y="222"/>
                </a:lnTo>
                <a:lnTo>
                  <a:pt x="152" y="223"/>
                </a:lnTo>
                <a:lnTo>
                  <a:pt x="154" y="228"/>
                </a:lnTo>
                <a:lnTo>
                  <a:pt x="158" y="233"/>
                </a:lnTo>
                <a:lnTo>
                  <a:pt x="163" y="242"/>
                </a:lnTo>
                <a:lnTo>
                  <a:pt x="169" y="252"/>
                </a:lnTo>
                <a:lnTo>
                  <a:pt x="177" y="264"/>
                </a:lnTo>
                <a:lnTo>
                  <a:pt x="186" y="278"/>
                </a:lnTo>
                <a:lnTo>
                  <a:pt x="196" y="293"/>
                </a:lnTo>
                <a:lnTo>
                  <a:pt x="206" y="313"/>
                </a:lnTo>
                <a:lnTo>
                  <a:pt x="216" y="333"/>
                </a:lnTo>
                <a:lnTo>
                  <a:pt x="225" y="352"/>
                </a:lnTo>
                <a:lnTo>
                  <a:pt x="232" y="369"/>
                </a:lnTo>
                <a:lnTo>
                  <a:pt x="239" y="385"/>
                </a:lnTo>
                <a:lnTo>
                  <a:pt x="244" y="397"/>
                </a:lnTo>
                <a:lnTo>
                  <a:pt x="246" y="406"/>
                </a:lnTo>
                <a:lnTo>
                  <a:pt x="248" y="407"/>
                </a:lnTo>
                <a:lnTo>
                  <a:pt x="248" y="410"/>
                </a:lnTo>
                <a:lnTo>
                  <a:pt x="249" y="414"/>
                </a:lnTo>
                <a:lnTo>
                  <a:pt x="250" y="420"/>
                </a:lnTo>
                <a:lnTo>
                  <a:pt x="249" y="427"/>
                </a:lnTo>
                <a:lnTo>
                  <a:pt x="245" y="432"/>
                </a:lnTo>
                <a:lnTo>
                  <a:pt x="238" y="433"/>
                </a:lnTo>
                <a:lnTo>
                  <a:pt x="225" y="430"/>
                </a:lnTo>
                <a:lnTo>
                  <a:pt x="207" y="420"/>
                </a:lnTo>
                <a:lnTo>
                  <a:pt x="205" y="420"/>
                </a:lnTo>
                <a:lnTo>
                  <a:pt x="201" y="417"/>
                </a:lnTo>
                <a:lnTo>
                  <a:pt x="193" y="410"/>
                </a:lnTo>
                <a:lnTo>
                  <a:pt x="183" y="398"/>
                </a:lnTo>
                <a:lnTo>
                  <a:pt x="169" y="381"/>
                </a:lnTo>
                <a:lnTo>
                  <a:pt x="154" y="358"/>
                </a:lnTo>
                <a:lnTo>
                  <a:pt x="137" y="327"/>
                </a:lnTo>
                <a:lnTo>
                  <a:pt x="118" y="287"/>
                </a:lnTo>
                <a:lnTo>
                  <a:pt x="115" y="285"/>
                </a:lnTo>
                <a:lnTo>
                  <a:pt x="111" y="281"/>
                </a:lnTo>
                <a:lnTo>
                  <a:pt x="105" y="272"/>
                </a:lnTo>
                <a:lnTo>
                  <a:pt x="97" y="261"/>
                </a:lnTo>
                <a:lnTo>
                  <a:pt x="87" y="246"/>
                </a:lnTo>
                <a:lnTo>
                  <a:pt x="77" y="231"/>
                </a:lnTo>
                <a:lnTo>
                  <a:pt x="67" y="212"/>
                </a:lnTo>
                <a:lnTo>
                  <a:pt x="58" y="190"/>
                </a:lnTo>
                <a:lnTo>
                  <a:pt x="56" y="189"/>
                </a:lnTo>
                <a:lnTo>
                  <a:pt x="53" y="180"/>
                </a:lnTo>
                <a:lnTo>
                  <a:pt x="47" y="168"/>
                </a:lnTo>
                <a:lnTo>
                  <a:pt x="41" y="152"/>
                </a:lnTo>
                <a:lnTo>
                  <a:pt x="33" y="135"/>
                </a:lnTo>
                <a:lnTo>
                  <a:pt x="26" y="115"/>
                </a:lnTo>
                <a:lnTo>
                  <a:pt x="17" y="94"/>
                </a:lnTo>
                <a:lnTo>
                  <a:pt x="10" y="71"/>
                </a:lnTo>
                <a:lnTo>
                  <a:pt x="8" y="66"/>
                </a:lnTo>
                <a:lnTo>
                  <a:pt x="5" y="51"/>
                </a:lnTo>
                <a:lnTo>
                  <a:pt x="2" y="32"/>
                </a:lnTo>
                <a:lnTo>
                  <a:pt x="0" y="13"/>
                </a:lnTo>
                <a:lnTo>
                  <a:pt x="2" y="2"/>
                </a:lnTo>
                <a:lnTo>
                  <a:pt x="8" y="0"/>
                </a:lnTo>
                <a:lnTo>
                  <a:pt x="20" y="16"/>
                </a:lnTo>
                <a:lnTo>
                  <a:pt x="42" y="51"/>
                </a:lnTo>
                <a:lnTo>
                  <a:pt x="43" y="54"/>
                </a:lnTo>
                <a:lnTo>
                  <a:pt x="47" y="60"/>
                </a:lnTo>
                <a:lnTo>
                  <a:pt x="53" y="68"/>
                </a:lnTo>
                <a:lnTo>
                  <a:pt x="62" y="80"/>
                </a:lnTo>
                <a:lnTo>
                  <a:pt x="71" y="93"/>
                </a:lnTo>
                <a:lnTo>
                  <a:pt x="81" y="108"/>
                </a:lnTo>
                <a:lnTo>
                  <a:pt x="91" y="122"/>
                </a:lnTo>
                <a:lnTo>
                  <a:pt x="101" y="136"/>
                </a:lnTo>
                <a:lnTo>
                  <a:pt x="101" y="136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3" name="Freeform 425"/>
          <p:cNvSpPr>
            <a:spLocks noChangeAspect="1"/>
          </p:cNvSpPr>
          <p:nvPr/>
        </p:nvSpPr>
        <p:spPr bwMode="auto">
          <a:xfrm>
            <a:off x="4677022" y="3187308"/>
            <a:ext cx="37996" cy="82603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7"/>
              </a:cxn>
              <a:cxn ang="0">
                <a:pos x="71" y="23"/>
              </a:cxn>
              <a:cxn ang="0">
                <a:pos x="87" y="48"/>
              </a:cxn>
              <a:cxn ang="0">
                <a:pos x="106" y="78"/>
              </a:cxn>
              <a:cxn ang="0">
                <a:pos x="126" y="113"/>
              </a:cxn>
              <a:cxn ang="0">
                <a:pos x="145" y="150"/>
              </a:cxn>
              <a:cxn ang="0">
                <a:pos x="163" y="187"/>
              </a:cxn>
              <a:cxn ang="0">
                <a:pos x="178" y="220"/>
              </a:cxn>
              <a:cxn ang="0">
                <a:pos x="185" y="233"/>
              </a:cxn>
              <a:cxn ang="0">
                <a:pos x="202" y="269"/>
              </a:cxn>
              <a:cxn ang="0">
                <a:pos x="226" y="321"/>
              </a:cxn>
              <a:cxn ang="0">
                <a:pos x="249" y="386"/>
              </a:cxn>
              <a:cxn ang="0">
                <a:pos x="269" y="459"/>
              </a:cxn>
              <a:cxn ang="0">
                <a:pos x="278" y="535"/>
              </a:cxn>
              <a:cxn ang="0">
                <a:pos x="273" y="609"/>
              </a:cxn>
              <a:cxn ang="0">
                <a:pos x="249" y="674"/>
              </a:cxn>
              <a:cxn ang="0">
                <a:pos x="239" y="664"/>
              </a:cxn>
              <a:cxn ang="0">
                <a:pos x="215" y="632"/>
              </a:cxn>
              <a:cxn ang="0">
                <a:pos x="179" y="585"/>
              </a:cxn>
              <a:cxn ang="0">
                <a:pos x="138" y="527"/>
              </a:cxn>
              <a:cxn ang="0">
                <a:pos x="95" y="462"/>
              </a:cxn>
              <a:cxn ang="0">
                <a:pos x="55" y="394"/>
              </a:cxn>
              <a:cxn ang="0">
                <a:pos x="22" y="330"/>
              </a:cxn>
              <a:cxn ang="0">
                <a:pos x="0" y="271"/>
              </a:cxn>
              <a:cxn ang="0">
                <a:pos x="0" y="268"/>
              </a:cxn>
              <a:cxn ang="0">
                <a:pos x="2" y="258"/>
              </a:cxn>
              <a:cxn ang="0">
                <a:pos x="4" y="240"/>
              </a:cxn>
              <a:cxn ang="0">
                <a:pos x="9" y="214"/>
              </a:cxn>
              <a:cxn ang="0">
                <a:pos x="15" y="178"/>
              </a:cxn>
              <a:cxn ang="0">
                <a:pos x="26" y="130"/>
              </a:cxn>
              <a:cxn ang="0">
                <a:pos x="39" y="72"/>
              </a:cxn>
              <a:cxn ang="0">
                <a:pos x="57" y="0"/>
              </a:cxn>
            </a:cxnLst>
            <a:rect l="0" t="0" r="r" b="b"/>
            <a:pathLst>
              <a:path w="278" h="674">
                <a:moveTo>
                  <a:pt x="57" y="0"/>
                </a:moveTo>
                <a:lnTo>
                  <a:pt x="61" y="7"/>
                </a:lnTo>
                <a:lnTo>
                  <a:pt x="71" y="23"/>
                </a:lnTo>
                <a:lnTo>
                  <a:pt x="87" y="48"/>
                </a:lnTo>
                <a:lnTo>
                  <a:pt x="106" y="78"/>
                </a:lnTo>
                <a:lnTo>
                  <a:pt x="126" y="113"/>
                </a:lnTo>
                <a:lnTo>
                  <a:pt x="145" y="150"/>
                </a:lnTo>
                <a:lnTo>
                  <a:pt x="163" y="187"/>
                </a:lnTo>
                <a:lnTo>
                  <a:pt x="178" y="220"/>
                </a:lnTo>
                <a:lnTo>
                  <a:pt x="185" y="233"/>
                </a:lnTo>
                <a:lnTo>
                  <a:pt x="202" y="269"/>
                </a:lnTo>
                <a:lnTo>
                  <a:pt x="226" y="321"/>
                </a:lnTo>
                <a:lnTo>
                  <a:pt x="249" y="386"/>
                </a:lnTo>
                <a:lnTo>
                  <a:pt x="269" y="459"/>
                </a:lnTo>
                <a:lnTo>
                  <a:pt x="278" y="535"/>
                </a:lnTo>
                <a:lnTo>
                  <a:pt x="273" y="609"/>
                </a:lnTo>
                <a:lnTo>
                  <a:pt x="249" y="674"/>
                </a:lnTo>
                <a:lnTo>
                  <a:pt x="239" y="664"/>
                </a:lnTo>
                <a:lnTo>
                  <a:pt x="215" y="632"/>
                </a:lnTo>
                <a:lnTo>
                  <a:pt x="179" y="585"/>
                </a:lnTo>
                <a:lnTo>
                  <a:pt x="138" y="527"/>
                </a:lnTo>
                <a:lnTo>
                  <a:pt x="95" y="462"/>
                </a:lnTo>
                <a:lnTo>
                  <a:pt x="55" y="394"/>
                </a:lnTo>
                <a:lnTo>
                  <a:pt x="22" y="330"/>
                </a:lnTo>
                <a:lnTo>
                  <a:pt x="0" y="271"/>
                </a:lnTo>
                <a:lnTo>
                  <a:pt x="0" y="268"/>
                </a:lnTo>
                <a:lnTo>
                  <a:pt x="2" y="258"/>
                </a:lnTo>
                <a:lnTo>
                  <a:pt x="4" y="240"/>
                </a:lnTo>
                <a:lnTo>
                  <a:pt x="9" y="214"/>
                </a:lnTo>
                <a:lnTo>
                  <a:pt x="15" y="178"/>
                </a:lnTo>
                <a:lnTo>
                  <a:pt x="26" y="130"/>
                </a:lnTo>
                <a:lnTo>
                  <a:pt x="39" y="72"/>
                </a:lnTo>
                <a:lnTo>
                  <a:pt x="5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4" name="Freeform 426"/>
          <p:cNvSpPr>
            <a:spLocks noChangeAspect="1"/>
          </p:cNvSpPr>
          <p:nvPr/>
        </p:nvSpPr>
        <p:spPr bwMode="auto">
          <a:xfrm>
            <a:off x="4677022" y="3187308"/>
            <a:ext cx="37996" cy="82603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7"/>
              </a:cxn>
              <a:cxn ang="0">
                <a:pos x="71" y="23"/>
              </a:cxn>
              <a:cxn ang="0">
                <a:pos x="87" y="48"/>
              </a:cxn>
              <a:cxn ang="0">
                <a:pos x="106" y="78"/>
              </a:cxn>
              <a:cxn ang="0">
                <a:pos x="126" y="113"/>
              </a:cxn>
              <a:cxn ang="0">
                <a:pos x="145" y="150"/>
              </a:cxn>
              <a:cxn ang="0">
                <a:pos x="163" y="187"/>
              </a:cxn>
              <a:cxn ang="0">
                <a:pos x="178" y="220"/>
              </a:cxn>
              <a:cxn ang="0">
                <a:pos x="185" y="233"/>
              </a:cxn>
              <a:cxn ang="0">
                <a:pos x="202" y="269"/>
              </a:cxn>
              <a:cxn ang="0">
                <a:pos x="226" y="321"/>
              </a:cxn>
              <a:cxn ang="0">
                <a:pos x="249" y="386"/>
              </a:cxn>
              <a:cxn ang="0">
                <a:pos x="269" y="459"/>
              </a:cxn>
              <a:cxn ang="0">
                <a:pos x="278" y="535"/>
              </a:cxn>
              <a:cxn ang="0">
                <a:pos x="273" y="609"/>
              </a:cxn>
              <a:cxn ang="0">
                <a:pos x="249" y="674"/>
              </a:cxn>
              <a:cxn ang="0">
                <a:pos x="239" y="664"/>
              </a:cxn>
              <a:cxn ang="0">
                <a:pos x="215" y="632"/>
              </a:cxn>
              <a:cxn ang="0">
                <a:pos x="179" y="585"/>
              </a:cxn>
              <a:cxn ang="0">
                <a:pos x="138" y="527"/>
              </a:cxn>
              <a:cxn ang="0">
                <a:pos x="95" y="462"/>
              </a:cxn>
              <a:cxn ang="0">
                <a:pos x="55" y="394"/>
              </a:cxn>
              <a:cxn ang="0">
                <a:pos x="22" y="330"/>
              </a:cxn>
              <a:cxn ang="0">
                <a:pos x="0" y="271"/>
              </a:cxn>
              <a:cxn ang="0">
                <a:pos x="0" y="268"/>
              </a:cxn>
              <a:cxn ang="0">
                <a:pos x="2" y="258"/>
              </a:cxn>
              <a:cxn ang="0">
                <a:pos x="4" y="240"/>
              </a:cxn>
              <a:cxn ang="0">
                <a:pos x="9" y="214"/>
              </a:cxn>
              <a:cxn ang="0">
                <a:pos x="15" y="178"/>
              </a:cxn>
              <a:cxn ang="0">
                <a:pos x="26" y="130"/>
              </a:cxn>
              <a:cxn ang="0">
                <a:pos x="39" y="72"/>
              </a:cxn>
              <a:cxn ang="0">
                <a:pos x="57" y="0"/>
              </a:cxn>
              <a:cxn ang="0">
                <a:pos x="57" y="0"/>
              </a:cxn>
            </a:cxnLst>
            <a:rect l="0" t="0" r="r" b="b"/>
            <a:pathLst>
              <a:path w="278" h="674">
                <a:moveTo>
                  <a:pt x="57" y="0"/>
                </a:moveTo>
                <a:lnTo>
                  <a:pt x="61" y="7"/>
                </a:lnTo>
                <a:lnTo>
                  <a:pt x="71" y="23"/>
                </a:lnTo>
                <a:lnTo>
                  <a:pt x="87" y="48"/>
                </a:lnTo>
                <a:lnTo>
                  <a:pt x="106" y="78"/>
                </a:lnTo>
                <a:lnTo>
                  <a:pt x="126" y="113"/>
                </a:lnTo>
                <a:lnTo>
                  <a:pt x="145" y="150"/>
                </a:lnTo>
                <a:lnTo>
                  <a:pt x="163" y="187"/>
                </a:lnTo>
                <a:lnTo>
                  <a:pt x="178" y="220"/>
                </a:lnTo>
                <a:lnTo>
                  <a:pt x="185" y="233"/>
                </a:lnTo>
                <a:lnTo>
                  <a:pt x="202" y="269"/>
                </a:lnTo>
                <a:lnTo>
                  <a:pt x="226" y="321"/>
                </a:lnTo>
                <a:lnTo>
                  <a:pt x="249" y="386"/>
                </a:lnTo>
                <a:lnTo>
                  <a:pt x="269" y="459"/>
                </a:lnTo>
                <a:lnTo>
                  <a:pt x="278" y="535"/>
                </a:lnTo>
                <a:lnTo>
                  <a:pt x="273" y="609"/>
                </a:lnTo>
                <a:lnTo>
                  <a:pt x="249" y="674"/>
                </a:lnTo>
                <a:lnTo>
                  <a:pt x="239" y="664"/>
                </a:lnTo>
                <a:lnTo>
                  <a:pt x="215" y="632"/>
                </a:lnTo>
                <a:lnTo>
                  <a:pt x="179" y="585"/>
                </a:lnTo>
                <a:lnTo>
                  <a:pt x="138" y="527"/>
                </a:lnTo>
                <a:lnTo>
                  <a:pt x="95" y="462"/>
                </a:lnTo>
                <a:lnTo>
                  <a:pt x="55" y="394"/>
                </a:lnTo>
                <a:lnTo>
                  <a:pt x="22" y="330"/>
                </a:lnTo>
                <a:lnTo>
                  <a:pt x="0" y="271"/>
                </a:lnTo>
                <a:lnTo>
                  <a:pt x="0" y="268"/>
                </a:lnTo>
                <a:lnTo>
                  <a:pt x="2" y="258"/>
                </a:lnTo>
                <a:lnTo>
                  <a:pt x="4" y="240"/>
                </a:lnTo>
                <a:lnTo>
                  <a:pt x="9" y="214"/>
                </a:lnTo>
                <a:lnTo>
                  <a:pt x="15" y="178"/>
                </a:lnTo>
                <a:lnTo>
                  <a:pt x="26" y="130"/>
                </a:lnTo>
                <a:lnTo>
                  <a:pt x="39" y="72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5" name="Freeform 427"/>
          <p:cNvSpPr>
            <a:spLocks noChangeAspect="1"/>
          </p:cNvSpPr>
          <p:nvPr/>
        </p:nvSpPr>
        <p:spPr bwMode="auto">
          <a:xfrm>
            <a:off x="4676609" y="3219615"/>
            <a:ext cx="34692" cy="51031"/>
          </a:xfrm>
          <a:custGeom>
            <a:avLst/>
            <a:gdLst/>
            <a:ahLst/>
            <a:cxnLst>
              <a:cxn ang="0">
                <a:pos x="104" y="146"/>
              </a:cxn>
              <a:cxn ang="0">
                <a:pos x="116" y="163"/>
              </a:cxn>
              <a:cxn ang="0">
                <a:pos x="135" y="189"/>
              </a:cxn>
              <a:cxn ang="0">
                <a:pos x="154" y="221"/>
              </a:cxn>
              <a:cxn ang="0">
                <a:pos x="161" y="237"/>
              </a:cxn>
              <a:cxn ang="0">
                <a:pos x="168" y="246"/>
              </a:cxn>
              <a:cxn ang="0">
                <a:pos x="178" y="262"/>
              </a:cxn>
              <a:cxn ang="0">
                <a:pos x="193" y="283"/>
              </a:cxn>
              <a:cxn ang="0">
                <a:pos x="213" y="314"/>
              </a:cxn>
              <a:cxn ang="0">
                <a:pos x="231" y="346"/>
              </a:cxn>
              <a:cxn ang="0">
                <a:pos x="241" y="370"/>
              </a:cxn>
              <a:cxn ang="0">
                <a:pos x="245" y="385"/>
              </a:cxn>
              <a:cxn ang="0">
                <a:pos x="246" y="389"/>
              </a:cxn>
              <a:cxn ang="0">
                <a:pos x="251" y="402"/>
              </a:cxn>
              <a:cxn ang="0">
                <a:pos x="250" y="417"/>
              </a:cxn>
              <a:cxn ang="0">
                <a:pos x="232" y="417"/>
              </a:cxn>
              <a:cxn ang="0">
                <a:pos x="212" y="408"/>
              </a:cxn>
              <a:cxn ang="0">
                <a:pos x="202" y="398"/>
              </a:cxn>
              <a:cxn ang="0">
                <a:pos x="179" y="372"/>
              </a:cxn>
              <a:cxn ang="0">
                <a:pos x="144" y="318"/>
              </a:cxn>
              <a:cxn ang="0">
                <a:pos x="120" y="276"/>
              </a:cxn>
              <a:cxn ang="0">
                <a:pos x="111" y="260"/>
              </a:cxn>
              <a:cxn ang="0">
                <a:pos x="94" y="233"/>
              </a:cxn>
              <a:cxn ang="0">
                <a:pos x="74" y="197"/>
              </a:cxn>
              <a:cxn ang="0">
                <a:pos x="64" y="174"/>
              </a:cxn>
              <a:cxn ang="0">
                <a:pos x="55" y="158"/>
              </a:cxn>
              <a:cxn ang="0">
                <a:pos x="40" y="129"/>
              </a:cxn>
              <a:cxn ang="0">
                <a:pos x="21" y="92"/>
              </a:cxn>
              <a:cxn ang="0">
                <a:pos x="7" y="65"/>
              </a:cxn>
              <a:cxn ang="0">
                <a:pos x="1" y="30"/>
              </a:cxn>
              <a:cxn ang="0">
                <a:pos x="1" y="0"/>
              </a:cxn>
              <a:cxn ang="0">
                <a:pos x="20" y="14"/>
              </a:cxn>
              <a:cxn ang="0">
                <a:pos x="43" y="53"/>
              </a:cxn>
              <a:cxn ang="0">
                <a:pos x="53" y="69"/>
              </a:cxn>
              <a:cxn ang="0">
                <a:pos x="72" y="97"/>
              </a:cxn>
              <a:cxn ang="0">
                <a:pos x="92" y="129"/>
              </a:cxn>
            </a:cxnLst>
            <a:rect l="0" t="0" r="r" b="b"/>
            <a:pathLst>
              <a:path w="252" h="419">
                <a:moveTo>
                  <a:pt x="103" y="143"/>
                </a:moveTo>
                <a:lnTo>
                  <a:pt x="104" y="146"/>
                </a:lnTo>
                <a:lnTo>
                  <a:pt x="110" y="153"/>
                </a:lnTo>
                <a:lnTo>
                  <a:pt x="116" y="163"/>
                </a:lnTo>
                <a:lnTo>
                  <a:pt x="125" y="175"/>
                </a:lnTo>
                <a:lnTo>
                  <a:pt x="135" y="189"/>
                </a:lnTo>
                <a:lnTo>
                  <a:pt x="144" y="205"/>
                </a:lnTo>
                <a:lnTo>
                  <a:pt x="154" y="221"/>
                </a:lnTo>
                <a:lnTo>
                  <a:pt x="161" y="236"/>
                </a:lnTo>
                <a:lnTo>
                  <a:pt x="161" y="237"/>
                </a:lnTo>
                <a:lnTo>
                  <a:pt x="164" y="242"/>
                </a:lnTo>
                <a:lnTo>
                  <a:pt x="168" y="246"/>
                </a:lnTo>
                <a:lnTo>
                  <a:pt x="173" y="253"/>
                </a:lnTo>
                <a:lnTo>
                  <a:pt x="178" y="262"/>
                </a:lnTo>
                <a:lnTo>
                  <a:pt x="185" y="272"/>
                </a:lnTo>
                <a:lnTo>
                  <a:pt x="193" y="283"/>
                </a:lnTo>
                <a:lnTo>
                  <a:pt x="203" y="295"/>
                </a:lnTo>
                <a:lnTo>
                  <a:pt x="213" y="314"/>
                </a:lnTo>
                <a:lnTo>
                  <a:pt x="223" y="330"/>
                </a:lnTo>
                <a:lnTo>
                  <a:pt x="231" y="346"/>
                </a:lnTo>
                <a:lnTo>
                  <a:pt x="236" y="359"/>
                </a:lnTo>
                <a:lnTo>
                  <a:pt x="241" y="370"/>
                </a:lnTo>
                <a:lnTo>
                  <a:pt x="243" y="379"/>
                </a:lnTo>
                <a:lnTo>
                  <a:pt x="245" y="385"/>
                </a:lnTo>
                <a:lnTo>
                  <a:pt x="246" y="386"/>
                </a:lnTo>
                <a:lnTo>
                  <a:pt x="246" y="389"/>
                </a:lnTo>
                <a:lnTo>
                  <a:pt x="248" y="395"/>
                </a:lnTo>
                <a:lnTo>
                  <a:pt x="251" y="402"/>
                </a:lnTo>
                <a:lnTo>
                  <a:pt x="252" y="411"/>
                </a:lnTo>
                <a:lnTo>
                  <a:pt x="250" y="417"/>
                </a:lnTo>
                <a:lnTo>
                  <a:pt x="243" y="419"/>
                </a:lnTo>
                <a:lnTo>
                  <a:pt x="232" y="417"/>
                </a:lnTo>
                <a:lnTo>
                  <a:pt x="214" y="408"/>
                </a:lnTo>
                <a:lnTo>
                  <a:pt x="212" y="408"/>
                </a:lnTo>
                <a:lnTo>
                  <a:pt x="208" y="405"/>
                </a:lnTo>
                <a:lnTo>
                  <a:pt x="202" y="398"/>
                </a:lnTo>
                <a:lnTo>
                  <a:pt x="192" y="388"/>
                </a:lnTo>
                <a:lnTo>
                  <a:pt x="179" y="372"/>
                </a:lnTo>
                <a:lnTo>
                  <a:pt x="163" y="349"/>
                </a:lnTo>
                <a:lnTo>
                  <a:pt x="144" y="318"/>
                </a:lnTo>
                <a:lnTo>
                  <a:pt x="122" y="278"/>
                </a:lnTo>
                <a:lnTo>
                  <a:pt x="120" y="276"/>
                </a:lnTo>
                <a:lnTo>
                  <a:pt x="116" y="270"/>
                </a:lnTo>
                <a:lnTo>
                  <a:pt x="111" y="260"/>
                </a:lnTo>
                <a:lnTo>
                  <a:pt x="103" y="249"/>
                </a:lnTo>
                <a:lnTo>
                  <a:pt x="94" y="233"/>
                </a:lnTo>
                <a:lnTo>
                  <a:pt x="84" y="215"/>
                </a:lnTo>
                <a:lnTo>
                  <a:pt x="74" y="197"/>
                </a:lnTo>
                <a:lnTo>
                  <a:pt x="65" y="175"/>
                </a:lnTo>
                <a:lnTo>
                  <a:pt x="64" y="174"/>
                </a:lnTo>
                <a:lnTo>
                  <a:pt x="60" y="168"/>
                </a:lnTo>
                <a:lnTo>
                  <a:pt x="55" y="158"/>
                </a:lnTo>
                <a:lnTo>
                  <a:pt x="49" y="145"/>
                </a:lnTo>
                <a:lnTo>
                  <a:pt x="40" y="129"/>
                </a:lnTo>
                <a:lnTo>
                  <a:pt x="31" y="111"/>
                </a:lnTo>
                <a:lnTo>
                  <a:pt x="21" y="92"/>
                </a:lnTo>
                <a:lnTo>
                  <a:pt x="10" y="71"/>
                </a:lnTo>
                <a:lnTo>
                  <a:pt x="7" y="65"/>
                </a:lnTo>
                <a:lnTo>
                  <a:pt x="5" y="51"/>
                </a:lnTo>
                <a:lnTo>
                  <a:pt x="1" y="30"/>
                </a:lnTo>
                <a:lnTo>
                  <a:pt x="0" y="13"/>
                </a:lnTo>
                <a:lnTo>
                  <a:pt x="1" y="0"/>
                </a:lnTo>
                <a:lnTo>
                  <a:pt x="7" y="0"/>
                </a:lnTo>
                <a:lnTo>
                  <a:pt x="20" y="14"/>
                </a:lnTo>
                <a:lnTo>
                  <a:pt x="41" y="51"/>
                </a:lnTo>
                <a:lnTo>
                  <a:pt x="43" y="53"/>
                </a:lnTo>
                <a:lnTo>
                  <a:pt x="46" y="61"/>
                </a:lnTo>
                <a:lnTo>
                  <a:pt x="53" y="69"/>
                </a:lnTo>
                <a:lnTo>
                  <a:pt x="62" y="82"/>
                </a:lnTo>
                <a:lnTo>
                  <a:pt x="72" y="97"/>
                </a:lnTo>
                <a:lnTo>
                  <a:pt x="82" y="113"/>
                </a:lnTo>
                <a:lnTo>
                  <a:pt x="92" y="129"/>
                </a:lnTo>
                <a:lnTo>
                  <a:pt x="103" y="14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6" name="Freeform 428"/>
          <p:cNvSpPr>
            <a:spLocks noChangeAspect="1"/>
          </p:cNvSpPr>
          <p:nvPr/>
        </p:nvSpPr>
        <p:spPr bwMode="auto">
          <a:xfrm>
            <a:off x="4676609" y="3219615"/>
            <a:ext cx="34692" cy="51031"/>
          </a:xfrm>
          <a:custGeom>
            <a:avLst/>
            <a:gdLst/>
            <a:ahLst/>
            <a:cxnLst>
              <a:cxn ang="0">
                <a:pos x="104" y="146"/>
              </a:cxn>
              <a:cxn ang="0">
                <a:pos x="116" y="163"/>
              </a:cxn>
              <a:cxn ang="0">
                <a:pos x="135" y="189"/>
              </a:cxn>
              <a:cxn ang="0">
                <a:pos x="154" y="221"/>
              </a:cxn>
              <a:cxn ang="0">
                <a:pos x="161" y="237"/>
              </a:cxn>
              <a:cxn ang="0">
                <a:pos x="168" y="246"/>
              </a:cxn>
              <a:cxn ang="0">
                <a:pos x="178" y="262"/>
              </a:cxn>
              <a:cxn ang="0">
                <a:pos x="193" y="283"/>
              </a:cxn>
              <a:cxn ang="0">
                <a:pos x="213" y="314"/>
              </a:cxn>
              <a:cxn ang="0">
                <a:pos x="231" y="346"/>
              </a:cxn>
              <a:cxn ang="0">
                <a:pos x="241" y="370"/>
              </a:cxn>
              <a:cxn ang="0">
                <a:pos x="245" y="385"/>
              </a:cxn>
              <a:cxn ang="0">
                <a:pos x="246" y="389"/>
              </a:cxn>
              <a:cxn ang="0">
                <a:pos x="251" y="402"/>
              </a:cxn>
              <a:cxn ang="0">
                <a:pos x="250" y="417"/>
              </a:cxn>
              <a:cxn ang="0">
                <a:pos x="232" y="417"/>
              </a:cxn>
              <a:cxn ang="0">
                <a:pos x="212" y="408"/>
              </a:cxn>
              <a:cxn ang="0">
                <a:pos x="202" y="398"/>
              </a:cxn>
              <a:cxn ang="0">
                <a:pos x="179" y="372"/>
              </a:cxn>
              <a:cxn ang="0">
                <a:pos x="144" y="318"/>
              </a:cxn>
              <a:cxn ang="0">
                <a:pos x="120" y="276"/>
              </a:cxn>
              <a:cxn ang="0">
                <a:pos x="111" y="260"/>
              </a:cxn>
              <a:cxn ang="0">
                <a:pos x="94" y="233"/>
              </a:cxn>
              <a:cxn ang="0">
                <a:pos x="74" y="197"/>
              </a:cxn>
              <a:cxn ang="0">
                <a:pos x="64" y="174"/>
              </a:cxn>
              <a:cxn ang="0">
                <a:pos x="55" y="158"/>
              </a:cxn>
              <a:cxn ang="0">
                <a:pos x="40" y="129"/>
              </a:cxn>
              <a:cxn ang="0">
                <a:pos x="21" y="92"/>
              </a:cxn>
              <a:cxn ang="0">
                <a:pos x="7" y="65"/>
              </a:cxn>
              <a:cxn ang="0">
                <a:pos x="1" y="30"/>
              </a:cxn>
              <a:cxn ang="0">
                <a:pos x="1" y="0"/>
              </a:cxn>
              <a:cxn ang="0">
                <a:pos x="20" y="14"/>
              </a:cxn>
              <a:cxn ang="0">
                <a:pos x="43" y="53"/>
              </a:cxn>
              <a:cxn ang="0">
                <a:pos x="53" y="69"/>
              </a:cxn>
              <a:cxn ang="0">
                <a:pos x="72" y="97"/>
              </a:cxn>
              <a:cxn ang="0">
                <a:pos x="92" y="129"/>
              </a:cxn>
              <a:cxn ang="0">
                <a:pos x="103" y="143"/>
              </a:cxn>
            </a:cxnLst>
            <a:rect l="0" t="0" r="r" b="b"/>
            <a:pathLst>
              <a:path w="252" h="419">
                <a:moveTo>
                  <a:pt x="103" y="143"/>
                </a:moveTo>
                <a:lnTo>
                  <a:pt x="104" y="146"/>
                </a:lnTo>
                <a:lnTo>
                  <a:pt x="110" y="153"/>
                </a:lnTo>
                <a:lnTo>
                  <a:pt x="116" y="163"/>
                </a:lnTo>
                <a:lnTo>
                  <a:pt x="125" y="175"/>
                </a:lnTo>
                <a:lnTo>
                  <a:pt x="135" y="189"/>
                </a:lnTo>
                <a:lnTo>
                  <a:pt x="144" y="205"/>
                </a:lnTo>
                <a:lnTo>
                  <a:pt x="154" y="221"/>
                </a:lnTo>
                <a:lnTo>
                  <a:pt x="161" y="236"/>
                </a:lnTo>
                <a:lnTo>
                  <a:pt x="161" y="237"/>
                </a:lnTo>
                <a:lnTo>
                  <a:pt x="164" y="242"/>
                </a:lnTo>
                <a:lnTo>
                  <a:pt x="168" y="246"/>
                </a:lnTo>
                <a:lnTo>
                  <a:pt x="173" y="253"/>
                </a:lnTo>
                <a:lnTo>
                  <a:pt x="178" y="262"/>
                </a:lnTo>
                <a:lnTo>
                  <a:pt x="185" y="272"/>
                </a:lnTo>
                <a:lnTo>
                  <a:pt x="193" y="283"/>
                </a:lnTo>
                <a:lnTo>
                  <a:pt x="203" y="295"/>
                </a:lnTo>
                <a:lnTo>
                  <a:pt x="213" y="314"/>
                </a:lnTo>
                <a:lnTo>
                  <a:pt x="223" y="330"/>
                </a:lnTo>
                <a:lnTo>
                  <a:pt x="231" y="346"/>
                </a:lnTo>
                <a:lnTo>
                  <a:pt x="236" y="359"/>
                </a:lnTo>
                <a:lnTo>
                  <a:pt x="241" y="370"/>
                </a:lnTo>
                <a:lnTo>
                  <a:pt x="243" y="379"/>
                </a:lnTo>
                <a:lnTo>
                  <a:pt x="245" y="385"/>
                </a:lnTo>
                <a:lnTo>
                  <a:pt x="246" y="386"/>
                </a:lnTo>
                <a:lnTo>
                  <a:pt x="246" y="389"/>
                </a:lnTo>
                <a:lnTo>
                  <a:pt x="248" y="395"/>
                </a:lnTo>
                <a:lnTo>
                  <a:pt x="251" y="402"/>
                </a:lnTo>
                <a:lnTo>
                  <a:pt x="252" y="411"/>
                </a:lnTo>
                <a:lnTo>
                  <a:pt x="250" y="417"/>
                </a:lnTo>
                <a:lnTo>
                  <a:pt x="243" y="419"/>
                </a:lnTo>
                <a:lnTo>
                  <a:pt x="232" y="417"/>
                </a:lnTo>
                <a:lnTo>
                  <a:pt x="214" y="408"/>
                </a:lnTo>
                <a:lnTo>
                  <a:pt x="212" y="408"/>
                </a:lnTo>
                <a:lnTo>
                  <a:pt x="208" y="405"/>
                </a:lnTo>
                <a:lnTo>
                  <a:pt x="202" y="398"/>
                </a:lnTo>
                <a:lnTo>
                  <a:pt x="192" y="388"/>
                </a:lnTo>
                <a:lnTo>
                  <a:pt x="179" y="372"/>
                </a:lnTo>
                <a:lnTo>
                  <a:pt x="163" y="349"/>
                </a:lnTo>
                <a:lnTo>
                  <a:pt x="144" y="318"/>
                </a:lnTo>
                <a:lnTo>
                  <a:pt x="122" y="278"/>
                </a:lnTo>
                <a:lnTo>
                  <a:pt x="120" y="276"/>
                </a:lnTo>
                <a:lnTo>
                  <a:pt x="116" y="270"/>
                </a:lnTo>
                <a:lnTo>
                  <a:pt x="111" y="260"/>
                </a:lnTo>
                <a:lnTo>
                  <a:pt x="103" y="249"/>
                </a:lnTo>
                <a:lnTo>
                  <a:pt x="94" y="233"/>
                </a:lnTo>
                <a:lnTo>
                  <a:pt x="84" y="215"/>
                </a:lnTo>
                <a:lnTo>
                  <a:pt x="74" y="197"/>
                </a:lnTo>
                <a:lnTo>
                  <a:pt x="65" y="175"/>
                </a:lnTo>
                <a:lnTo>
                  <a:pt x="64" y="174"/>
                </a:lnTo>
                <a:lnTo>
                  <a:pt x="60" y="168"/>
                </a:lnTo>
                <a:lnTo>
                  <a:pt x="55" y="158"/>
                </a:lnTo>
                <a:lnTo>
                  <a:pt x="49" y="145"/>
                </a:lnTo>
                <a:lnTo>
                  <a:pt x="40" y="129"/>
                </a:lnTo>
                <a:lnTo>
                  <a:pt x="31" y="111"/>
                </a:lnTo>
                <a:lnTo>
                  <a:pt x="21" y="92"/>
                </a:lnTo>
                <a:lnTo>
                  <a:pt x="10" y="71"/>
                </a:lnTo>
                <a:lnTo>
                  <a:pt x="7" y="65"/>
                </a:lnTo>
                <a:lnTo>
                  <a:pt x="5" y="51"/>
                </a:lnTo>
                <a:lnTo>
                  <a:pt x="1" y="30"/>
                </a:lnTo>
                <a:lnTo>
                  <a:pt x="0" y="13"/>
                </a:lnTo>
                <a:lnTo>
                  <a:pt x="1" y="0"/>
                </a:lnTo>
                <a:lnTo>
                  <a:pt x="7" y="0"/>
                </a:lnTo>
                <a:lnTo>
                  <a:pt x="20" y="14"/>
                </a:lnTo>
                <a:lnTo>
                  <a:pt x="41" y="51"/>
                </a:lnTo>
                <a:lnTo>
                  <a:pt x="43" y="53"/>
                </a:lnTo>
                <a:lnTo>
                  <a:pt x="46" y="61"/>
                </a:lnTo>
                <a:lnTo>
                  <a:pt x="53" y="69"/>
                </a:lnTo>
                <a:lnTo>
                  <a:pt x="62" y="82"/>
                </a:lnTo>
                <a:lnTo>
                  <a:pt x="72" y="97"/>
                </a:lnTo>
                <a:lnTo>
                  <a:pt x="82" y="113"/>
                </a:lnTo>
                <a:lnTo>
                  <a:pt x="92" y="129"/>
                </a:lnTo>
                <a:lnTo>
                  <a:pt x="103" y="143"/>
                </a:lnTo>
                <a:lnTo>
                  <a:pt x="103" y="143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7" name="Freeform 429"/>
          <p:cNvSpPr>
            <a:spLocks noChangeAspect="1"/>
          </p:cNvSpPr>
          <p:nvPr/>
        </p:nvSpPr>
        <p:spPr bwMode="auto">
          <a:xfrm>
            <a:off x="4693129" y="3189878"/>
            <a:ext cx="36757" cy="80033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0" y="7"/>
              </a:cxn>
              <a:cxn ang="0">
                <a:pos x="71" y="23"/>
              </a:cxn>
              <a:cxn ang="0">
                <a:pos x="87" y="48"/>
              </a:cxn>
              <a:cxn ang="0">
                <a:pos x="106" y="78"/>
              </a:cxn>
              <a:cxn ang="0">
                <a:pos x="126" y="115"/>
              </a:cxn>
              <a:cxn ang="0">
                <a:pos x="146" y="151"/>
              </a:cxn>
              <a:cxn ang="0">
                <a:pos x="164" y="188"/>
              </a:cxn>
              <a:cxn ang="0">
                <a:pos x="179" y="222"/>
              </a:cxn>
              <a:cxn ang="0">
                <a:pos x="185" y="235"/>
              </a:cxn>
              <a:cxn ang="0">
                <a:pos x="201" y="266"/>
              </a:cxn>
              <a:cxn ang="0">
                <a:pos x="222" y="316"/>
              </a:cxn>
              <a:cxn ang="0">
                <a:pos x="243" y="378"/>
              </a:cxn>
              <a:cxn ang="0">
                <a:pos x="260" y="446"/>
              </a:cxn>
              <a:cxn ang="0">
                <a:pos x="267" y="518"/>
              </a:cxn>
              <a:cxn ang="0">
                <a:pos x="261" y="589"/>
              </a:cxn>
              <a:cxn ang="0">
                <a:pos x="236" y="654"/>
              </a:cxn>
              <a:cxn ang="0">
                <a:pos x="227" y="644"/>
              </a:cxn>
              <a:cxn ang="0">
                <a:pos x="204" y="615"/>
              </a:cxn>
              <a:cxn ang="0">
                <a:pos x="170" y="572"/>
              </a:cxn>
              <a:cxn ang="0">
                <a:pos x="131" y="517"/>
              </a:cxn>
              <a:cxn ang="0">
                <a:pos x="91" y="456"/>
              </a:cxn>
              <a:cxn ang="0">
                <a:pos x="52" y="392"/>
              </a:cxn>
              <a:cxn ang="0">
                <a:pos x="20" y="330"/>
              </a:cxn>
              <a:cxn ang="0">
                <a:pos x="0" y="272"/>
              </a:cxn>
              <a:cxn ang="0">
                <a:pos x="0" y="269"/>
              </a:cxn>
              <a:cxn ang="0">
                <a:pos x="1" y="259"/>
              </a:cxn>
              <a:cxn ang="0">
                <a:pos x="4" y="242"/>
              </a:cxn>
              <a:cxn ang="0">
                <a:pos x="9" y="214"/>
              </a:cxn>
              <a:cxn ang="0">
                <a:pos x="15" y="178"/>
              </a:cxn>
              <a:cxn ang="0">
                <a:pos x="25" y="130"/>
              </a:cxn>
              <a:cxn ang="0">
                <a:pos x="39" y="73"/>
              </a:cxn>
              <a:cxn ang="0">
                <a:pos x="57" y="0"/>
              </a:cxn>
            </a:cxnLst>
            <a:rect l="0" t="0" r="r" b="b"/>
            <a:pathLst>
              <a:path w="267" h="654">
                <a:moveTo>
                  <a:pt x="57" y="0"/>
                </a:moveTo>
                <a:lnTo>
                  <a:pt x="60" y="7"/>
                </a:lnTo>
                <a:lnTo>
                  <a:pt x="71" y="23"/>
                </a:lnTo>
                <a:lnTo>
                  <a:pt x="87" y="48"/>
                </a:lnTo>
                <a:lnTo>
                  <a:pt x="106" y="78"/>
                </a:lnTo>
                <a:lnTo>
                  <a:pt x="126" y="115"/>
                </a:lnTo>
                <a:lnTo>
                  <a:pt x="146" y="151"/>
                </a:lnTo>
                <a:lnTo>
                  <a:pt x="164" y="188"/>
                </a:lnTo>
                <a:lnTo>
                  <a:pt x="179" y="222"/>
                </a:lnTo>
                <a:lnTo>
                  <a:pt x="185" y="235"/>
                </a:lnTo>
                <a:lnTo>
                  <a:pt x="201" y="266"/>
                </a:lnTo>
                <a:lnTo>
                  <a:pt x="222" y="316"/>
                </a:lnTo>
                <a:lnTo>
                  <a:pt x="243" y="378"/>
                </a:lnTo>
                <a:lnTo>
                  <a:pt x="260" y="446"/>
                </a:lnTo>
                <a:lnTo>
                  <a:pt x="267" y="518"/>
                </a:lnTo>
                <a:lnTo>
                  <a:pt x="261" y="589"/>
                </a:lnTo>
                <a:lnTo>
                  <a:pt x="236" y="654"/>
                </a:lnTo>
                <a:lnTo>
                  <a:pt x="227" y="644"/>
                </a:lnTo>
                <a:lnTo>
                  <a:pt x="204" y="615"/>
                </a:lnTo>
                <a:lnTo>
                  <a:pt x="170" y="572"/>
                </a:lnTo>
                <a:lnTo>
                  <a:pt x="131" y="517"/>
                </a:lnTo>
                <a:lnTo>
                  <a:pt x="91" y="456"/>
                </a:lnTo>
                <a:lnTo>
                  <a:pt x="52" y="392"/>
                </a:lnTo>
                <a:lnTo>
                  <a:pt x="20" y="330"/>
                </a:lnTo>
                <a:lnTo>
                  <a:pt x="0" y="272"/>
                </a:lnTo>
                <a:lnTo>
                  <a:pt x="0" y="269"/>
                </a:lnTo>
                <a:lnTo>
                  <a:pt x="1" y="259"/>
                </a:lnTo>
                <a:lnTo>
                  <a:pt x="4" y="242"/>
                </a:lnTo>
                <a:lnTo>
                  <a:pt x="9" y="214"/>
                </a:lnTo>
                <a:lnTo>
                  <a:pt x="15" y="178"/>
                </a:lnTo>
                <a:lnTo>
                  <a:pt x="25" y="130"/>
                </a:lnTo>
                <a:lnTo>
                  <a:pt x="39" y="73"/>
                </a:lnTo>
                <a:lnTo>
                  <a:pt x="5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8" name="Freeform 430"/>
          <p:cNvSpPr>
            <a:spLocks noChangeAspect="1"/>
          </p:cNvSpPr>
          <p:nvPr/>
        </p:nvSpPr>
        <p:spPr bwMode="auto">
          <a:xfrm>
            <a:off x="4693129" y="3189878"/>
            <a:ext cx="36757" cy="80033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0" y="7"/>
              </a:cxn>
              <a:cxn ang="0">
                <a:pos x="71" y="23"/>
              </a:cxn>
              <a:cxn ang="0">
                <a:pos x="87" y="48"/>
              </a:cxn>
              <a:cxn ang="0">
                <a:pos x="106" y="78"/>
              </a:cxn>
              <a:cxn ang="0">
                <a:pos x="126" y="115"/>
              </a:cxn>
              <a:cxn ang="0">
                <a:pos x="146" y="151"/>
              </a:cxn>
              <a:cxn ang="0">
                <a:pos x="164" y="188"/>
              </a:cxn>
              <a:cxn ang="0">
                <a:pos x="179" y="222"/>
              </a:cxn>
              <a:cxn ang="0">
                <a:pos x="185" y="235"/>
              </a:cxn>
              <a:cxn ang="0">
                <a:pos x="201" y="266"/>
              </a:cxn>
              <a:cxn ang="0">
                <a:pos x="222" y="316"/>
              </a:cxn>
              <a:cxn ang="0">
                <a:pos x="243" y="378"/>
              </a:cxn>
              <a:cxn ang="0">
                <a:pos x="260" y="446"/>
              </a:cxn>
              <a:cxn ang="0">
                <a:pos x="267" y="518"/>
              </a:cxn>
              <a:cxn ang="0">
                <a:pos x="261" y="589"/>
              </a:cxn>
              <a:cxn ang="0">
                <a:pos x="236" y="654"/>
              </a:cxn>
              <a:cxn ang="0">
                <a:pos x="227" y="644"/>
              </a:cxn>
              <a:cxn ang="0">
                <a:pos x="204" y="615"/>
              </a:cxn>
              <a:cxn ang="0">
                <a:pos x="170" y="572"/>
              </a:cxn>
              <a:cxn ang="0">
                <a:pos x="131" y="517"/>
              </a:cxn>
              <a:cxn ang="0">
                <a:pos x="91" y="456"/>
              </a:cxn>
              <a:cxn ang="0">
                <a:pos x="52" y="392"/>
              </a:cxn>
              <a:cxn ang="0">
                <a:pos x="20" y="330"/>
              </a:cxn>
              <a:cxn ang="0">
                <a:pos x="0" y="272"/>
              </a:cxn>
              <a:cxn ang="0">
                <a:pos x="0" y="269"/>
              </a:cxn>
              <a:cxn ang="0">
                <a:pos x="1" y="259"/>
              </a:cxn>
              <a:cxn ang="0">
                <a:pos x="4" y="242"/>
              </a:cxn>
              <a:cxn ang="0">
                <a:pos x="9" y="214"/>
              </a:cxn>
              <a:cxn ang="0">
                <a:pos x="15" y="178"/>
              </a:cxn>
              <a:cxn ang="0">
                <a:pos x="25" y="130"/>
              </a:cxn>
              <a:cxn ang="0">
                <a:pos x="39" y="73"/>
              </a:cxn>
              <a:cxn ang="0">
                <a:pos x="57" y="0"/>
              </a:cxn>
              <a:cxn ang="0">
                <a:pos x="57" y="0"/>
              </a:cxn>
            </a:cxnLst>
            <a:rect l="0" t="0" r="r" b="b"/>
            <a:pathLst>
              <a:path w="267" h="654">
                <a:moveTo>
                  <a:pt x="57" y="0"/>
                </a:moveTo>
                <a:lnTo>
                  <a:pt x="60" y="7"/>
                </a:lnTo>
                <a:lnTo>
                  <a:pt x="71" y="23"/>
                </a:lnTo>
                <a:lnTo>
                  <a:pt x="87" y="48"/>
                </a:lnTo>
                <a:lnTo>
                  <a:pt x="106" y="78"/>
                </a:lnTo>
                <a:lnTo>
                  <a:pt x="126" y="115"/>
                </a:lnTo>
                <a:lnTo>
                  <a:pt x="146" y="151"/>
                </a:lnTo>
                <a:lnTo>
                  <a:pt x="164" y="188"/>
                </a:lnTo>
                <a:lnTo>
                  <a:pt x="179" y="222"/>
                </a:lnTo>
                <a:lnTo>
                  <a:pt x="185" y="235"/>
                </a:lnTo>
                <a:lnTo>
                  <a:pt x="201" y="266"/>
                </a:lnTo>
                <a:lnTo>
                  <a:pt x="222" y="316"/>
                </a:lnTo>
                <a:lnTo>
                  <a:pt x="243" y="378"/>
                </a:lnTo>
                <a:lnTo>
                  <a:pt x="260" y="446"/>
                </a:lnTo>
                <a:lnTo>
                  <a:pt x="267" y="518"/>
                </a:lnTo>
                <a:lnTo>
                  <a:pt x="261" y="589"/>
                </a:lnTo>
                <a:lnTo>
                  <a:pt x="236" y="654"/>
                </a:lnTo>
                <a:lnTo>
                  <a:pt x="227" y="644"/>
                </a:lnTo>
                <a:lnTo>
                  <a:pt x="204" y="615"/>
                </a:lnTo>
                <a:lnTo>
                  <a:pt x="170" y="572"/>
                </a:lnTo>
                <a:lnTo>
                  <a:pt x="131" y="517"/>
                </a:lnTo>
                <a:lnTo>
                  <a:pt x="91" y="456"/>
                </a:lnTo>
                <a:lnTo>
                  <a:pt x="52" y="392"/>
                </a:lnTo>
                <a:lnTo>
                  <a:pt x="20" y="330"/>
                </a:lnTo>
                <a:lnTo>
                  <a:pt x="0" y="272"/>
                </a:lnTo>
                <a:lnTo>
                  <a:pt x="0" y="269"/>
                </a:lnTo>
                <a:lnTo>
                  <a:pt x="1" y="259"/>
                </a:lnTo>
                <a:lnTo>
                  <a:pt x="4" y="242"/>
                </a:lnTo>
                <a:lnTo>
                  <a:pt x="9" y="214"/>
                </a:lnTo>
                <a:lnTo>
                  <a:pt x="15" y="178"/>
                </a:lnTo>
                <a:lnTo>
                  <a:pt x="25" y="130"/>
                </a:lnTo>
                <a:lnTo>
                  <a:pt x="39" y="73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79" name="Freeform 431"/>
          <p:cNvSpPr>
            <a:spLocks noChangeAspect="1"/>
          </p:cNvSpPr>
          <p:nvPr/>
        </p:nvSpPr>
        <p:spPr bwMode="auto">
          <a:xfrm>
            <a:off x="4692303" y="3218514"/>
            <a:ext cx="34279" cy="52132"/>
          </a:xfrm>
          <a:custGeom>
            <a:avLst/>
            <a:gdLst/>
            <a:ahLst/>
            <a:cxnLst>
              <a:cxn ang="0">
                <a:pos x="103" y="146"/>
              </a:cxn>
              <a:cxn ang="0">
                <a:pos x="114" y="164"/>
              </a:cxn>
              <a:cxn ang="0">
                <a:pos x="133" y="190"/>
              </a:cxn>
              <a:cxn ang="0">
                <a:pos x="152" y="222"/>
              </a:cxn>
              <a:cxn ang="0">
                <a:pos x="160" y="237"/>
              </a:cxn>
              <a:cxn ang="0">
                <a:pos x="166" y="248"/>
              </a:cxn>
              <a:cxn ang="0">
                <a:pos x="176" y="266"/>
              </a:cxn>
              <a:cxn ang="0">
                <a:pos x="191" y="290"/>
              </a:cxn>
              <a:cxn ang="0">
                <a:pos x="212" y="320"/>
              </a:cxn>
              <a:cxn ang="0">
                <a:pos x="229" y="350"/>
              </a:cxn>
              <a:cxn ang="0">
                <a:pos x="239" y="374"/>
              </a:cxn>
              <a:cxn ang="0">
                <a:pos x="244" y="385"/>
              </a:cxn>
              <a:cxn ang="0">
                <a:pos x="246" y="389"/>
              </a:cxn>
              <a:cxn ang="0">
                <a:pos x="248" y="405"/>
              </a:cxn>
              <a:cxn ang="0">
                <a:pos x="246" y="423"/>
              </a:cxn>
              <a:cxn ang="0">
                <a:pos x="225" y="426"/>
              </a:cxn>
              <a:cxn ang="0">
                <a:pos x="205" y="417"/>
              </a:cxn>
              <a:cxn ang="0">
                <a:pos x="194" y="407"/>
              </a:cxn>
              <a:cxn ang="0">
                <a:pos x="170" y="381"/>
              </a:cxn>
              <a:cxn ang="0">
                <a:pos x="135" y="327"/>
              </a:cxn>
              <a:cxn ang="0">
                <a:pos x="111" y="287"/>
              </a:cxn>
              <a:cxn ang="0">
                <a:pos x="102" y="275"/>
              </a:cxn>
              <a:cxn ang="0">
                <a:pos x="87" y="252"/>
              </a:cxn>
              <a:cxn ang="0">
                <a:pos x="68" y="220"/>
              </a:cxn>
              <a:cxn ang="0">
                <a:pos x="58" y="196"/>
              </a:cxn>
              <a:cxn ang="0">
                <a:pos x="50" y="174"/>
              </a:cxn>
              <a:cxn ang="0">
                <a:pos x="37" y="136"/>
              </a:cxn>
              <a:cxn ang="0">
                <a:pos x="20" y="93"/>
              </a:cxn>
              <a:cxn ang="0">
                <a:pos x="7" y="65"/>
              </a:cxn>
              <a:cxn ang="0">
                <a:pos x="1" y="31"/>
              </a:cxn>
              <a:cxn ang="0">
                <a:pos x="1" y="0"/>
              </a:cxn>
              <a:cxn ang="0">
                <a:pos x="19" y="15"/>
              </a:cxn>
              <a:cxn ang="0">
                <a:pos x="41" y="54"/>
              </a:cxn>
              <a:cxn ang="0">
                <a:pos x="53" y="71"/>
              </a:cxn>
              <a:cxn ang="0">
                <a:pos x="70" y="97"/>
              </a:cxn>
              <a:cxn ang="0">
                <a:pos x="92" y="129"/>
              </a:cxn>
            </a:cxnLst>
            <a:rect l="0" t="0" r="r" b="b"/>
            <a:pathLst>
              <a:path w="248" h="427">
                <a:moveTo>
                  <a:pt x="102" y="143"/>
                </a:moveTo>
                <a:lnTo>
                  <a:pt x="103" y="146"/>
                </a:lnTo>
                <a:lnTo>
                  <a:pt x="108" y="154"/>
                </a:lnTo>
                <a:lnTo>
                  <a:pt x="114" y="164"/>
                </a:lnTo>
                <a:lnTo>
                  <a:pt x="123" y="175"/>
                </a:lnTo>
                <a:lnTo>
                  <a:pt x="133" y="190"/>
                </a:lnTo>
                <a:lnTo>
                  <a:pt x="142" y="206"/>
                </a:lnTo>
                <a:lnTo>
                  <a:pt x="152" y="222"/>
                </a:lnTo>
                <a:lnTo>
                  <a:pt x="160" y="236"/>
                </a:lnTo>
                <a:lnTo>
                  <a:pt x="160" y="237"/>
                </a:lnTo>
                <a:lnTo>
                  <a:pt x="162" y="242"/>
                </a:lnTo>
                <a:lnTo>
                  <a:pt x="166" y="248"/>
                </a:lnTo>
                <a:lnTo>
                  <a:pt x="170" y="256"/>
                </a:lnTo>
                <a:lnTo>
                  <a:pt x="176" y="266"/>
                </a:lnTo>
                <a:lnTo>
                  <a:pt x="183" y="277"/>
                </a:lnTo>
                <a:lnTo>
                  <a:pt x="191" y="290"/>
                </a:lnTo>
                <a:lnTo>
                  <a:pt x="200" y="301"/>
                </a:lnTo>
                <a:lnTo>
                  <a:pt x="212" y="320"/>
                </a:lnTo>
                <a:lnTo>
                  <a:pt x="222" y="336"/>
                </a:lnTo>
                <a:lnTo>
                  <a:pt x="229" y="350"/>
                </a:lnTo>
                <a:lnTo>
                  <a:pt x="236" y="362"/>
                </a:lnTo>
                <a:lnTo>
                  <a:pt x="239" y="374"/>
                </a:lnTo>
                <a:lnTo>
                  <a:pt x="243" y="381"/>
                </a:lnTo>
                <a:lnTo>
                  <a:pt x="244" y="385"/>
                </a:lnTo>
                <a:lnTo>
                  <a:pt x="246" y="387"/>
                </a:lnTo>
                <a:lnTo>
                  <a:pt x="246" y="389"/>
                </a:lnTo>
                <a:lnTo>
                  <a:pt x="247" y="397"/>
                </a:lnTo>
                <a:lnTo>
                  <a:pt x="248" y="405"/>
                </a:lnTo>
                <a:lnTo>
                  <a:pt x="248" y="415"/>
                </a:lnTo>
                <a:lnTo>
                  <a:pt x="246" y="423"/>
                </a:lnTo>
                <a:lnTo>
                  <a:pt x="238" y="427"/>
                </a:lnTo>
                <a:lnTo>
                  <a:pt x="225" y="426"/>
                </a:lnTo>
                <a:lnTo>
                  <a:pt x="208" y="417"/>
                </a:lnTo>
                <a:lnTo>
                  <a:pt x="205" y="417"/>
                </a:lnTo>
                <a:lnTo>
                  <a:pt x="201" y="414"/>
                </a:lnTo>
                <a:lnTo>
                  <a:pt x="194" y="407"/>
                </a:lnTo>
                <a:lnTo>
                  <a:pt x="183" y="397"/>
                </a:lnTo>
                <a:lnTo>
                  <a:pt x="170" y="381"/>
                </a:lnTo>
                <a:lnTo>
                  <a:pt x="154" y="358"/>
                </a:lnTo>
                <a:lnTo>
                  <a:pt x="135" y="327"/>
                </a:lnTo>
                <a:lnTo>
                  <a:pt x="113" y="287"/>
                </a:lnTo>
                <a:lnTo>
                  <a:pt x="111" y="287"/>
                </a:lnTo>
                <a:lnTo>
                  <a:pt x="108" y="282"/>
                </a:lnTo>
                <a:lnTo>
                  <a:pt x="102" y="275"/>
                </a:lnTo>
                <a:lnTo>
                  <a:pt x="95" y="265"/>
                </a:lnTo>
                <a:lnTo>
                  <a:pt x="87" y="252"/>
                </a:lnTo>
                <a:lnTo>
                  <a:pt x="78" y="237"/>
                </a:lnTo>
                <a:lnTo>
                  <a:pt x="68" y="220"/>
                </a:lnTo>
                <a:lnTo>
                  <a:pt x="59" y="198"/>
                </a:lnTo>
                <a:lnTo>
                  <a:pt x="58" y="196"/>
                </a:lnTo>
                <a:lnTo>
                  <a:pt x="55" y="187"/>
                </a:lnTo>
                <a:lnTo>
                  <a:pt x="50" y="174"/>
                </a:lnTo>
                <a:lnTo>
                  <a:pt x="45" y="156"/>
                </a:lnTo>
                <a:lnTo>
                  <a:pt x="37" y="136"/>
                </a:lnTo>
                <a:lnTo>
                  <a:pt x="30" y="114"/>
                </a:lnTo>
                <a:lnTo>
                  <a:pt x="20" y="93"/>
                </a:lnTo>
                <a:lnTo>
                  <a:pt x="10" y="71"/>
                </a:lnTo>
                <a:lnTo>
                  <a:pt x="7" y="65"/>
                </a:lnTo>
                <a:lnTo>
                  <a:pt x="5" y="51"/>
                </a:lnTo>
                <a:lnTo>
                  <a:pt x="1" y="31"/>
                </a:lnTo>
                <a:lnTo>
                  <a:pt x="0" y="13"/>
                </a:lnTo>
                <a:lnTo>
                  <a:pt x="1" y="0"/>
                </a:lnTo>
                <a:lnTo>
                  <a:pt x="6" y="0"/>
                </a:lnTo>
                <a:lnTo>
                  <a:pt x="19" y="15"/>
                </a:lnTo>
                <a:lnTo>
                  <a:pt x="40" y="51"/>
                </a:lnTo>
                <a:lnTo>
                  <a:pt x="41" y="54"/>
                </a:lnTo>
                <a:lnTo>
                  <a:pt x="45" y="61"/>
                </a:lnTo>
                <a:lnTo>
                  <a:pt x="53" y="71"/>
                </a:lnTo>
                <a:lnTo>
                  <a:pt x="61" y="83"/>
                </a:lnTo>
                <a:lnTo>
                  <a:pt x="70" y="97"/>
                </a:lnTo>
                <a:lnTo>
                  <a:pt x="80" y="113"/>
                </a:lnTo>
                <a:lnTo>
                  <a:pt x="92" y="129"/>
                </a:lnTo>
                <a:lnTo>
                  <a:pt x="102" y="14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0" name="Freeform 432"/>
          <p:cNvSpPr>
            <a:spLocks noChangeAspect="1"/>
          </p:cNvSpPr>
          <p:nvPr/>
        </p:nvSpPr>
        <p:spPr bwMode="auto">
          <a:xfrm>
            <a:off x="4692303" y="3218514"/>
            <a:ext cx="34279" cy="52132"/>
          </a:xfrm>
          <a:custGeom>
            <a:avLst/>
            <a:gdLst/>
            <a:ahLst/>
            <a:cxnLst>
              <a:cxn ang="0">
                <a:pos x="103" y="146"/>
              </a:cxn>
              <a:cxn ang="0">
                <a:pos x="114" y="164"/>
              </a:cxn>
              <a:cxn ang="0">
                <a:pos x="133" y="190"/>
              </a:cxn>
              <a:cxn ang="0">
                <a:pos x="152" y="222"/>
              </a:cxn>
              <a:cxn ang="0">
                <a:pos x="160" y="237"/>
              </a:cxn>
              <a:cxn ang="0">
                <a:pos x="166" y="248"/>
              </a:cxn>
              <a:cxn ang="0">
                <a:pos x="176" y="266"/>
              </a:cxn>
              <a:cxn ang="0">
                <a:pos x="191" y="290"/>
              </a:cxn>
              <a:cxn ang="0">
                <a:pos x="212" y="320"/>
              </a:cxn>
              <a:cxn ang="0">
                <a:pos x="229" y="350"/>
              </a:cxn>
              <a:cxn ang="0">
                <a:pos x="239" y="374"/>
              </a:cxn>
              <a:cxn ang="0">
                <a:pos x="244" y="385"/>
              </a:cxn>
              <a:cxn ang="0">
                <a:pos x="246" y="389"/>
              </a:cxn>
              <a:cxn ang="0">
                <a:pos x="248" y="405"/>
              </a:cxn>
              <a:cxn ang="0">
                <a:pos x="246" y="423"/>
              </a:cxn>
              <a:cxn ang="0">
                <a:pos x="225" y="426"/>
              </a:cxn>
              <a:cxn ang="0">
                <a:pos x="205" y="417"/>
              </a:cxn>
              <a:cxn ang="0">
                <a:pos x="194" y="407"/>
              </a:cxn>
              <a:cxn ang="0">
                <a:pos x="170" y="381"/>
              </a:cxn>
              <a:cxn ang="0">
                <a:pos x="135" y="327"/>
              </a:cxn>
              <a:cxn ang="0">
                <a:pos x="111" y="287"/>
              </a:cxn>
              <a:cxn ang="0">
                <a:pos x="102" y="275"/>
              </a:cxn>
              <a:cxn ang="0">
                <a:pos x="87" y="252"/>
              </a:cxn>
              <a:cxn ang="0">
                <a:pos x="68" y="220"/>
              </a:cxn>
              <a:cxn ang="0">
                <a:pos x="58" y="196"/>
              </a:cxn>
              <a:cxn ang="0">
                <a:pos x="50" y="174"/>
              </a:cxn>
              <a:cxn ang="0">
                <a:pos x="37" y="136"/>
              </a:cxn>
              <a:cxn ang="0">
                <a:pos x="20" y="93"/>
              </a:cxn>
              <a:cxn ang="0">
                <a:pos x="7" y="65"/>
              </a:cxn>
              <a:cxn ang="0">
                <a:pos x="1" y="31"/>
              </a:cxn>
              <a:cxn ang="0">
                <a:pos x="1" y="0"/>
              </a:cxn>
              <a:cxn ang="0">
                <a:pos x="19" y="15"/>
              </a:cxn>
              <a:cxn ang="0">
                <a:pos x="41" y="54"/>
              </a:cxn>
              <a:cxn ang="0">
                <a:pos x="53" y="71"/>
              </a:cxn>
              <a:cxn ang="0">
                <a:pos x="70" y="97"/>
              </a:cxn>
              <a:cxn ang="0">
                <a:pos x="92" y="129"/>
              </a:cxn>
              <a:cxn ang="0">
                <a:pos x="102" y="143"/>
              </a:cxn>
            </a:cxnLst>
            <a:rect l="0" t="0" r="r" b="b"/>
            <a:pathLst>
              <a:path w="248" h="427">
                <a:moveTo>
                  <a:pt x="102" y="143"/>
                </a:moveTo>
                <a:lnTo>
                  <a:pt x="103" y="146"/>
                </a:lnTo>
                <a:lnTo>
                  <a:pt x="108" y="154"/>
                </a:lnTo>
                <a:lnTo>
                  <a:pt x="114" y="164"/>
                </a:lnTo>
                <a:lnTo>
                  <a:pt x="123" y="175"/>
                </a:lnTo>
                <a:lnTo>
                  <a:pt x="133" y="190"/>
                </a:lnTo>
                <a:lnTo>
                  <a:pt x="142" y="206"/>
                </a:lnTo>
                <a:lnTo>
                  <a:pt x="152" y="222"/>
                </a:lnTo>
                <a:lnTo>
                  <a:pt x="160" y="236"/>
                </a:lnTo>
                <a:lnTo>
                  <a:pt x="160" y="237"/>
                </a:lnTo>
                <a:lnTo>
                  <a:pt x="162" y="242"/>
                </a:lnTo>
                <a:lnTo>
                  <a:pt x="166" y="248"/>
                </a:lnTo>
                <a:lnTo>
                  <a:pt x="170" y="256"/>
                </a:lnTo>
                <a:lnTo>
                  <a:pt x="176" y="266"/>
                </a:lnTo>
                <a:lnTo>
                  <a:pt x="183" y="277"/>
                </a:lnTo>
                <a:lnTo>
                  <a:pt x="191" y="290"/>
                </a:lnTo>
                <a:lnTo>
                  <a:pt x="200" y="301"/>
                </a:lnTo>
                <a:lnTo>
                  <a:pt x="212" y="320"/>
                </a:lnTo>
                <a:lnTo>
                  <a:pt x="222" y="336"/>
                </a:lnTo>
                <a:lnTo>
                  <a:pt x="229" y="350"/>
                </a:lnTo>
                <a:lnTo>
                  <a:pt x="236" y="362"/>
                </a:lnTo>
                <a:lnTo>
                  <a:pt x="239" y="374"/>
                </a:lnTo>
                <a:lnTo>
                  <a:pt x="243" y="381"/>
                </a:lnTo>
                <a:lnTo>
                  <a:pt x="244" y="385"/>
                </a:lnTo>
                <a:lnTo>
                  <a:pt x="246" y="387"/>
                </a:lnTo>
                <a:lnTo>
                  <a:pt x="246" y="389"/>
                </a:lnTo>
                <a:lnTo>
                  <a:pt x="247" y="397"/>
                </a:lnTo>
                <a:lnTo>
                  <a:pt x="248" y="405"/>
                </a:lnTo>
                <a:lnTo>
                  <a:pt x="248" y="415"/>
                </a:lnTo>
                <a:lnTo>
                  <a:pt x="246" y="423"/>
                </a:lnTo>
                <a:lnTo>
                  <a:pt x="238" y="427"/>
                </a:lnTo>
                <a:lnTo>
                  <a:pt x="225" y="426"/>
                </a:lnTo>
                <a:lnTo>
                  <a:pt x="208" y="417"/>
                </a:lnTo>
                <a:lnTo>
                  <a:pt x="205" y="417"/>
                </a:lnTo>
                <a:lnTo>
                  <a:pt x="201" y="414"/>
                </a:lnTo>
                <a:lnTo>
                  <a:pt x="194" y="407"/>
                </a:lnTo>
                <a:lnTo>
                  <a:pt x="183" y="397"/>
                </a:lnTo>
                <a:lnTo>
                  <a:pt x="170" y="381"/>
                </a:lnTo>
                <a:lnTo>
                  <a:pt x="154" y="358"/>
                </a:lnTo>
                <a:lnTo>
                  <a:pt x="135" y="327"/>
                </a:lnTo>
                <a:lnTo>
                  <a:pt x="113" y="287"/>
                </a:lnTo>
                <a:lnTo>
                  <a:pt x="111" y="287"/>
                </a:lnTo>
                <a:lnTo>
                  <a:pt x="108" y="282"/>
                </a:lnTo>
                <a:lnTo>
                  <a:pt x="102" y="275"/>
                </a:lnTo>
                <a:lnTo>
                  <a:pt x="95" y="265"/>
                </a:lnTo>
                <a:lnTo>
                  <a:pt x="87" y="252"/>
                </a:lnTo>
                <a:lnTo>
                  <a:pt x="78" y="237"/>
                </a:lnTo>
                <a:lnTo>
                  <a:pt x="68" y="220"/>
                </a:lnTo>
                <a:lnTo>
                  <a:pt x="59" y="198"/>
                </a:lnTo>
                <a:lnTo>
                  <a:pt x="58" y="196"/>
                </a:lnTo>
                <a:lnTo>
                  <a:pt x="55" y="187"/>
                </a:lnTo>
                <a:lnTo>
                  <a:pt x="50" y="174"/>
                </a:lnTo>
                <a:lnTo>
                  <a:pt x="45" y="156"/>
                </a:lnTo>
                <a:lnTo>
                  <a:pt x="37" y="136"/>
                </a:lnTo>
                <a:lnTo>
                  <a:pt x="30" y="114"/>
                </a:lnTo>
                <a:lnTo>
                  <a:pt x="20" y="93"/>
                </a:lnTo>
                <a:lnTo>
                  <a:pt x="10" y="71"/>
                </a:lnTo>
                <a:lnTo>
                  <a:pt x="7" y="65"/>
                </a:lnTo>
                <a:lnTo>
                  <a:pt x="5" y="51"/>
                </a:lnTo>
                <a:lnTo>
                  <a:pt x="1" y="31"/>
                </a:lnTo>
                <a:lnTo>
                  <a:pt x="0" y="13"/>
                </a:lnTo>
                <a:lnTo>
                  <a:pt x="1" y="0"/>
                </a:lnTo>
                <a:lnTo>
                  <a:pt x="6" y="0"/>
                </a:lnTo>
                <a:lnTo>
                  <a:pt x="19" y="15"/>
                </a:lnTo>
                <a:lnTo>
                  <a:pt x="40" y="51"/>
                </a:lnTo>
                <a:lnTo>
                  <a:pt x="41" y="54"/>
                </a:lnTo>
                <a:lnTo>
                  <a:pt x="45" y="61"/>
                </a:lnTo>
                <a:lnTo>
                  <a:pt x="53" y="71"/>
                </a:lnTo>
                <a:lnTo>
                  <a:pt x="61" y="83"/>
                </a:lnTo>
                <a:lnTo>
                  <a:pt x="70" y="97"/>
                </a:lnTo>
                <a:lnTo>
                  <a:pt x="80" y="113"/>
                </a:lnTo>
                <a:lnTo>
                  <a:pt x="92" y="129"/>
                </a:lnTo>
                <a:lnTo>
                  <a:pt x="102" y="143"/>
                </a:lnTo>
                <a:lnTo>
                  <a:pt x="102" y="143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1" name="Freeform 433"/>
          <p:cNvSpPr>
            <a:spLocks noChangeAspect="1"/>
          </p:cNvSpPr>
          <p:nvPr/>
        </p:nvSpPr>
        <p:spPr bwMode="auto">
          <a:xfrm>
            <a:off x="4708410" y="3190980"/>
            <a:ext cx="36344" cy="80033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5" y="8"/>
              </a:cxn>
              <a:cxn ang="0">
                <a:pos x="66" y="24"/>
              </a:cxn>
              <a:cxn ang="0">
                <a:pos x="82" y="48"/>
              </a:cxn>
              <a:cxn ang="0">
                <a:pos x="101" y="78"/>
              </a:cxn>
              <a:cxn ang="0">
                <a:pos x="121" y="113"/>
              </a:cxn>
              <a:cxn ang="0">
                <a:pos x="141" y="149"/>
              </a:cxn>
              <a:cxn ang="0">
                <a:pos x="159" y="187"/>
              </a:cxn>
              <a:cxn ang="0">
                <a:pos x="174" y="220"/>
              </a:cxn>
              <a:cxn ang="0">
                <a:pos x="180" y="233"/>
              </a:cxn>
              <a:cxn ang="0">
                <a:pos x="196" y="265"/>
              </a:cxn>
              <a:cxn ang="0">
                <a:pos x="217" y="314"/>
              </a:cxn>
              <a:cxn ang="0">
                <a:pos x="238" y="375"/>
              </a:cxn>
              <a:cxn ang="0">
                <a:pos x="255" y="445"/>
              </a:cxn>
              <a:cxn ang="0">
                <a:pos x="262" y="517"/>
              </a:cxn>
              <a:cxn ang="0">
                <a:pos x="256" y="588"/>
              </a:cxn>
              <a:cxn ang="0">
                <a:pos x="231" y="653"/>
              </a:cxn>
              <a:cxn ang="0">
                <a:pos x="222" y="643"/>
              </a:cxn>
              <a:cxn ang="0">
                <a:pos x="199" y="614"/>
              </a:cxn>
              <a:cxn ang="0">
                <a:pos x="168" y="570"/>
              </a:cxn>
              <a:cxn ang="0">
                <a:pos x="129" y="517"/>
              </a:cxn>
              <a:cxn ang="0">
                <a:pos x="90" y="456"/>
              </a:cxn>
              <a:cxn ang="0">
                <a:pos x="52" y="392"/>
              </a:cxn>
              <a:cxn ang="0">
                <a:pos x="20" y="332"/>
              </a:cxn>
              <a:cxn ang="0">
                <a:pos x="0" y="274"/>
              </a:cxn>
              <a:cxn ang="0">
                <a:pos x="0" y="271"/>
              </a:cxn>
              <a:cxn ang="0">
                <a:pos x="0" y="261"/>
              </a:cxn>
              <a:cxn ang="0">
                <a:pos x="2" y="242"/>
              </a:cxn>
              <a:cxn ang="0">
                <a:pos x="6" y="216"/>
              </a:cxn>
              <a:cxn ang="0">
                <a:pos x="13" y="178"/>
              </a:cxn>
              <a:cxn ang="0">
                <a:pos x="21" y="131"/>
              </a:cxn>
              <a:cxn ang="0">
                <a:pos x="34" y="73"/>
              </a:cxn>
              <a:cxn ang="0">
                <a:pos x="52" y="0"/>
              </a:cxn>
            </a:cxnLst>
            <a:rect l="0" t="0" r="r" b="b"/>
            <a:pathLst>
              <a:path w="262" h="653">
                <a:moveTo>
                  <a:pt x="52" y="0"/>
                </a:moveTo>
                <a:lnTo>
                  <a:pt x="55" y="8"/>
                </a:lnTo>
                <a:lnTo>
                  <a:pt x="66" y="24"/>
                </a:lnTo>
                <a:lnTo>
                  <a:pt x="82" y="48"/>
                </a:lnTo>
                <a:lnTo>
                  <a:pt x="101" y="78"/>
                </a:lnTo>
                <a:lnTo>
                  <a:pt x="121" y="113"/>
                </a:lnTo>
                <a:lnTo>
                  <a:pt x="141" y="149"/>
                </a:lnTo>
                <a:lnTo>
                  <a:pt x="159" y="187"/>
                </a:lnTo>
                <a:lnTo>
                  <a:pt x="174" y="220"/>
                </a:lnTo>
                <a:lnTo>
                  <a:pt x="180" y="233"/>
                </a:lnTo>
                <a:lnTo>
                  <a:pt x="196" y="265"/>
                </a:lnTo>
                <a:lnTo>
                  <a:pt x="217" y="314"/>
                </a:lnTo>
                <a:lnTo>
                  <a:pt x="238" y="375"/>
                </a:lnTo>
                <a:lnTo>
                  <a:pt x="255" y="445"/>
                </a:lnTo>
                <a:lnTo>
                  <a:pt x="262" y="517"/>
                </a:lnTo>
                <a:lnTo>
                  <a:pt x="256" y="588"/>
                </a:lnTo>
                <a:lnTo>
                  <a:pt x="231" y="653"/>
                </a:lnTo>
                <a:lnTo>
                  <a:pt x="222" y="643"/>
                </a:lnTo>
                <a:lnTo>
                  <a:pt x="199" y="614"/>
                </a:lnTo>
                <a:lnTo>
                  <a:pt x="168" y="570"/>
                </a:lnTo>
                <a:lnTo>
                  <a:pt x="129" y="517"/>
                </a:lnTo>
                <a:lnTo>
                  <a:pt x="90" y="456"/>
                </a:lnTo>
                <a:lnTo>
                  <a:pt x="52" y="392"/>
                </a:lnTo>
                <a:lnTo>
                  <a:pt x="20" y="332"/>
                </a:lnTo>
                <a:lnTo>
                  <a:pt x="0" y="274"/>
                </a:lnTo>
                <a:lnTo>
                  <a:pt x="0" y="271"/>
                </a:lnTo>
                <a:lnTo>
                  <a:pt x="0" y="261"/>
                </a:lnTo>
                <a:lnTo>
                  <a:pt x="2" y="242"/>
                </a:lnTo>
                <a:lnTo>
                  <a:pt x="6" y="216"/>
                </a:lnTo>
                <a:lnTo>
                  <a:pt x="13" y="178"/>
                </a:lnTo>
                <a:lnTo>
                  <a:pt x="21" y="131"/>
                </a:lnTo>
                <a:lnTo>
                  <a:pt x="34" y="73"/>
                </a:lnTo>
                <a:lnTo>
                  <a:pt x="5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2" name="Freeform 434"/>
          <p:cNvSpPr>
            <a:spLocks noChangeAspect="1"/>
          </p:cNvSpPr>
          <p:nvPr/>
        </p:nvSpPr>
        <p:spPr bwMode="auto">
          <a:xfrm>
            <a:off x="4708410" y="3190980"/>
            <a:ext cx="36344" cy="80033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5" y="8"/>
              </a:cxn>
              <a:cxn ang="0">
                <a:pos x="66" y="24"/>
              </a:cxn>
              <a:cxn ang="0">
                <a:pos x="82" y="48"/>
              </a:cxn>
              <a:cxn ang="0">
                <a:pos x="101" y="78"/>
              </a:cxn>
              <a:cxn ang="0">
                <a:pos x="121" y="113"/>
              </a:cxn>
              <a:cxn ang="0">
                <a:pos x="141" y="149"/>
              </a:cxn>
              <a:cxn ang="0">
                <a:pos x="159" y="187"/>
              </a:cxn>
              <a:cxn ang="0">
                <a:pos x="174" y="220"/>
              </a:cxn>
              <a:cxn ang="0">
                <a:pos x="180" y="233"/>
              </a:cxn>
              <a:cxn ang="0">
                <a:pos x="196" y="265"/>
              </a:cxn>
              <a:cxn ang="0">
                <a:pos x="217" y="314"/>
              </a:cxn>
              <a:cxn ang="0">
                <a:pos x="238" y="375"/>
              </a:cxn>
              <a:cxn ang="0">
                <a:pos x="255" y="445"/>
              </a:cxn>
              <a:cxn ang="0">
                <a:pos x="262" y="517"/>
              </a:cxn>
              <a:cxn ang="0">
                <a:pos x="256" y="588"/>
              </a:cxn>
              <a:cxn ang="0">
                <a:pos x="231" y="653"/>
              </a:cxn>
              <a:cxn ang="0">
                <a:pos x="222" y="643"/>
              </a:cxn>
              <a:cxn ang="0">
                <a:pos x="199" y="614"/>
              </a:cxn>
              <a:cxn ang="0">
                <a:pos x="168" y="570"/>
              </a:cxn>
              <a:cxn ang="0">
                <a:pos x="129" y="517"/>
              </a:cxn>
              <a:cxn ang="0">
                <a:pos x="90" y="456"/>
              </a:cxn>
              <a:cxn ang="0">
                <a:pos x="52" y="392"/>
              </a:cxn>
              <a:cxn ang="0">
                <a:pos x="20" y="332"/>
              </a:cxn>
              <a:cxn ang="0">
                <a:pos x="0" y="274"/>
              </a:cxn>
              <a:cxn ang="0">
                <a:pos x="0" y="271"/>
              </a:cxn>
              <a:cxn ang="0">
                <a:pos x="0" y="261"/>
              </a:cxn>
              <a:cxn ang="0">
                <a:pos x="2" y="242"/>
              </a:cxn>
              <a:cxn ang="0">
                <a:pos x="6" y="216"/>
              </a:cxn>
              <a:cxn ang="0">
                <a:pos x="13" y="178"/>
              </a:cxn>
              <a:cxn ang="0">
                <a:pos x="21" y="131"/>
              </a:cxn>
              <a:cxn ang="0">
                <a:pos x="34" y="73"/>
              </a:cxn>
              <a:cxn ang="0">
                <a:pos x="52" y="0"/>
              </a:cxn>
              <a:cxn ang="0">
                <a:pos x="52" y="0"/>
              </a:cxn>
            </a:cxnLst>
            <a:rect l="0" t="0" r="r" b="b"/>
            <a:pathLst>
              <a:path w="262" h="653">
                <a:moveTo>
                  <a:pt x="52" y="0"/>
                </a:moveTo>
                <a:lnTo>
                  <a:pt x="55" y="8"/>
                </a:lnTo>
                <a:lnTo>
                  <a:pt x="66" y="24"/>
                </a:lnTo>
                <a:lnTo>
                  <a:pt x="82" y="48"/>
                </a:lnTo>
                <a:lnTo>
                  <a:pt x="101" y="78"/>
                </a:lnTo>
                <a:lnTo>
                  <a:pt x="121" y="113"/>
                </a:lnTo>
                <a:lnTo>
                  <a:pt x="141" y="149"/>
                </a:lnTo>
                <a:lnTo>
                  <a:pt x="159" y="187"/>
                </a:lnTo>
                <a:lnTo>
                  <a:pt x="174" y="220"/>
                </a:lnTo>
                <a:lnTo>
                  <a:pt x="180" y="233"/>
                </a:lnTo>
                <a:lnTo>
                  <a:pt x="196" y="265"/>
                </a:lnTo>
                <a:lnTo>
                  <a:pt x="217" y="314"/>
                </a:lnTo>
                <a:lnTo>
                  <a:pt x="238" y="375"/>
                </a:lnTo>
                <a:lnTo>
                  <a:pt x="255" y="445"/>
                </a:lnTo>
                <a:lnTo>
                  <a:pt x="262" y="517"/>
                </a:lnTo>
                <a:lnTo>
                  <a:pt x="256" y="588"/>
                </a:lnTo>
                <a:lnTo>
                  <a:pt x="231" y="653"/>
                </a:lnTo>
                <a:lnTo>
                  <a:pt x="222" y="643"/>
                </a:lnTo>
                <a:lnTo>
                  <a:pt x="199" y="614"/>
                </a:lnTo>
                <a:lnTo>
                  <a:pt x="168" y="570"/>
                </a:lnTo>
                <a:lnTo>
                  <a:pt x="129" y="517"/>
                </a:lnTo>
                <a:lnTo>
                  <a:pt x="90" y="456"/>
                </a:lnTo>
                <a:lnTo>
                  <a:pt x="52" y="392"/>
                </a:lnTo>
                <a:lnTo>
                  <a:pt x="20" y="332"/>
                </a:lnTo>
                <a:lnTo>
                  <a:pt x="0" y="274"/>
                </a:lnTo>
                <a:lnTo>
                  <a:pt x="0" y="271"/>
                </a:lnTo>
                <a:lnTo>
                  <a:pt x="0" y="261"/>
                </a:lnTo>
                <a:lnTo>
                  <a:pt x="2" y="242"/>
                </a:lnTo>
                <a:lnTo>
                  <a:pt x="6" y="216"/>
                </a:lnTo>
                <a:lnTo>
                  <a:pt x="13" y="178"/>
                </a:lnTo>
                <a:lnTo>
                  <a:pt x="21" y="131"/>
                </a:lnTo>
                <a:lnTo>
                  <a:pt x="34" y="73"/>
                </a:lnTo>
                <a:lnTo>
                  <a:pt x="52" y="0"/>
                </a:lnTo>
                <a:lnTo>
                  <a:pt x="5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3" name="Freeform 435"/>
          <p:cNvSpPr>
            <a:spLocks noChangeAspect="1"/>
          </p:cNvSpPr>
          <p:nvPr/>
        </p:nvSpPr>
        <p:spPr bwMode="auto">
          <a:xfrm>
            <a:off x="4707997" y="3220717"/>
            <a:ext cx="33040" cy="50663"/>
          </a:xfrm>
          <a:custGeom>
            <a:avLst/>
            <a:gdLst/>
            <a:ahLst/>
            <a:cxnLst>
              <a:cxn ang="0">
                <a:pos x="93" y="132"/>
              </a:cxn>
              <a:cxn ang="0">
                <a:pos x="104" y="149"/>
              </a:cxn>
              <a:cxn ang="0">
                <a:pos x="122" y="176"/>
              </a:cxn>
              <a:cxn ang="0">
                <a:pos x="140" y="207"/>
              </a:cxn>
              <a:cxn ang="0">
                <a:pos x="149" y="223"/>
              </a:cxn>
              <a:cxn ang="0">
                <a:pos x="156" y="233"/>
              </a:cxn>
              <a:cxn ang="0">
                <a:pos x="166" y="252"/>
              </a:cxn>
              <a:cxn ang="0">
                <a:pos x="181" y="275"/>
              </a:cxn>
              <a:cxn ang="0">
                <a:pos x="201" y="306"/>
              </a:cxn>
              <a:cxn ang="0">
                <a:pos x="219" y="336"/>
              </a:cxn>
              <a:cxn ang="0">
                <a:pos x="229" y="359"/>
              </a:cxn>
              <a:cxn ang="0">
                <a:pos x="234" y="371"/>
              </a:cxn>
              <a:cxn ang="0">
                <a:pos x="235" y="375"/>
              </a:cxn>
              <a:cxn ang="0">
                <a:pos x="238" y="391"/>
              </a:cxn>
              <a:cxn ang="0">
                <a:pos x="235" y="408"/>
              </a:cxn>
              <a:cxn ang="0">
                <a:pos x="215" y="411"/>
              </a:cxn>
              <a:cxn ang="0">
                <a:pos x="195" y="403"/>
              </a:cxn>
              <a:cxn ang="0">
                <a:pos x="185" y="393"/>
              </a:cxn>
              <a:cxn ang="0">
                <a:pos x="162" y="365"/>
              </a:cxn>
              <a:cxn ang="0">
                <a:pos x="125" y="312"/>
              </a:cxn>
              <a:cxn ang="0">
                <a:pos x="101" y="272"/>
              </a:cxn>
              <a:cxn ang="0">
                <a:pos x="93" y="262"/>
              </a:cxn>
              <a:cxn ang="0">
                <a:pos x="80" y="242"/>
              </a:cxn>
              <a:cxn ang="0">
                <a:pos x="62" y="210"/>
              </a:cxn>
              <a:cxn ang="0">
                <a:pos x="52" y="187"/>
              </a:cxn>
              <a:cxn ang="0">
                <a:pos x="46" y="165"/>
              </a:cxn>
              <a:cxn ang="0">
                <a:pos x="33" y="128"/>
              </a:cxn>
              <a:cxn ang="0">
                <a:pos x="18" y="83"/>
              </a:cxn>
              <a:cxn ang="0">
                <a:pos x="7" y="55"/>
              </a:cxn>
              <a:cxn ang="0">
                <a:pos x="2" y="25"/>
              </a:cxn>
              <a:cxn ang="0">
                <a:pos x="2" y="0"/>
              </a:cxn>
              <a:cxn ang="0">
                <a:pos x="23" y="15"/>
              </a:cxn>
              <a:cxn ang="0">
                <a:pos x="45" y="51"/>
              </a:cxn>
              <a:cxn ang="0">
                <a:pos x="52" y="64"/>
              </a:cxn>
              <a:cxn ang="0">
                <a:pos x="65" y="87"/>
              </a:cxn>
              <a:cxn ang="0">
                <a:pos x="81" y="115"/>
              </a:cxn>
            </a:cxnLst>
            <a:rect l="0" t="0" r="r" b="b"/>
            <a:pathLst>
              <a:path w="238" h="413">
                <a:moveTo>
                  <a:pt x="91" y="129"/>
                </a:moveTo>
                <a:lnTo>
                  <a:pt x="93" y="132"/>
                </a:lnTo>
                <a:lnTo>
                  <a:pt x="98" y="139"/>
                </a:lnTo>
                <a:lnTo>
                  <a:pt x="104" y="149"/>
                </a:lnTo>
                <a:lnTo>
                  <a:pt x="113" y="161"/>
                </a:lnTo>
                <a:lnTo>
                  <a:pt x="122" y="176"/>
                </a:lnTo>
                <a:lnTo>
                  <a:pt x="132" y="191"/>
                </a:lnTo>
                <a:lnTo>
                  <a:pt x="140" y="207"/>
                </a:lnTo>
                <a:lnTo>
                  <a:pt x="149" y="222"/>
                </a:lnTo>
                <a:lnTo>
                  <a:pt x="149" y="223"/>
                </a:lnTo>
                <a:lnTo>
                  <a:pt x="152" y="228"/>
                </a:lnTo>
                <a:lnTo>
                  <a:pt x="156" y="233"/>
                </a:lnTo>
                <a:lnTo>
                  <a:pt x="159" y="242"/>
                </a:lnTo>
                <a:lnTo>
                  <a:pt x="166" y="252"/>
                </a:lnTo>
                <a:lnTo>
                  <a:pt x="172" y="264"/>
                </a:lnTo>
                <a:lnTo>
                  <a:pt x="181" y="275"/>
                </a:lnTo>
                <a:lnTo>
                  <a:pt x="190" y="288"/>
                </a:lnTo>
                <a:lnTo>
                  <a:pt x="201" y="306"/>
                </a:lnTo>
                <a:lnTo>
                  <a:pt x="211" y="322"/>
                </a:lnTo>
                <a:lnTo>
                  <a:pt x="219" y="336"/>
                </a:lnTo>
                <a:lnTo>
                  <a:pt x="225" y="348"/>
                </a:lnTo>
                <a:lnTo>
                  <a:pt x="229" y="359"/>
                </a:lnTo>
                <a:lnTo>
                  <a:pt x="233" y="367"/>
                </a:lnTo>
                <a:lnTo>
                  <a:pt x="234" y="371"/>
                </a:lnTo>
                <a:lnTo>
                  <a:pt x="235" y="372"/>
                </a:lnTo>
                <a:lnTo>
                  <a:pt x="235" y="375"/>
                </a:lnTo>
                <a:lnTo>
                  <a:pt x="236" y="382"/>
                </a:lnTo>
                <a:lnTo>
                  <a:pt x="238" y="391"/>
                </a:lnTo>
                <a:lnTo>
                  <a:pt x="238" y="401"/>
                </a:lnTo>
                <a:lnTo>
                  <a:pt x="235" y="408"/>
                </a:lnTo>
                <a:lnTo>
                  <a:pt x="228" y="413"/>
                </a:lnTo>
                <a:lnTo>
                  <a:pt x="215" y="411"/>
                </a:lnTo>
                <a:lnTo>
                  <a:pt x="197" y="403"/>
                </a:lnTo>
                <a:lnTo>
                  <a:pt x="195" y="403"/>
                </a:lnTo>
                <a:lnTo>
                  <a:pt x="191" y="400"/>
                </a:lnTo>
                <a:lnTo>
                  <a:pt x="185" y="393"/>
                </a:lnTo>
                <a:lnTo>
                  <a:pt x="175" y="381"/>
                </a:lnTo>
                <a:lnTo>
                  <a:pt x="162" y="365"/>
                </a:lnTo>
                <a:lnTo>
                  <a:pt x="146" y="342"/>
                </a:lnTo>
                <a:lnTo>
                  <a:pt x="125" y="312"/>
                </a:lnTo>
                <a:lnTo>
                  <a:pt x="103" y="272"/>
                </a:lnTo>
                <a:lnTo>
                  <a:pt x="101" y="272"/>
                </a:lnTo>
                <a:lnTo>
                  <a:pt x="98" y="268"/>
                </a:lnTo>
                <a:lnTo>
                  <a:pt x="93" y="262"/>
                </a:lnTo>
                <a:lnTo>
                  <a:pt x="87" y="254"/>
                </a:lnTo>
                <a:lnTo>
                  <a:pt x="80" y="242"/>
                </a:lnTo>
                <a:lnTo>
                  <a:pt x="71" y="228"/>
                </a:lnTo>
                <a:lnTo>
                  <a:pt x="62" y="210"/>
                </a:lnTo>
                <a:lnTo>
                  <a:pt x="53" y="190"/>
                </a:lnTo>
                <a:lnTo>
                  <a:pt x="52" y="187"/>
                </a:lnTo>
                <a:lnTo>
                  <a:pt x="50" y="178"/>
                </a:lnTo>
                <a:lnTo>
                  <a:pt x="46" y="165"/>
                </a:lnTo>
                <a:lnTo>
                  <a:pt x="41" y="148"/>
                </a:lnTo>
                <a:lnTo>
                  <a:pt x="33" y="128"/>
                </a:lnTo>
                <a:lnTo>
                  <a:pt x="26" y="106"/>
                </a:lnTo>
                <a:lnTo>
                  <a:pt x="18" y="83"/>
                </a:lnTo>
                <a:lnTo>
                  <a:pt x="9" y="60"/>
                </a:lnTo>
                <a:lnTo>
                  <a:pt x="7" y="55"/>
                </a:lnTo>
                <a:lnTo>
                  <a:pt x="4" y="42"/>
                </a:lnTo>
                <a:lnTo>
                  <a:pt x="2" y="25"/>
                </a:lnTo>
                <a:lnTo>
                  <a:pt x="0" y="9"/>
                </a:lnTo>
                <a:lnTo>
                  <a:pt x="2" y="0"/>
                </a:lnTo>
                <a:lnTo>
                  <a:pt x="9" y="0"/>
                </a:lnTo>
                <a:lnTo>
                  <a:pt x="23" y="15"/>
                </a:lnTo>
                <a:lnTo>
                  <a:pt x="45" y="48"/>
                </a:lnTo>
                <a:lnTo>
                  <a:pt x="45" y="51"/>
                </a:lnTo>
                <a:lnTo>
                  <a:pt x="47" y="55"/>
                </a:lnTo>
                <a:lnTo>
                  <a:pt x="52" y="64"/>
                </a:lnTo>
                <a:lnTo>
                  <a:pt x="58" y="74"/>
                </a:lnTo>
                <a:lnTo>
                  <a:pt x="65" y="87"/>
                </a:lnTo>
                <a:lnTo>
                  <a:pt x="72" y="100"/>
                </a:lnTo>
                <a:lnTo>
                  <a:pt x="81" y="115"/>
                </a:lnTo>
                <a:lnTo>
                  <a:pt x="91" y="12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4" name="Freeform 436"/>
          <p:cNvSpPr>
            <a:spLocks noChangeAspect="1"/>
          </p:cNvSpPr>
          <p:nvPr/>
        </p:nvSpPr>
        <p:spPr bwMode="auto">
          <a:xfrm>
            <a:off x="4707997" y="3220717"/>
            <a:ext cx="33040" cy="50663"/>
          </a:xfrm>
          <a:custGeom>
            <a:avLst/>
            <a:gdLst/>
            <a:ahLst/>
            <a:cxnLst>
              <a:cxn ang="0">
                <a:pos x="93" y="132"/>
              </a:cxn>
              <a:cxn ang="0">
                <a:pos x="104" y="149"/>
              </a:cxn>
              <a:cxn ang="0">
                <a:pos x="122" y="176"/>
              </a:cxn>
              <a:cxn ang="0">
                <a:pos x="140" y="207"/>
              </a:cxn>
              <a:cxn ang="0">
                <a:pos x="149" y="223"/>
              </a:cxn>
              <a:cxn ang="0">
                <a:pos x="156" y="233"/>
              </a:cxn>
              <a:cxn ang="0">
                <a:pos x="166" y="252"/>
              </a:cxn>
              <a:cxn ang="0">
                <a:pos x="181" y="275"/>
              </a:cxn>
              <a:cxn ang="0">
                <a:pos x="201" y="306"/>
              </a:cxn>
              <a:cxn ang="0">
                <a:pos x="219" y="336"/>
              </a:cxn>
              <a:cxn ang="0">
                <a:pos x="229" y="359"/>
              </a:cxn>
              <a:cxn ang="0">
                <a:pos x="234" y="371"/>
              </a:cxn>
              <a:cxn ang="0">
                <a:pos x="235" y="375"/>
              </a:cxn>
              <a:cxn ang="0">
                <a:pos x="238" y="391"/>
              </a:cxn>
              <a:cxn ang="0">
                <a:pos x="235" y="408"/>
              </a:cxn>
              <a:cxn ang="0">
                <a:pos x="215" y="411"/>
              </a:cxn>
              <a:cxn ang="0">
                <a:pos x="195" y="403"/>
              </a:cxn>
              <a:cxn ang="0">
                <a:pos x="185" y="393"/>
              </a:cxn>
              <a:cxn ang="0">
                <a:pos x="162" y="365"/>
              </a:cxn>
              <a:cxn ang="0">
                <a:pos x="125" y="312"/>
              </a:cxn>
              <a:cxn ang="0">
                <a:pos x="101" y="272"/>
              </a:cxn>
              <a:cxn ang="0">
                <a:pos x="93" y="262"/>
              </a:cxn>
              <a:cxn ang="0">
                <a:pos x="80" y="242"/>
              </a:cxn>
              <a:cxn ang="0">
                <a:pos x="62" y="210"/>
              </a:cxn>
              <a:cxn ang="0">
                <a:pos x="52" y="187"/>
              </a:cxn>
              <a:cxn ang="0">
                <a:pos x="46" y="165"/>
              </a:cxn>
              <a:cxn ang="0">
                <a:pos x="33" y="128"/>
              </a:cxn>
              <a:cxn ang="0">
                <a:pos x="18" y="83"/>
              </a:cxn>
              <a:cxn ang="0">
                <a:pos x="7" y="55"/>
              </a:cxn>
              <a:cxn ang="0">
                <a:pos x="2" y="25"/>
              </a:cxn>
              <a:cxn ang="0">
                <a:pos x="2" y="0"/>
              </a:cxn>
              <a:cxn ang="0">
                <a:pos x="23" y="15"/>
              </a:cxn>
              <a:cxn ang="0">
                <a:pos x="45" y="51"/>
              </a:cxn>
              <a:cxn ang="0">
                <a:pos x="52" y="64"/>
              </a:cxn>
              <a:cxn ang="0">
                <a:pos x="65" y="87"/>
              </a:cxn>
              <a:cxn ang="0">
                <a:pos x="81" y="115"/>
              </a:cxn>
              <a:cxn ang="0">
                <a:pos x="91" y="129"/>
              </a:cxn>
            </a:cxnLst>
            <a:rect l="0" t="0" r="r" b="b"/>
            <a:pathLst>
              <a:path w="238" h="413">
                <a:moveTo>
                  <a:pt x="91" y="129"/>
                </a:moveTo>
                <a:lnTo>
                  <a:pt x="93" y="132"/>
                </a:lnTo>
                <a:lnTo>
                  <a:pt x="98" y="139"/>
                </a:lnTo>
                <a:lnTo>
                  <a:pt x="104" y="149"/>
                </a:lnTo>
                <a:lnTo>
                  <a:pt x="113" y="161"/>
                </a:lnTo>
                <a:lnTo>
                  <a:pt x="122" y="176"/>
                </a:lnTo>
                <a:lnTo>
                  <a:pt x="132" y="191"/>
                </a:lnTo>
                <a:lnTo>
                  <a:pt x="140" y="207"/>
                </a:lnTo>
                <a:lnTo>
                  <a:pt x="149" y="222"/>
                </a:lnTo>
                <a:lnTo>
                  <a:pt x="149" y="223"/>
                </a:lnTo>
                <a:lnTo>
                  <a:pt x="152" y="228"/>
                </a:lnTo>
                <a:lnTo>
                  <a:pt x="156" y="233"/>
                </a:lnTo>
                <a:lnTo>
                  <a:pt x="159" y="242"/>
                </a:lnTo>
                <a:lnTo>
                  <a:pt x="166" y="252"/>
                </a:lnTo>
                <a:lnTo>
                  <a:pt x="172" y="264"/>
                </a:lnTo>
                <a:lnTo>
                  <a:pt x="181" y="275"/>
                </a:lnTo>
                <a:lnTo>
                  <a:pt x="190" y="288"/>
                </a:lnTo>
                <a:lnTo>
                  <a:pt x="201" y="306"/>
                </a:lnTo>
                <a:lnTo>
                  <a:pt x="211" y="322"/>
                </a:lnTo>
                <a:lnTo>
                  <a:pt x="219" y="336"/>
                </a:lnTo>
                <a:lnTo>
                  <a:pt x="225" y="348"/>
                </a:lnTo>
                <a:lnTo>
                  <a:pt x="229" y="359"/>
                </a:lnTo>
                <a:lnTo>
                  <a:pt x="233" y="367"/>
                </a:lnTo>
                <a:lnTo>
                  <a:pt x="234" y="371"/>
                </a:lnTo>
                <a:lnTo>
                  <a:pt x="235" y="372"/>
                </a:lnTo>
                <a:lnTo>
                  <a:pt x="235" y="375"/>
                </a:lnTo>
                <a:lnTo>
                  <a:pt x="236" y="382"/>
                </a:lnTo>
                <a:lnTo>
                  <a:pt x="238" y="391"/>
                </a:lnTo>
                <a:lnTo>
                  <a:pt x="238" y="401"/>
                </a:lnTo>
                <a:lnTo>
                  <a:pt x="235" y="408"/>
                </a:lnTo>
                <a:lnTo>
                  <a:pt x="228" y="413"/>
                </a:lnTo>
                <a:lnTo>
                  <a:pt x="215" y="411"/>
                </a:lnTo>
                <a:lnTo>
                  <a:pt x="197" y="403"/>
                </a:lnTo>
                <a:lnTo>
                  <a:pt x="195" y="403"/>
                </a:lnTo>
                <a:lnTo>
                  <a:pt x="191" y="400"/>
                </a:lnTo>
                <a:lnTo>
                  <a:pt x="185" y="393"/>
                </a:lnTo>
                <a:lnTo>
                  <a:pt x="175" y="381"/>
                </a:lnTo>
                <a:lnTo>
                  <a:pt x="162" y="365"/>
                </a:lnTo>
                <a:lnTo>
                  <a:pt x="146" y="342"/>
                </a:lnTo>
                <a:lnTo>
                  <a:pt x="125" y="312"/>
                </a:lnTo>
                <a:lnTo>
                  <a:pt x="103" y="272"/>
                </a:lnTo>
                <a:lnTo>
                  <a:pt x="101" y="272"/>
                </a:lnTo>
                <a:lnTo>
                  <a:pt x="98" y="268"/>
                </a:lnTo>
                <a:lnTo>
                  <a:pt x="93" y="262"/>
                </a:lnTo>
                <a:lnTo>
                  <a:pt x="87" y="254"/>
                </a:lnTo>
                <a:lnTo>
                  <a:pt x="80" y="242"/>
                </a:lnTo>
                <a:lnTo>
                  <a:pt x="71" y="228"/>
                </a:lnTo>
                <a:lnTo>
                  <a:pt x="62" y="210"/>
                </a:lnTo>
                <a:lnTo>
                  <a:pt x="53" y="190"/>
                </a:lnTo>
                <a:lnTo>
                  <a:pt x="52" y="187"/>
                </a:lnTo>
                <a:lnTo>
                  <a:pt x="50" y="178"/>
                </a:lnTo>
                <a:lnTo>
                  <a:pt x="46" y="165"/>
                </a:lnTo>
                <a:lnTo>
                  <a:pt x="41" y="148"/>
                </a:lnTo>
                <a:lnTo>
                  <a:pt x="33" y="128"/>
                </a:lnTo>
                <a:lnTo>
                  <a:pt x="26" y="106"/>
                </a:lnTo>
                <a:lnTo>
                  <a:pt x="18" y="83"/>
                </a:lnTo>
                <a:lnTo>
                  <a:pt x="9" y="60"/>
                </a:lnTo>
                <a:lnTo>
                  <a:pt x="7" y="55"/>
                </a:lnTo>
                <a:lnTo>
                  <a:pt x="4" y="42"/>
                </a:lnTo>
                <a:lnTo>
                  <a:pt x="2" y="25"/>
                </a:lnTo>
                <a:lnTo>
                  <a:pt x="0" y="9"/>
                </a:lnTo>
                <a:lnTo>
                  <a:pt x="2" y="0"/>
                </a:lnTo>
                <a:lnTo>
                  <a:pt x="9" y="0"/>
                </a:lnTo>
                <a:lnTo>
                  <a:pt x="23" y="15"/>
                </a:lnTo>
                <a:lnTo>
                  <a:pt x="45" y="48"/>
                </a:lnTo>
                <a:lnTo>
                  <a:pt x="45" y="51"/>
                </a:lnTo>
                <a:lnTo>
                  <a:pt x="47" y="55"/>
                </a:lnTo>
                <a:lnTo>
                  <a:pt x="52" y="64"/>
                </a:lnTo>
                <a:lnTo>
                  <a:pt x="58" y="74"/>
                </a:lnTo>
                <a:lnTo>
                  <a:pt x="65" y="87"/>
                </a:lnTo>
                <a:lnTo>
                  <a:pt x="72" y="100"/>
                </a:lnTo>
                <a:lnTo>
                  <a:pt x="81" y="115"/>
                </a:lnTo>
                <a:lnTo>
                  <a:pt x="91" y="129"/>
                </a:lnTo>
                <a:lnTo>
                  <a:pt x="91" y="129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5" name="Freeform 437"/>
          <p:cNvSpPr>
            <a:spLocks noChangeAspect="1"/>
          </p:cNvSpPr>
          <p:nvPr/>
        </p:nvSpPr>
        <p:spPr bwMode="auto">
          <a:xfrm>
            <a:off x="4724104" y="3193182"/>
            <a:ext cx="35518" cy="79666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6" y="7"/>
              </a:cxn>
              <a:cxn ang="0">
                <a:pos x="66" y="23"/>
              </a:cxn>
              <a:cxn ang="0">
                <a:pos x="83" y="47"/>
              </a:cxn>
              <a:cxn ang="0">
                <a:pos x="101" y="78"/>
              </a:cxn>
              <a:cxn ang="0">
                <a:pos x="122" y="113"/>
              </a:cxn>
              <a:cxn ang="0">
                <a:pos x="141" y="149"/>
              </a:cxn>
              <a:cxn ang="0">
                <a:pos x="158" y="186"/>
              </a:cxn>
              <a:cxn ang="0">
                <a:pos x="173" y="220"/>
              </a:cxn>
              <a:cxn ang="0">
                <a:pos x="178" y="233"/>
              </a:cxn>
              <a:cxn ang="0">
                <a:pos x="195" y="265"/>
              </a:cxn>
              <a:cxn ang="0">
                <a:pos x="215" y="314"/>
              </a:cxn>
              <a:cxn ang="0">
                <a:pos x="235" y="374"/>
              </a:cxn>
              <a:cxn ang="0">
                <a:pos x="252" y="442"/>
              </a:cxn>
              <a:cxn ang="0">
                <a:pos x="258" y="515"/>
              </a:cxn>
              <a:cxn ang="0">
                <a:pos x="252" y="586"/>
              </a:cxn>
              <a:cxn ang="0">
                <a:pos x="226" y="649"/>
              </a:cxn>
              <a:cxn ang="0">
                <a:pos x="218" y="639"/>
              </a:cxn>
              <a:cxn ang="0">
                <a:pos x="196" y="612"/>
              </a:cxn>
              <a:cxn ang="0">
                <a:pos x="165" y="568"/>
              </a:cxn>
              <a:cxn ang="0">
                <a:pos x="127" y="515"/>
              </a:cxn>
              <a:cxn ang="0">
                <a:pos x="88" y="456"/>
              </a:cxn>
              <a:cxn ang="0">
                <a:pos x="51" y="392"/>
              </a:cxn>
              <a:cxn ang="0">
                <a:pos x="21" y="331"/>
              </a:cxn>
              <a:cxn ang="0">
                <a:pos x="0" y="273"/>
              </a:cxn>
              <a:cxn ang="0">
                <a:pos x="0" y="270"/>
              </a:cxn>
              <a:cxn ang="0">
                <a:pos x="0" y="260"/>
              </a:cxn>
              <a:cxn ang="0">
                <a:pos x="3" y="241"/>
              </a:cxn>
              <a:cxn ang="0">
                <a:pos x="7" y="215"/>
              </a:cxn>
              <a:cxn ang="0">
                <a:pos x="13" y="178"/>
              </a:cxn>
              <a:cxn ang="0">
                <a:pos x="22" y="130"/>
              </a:cxn>
              <a:cxn ang="0">
                <a:pos x="35" y="72"/>
              </a:cxn>
              <a:cxn ang="0">
                <a:pos x="52" y="0"/>
              </a:cxn>
            </a:cxnLst>
            <a:rect l="0" t="0" r="r" b="b"/>
            <a:pathLst>
              <a:path w="258" h="649">
                <a:moveTo>
                  <a:pt x="52" y="0"/>
                </a:moveTo>
                <a:lnTo>
                  <a:pt x="56" y="7"/>
                </a:lnTo>
                <a:lnTo>
                  <a:pt x="66" y="23"/>
                </a:lnTo>
                <a:lnTo>
                  <a:pt x="83" y="47"/>
                </a:lnTo>
                <a:lnTo>
                  <a:pt x="101" y="78"/>
                </a:lnTo>
                <a:lnTo>
                  <a:pt x="122" y="113"/>
                </a:lnTo>
                <a:lnTo>
                  <a:pt x="141" y="149"/>
                </a:lnTo>
                <a:lnTo>
                  <a:pt x="158" y="186"/>
                </a:lnTo>
                <a:lnTo>
                  <a:pt x="173" y="220"/>
                </a:lnTo>
                <a:lnTo>
                  <a:pt x="178" y="233"/>
                </a:lnTo>
                <a:lnTo>
                  <a:pt x="195" y="265"/>
                </a:lnTo>
                <a:lnTo>
                  <a:pt x="215" y="314"/>
                </a:lnTo>
                <a:lnTo>
                  <a:pt x="235" y="374"/>
                </a:lnTo>
                <a:lnTo>
                  <a:pt x="252" y="442"/>
                </a:lnTo>
                <a:lnTo>
                  <a:pt x="258" y="515"/>
                </a:lnTo>
                <a:lnTo>
                  <a:pt x="252" y="586"/>
                </a:lnTo>
                <a:lnTo>
                  <a:pt x="226" y="649"/>
                </a:lnTo>
                <a:lnTo>
                  <a:pt x="218" y="639"/>
                </a:lnTo>
                <a:lnTo>
                  <a:pt x="196" y="612"/>
                </a:lnTo>
                <a:lnTo>
                  <a:pt x="165" y="568"/>
                </a:lnTo>
                <a:lnTo>
                  <a:pt x="127" y="515"/>
                </a:lnTo>
                <a:lnTo>
                  <a:pt x="88" y="456"/>
                </a:lnTo>
                <a:lnTo>
                  <a:pt x="51" y="392"/>
                </a:lnTo>
                <a:lnTo>
                  <a:pt x="21" y="331"/>
                </a:lnTo>
                <a:lnTo>
                  <a:pt x="0" y="273"/>
                </a:lnTo>
                <a:lnTo>
                  <a:pt x="0" y="270"/>
                </a:lnTo>
                <a:lnTo>
                  <a:pt x="0" y="260"/>
                </a:lnTo>
                <a:lnTo>
                  <a:pt x="3" y="241"/>
                </a:lnTo>
                <a:lnTo>
                  <a:pt x="7" y="215"/>
                </a:lnTo>
                <a:lnTo>
                  <a:pt x="13" y="178"/>
                </a:lnTo>
                <a:lnTo>
                  <a:pt x="22" y="130"/>
                </a:lnTo>
                <a:lnTo>
                  <a:pt x="35" y="72"/>
                </a:lnTo>
                <a:lnTo>
                  <a:pt x="5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6" name="Freeform 438"/>
          <p:cNvSpPr>
            <a:spLocks noChangeAspect="1"/>
          </p:cNvSpPr>
          <p:nvPr/>
        </p:nvSpPr>
        <p:spPr bwMode="auto">
          <a:xfrm>
            <a:off x="4724104" y="3193182"/>
            <a:ext cx="35518" cy="79666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6" y="7"/>
              </a:cxn>
              <a:cxn ang="0">
                <a:pos x="66" y="23"/>
              </a:cxn>
              <a:cxn ang="0">
                <a:pos x="83" y="47"/>
              </a:cxn>
              <a:cxn ang="0">
                <a:pos x="101" y="78"/>
              </a:cxn>
              <a:cxn ang="0">
                <a:pos x="122" y="113"/>
              </a:cxn>
              <a:cxn ang="0">
                <a:pos x="141" y="149"/>
              </a:cxn>
              <a:cxn ang="0">
                <a:pos x="158" y="186"/>
              </a:cxn>
              <a:cxn ang="0">
                <a:pos x="173" y="220"/>
              </a:cxn>
              <a:cxn ang="0">
                <a:pos x="178" y="233"/>
              </a:cxn>
              <a:cxn ang="0">
                <a:pos x="195" y="265"/>
              </a:cxn>
              <a:cxn ang="0">
                <a:pos x="215" y="314"/>
              </a:cxn>
              <a:cxn ang="0">
                <a:pos x="235" y="374"/>
              </a:cxn>
              <a:cxn ang="0">
                <a:pos x="252" y="442"/>
              </a:cxn>
              <a:cxn ang="0">
                <a:pos x="258" y="515"/>
              </a:cxn>
              <a:cxn ang="0">
                <a:pos x="252" y="586"/>
              </a:cxn>
              <a:cxn ang="0">
                <a:pos x="226" y="649"/>
              </a:cxn>
              <a:cxn ang="0">
                <a:pos x="218" y="639"/>
              </a:cxn>
              <a:cxn ang="0">
                <a:pos x="196" y="612"/>
              </a:cxn>
              <a:cxn ang="0">
                <a:pos x="165" y="568"/>
              </a:cxn>
              <a:cxn ang="0">
                <a:pos x="127" y="515"/>
              </a:cxn>
              <a:cxn ang="0">
                <a:pos x="88" y="456"/>
              </a:cxn>
              <a:cxn ang="0">
                <a:pos x="51" y="392"/>
              </a:cxn>
              <a:cxn ang="0">
                <a:pos x="21" y="331"/>
              </a:cxn>
              <a:cxn ang="0">
                <a:pos x="0" y="273"/>
              </a:cxn>
              <a:cxn ang="0">
                <a:pos x="0" y="270"/>
              </a:cxn>
              <a:cxn ang="0">
                <a:pos x="0" y="260"/>
              </a:cxn>
              <a:cxn ang="0">
                <a:pos x="3" y="241"/>
              </a:cxn>
              <a:cxn ang="0">
                <a:pos x="7" y="215"/>
              </a:cxn>
              <a:cxn ang="0">
                <a:pos x="13" y="178"/>
              </a:cxn>
              <a:cxn ang="0">
                <a:pos x="22" y="130"/>
              </a:cxn>
              <a:cxn ang="0">
                <a:pos x="35" y="72"/>
              </a:cxn>
              <a:cxn ang="0">
                <a:pos x="52" y="0"/>
              </a:cxn>
              <a:cxn ang="0">
                <a:pos x="52" y="0"/>
              </a:cxn>
            </a:cxnLst>
            <a:rect l="0" t="0" r="r" b="b"/>
            <a:pathLst>
              <a:path w="258" h="649">
                <a:moveTo>
                  <a:pt x="52" y="0"/>
                </a:moveTo>
                <a:lnTo>
                  <a:pt x="56" y="7"/>
                </a:lnTo>
                <a:lnTo>
                  <a:pt x="66" y="23"/>
                </a:lnTo>
                <a:lnTo>
                  <a:pt x="83" y="47"/>
                </a:lnTo>
                <a:lnTo>
                  <a:pt x="101" y="78"/>
                </a:lnTo>
                <a:lnTo>
                  <a:pt x="122" y="113"/>
                </a:lnTo>
                <a:lnTo>
                  <a:pt x="141" y="149"/>
                </a:lnTo>
                <a:lnTo>
                  <a:pt x="158" y="186"/>
                </a:lnTo>
                <a:lnTo>
                  <a:pt x="173" y="220"/>
                </a:lnTo>
                <a:lnTo>
                  <a:pt x="178" y="233"/>
                </a:lnTo>
                <a:lnTo>
                  <a:pt x="195" y="265"/>
                </a:lnTo>
                <a:lnTo>
                  <a:pt x="215" y="314"/>
                </a:lnTo>
                <a:lnTo>
                  <a:pt x="235" y="374"/>
                </a:lnTo>
                <a:lnTo>
                  <a:pt x="252" y="442"/>
                </a:lnTo>
                <a:lnTo>
                  <a:pt x="258" y="515"/>
                </a:lnTo>
                <a:lnTo>
                  <a:pt x="252" y="586"/>
                </a:lnTo>
                <a:lnTo>
                  <a:pt x="226" y="649"/>
                </a:lnTo>
                <a:lnTo>
                  <a:pt x="218" y="639"/>
                </a:lnTo>
                <a:lnTo>
                  <a:pt x="196" y="612"/>
                </a:lnTo>
                <a:lnTo>
                  <a:pt x="165" y="568"/>
                </a:lnTo>
                <a:lnTo>
                  <a:pt x="127" y="515"/>
                </a:lnTo>
                <a:lnTo>
                  <a:pt x="88" y="456"/>
                </a:lnTo>
                <a:lnTo>
                  <a:pt x="51" y="392"/>
                </a:lnTo>
                <a:lnTo>
                  <a:pt x="21" y="331"/>
                </a:lnTo>
                <a:lnTo>
                  <a:pt x="0" y="273"/>
                </a:lnTo>
                <a:lnTo>
                  <a:pt x="0" y="270"/>
                </a:lnTo>
                <a:lnTo>
                  <a:pt x="0" y="260"/>
                </a:lnTo>
                <a:lnTo>
                  <a:pt x="3" y="241"/>
                </a:lnTo>
                <a:lnTo>
                  <a:pt x="7" y="215"/>
                </a:lnTo>
                <a:lnTo>
                  <a:pt x="13" y="178"/>
                </a:lnTo>
                <a:lnTo>
                  <a:pt x="22" y="130"/>
                </a:lnTo>
                <a:lnTo>
                  <a:pt x="35" y="72"/>
                </a:lnTo>
                <a:lnTo>
                  <a:pt x="52" y="0"/>
                </a:lnTo>
                <a:lnTo>
                  <a:pt x="5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7" name="Freeform 439"/>
          <p:cNvSpPr>
            <a:spLocks noChangeAspect="1"/>
          </p:cNvSpPr>
          <p:nvPr/>
        </p:nvSpPr>
        <p:spPr bwMode="auto">
          <a:xfrm>
            <a:off x="4723278" y="3223654"/>
            <a:ext cx="32627" cy="49929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102" y="145"/>
              </a:cxn>
              <a:cxn ang="0">
                <a:pos x="120" y="172"/>
              </a:cxn>
              <a:cxn ang="0">
                <a:pos x="139" y="203"/>
              </a:cxn>
              <a:cxn ang="0">
                <a:pos x="148" y="219"/>
              </a:cxn>
              <a:cxn ang="0">
                <a:pos x="154" y="230"/>
              </a:cxn>
              <a:cxn ang="0">
                <a:pos x="164" y="248"/>
              </a:cxn>
              <a:cxn ang="0">
                <a:pos x="179" y="272"/>
              </a:cxn>
              <a:cxn ang="0">
                <a:pos x="201" y="301"/>
              </a:cxn>
              <a:cxn ang="0">
                <a:pos x="217" y="332"/>
              </a:cxn>
              <a:cxn ang="0">
                <a:pos x="229" y="355"/>
              </a:cxn>
              <a:cxn ang="0">
                <a:pos x="232" y="366"/>
              </a:cxn>
              <a:cxn ang="0">
                <a:pos x="234" y="371"/>
              </a:cxn>
              <a:cxn ang="0">
                <a:pos x="236" y="386"/>
              </a:cxn>
              <a:cxn ang="0">
                <a:pos x="234" y="404"/>
              </a:cxn>
              <a:cxn ang="0">
                <a:pos x="213" y="407"/>
              </a:cxn>
              <a:cxn ang="0">
                <a:pos x="193" y="398"/>
              </a:cxn>
              <a:cxn ang="0">
                <a:pos x="183" y="388"/>
              </a:cxn>
              <a:cxn ang="0">
                <a:pos x="160" y="360"/>
              </a:cxn>
              <a:cxn ang="0">
                <a:pos x="124" y="307"/>
              </a:cxn>
              <a:cxn ang="0">
                <a:pos x="99" y="268"/>
              </a:cxn>
              <a:cxn ang="0">
                <a:pos x="91" y="258"/>
              </a:cxn>
              <a:cxn ang="0">
                <a:pos x="77" y="237"/>
              </a:cxn>
              <a:cxn ang="0">
                <a:pos x="61" y="207"/>
              </a:cxn>
              <a:cxn ang="0">
                <a:pos x="51" y="184"/>
              </a:cxn>
              <a:cxn ang="0">
                <a:pos x="44" y="162"/>
              </a:cxn>
              <a:cxn ang="0">
                <a:pos x="32" y="125"/>
              </a:cxn>
              <a:cxn ang="0">
                <a:pos x="17" y="78"/>
              </a:cxn>
              <a:cxn ang="0">
                <a:pos x="6" y="51"/>
              </a:cxn>
              <a:cxn ang="0">
                <a:pos x="1" y="23"/>
              </a:cxn>
              <a:cxn ang="0">
                <a:pos x="3" y="0"/>
              </a:cxn>
              <a:cxn ang="0">
                <a:pos x="23" y="15"/>
              </a:cxn>
              <a:cxn ang="0">
                <a:pos x="43" y="48"/>
              </a:cxn>
              <a:cxn ang="0">
                <a:pos x="51" y="61"/>
              </a:cxn>
              <a:cxn ang="0">
                <a:pos x="63" y="83"/>
              </a:cxn>
              <a:cxn ang="0">
                <a:pos x="80" y="110"/>
              </a:cxn>
            </a:cxnLst>
            <a:rect l="0" t="0" r="r" b="b"/>
            <a:pathLst>
              <a:path w="236" h="408">
                <a:moveTo>
                  <a:pt x="90" y="125"/>
                </a:moveTo>
                <a:lnTo>
                  <a:pt x="91" y="127"/>
                </a:lnTo>
                <a:lnTo>
                  <a:pt x="96" y="135"/>
                </a:lnTo>
                <a:lnTo>
                  <a:pt x="102" y="145"/>
                </a:lnTo>
                <a:lnTo>
                  <a:pt x="111" y="158"/>
                </a:lnTo>
                <a:lnTo>
                  <a:pt x="120" y="172"/>
                </a:lnTo>
                <a:lnTo>
                  <a:pt x="130" y="188"/>
                </a:lnTo>
                <a:lnTo>
                  <a:pt x="139" y="203"/>
                </a:lnTo>
                <a:lnTo>
                  <a:pt x="148" y="217"/>
                </a:lnTo>
                <a:lnTo>
                  <a:pt x="148" y="219"/>
                </a:lnTo>
                <a:lnTo>
                  <a:pt x="150" y="223"/>
                </a:lnTo>
                <a:lnTo>
                  <a:pt x="154" y="230"/>
                </a:lnTo>
                <a:lnTo>
                  <a:pt x="159" y="237"/>
                </a:lnTo>
                <a:lnTo>
                  <a:pt x="164" y="248"/>
                </a:lnTo>
                <a:lnTo>
                  <a:pt x="172" y="259"/>
                </a:lnTo>
                <a:lnTo>
                  <a:pt x="179" y="272"/>
                </a:lnTo>
                <a:lnTo>
                  <a:pt x="189" y="284"/>
                </a:lnTo>
                <a:lnTo>
                  <a:pt x="201" y="301"/>
                </a:lnTo>
                <a:lnTo>
                  <a:pt x="210" y="317"/>
                </a:lnTo>
                <a:lnTo>
                  <a:pt x="217" y="332"/>
                </a:lnTo>
                <a:lnTo>
                  <a:pt x="224" y="343"/>
                </a:lnTo>
                <a:lnTo>
                  <a:pt x="229" y="355"/>
                </a:lnTo>
                <a:lnTo>
                  <a:pt x="231" y="362"/>
                </a:lnTo>
                <a:lnTo>
                  <a:pt x="232" y="366"/>
                </a:lnTo>
                <a:lnTo>
                  <a:pt x="234" y="368"/>
                </a:lnTo>
                <a:lnTo>
                  <a:pt x="234" y="371"/>
                </a:lnTo>
                <a:lnTo>
                  <a:pt x="235" y="378"/>
                </a:lnTo>
                <a:lnTo>
                  <a:pt x="236" y="386"/>
                </a:lnTo>
                <a:lnTo>
                  <a:pt x="236" y="397"/>
                </a:lnTo>
                <a:lnTo>
                  <a:pt x="234" y="404"/>
                </a:lnTo>
                <a:lnTo>
                  <a:pt x="226" y="408"/>
                </a:lnTo>
                <a:lnTo>
                  <a:pt x="213" y="407"/>
                </a:lnTo>
                <a:lnTo>
                  <a:pt x="196" y="398"/>
                </a:lnTo>
                <a:lnTo>
                  <a:pt x="193" y="398"/>
                </a:lnTo>
                <a:lnTo>
                  <a:pt x="189" y="395"/>
                </a:lnTo>
                <a:lnTo>
                  <a:pt x="183" y="388"/>
                </a:lnTo>
                <a:lnTo>
                  <a:pt x="173" y="376"/>
                </a:lnTo>
                <a:lnTo>
                  <a:pt x="160" y="360"/>
                </a:lnTo>
                <a:lnTo>
                  <a:pt x="144" y="337"/>
                </a:lnTo>
                <a:lnTo>
                  <a:pt x="124" y="307"/>
                </a:lnTo>
                <a:lnTo>
                  <a:pt x="100" y="268"/>
                </a:lnTo>
                <a:lnTo>
                  <a:pt x="99" y="268"/>
                </a:lnTo>
                <a:lnTo>
                  <a:pt x="95" y="263"/>
                </a:lnTo>
                <a:lnTo>
                  <a:pt x="91" y="258"/>
                </a:lnTo>
                <a:lnTo>
                  <a:pt x="85" y="249"/>
                </a:lnTo>
                <a:lnTo>
                  <a:pt x="77" y="237"/>
                </a:lnTo>
                <a:lnTo>
                  <a:pt x="70" y="224"/>
                </a:lnTo>
                <a:lnTo>
                  <a:pt x="61" y="207"/>
                </a:lnTo>
                <a:lnTo>
                  <a:pt x="52" y="187"/>
                </a:lnTo>
                <a:lnTo>
                  <a:pt x="51" y="184"/>
                </a:lnTo>
                <a:lnTo>
                  <a:pt x="48" y="175"/>
                </a:lnTo>
                <a:lnTo>
                  <a:pt x="44" y="162"/>
                </a:lnTo>
                <a:lnTo>
                  <a:pt x="39" y="145"/>
                </a:lnTo>
                <a:lnTo>
                  <a:pt x="32" y="125"/>
                </a:lnTo>
                <a:lnTo>
                  <a:pt x="24" y="101"/>
                </a:lnTo>
                <a:lnTo>
                  <a:pt x="17" y="78"/>
                </a:lnTo>
                <a:lnTo>
                  <a:pt x="8" y="55"/>
                </a:lnTo>
                <a:lnTo>
                  <a:pt x="6" y="51"/>
                </a:lnTo>
                <a:lnTo>
                  <a:pt x="4" y="39"/>
                </a:lnTo>
                <a:lnTo>
                  <a:pt x="1" y="23"/>
                </a:lnTo>
                <a:lnTo>
                  <a:pt x="0" y="9"/>
                </a:lnTo>
                <a:lnTo>
                  <a:pt x="3" y="0"/>
                </a:lnTo>
                <a:lnTo>
                  <a:pt x="10" y="2"/>
                </a:lnTo>
                <a:lnTo>
                  <a:pt x="23" y="15"/>
                </a:lnTo>
                <a:lnTo>
                  <a:pt x="43" y="45"/>
                </a:lnTo>
                <a:lnTo>
                  <a:pt x="43" y="48"/>
                </a:lnTo>
                <a:lnTo>
                  <a:pt x="46" y="52"/>
                </a:lnTo>
                <a:lnTo>
                  <a:pt x="51" y="61"/>
                </a:lnTo>
                <a:lnTo>
                  <a:pt x="57" y="71"/>
                </a:lnTo>
                <a:lnTo>
                  <a:pt x="63" y="83"/>
                </a:lnTo>
                <a:lnTo>
                  <a:pt x="71" y="97"/>
                </a:lnTo>
                <a:lnTo>
                  <a:pt x="80" y="110"/>
                </a:lnTo>
                <a:lnTo>
                  <a:pt x="90" y="12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8" name="Freeform 440"/>
          <p:cNvSpPr>
            <a:spLocks noChangeAspect="1"/>
          </p:cNvSpPr>
          <p:nvPr/>
        </p:nvSpPr>
        <p:spPr bwMode="auto">
          <a:xfrm>
            <a:off x="4723278" y="3223654"/>
            <a:ext cx="32627" cy="49929"/>
          </a:xfrm>
          <a:custGeom>
            <a:avLst/>
            <a:gdLst/>
            <a:ahLst/>
            <a:cxnLst>
              <a:cxn ang="0">
                <a:pos x="91" y="127"/>
              </a:cxn>
              <a:cxn ang="0">
                <a:pos x="102" y="145"/>
              </a:cxn>
              <a:cxn ang="0">
                <a:pos x="120" y="172"/>
              </a:cxn>
              <a:cxn ang="0">
                <a:pos x="139" y="203"/>
              </a:cxn>
              <a:cxn ang="0">
                <a:pos x="148" y="219"/>
              </a:cxn>
              <a:cxn ang="0">
                <a:pos x="154" y="230"/>
              </a:cxn>
              <a:cxn ang="0">
                <a:pos x="164" y="248"/>
              </a:cxn>
              <a:cxn ang="0">
                <a:pos x="179" y="272"/>
              </a:cxn>
              <a:cxn ang="0">
                <a:pos x="201" y="301"/>
              </a:cxn>
              <a:cxn ang="0">
                <a:pos x="217" y="332"/>
              </a:cxn>
              <a:cxn ang="0">
                <a:pos x="229" y="355"/>
              </a:cxn>
              <a:cxn ang="0">
                <a:pos x="232" y="366"/>
              </a:cxn>
              <a:cxn ang="0">
                <a:pos x="234" y="371"/>
              </a:cxn>
              <a:cxn ang="0">
                <a:pos x="236" y="386"/>
              </a:cxn>
              <a:cxn ang="0">
                <a:pos x="234" y="404"/>
              </a:cxn>
              <a:cxn ang="0">
                <a:pos x="213" y="407"/>
              </a:cxn>
              <a:cxn ang="0">
                <a:pos x="193" y="398"/>
              </a:cxn>
              <a:cxn ang="0">
                <a:pos x="183" y="388"/>
              </a:cxn>
              <a:cxn ang="0">
                <a:pos x="160" y="360"/>
              </a:cxn>
              <a:cxn ang="0">
                <a:pos x="124" y="307"/>
              </a:cxn>
              <a:cxn ang="0">
                <a:pos x="99" y="268"/>
              </a:cxn>
              <a:cxn ang="0">
                <a:pos x="91" y="258"/>
              </a:cxn>
              <a:cxn ang="0">
                <a:pos x="77" y="237"/>
              </a:cxn>
              <a:cxn ang="0">
                <a:pos x="61" y="207"/>
              </a:cxn>
              <a:cxn ang="0">
                <a:pos x="51" y="184"/>
              </a:cxn>
              <a:cxn ang="0">
                <a:pos x="44" y="162"/>
              </a:cxn>
              <a:cxn ang="0">
                <a:pos x="32" y="125"/>
              </a:cxn>
              <a:cxn ang="0">
                <a:pos x="17" y="78"/>
              </a:cxn>
              <a:cxn ang="0">
                <a:pos x="6" y="51"/>
              </a:cxn>
              <a:cxn ang="0">
                <a:pos x="1" y="23"/>
              </a:cxn>
              <a:cxn ang="0">
                <a:pos x="3" y="0"/>
              </a:cxn>
              <a:cxn ang="0">
                <a:pos x="23" y="15"/>
              </a:cxn>
              <a:cxn ang="0">
                <a:pos x="43" y="48"/>
              </a:cxn>
              <a:cxn ang="0">
                <a:pos x="51" y="61"/>
              </a:cxn>
              <a:cxn ang="0">
                <a:pos x="63" y="83"/>
              </a:cxn>
              <a:cxn ang="0">
                <a:pos x="80" y="110"/>
              </a:cxn>
              <a:cxn ang="0">
                <a:pos x="90" y="125"/>
              </a:cxn>
            </a:cxnLst>
            <a:rect l="0" t="0" r="r" b="b"/>
            <a:pathLst>
              <a:path w="236" h="408">
                <a:moveTo>
                  <a:pt x="90" y="125"/>
                </a:moveTo>
                <a:lnTo>
                  <a:pt x="91" y="127"/>
                </a:lnTo>
                <a:lnTo>
                  <a:pt x="96" y="135"/>
                </a:lnTo>
                <a:lnTo>
                  <a:pt x="102" y="145"/>
                </a:lnTo>
                <a:lnTo>
                  <a:pt x="111" y="158"/>
                </a:lnTo>
                <a:lnTo>
                  <a:pt x="120" y="172"/>
                </a:lnTo>
                <a:lnTo>
                  <a:pt x="130" y="188"/>
                </a:lnTo>
                <a:lnTo>
                  <a:pt x="139" y="203"/>
                </a:lnTo>
                <a:lnTo>
                  <a:pt x="148" y="217"/>
                </a:lnTo>
                <a:lnTo>
                  <a:pt x="148" y="219"/>
                </a:lnTo>
                <a:lnTo>
                  <a:pt x="150" y="223"/>
                </a:lnTo>
                <a:lnTo>
                  <a:pt x="154" y="230"/>
                </a:lnTo>
                <a:lnTo>
                  <a:pt x="159" y="237"/>
                </a:lnTo>
                <a:lnTo>
                  <a:pt x="164" y="248"/>
                </a:lnTo>
                <a:lnTo>
                  <a:pt x="172" y="259"/>
                </a:lnTo>
                <a:lnTo>
                  <a:pt x="179" y="272"/>
                </a:lnTo>
                <a:lnTo>
                  <a:pt x="189" y="284"/>
                </a:lnTo>
                <a:lnTo>
                  <a:pt x="201" y="301"/>
                </a:lnTo>
                <a:lnTo>
                  <a:pt x="210" y="317"/>
                </a:lnTo>
                <a:lnTo>
                  <a:pt x="217" y="332"/>
                </a:lnTo>
                <a:lnTo>
                  <a:pt x="224" y="343"/>
                </a:lnTo>
                <a:lnTo>
                  <a:pt x="229" y="355"/>
                </a:lnTo>
                <a:lnTo>
                  <a:pt x="231" y="362"/>
                </a:lnTo>
                <a:lnTo>
                  <a:pt x="232" y="366"/>
                </a:lnTo>
                <a:lnTo>
                  <a:pt x="234" y="368"/>
                </a:lnTo>
                <a:lnTo>
                  <a:pt x="234" y="371"/>
                </a:lnTo>
                <a:lnTo>
                  <a:pt x="235" y="378"/>
                </a:lnTo>
                <a:lnTo>
                  <a:pt x="236" y="386"/>
                </a:lnTo>
                <a:lnTo>
                  <a:pt x="236" y="397"/>
                </a:lnTo>
                <a:lnTo>
                  <a:pt x="234" y="404"/>
                </a:lnTo>
                <a:lnTo>
                  <a:pt x="226" y="408"/>
                </a:lnTo>
                <a:lnTo>
                  <a:pt x="213" y="407"/>
                </a:lnTo>
                <a:lnTo>
                  <a:pt x="196" y="398"/>
                </a:lnTo>
                <a:lnTo>
                  <a:pt x="193" y="398"/>
                </a:lnTo>
                <a:lnTo>
                  <a:pt x="189" y="395"/>
                </a:lnTo>
                <a:lnTo>
                  <a:pt x="183" y="388"/>
                </a:lnTo>
                <a:lnTo>
                  <a:pt x="173" y="376"/>
                </a:lnTo>
                <a:lnTo>
                  <a:pt x="160" y="360"/>
                </a:lnTo>
                <a:lnTo>
                  <a:pt x="144" y="337"/>
                </a:lnTo>
                <a:lnTo>
                  <a:pt x="124" y="307"/>
                </a:lnTo>
                <a:lnTo>
                  <a:pt x="100" y="268"/>
                </a:lnTo>
                <a:lnTo>
                  <a:pt x="99" y="268"/>
                </a:lnTo>
                <a:lnTo>
                  <a:pt x="95" y="263"/>
                </a:lnTo>
                <a:lnTo>
                  <a:pt x="91" y="258"/>
                </a:lnTo>
                <a:lnTo>
                  <a:pt x="85" y="249"/>
                </a:lnTo>
                <a:lnTo>
                  <a:pt x="77" y="237"/>
                </a:lnTo>
                <a:lnTo>
                  <a:pt x="70" y="224"/>
                </a:lnTo>
                <a:lnTo>
                  <a:pt x="61" y="207"/>
                </a:lnTo>
                <a:lnTo>
                  <a:pt x="52" y="187"/>
                </a:lnTo>
                <a:lnTo>
                  <a:pt x="51" y="184"/>
                </a:lnTo>
                <a:lnTo>
                  <a:pt x="48" y="175"/>
                </a:lnTo>
                <a:lnTo>
                  <a:pt x="44" y="162"/>
                </a:lnTo>
                <a:lnTo>
                  <a:pt x="39" y="145"/>
                </a:lnTo>
                <a:lnTo>
                  <a:pt x="32" y="125"/>
                </a:lnTo>
                <a:lnTo>
                  <a:pt x="24" y="101"/>
                </a:lnTo>
                <a:lnTo>
                  <a:pt x="17" y="78"/>
                </a:lnTo>
                <a:lnTo>
                  <a:pt x="8" y="55"/>
                </a:lnTo>
                <a:lnTo>
                  <a:pt x="6" y="51"/>
                </a:lnTo>
                <a:lnTo>
                  <a:pt x="4" y="39"/>
                </a:lnTo>
                <a:lnTo>
                  <a:pt x="1" y="23"/>
                </a:lnTo>
                <a:lnTo>
                  <a:pt x="0" y="9"/>
                </a:lnTo>
                <a:lnTo>
                  <a:pt x="3" y="0"/>
                </a:lnTo>
                <a:lnTo>
                  <a:pt x="10" y="2"/>
                </a:lnTo>
                <a:lnTo>
                  <a:pt x="23" y="15"/>
                </a:lnTo>
                <a:lnTo>
                  <a:pt x="43" y="45"/>
                </a:lnTo>
                <a:lnTo>
                  <a:pt x="43" y="48"/>
                </a:lnTo>
                <a:lnTo>
                  <a:pt x="46" y="52"/>
                </a:lnTo>
                <a:lnTo>
                  <a:pt x="51" y="61"/>
                </a:lnTo>
                <a:lnTo>
                  <a:pt x="57" y="71"/>
                </a:lnTo>
                <a:lnTo>
                  <a:pt x="63" y="83"/>
                </a:lnTo>
                <a:lnTo>
                  <a:pt x="71" y="97"/>
                </a:lnTo>
                <a:lnTo>
                  <a:pt x="80" y="110"/>
                </a:lnTo>
                <a:lnTo>
                  <a:pt x="90" y="125"/>
                </a:lnTo>
                <a:lnTo>
                  <a:pt x="90" y="12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89" name="Freeform 441"/>
          <p:cNvSpPr>
            <a:spLocks noChangeAspect="1"/>
          </p:cNvSpPr>
          <p:nvPr/>
        </p:nvSpPr>
        <p:spPr bwMode="auto">
          <a:xfrm>
            <a:off x="4740624" y="3196486"/>
            <a:ext cx="35518" cy="78565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57" y="7"/>
              </a:cxn>
              <a:cxn ang="0">
                <a:pos x="67" y="23"/>
              </a:cxn>
              <a:cxn ang="0">
                <a:pos x="82" y="48"/>
              </a:cxn>
              <a:cxn ang="0">
                <a:pos x="101" y="78"/>
              </a:cxn>
              <a:cxn ang="0">
                <a:pos x="121" y="114"/>
              </a:cxn>
              <a:cxn ang="0">
                <a:pos x="141" y="150"/>
              </a:cxn>
              <a:cxn ang="0">
                <a:pos x="159" y="188"/>
              </a:cxn>
              <a:cxn ang="0">
                <a:pos x="174" y="221"/>
              </a:cxn>
              <a:cxn ang="0">
                <a:pos x="179" y="233"/>
              </a:cxn>
              <a:cxn ang="0">
                <a:pos x="196" y="265"/>
              </a:cxn>
              <a:cxn ang="0">
                <a:pos x="216" y="312"/>
              </a:cxn>
              <a:cxn ang="0">
                <a:pos x="236" y="370"/>
              </a:cxn>
              <a:cxn ang="0">
                <a:pos x="251" y="437"/>
              </a:cxn>
              <a:cxn ang="0">
                <a:pos x="259" y="508"/>
              </a:cxn>
              <a:cxn ang="0">
                <a:pos x="251" y="577"/>
              </a:cxn>
              <a:cxn ang="0">
                <a:pos x="226" y="642"/>
              </a:cxn>
              <a:cxn ang="0">
                <a:pos x="217" y="634"/>
              </a:cxn>
              <a:cxn ang="0">
                <a:pos x="196" y="605"/>
              </a:cxn>
              <a:cxn ang="0">
                <a:pos x="164" y="564"/>
              </a:cxn>
              <a:cxn ang="0">
                <a:pos x="126" y="512"/>
              </a:cxn>
              <a:cxn ang="0">
                <a:pos x="87" y="453"/>
              </a:cxn>
              <a:cxn ang="0">
                <a:pos x="51" y="392"/>
              </a:cxn>
              <a:cxn ang="0">
                <a:pos x="20" y="331"/>
              </a:cxn>
              <a:cxn ang="0">
                <a:pos x="0" y="273"/>
              </a:cxn>
              <a:cxn ang="0">
                <a:pos x="0" y="270"/>
              </a:cxn>
              <a:cxn ang="0">
                <a:pos x="0" y="260"/>
              </a:cxn>
              <a:cxn ang="0">
                <a:pos x="3" y="241"/>
              </a:cxn>
              <a:cxn ang="0">
                <a:pos x="6" y="215"/>
              </a:cxn>
              <a:cxn ang="0">
                <a:pos x="13" y="178"/>
              </a:cxn>
              <a:cxn ang="0">
                <a:pos x="22" y="130"/>
              </a:cxn>
              <a:cxn ang="0">
                <a:pos x="35" y="72"/>
              </a:cxn>
              <a:cxn ang="0">
                <a:pos x="53" y="0"/>
              </a:cxn>
            </a:cxnLst>
            <a:rect l="0" t="0" r="r" b="b"/>
            <a:pathLst>
              <a:path w="259" h="642">
                <a:moveTo>
                  <a:pt x="53" y="0"/>
                </a:moveTo>
                <a:lnTo>
                  <a:pt x="57" y="7"/>
                </a:lnTo>
                <a:lnTo>
                  <a:pt x="67" y="23"/>
                </a:lnTo>
                <a:lnTo>
                  <a:pt x="82" y="48"/>
                </a:lnTo>
                <a:lnTo>
                  <a:pt x="101" y="78"/>
                </a:lnTo>
                <a:lnTo>
                  <a:pt x="121" y="114"/>
                </a:lnTo>
                <a:lnTo>
                  <a:pt x="141" y="150"/>
                </a:lnTo>
                <a:lnTo>
                  <a:pt x="159" y="188"/>
                </a:lnTo>
                <a:lnTo>
                  <a:pt x="174" y="221"/>
                </a:lnTo>
                <a:lnTo>
                  <a:pt x="179" y="233"/>
                </a:lnTo>
                <a:lnTo>
                  <a:pt x="196" y="265"/>
                </a:lnTo>
                <a:lnTo>
                  <a:pt x="216" y="312"/>
                </a:lnTo>
                <a:lnTo>
                  <a:pt x="236" y="370"/>
                </a:lnTo>
                <a:lnTo>
                  <a:pt x="251" y="437"/>
                </a:lnTo>
                <a:lnTo>
                  <a:pt x="259" y="508"/>
                </a:lnTo>
                <a:lnTo>
                  <a:pt x="251" y="577"/>
                </a:lnTo>
                <a:lnTo>
                  <a:pt x="226" y="642"/>
                </a:lnTo>
                <a:lnTo>
                  <a:pt x="217" y="634"/>
                </a:lnTo>
                <a:lnTo>
                  <a:pt x="196" y="605"/>
                </a:lnTo>
                <a:lnTo>
                  <a:pt x="164" y="564"/>
                </a:lnTo>
                <a:lnTo>
                  <a:pt x="126" y="512"/>
                </a:lnTo>
                <a:lnTo>
                  <a:pt x="87" y="453"/>
                </a:lnTo>
                <a:lnTo>
                  <a:pt x="51" y="392"/>
                </a:lnTo>
                <a:lnTo>
                  <a:pt x="20" y="331"/>
                </a:lnTo>
                <a:lnTo>
                  <a:pt x="0" y="273"/>
                </a:lnTo>
                <a:lnTo>
                  <a:pt x="0" y="270"/>
                </a:lnTo>
                <a:lnTo>
                  <a:pt x="0" y="260"/>
                </a:lnTo>
                <a:lnTo>
                  <a:pt x="3" y="241"/>
                </a:lnTo>
                <a:lnTo>
                  <a:pt x="6" y="215"/>
                </a:lnTo>
                <a:lnTo>
                  <a:pt x="13" y="178"/>
                </a:lnTo>
                <a:lnTo>
                  <a:pt x="22" y="130"/>
                </a:lnTo>
                <a:lnTo>
                  <a:pt x="35" y="72"/>
                </a:lnTo>
                <a:lnTo>
                  <a:pt x="53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0" name="Freeform 442"/>
          <p:cNvSpPr>
            <a:spLocks noChangeAspect="1"/>
          </p:cNvSpPr>
          <p:nvPr/>
        </p:nvSpPr>
        <p:spPr bwMode="auto">
          <a:xfrm>
            <a:off x="4740624" y="3196486"/>
            <a:ext cx="35518" cy="78565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57" y="7"/>
              </a:cxn>
              <a:cxn ang="0">
                <a:pos x="67" y="23"/>
              </a:cxn>
              <a:cxn ang="0">
                <a:pos x="82" y="48"/>
              </a:cxn>
              <a:cxn ang="0">
                <a:pos x="101" y="78"/>
              </a:cxn>
              <a:cxn ang="0">
                <a:pos x="121" y="114"/>
              </a:cxn>
              <a:cxn ang="0">
                <a:pos x="141" y="150"/>
              </a:cxn>
              <a:cxn ang="0">
                <a:pos x="159" y="188"/>
              </a:cxn>
              <a:cxn ang="0">
                <a:pos x="174" y="221"/>
              </a:cxn>
              <a:cxn ang="0">
                <a:pos x="179" y="233"/>
              </a:cxn>
              <a:cxn ang="0">
                <a:pos x="196" y="265"/>
              </a:cxn>
              <a:cxn ang="0">
                <a:pos x="216" y="312"/>
              </a:cxn>
              <a:cxn ang="0">
                <a:pos x="236" y="370"/>
              </a:cxn>
              <a:cxn ang="0">
                <a:pos x="251" y="437"/>
              </a:cxn>
              <a:cxn ang="0">
                <a:pos x="259" y="508"/>
              </a:cxn>
              <a:cxn ang="0">
                <a:pos x="251" y="577"/>
              </a:cxn>
              <a:cxn ang="0">
                <a:pos x="226" y="642"/>
              </a:cxn>
              <a:cxn ang="0">
                <a:pos x="217" y="634"/>
              </a:cxn>
              <a:cxn ang="0">
                <a:pos x="196" y="605"/>
              </a:cxn>
              <a:cxn ang="0">
                <a:pos x="164" y="564"/>
              </a:cxn>
              <a:cxn ang="0">
                <a:pos x="126" y="512"/>
              </a:cxn>
              <a:cxn ang="0">
                <a:pos x="87" y="453"/>
              </a:cxn>
              <a:cxn ang="0">
                <a:pos x="51" y="392"/>
              </a:cxn>
              <a:cxn ang="0">
                <a:pos x="20" y="331"/>
              </a:cxn>
              <a:cxn ang="0">
                <a:pos x="0" y="273"/>
              </a:cxn>
              <a:cxn ang="0">
                <a:pos x="0" y="270"/>
              </a:cxn>
              <a:cxn ang="0">
                <a:pos x="0" y="260"/>
              </a:cxn>
              <a:cxn ang="0">
                <a:pos x="3" y="241"/>
              </a:cxn>
              <a:cxn ang="0">
                <a:pos x="6" y="215"/>
              </a:cxn>
              <a:cxn ang="0">
                <a:pos x="13" y="178"/>
              </a:cxn>
              <a:cxn ang="0">
                <a:pos x="22" y="130"/>
              </a:cxn>
              <a:cxn ang="0">
                <a:pos x="35" y="72"/>
              </a:cxn>
              <a:cxn ang="0">
                <a:pos x="53" y="0"/>
              </a:cxn>
              <a:cxn ang="0">
                <a:pos x="53" y="0"/>
              </a:cxn>
            </a:cxnLst>
            <a:rect l="0" t="0" r="r" b="b"/>
            <a:pathLst>
              <a:path w="259" h="642">
                <a:moveTo>
                  <a:pt x="53" y="0"/>
                </a:moveTo>
                <a:lnTo>
                  <a:pt x="57" y="7"/>
                </a:lnTo>
                <a:lnTo>
                  <a:pt x="67" y="23"/>
                </a:lnTo>
                <a:lnTo>
                  <a:pt x="82" y="48"/>
                </a:lnTo>
                <a:lnTo>
                  <a:pt x="101" y="78"/>
                </a:lnTo>
                <a:lnTo>
                  <a:pt x="121" y="114"/>
                </a:lnTo>
                <a:lnTo>
                  <a:pt x="141" y="150"/>
                </a:lnTo>
                <a:lnTo>
                  <a:pt x="159" y="188"/>
                </a:lnTo>
                <a:lnTo>
                  <a:pt x="174" y="221"/>
                </a:lnTo>
                <a:lnTo>
                  <a:pt x="179" y="233"/>
                </a:lnTo>
                <a:lnTo>
                  <a:pt x="196" y="265"/>
                </a:lnTo>
                <a:lnTo>
                  <a:pt x="216" y="312"/>
                </a:lnTo>
                <a:lnTo>
                  <a:pt x="236" y="370"/>
                </a:lnTo>
                <a:lnTo>
                  <a:pt x="251" y="437"/>
                </a:lnTo>
                <a:lnTo>
                  <a:pt x="259" y="508"/>
                </a:lnTo>
                <a:lnTo>
                  <a:pt x="251" y="577"/>
                </a:lnTo>
                <a:lnTo>
                  <a:pt x="226" y="642"/>
                </a:lnTo>
                <a:lnTo>
                  <a:pt x="217" y="634"/>
                </a:lnTo>
                <a:lnTo>
                  <a:pt x="196" y="605"/>
                </a:lnTo>
                <a:lnTo>
                  <a:pt x="164" y="564"/>
                </a:lnTo>
                <a:lnTo>
                  <a:pt x="126" y="512"/>
                </a:lnTo>
                <a:lnTo>
                  <a:pt x="87" y="453"/>
                </a:lnTo>
                <a:lnTo>
                  <a:pt x="51" y="392"/>
                </a:lnTo>
                <a:lnTo>
                  <a:pt x="20" y="331"/>
                </a:lnTo>
                <a:lnTo>
                  <a:pt x="0" y="273"/>
                </a:lnTo>
                <a:lnTo>
                  <a:pt x="0" y="270"/>
                </a:lnTo>
                <a:lnTo>
                  <a:pt x="0" y="260"/>
                </a:lnTo>
                <a:lnTo>
                  <a:pt x="3" y="241"/>
                </a:lnTo>
                <a:lnTo>
                  <a:pt x="6" y="215"/>
                </a:lnTo>
                <a:lnTo>
                  <a:pt x="13" y="178"/>
                </a:lnTo>
                <a:lnTo>
                  <a:pt x="22" y="130"/>
                </a:lnTo>
                <a:lnTo>
                  <a:pt x="35" y="72"/>
                </a:lnTo>
                <a:lnTo>
                  <a:pt x="53" y="0"/>
                </a:lnTo>
                <a:lnTo>
                  <a:pt x="5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1" name="Freeform 443"/>
          <p:cNvSpPr>
            <a:spLocks noChangeAspect="1"/>
          </p:cNvSpPr>
          <p:nvPr/>
        </p:nvSpPr>
        <p:spPr bwMode="auto">
          <a:xfrm>
            <a:off x="4739798" y="3226958"/>
            <a:ext cx="31801" cy="49195"/>
          </a:xfrm>
          <a:custGeom>
            <a:avLst/>
            <a:gdLst/>
            <a:ahLst/>
            <a:cxnLst>
              <a:cxn ang="0">
                <a:pos x="86" y="120"/>
              </a:cxn>
              <a:cxn ang="0">
                <a:pos x="97" y="137"/>
              </a:cxn>
              <a:cxn ang="0">
                <a:pos x="116" y="165"/>
              </a:cxn>
              <a:cxn ang="0">
                <a:pos x="135" y="196"/>
              </a:cxn>
              <a:cxn ang="0">
                <a:pos x="143" y="212"/>
              </a:cxn>
              <a:cxn ang="0">
                <a:pos x="149" y="222"/>
              </a:cxn>
              <a:cxn ang="0">
                <a:pos x="159" y="241"/>
              </a:cxn>
              <a:cxn ang="0">
                <a:pos x="174" y="264"/>
              </a:cxn>
              <a:cxn ang="0">
                <a:pos x="196" y="293"/>
              </a:cxn>
              <a:cxn ang="0">
                <a:pos x="212" y="324"/>
              </a:cxn>
              <a:cxn ang="0">
                <a:pos x="224" y="347"/>
              </a:cxn>
              <a:cxn ang="0">
                <a:pos x="227" y="358"/>
              </a:cxn>
              <a:cxn ang="0">
                <a:pos x="229" y="363"/>
              </a:cxn>
              <a:cxn ang="0">
                <a:pos x="231" y="380"/>
              </a:cxn>
              <a:cxn ang="0">
                <a:pos x="229" y="398"/>
              </a:cxn>
              <a:cxn ang="0">
                <a:pos x="209" y="400"/>
              </a:cxn>
              <a:cxn ang="0">
                <a:pos x="188" y="392"/>
              </a:cxn>
              <a:cxn ang="0">
                <a:pos x="178" y="382"/>
              </a:cxn>
              <a:cxn ang="0">
                <a:pos x="156" y="354"/>
              </a:cxn>
              <a:cxn ang="0">
                <a:pos x="119" y="301"/>
              </a:cxn>
              <a:cxn ang="0">
                <a:pos x="95" y="262"/>
              </a:cxn>
              <a:cxn ang="0">
                <a:pos x="86" y="251"/>
              </a:cxn>
              <a:cxn ang="0">
                <a:pos x="74" y="231"/>
              </a:cxn>
              <a:cxn ang="0">
                <a:pos x="56" y="199"/>
              </a:cxn>
              <a:cxn ang="0">
                <a:pos x="46" y="176"/>
              </a:cxn>
              <a:cxn ang="0">
                <a:pos x="39" y="154"/>
              </a:cxn>
              <a:cxn ang="0">
                <a:pos x="27" y="117"/>
              </a:cxn>
              <a:cxn ang="0">
                <a:pos x="12" y="72"/>
              </a:cxn>
              <a:cxn ang="0">
                <a:pos x="2" y="44"/>
              </a:cxn>
              <a:cxn ang="0">
                <a:pos x="0" y="21"/>
              </a:cxn>
              <a:cxn ang="0">
                <a:pos x="4" y="0"/>
              </a:cxn>
              <a:cxn ang="0">
                <a:pos x="22" y="11"/>
              </a:cxn>
              <a:cxn ang="0">
                <a:pos x="38" y="40"/>
              </a:cxn>
              <a:cxn ang="0">
                <a:pos x="46" y="53"/>
              </a:cxn>
              <a:cxn ang="0">
                <a:pos x="58" y="75"/>
              </a:cxn>
              <a:cxn ang="0">
                <a:pos x="75" y="102"/>
              </a:cxn>
            </a:cxnLst>
            <a:rect l="0" t="0" r="r" b="b"/>
            <a:pathLst>
              <a:path w="231" h="402">
                <a:moveTo>
                  <a:pt x="85" y="117"/>
                </a:moveTo>
                <a:lnTo>
                  <a:pt x="86" y="120"/>
                </a:lnTo>
                <a:lnTo>
                  <a:pt x="91" y="127"/>
                </a:lnTo>
                <a:lnTo>
                  <a:pt x="97" y="137"/>
                </a:lnTo>
                <a:lnTo>
                  <a:pt x="106" y="150"/>
                </a:lnTo>
                <a:lnTo>
                  <a:pt x="116" y="165"/>
                </a:lnTo>
                <a:lnTo>
                  <a:pt x="125" y="181"/>
                </a:lnTo>
                <a:lnTo>
                  <a:pt x="135" y="196"/>
                </a:lnTo>
                <a:lnTo>
                  <a:pt x="143" y="211"/>
                </a:lnTo>
                <a:lnTo>
                  <a:pt x="143" y="212"/>
                </a:lnTo>
                <a:lnTo>
                  <a:pt x="145" y="217"/>
                </a:lnTo>
                <a:lnTo>
                  <a:pt x="149" y="222"/>
                </a:lnTo>
                <a:lnTo>
                  <a:pt x="154" y="231"/>
                </a:lnTo>
                <a:lnTo>
                  <a:pt x="159" y="241"/>
                </a:lnTo>
                <a:lnTo>
                  <a:pt x="167" y="251"/>
                </a:lnTo>
                <a:lnTo>
                  <a:pt x="174" y="264"/>
                </a:lnTo>
                <a:lnTo>
                  <a:pt x="185" y="276"/>
                </a:lnTo>
                <a:lnTo>
                  <a:pt x="196" y="293"/>
                </a:lnTo>
                <a:lnTo>
                  <a:pt x="205" y="309"/>
                </a:lnTo>
                <a:lnTo>
                  <a:pt x="212" y="324"/>
                </a:lnTo>
                <a:lnTo>
                  <a:pt x="219" y="337"/>
                </a:lnTo>
                <a:lnTo>
                  <a:pt x="224" y="347"/>
                </a:lnTo>
                <a:lnTo>
                  <a:pt x="226" y="354"/>
                </a:lnTo>
                <a:lnTo>
                  <a:pt x="227" y="358"/>
                </a:lnTo>
                <a:lnTo>
                  <a:pt x="229" y="360"/>
                </a:lnTo>
                <a:lnTo>
                  <a:pt x="229" y="363"/>
                </a:lnTo>
                <a:lnTo>
                  <a:pt x="230" y="370"/>
                </a:lnTo>
                <a:lnTo>
                  <a:pt x="231" y="380"/>
                </a:lnTo>
                <a:lnTo>
                  <a:pt x="231" y="389"/>
                </a:lnTo>
                <a:lnTo>
                  <a:pt x="229" y="398"/>
                </a:lnTo>
                <a:lnTo>
                  <a:pt x="221" y="402"/>
                </a:lnTo>
                <a:lnTo>
                  <a:pt x="209" y="400"/>
                </a:lnTo>
                <a:lnTo>
                  <a:pt x="191" y="392"/>
                </a:lnTo>
                <a:lnTo>
                  <a:pt x="188" y="392"/>
                </a:lnTo>
                <a:lnTo>
                  <a:pt x="185" y="389"/>
                </a:lnTo>
                <a:lnTo>
                  <a:pt x="178" y="382"/>
                </a:lnTo>
                <a:lnTo>
                  <a:pt x="168" y="370"/>
                </a:lnTo>
                <a:lnTo>
                  <a:pt x="156" y="354"/>
                </a:lnTo>
                <a:lnTo>
                  <a:pt x="139" y="331"/>
                </a:lnTo>
                <a:lnTo>
                  <a:pt x="119" y="301"/>
                </a:lnTo>
                <a:lnTo>
                  <a:pt x="96" y="262"/>
                </a:lnTo>
                <a:lnTo>
                  <a:pt x="95" y="262"/>
                </a:lnTo>
                <a:lnTo>
                  <a:pt x="91" y="257"/>
                </a:lnTo>
                <a:lnTo>
                  <a:pt x="86" y="251"/>
                </a:lnTo>
                <a:lnTo>
                  <a:pt x="81" y="243"/>
                </a:lnTo>
                <a:lnTo>
                  <a:pt x="74" y="231"/>
                </a:lnTo>
                <a:lnTo>
                  <a:pt x="65" y="217"/>
                </a:lnTo>
                <a:lnTo>
                  <a:pt x="56" y="199"/>
                </a:lnTo>
                <a:lnTo>
                  <a:pt x="47" y="179"/>
                </a:lnTo>
                <a:lnTo>
                  <a:pt x="46" y="176"/>
                </a:lnTo>
                <a:lnTo>
                  <a:pt x="43" y="167"/>
                </a:lnTo>
                <a:lnTo>
                  <a:pt x="39" y="154"/>
                </a:lnTo>
                <a:lnTo>
                  <a:pt x="34" y="137"/>
                </a:lnTo>
                <a:lnTo>
                  <a:pt x="27" y="117"/>
                </a:lnTo>
                <a:lnTo>
                  <a:pt x="19" y="95"/>
                </a:lnTo>
                <a:lnTo>
                  <a:pt x="12" y="72"/>
                </a:lnTo>
                <a:lnTo>
                  <a:pt x="3" y="49"/>
                </a:lnTo>
                <a:lnTo>
                  <a:pt x="2" y="44"/>
                </a:lnTo>
                <a:lnTo>
                  <a:pt x="0" y="34"/>
                </a:lnTo>
                <a:lnTo>
                  <a:pt x="0" y="21"/>
                </a:lnTo>
                <a:lnTo>
                  <a:pt x="2" y="8"/>
                </a:lnTo>
                <a:lnTo>
                  <a:pt x="4" y="0"/>
                </a:lnTo>
                <a:lnTo>
                  <a:pt x="10" y="0"/>
                </a:lnTo>
                <a:lnTo>
                  <a:pt x="22" y="11"/>
                </a:lnTo>
                <a:lnTo>
                  <a:pt x="38" y="37"/>
                </a:lnTo>
                <a:lnTo>
                  <a:pt x="38" y="40"/>
                </a:lnTo>
                <a:lnTo>
                  <a:pt x="41" y="44"/>
                </a:lnTo>
                <a:lnTo>
                  <a:pt x="46" y="53"/>
                </a:lnTo>
                <a:lnTo>
                  <a:pt x="52" y="63"/>
                </a:lnTo>
                <a:lnTo>
                  <a:pt x="58" y="75"/>
                </a:lnTo>
                <a:lnTo>
                  <a:pt x="66" y="89"/>
                </a:lnTo>
                <a:lnTo>
                  <a:pt x="75" y="102"/>
                </a:lnTo>
                <a:lnTo>
                  <a:pt x="85" y="11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2" name="Freeform 444"/>
          <p:cNvSpPr>
            <a:spLocks noChangeAspect="1"/>
          </p:cNvSpPr>
          <p:nvPr/>
        </p:nvSpPr>
        <p:spPr bwMode="auto">
          <a:xfrm>
            <a:off x="4739798" y="3226958"/>
            <a:ext cx="31801" cy="49195"/>
          </a:xfrm>
          <a:custGeom>
            <a:avLst/>
            <a:gdLst/>
            <a:ahLst/>
            <a:cxnLst>
              <a:cxn ang="0">
                <a:pos x="86" y="120"/>
              </a:cxn>
              <a:cxn ang="0">
                <a:pos x="97" y="137"/>
              </a:cxn>
              <a:cxn ang="0">
                <a:pos x="116" y="165"/>
              </a:cxn>
              <a:cxn ang="0">
                <a:pos x="135" y="196"/>
              </a:cxn>
              <a:cxn ang="0">
                <a:pos x="143" y="212"/>
              </a:cxn>
              <a:cxn ang="0">
                <a:pos x="149" y="222"/>
              </a:cxn>
              <a:cxn ang="0">
                <a:pos x="159" y="241"/>
              </a:cxn>
              <a:cxn ang="0">
                <a:pos x="174" y="264"/>
              </a:cxn>
              <a:cxn ang="0">
                <a:pos x="196" y="293"/>
              </a:cxn>
              <a:cxn ang="0">
                <a:pos x="212" y="324"/>
              </a:cxn>
              <a:cxn ang="0">
                <a:pos x="224" y="347"/>
              </a:cxn>
              <a:cxn ang="0">
                <a:pos x="227" y="358"/>
              </a:cxn>
              <a:cxn ang="0">
                <a:pos x="229" y="363"/>
              </a:cxn>
              <a:cxn ang="0">
                <a:pos x="231" y="380"/>
              </a:cxn>
              <a:cxn ang="0">
                <a:pos x="229" y="398"/>
              </a:cxn>
              <a:cxn ang="0">
                <a:pos x="209" y="400"/>
              </a:cxn>
              <a:cxn ang="0">
                <a:pos x="188" y="392"/>
              </a:cxn>
              <a:cxn ang="0">
                <a:pos x="178" y="382"/>
              </a:cxn>
              <a:cxn ang="0">
                <a:pos x="156" y="354"/>
              </a:cxn>
              <a:cxn ang="0">
                <a:pos x="119" y="301"/>
              </a:cxn>
              <a:cxn ang="0">
                <a:pos x="95" y="262"/>
              </a:cxn>
              <a:cxn ang="0">
                <a:pos x="86" y="251"/>
              </a:cxn>
              <a:cxn ang="0">
                <a:pos x="74" y="231"/>
              </a:cxn>
              <a:cxn ang="0">
                <a:pos x="56" y="199"/>
              </a:cxn>
              <a:cxn ang="0">
                <a:pos x="46" y="176"/>
              </a:cxn>
              <a:cxn ang="0">
                <a:pos x="39" y="154"/>
              </a:cxn>
              <a:cxn ang="0">
                <a:pos x="27" y="117"/>
              </a:cxn>
              <a:cxn ang="0">
                <a:pos x="12" y="72"/>
              </a:cxn>
              <a:cxn ang="0">
                <a:pos x="2" y="44"/>
              </a:cxn>
              <a:cxn ang="0">
                <a:pos x="0" y="21"/>
              </a:cxn>
              <a:cxn ang="0">
                <a:pos x="4" y="0"/>
              </a:cxn>
              <a:cxn ang="0">
                <a:pos x="22" y="11"/>
              </a:cxn>
              <a:cxn ang="0">
                <a:pos x="38" y="40"/>
              </a:cxn>
              <a:cxn ang="0">
                <a:pos x="46" y="53"/>
              </a:cxn>
              <a:cxn ang="0">
                <a:pos x="58" y="75"/>
              </a:cxn>
              <a:cxn ang="0">
                <a:pos x="75" y="102"/>
              </a:cxn>
              <a:cxn ang="0">
                <a:pos x="85" y="117"/>
              </a:cxn>
            </a:cxnLst>
            <a:rect l="0" t="0" r="r" b="b"/>
            <a:pathLst>
              <a:path w="231" h="402">
                <a:moveTo>
                  <a:pt x="85" y="117"/>
                </a:moveTo>
                <a:lnTo>
                  <a:pt x="86" y="120"/>
                </a:lnTo>
                <a:lnTo>
                  <a:pt x="91" y="127"/>
                </a:lnTo>
                <a:lnTo>
                  <a:pt x="97" y="137"/>
                </a:lnTo>
                <a:lnTo>
                  <a:pt x="106" y="150"/>
                </a:lnTo>
                <a:lnTo>
                  <a:pt x="116" y="165"/>
                </a:lnTo>
                <a:lnTo>
                  <a:pt x="125" y="181"/>
                </a:lnTo>
                <a:lnTo>
                  <a:pt x="135" y="196"/>
                </a:lnTo>
                <a:lnTo>
                  <a:pt x="143" y="211"/>
                </a:lnTo>
                <a:lnTo>
                  <a:pt x="143" y="212"/>
                </a:lnTo>
                <a:lnTo>
                  <a:pt x="145" y="217"/>
                </a:lnTo>
                <a:lnTo>
                  <a:pt x="149" y="222"/>
                </a:lnTo>
                <a:lnTo>
                  <a:pt x="154" y="231"/>
                </a:lnTo>
                <a:lnTo>
                  <a:pt x="159" y="241"/>
                </a:lnTo>
                <a:lnTo>
                  <a:pt x="167" y="251"/>
                </a:lnTo>
                <a:lnTo>
                  <a:pt x="174" y="264"/>
                </a:lnTo>
                <a:lnTo>
                  <a:pt x="185" y="276"/>
                </a:lnTo>
                <a:lnTo>
                  <a:pt x="196" y="293"/>
                </a:lnTo>
                <a:lnTo>
                  <a:pt x="205" y="309"/>
                </a:lnTo>
                <a:lnTo>
                  <a:pt x="212" y="324"/>
                </a:lnTo>
                <a:lnTo>
                  <a:pt x="219" y="337"/>
                </a:lnTo>
                <a:lnTo>
                  <a:pt x="224" y="347"/>
                </a:lnTo>
                <a:lnTo>
                  <a:pt x="226" y="354"/>
                </a:lnTo>
                <a:lnTo>
                  <a:pt x="227" y="358"/>
                </a:lnTo>
                <a:lnTo>
                  <a:pt x="229" y="360"/>
                </a:lnTo>
                <a:lnTo>
                  <a:pt x="229" y="363"/>
                </a:lnTo>
                <a:lnTo>
                  <a:pt x="230" y="370"/>
                </a:lnTo>
                <a:lnTo>
                  <a:pt x="231" y="380"/>
                </a:lnTo>
                <a:lnTo>
                  <a:pt x="231" y="389"/>
                </a:lnTo>
                <a:lnTo>
                  <a:pt x="229" y="398"/>
                </a:lnTo>
                <a:lnTo>
                  <a:pt x="221" y="402"/>
                </a:lnTo>
                <a:lnTo>
                  <a:pt x="209" y="400"/>
                </a:lnTo>
                <a:lnTo>
                  <a:pt x="191" y="392"/>
                </a:lnTo>
                <a:lnTo>
                  <a:pt x="188" y="392"/>
                </a:lnTo>
                <a:lnTo>
                  <a:pt x="185" y="389"/>
                </a:lnTo>
                <a:lnTo>
                  <a:pt x="178" y="382"/>
                </a:lnTo>
                <a:lnTo>
                  <a:pt x="168" y="370"/>
                </a:lnTo>
                <a:lnTo>
                  <a:pt x="156" y="354"/>
                </a:lnTo>
                <a:lnTo>
                  <a:pt x="139" y="331"/>
                </a:lnTo>
                <a:lnTo>
                  <a:pt x="119" y="301"/>
                </a:lnTo>
                <a:lnTo>
                  <a:pt x="96" y="262"/>
                </a:lnTo>
                <a:lnTo>
                  <a:pt x="95" y="262"/>
                </a:lnTo>
                <a:lnTo>
                  <a:pt x="91" y="257"/>
                </a:lnTo>
                <a:lnTo>
                  <a:pt x="86" y="251"/>
                </a:lnTo>
                <a:lnTo>
                  <a:pt x="81" y="243"/>
                </a:lnTo>
                <a:lnTo>
                  <a:pt x="74" y="231"/>
                </a:lnTo>
                <a:lnTo>
                  <a:pt x="65" y="217"/>
                </a:lnTo>
                <a:lnTo>
                  <a:pt x="56" y="199"/>
                </a:lnTo>
                <a:lnTo>
                  <a:pt x="47" y="179"/>
                </a:lnTo>
                <a:lnTo>
                  <a:pt x="46" y="176"/>
                </a:lnTo>
                <a:lnTo>
                  <a:pt x="43" y="167"/>
                </a:lnTo>
                <a:lnTo>
                  <a:pt x="39" y="154"/>
                </a:lnTo>
                <a:lnTo>
                  <a:pt x="34" y="137"/>
                </a:lnTo>
                <a:lnTo>
                  <a:pt x="27" y="117"/>
                </a:lnTo>
                <a:lnTo>
                  <a:pt x="19" y="95"/>
                </a:lnTo>
                <a:lnTo>
                  <a:pt x="12" y="72"/>
                </a:lnTo>
                <a:lnTo>
                  <a:pt x="3" y="49"/>
                </a:lnTo>
                <a:lnTo>
                  <a:pt x="2" y="44"/>
                </a:lnTo>
                <a:lnTo>
                  <a:pt x="0" y="34"/>
                </a:lnTo>
                <a:lnTo>
                  <a:pt x="0" y="21"/>
                </a:lnTo>
                <a:lnTo>
                  <a:pt x="2" y="8"/>
                </a:lnTo>
                <a:lnTo>
                  <a:pt x="4" y="0"/>
                </a:lnTo>
                <a:lnTo>
                  <a:pt x="10" y="0"/>
                </a:lnTo>
                <a:lnTo>
                  <a:pt x="22" y="11"/>
                </a:lnTo>
                <a:lnTo>
                  <a:pt x="38" y="37"/>
                </a:lnTo>
                <a:lnTo>
                  <a:pt x="38" y="40"/>
                </a:lnTo>
                <a:lnTo>
                  <a:pt x="41" y="44"/>
                </a:lnTo>
                <a:lnTo>
                  <a:pt x="46" y="53"/>
                </a:lnTo>
                <a:lnTo>
                  <a:pt x="52" y="63"/>
                </a:lnTo>
                <a:lnTo>
                  <a:pt x="58" y="75"/>
                </a:lnTo>
                <a:lnTo>
                  <a:pt x="66" y="89"/>
                </a:lnTo>
                <a:lnTo>
                  <a:pt x="75" y="102"/>
                </a:lnTo>
                <a:lnTo>
                  <a:pt x="85" y="117"/>
                </a:lnTo>
                <a:lnTo>
                  <a:pt x="85" y="117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3" name="Freeform 445"/>
          <p:cNvSpPr>
            <a:spLocks noChangeAspect="1"/>
          </p:cNvSpPr>
          <p:nvPr/>
        </p:nvSpPr>
        <p:spPr bwMode="auto">
          <a:xfrm>
            <a:off x="4754253" y="3196119"/>
            <a:ext cx="34279" cy="78565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5" y="7"/>
              </a:cxn>
              <a:cxn ang="0">
                <a:pos x="56" y="23"/>
              </a:cxn>
              <a:cxn ang="0">
                <a:pos x="72" y="48"/>
              </a:cxn>
              <a:cxn ang="0">
                <a:pos x="91" y="78"/>
              </a:cxn>
              <a:cxn ang="0">
                <a:pos x="111" y="114"/>
              </a:cxn>
              <a:cxn ang="0">
                <a:pos x="131" y="150"/>
              </a:cxn>
              <a:cxn ang="0">
                <a:pos x="149" y="188"/>
              </a:cxn>
              <a:cxn ang="0">
                <a:pos x="164" y="221"/>
              </a:cxn>
              <a:cxn ang="0">
                <a:pos x="169" y="233"/>
              </a:cxn>
              <a:cxn ang="0">
                <a:pos x="186" y="265"/>
              </a:cxn>
              <a:cxn ang="0">
                <a:pos x="206" y="311"/>
              </a:cxn>
              <a:cxn ang="0">
                <a:pos x="226" y="370"/>
              </a:cxn>
              <a:cxn ang="0">
                <a:pos x="241" y="437"/>
              </a:cxn>
              <a:cxn ang="0">
                <a:pos x="249" y="508"/>
              </a:cxn>
              <a:cxn ang="0">
                <a:pos x="241" y="577"/>
              </a:cxn>
              <a:cxn ang="0">
                <a:pos x="216" y="641"/>
              </a:cxn>
              <a:cxn ang="0">
                <a:pos x="207" y="631"/>
              </a:cxn>
              <a:cxn ang="0">
                <a:pos x="187" y="602"/>
              </a:cxn>
              <a:cxn ang="0">
                <a:pos x="158" y="558"/>
              </a:cxn>
              <a:cxn ang="0">
                <a:pos x="122" y="505"/>
              </a:cxn>
              <a:cxn ang="0">
                <a:pos x="86" y="444"/>
              </a:cxn>
              <a:cxn ang="0">
                <a:pos x="52" y="382"/>
              </a:cxn>
              <a:cxn ang="0">
                <a:pos x="22" y="320"/>
              </a:cxn>
              <a:cxn ang="0">
                <a:pos x="3" y="262"/>
              </a:cxn>
              <a:cxn ang="0">
                <a:pos x="1" y="260"/>
              </a:cxn>
              <a:cxn ang="0">
                <a:pos x="0" y="250"/>
              </a:cxn>
              <a:cxn ang="0">
                <a:pos x="0" y="234"/>
              </a:cxn>
              <a:cxn ang="0">
                <a:pos x="1" y="210"/>
              </a:cxn>
              <a:cxn ang="0">
                <a:pos x="5" y="175"/>
              </a:cxn>
              <a:cxn ang="0">
                <a:pos x="13" y="129"/>
              </a:cxn>
              <a:cxn ang="0">
                <a:pos x="24" y="71"/>
              </a:cxn>
              <a:cxn ang="0">
                <a:pos x="42" y="0"/>
              </a:cxn>
            </a:cxnLst>
            <a:rect l="0" t="0" r="r" b="b"/>
            <a:pathLst>
              <a:path w="249" h="641">
                <a:moveTo>
                  <a:pt x="42" y="0"/>
                </a:moveTo>
                <a:lnTo>
                  <a:pt x="45" y="7"/>
                </a:lnTo>
                <a:lnTo>
                  <a:pt x="56" y="23"/>
                </a:lnTo>
                <a:lnTo>
                  <a:pt x="72" y="48"/>
                </a:lnTo>
                <a:lnTo>
                  <a:pt x="91" y="78"/>
                </a:lnTo>
                <a:lnTo>
                  <a:pt x="111" y="114"/>
                </a:lnTo>
                <a:lnTo>
                  <a:pt x="131" y="150"/>
                </a:lnTo>
                <a:lnTo>
                  <a:pt x="149" y="188"/>
                </a:lnTo>
                <a:lnTo>
                  <a:pt x="164" y="221"/>
                </a:lnTo>
                <a:lnTo>
                  <a:pt x="169" y="233"/>
                </a:lnTo>
                <a:lnTo>
                  <a:pt x="186" y="265"/>
                </a:lnTo>
                <a:lnTo>
                  <a:pt x="206" y="311"/>
                </a:lnTo>
                <a:lnTo>
                  <a:pt x="226" y="370"/>
                </a:lnTo>
                <a:lnTo>
                  <a:pt x="241" y="437"/>
                </a:lnTo>
                <a:lnTo>
                  <a:pt x="249" y="508"/>
                </a:lnTo>
                <a:lnTo>
                  <a:pt x="241" y="577"/>
                </a:lnTo>
                <a:lnTo>
                  <a:pt x="216" y="641"/>
                </a:lnTo>
                <a:lnTo>
                  <a:pt x="207" y="631"/>
                </a:lnTo>
                <a:lnTo>
                  <a:pt x="187" y="602"/>
                </a:lnTo>
                <a:lnTo>
                  <a:pt x="158" y="558"/>
                </a:lnTo>
                <a:lnTo>
                  <a:pt x="122" y="505"/>
                </a:lnTo>
                <a:lnTo>
                  <a:pt x="86" y="444"/>
                </a:lnTo>
                <a:lnTo>
                  <a:pt x="52" y="382"/>
                </a:lnTo>
                <a:lnTo>
                  <a:pt x="22" y="320"/>
                </a:lnTo>
                <a:lnTo>
                  <a:pt x="3" y="262"/>
                </a:lnTo>
                <a:lnTo>
                  <a:pt x="1" y="260"/>
                </a:lnTo>
                <a:lnTo>
                  <a:pt x="0" y="250"/>
                </a:lnTo>
                <a:lnTo>
                  <a:pt x="0" y="234"/>
                </a:lnTo>
                <a:lnTo>
                  <a:pt x="1" y="210"/>
                </a:lnTo>
                <a:lnTo>
                  <a:pt x="5" y="175"/>
                </a:lnTo>
                <a:lnTo>
                  <a:pt x="13" y="129"/>
                </a:lnTo>
                <a:lnTo>
                  <a:pt x="24" y="71"/>
                </a:lnTo>
                <a:lnTo>
                  <a:pt x="4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4" name="Freeform 446"/>
          <p:cNvSpPr>
            <a:spLocks noChangeAspect="1"/>
          </p:cNvSpPr>
          <p:nvPr/>
        </p:nvSpPr>
        <p:spPr bwMode="auto">
          <a:xfrm>
            <a:off x="4754253" y="3196119"/>
            <a:ext cx="34279" cy="78565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5" y="7"/>
              </a:cxn>
              <a:cxn ang="0">
                <a:pos x="56" y="23"/>
              </a:cxn>
              <a:cxn ang="0">
                <a:pos x="72" y="48"/>
              </a:cxn>
              <a:cxn ang="0">
                <a:pos x="91" y="78"/>
              </a:cxn>
              <a:cxn ang="0">
                <a:pos x="111" y="114"/>
              </a:cxn>
              <a:cxn ang="0">
                <a:pos x="131" y="150"/>
              </a:cxn>
              <a:cxn ang="0">
                <a:pos x="149" y="188"/>
              </a:cxn>
              <a:cxn ang="0">
                <a:pos x="164" y="221"/>
              </a:cxn>
              <a:cxn ang="0">
                <a:pos x="169" y="233"/>
              </a:cxn>
              <a:cxn ang="0">
                <a:pos x="186" y="265"/>
              </a:cxn>
              <a:cxn ang="0">
                <a:pos x="206" y="311"/>
              </a:cxn>
              <a:cxn ang="0">
                <a:pos x="226" y="370"/>
              </a:cxn>
              <a:cxn ang="0">
                <a:pos x="241" y="437"/>
              </a:cxn>
              <a:cxn ang="0">
                <a:pos x="249" y="508"/>
              </a:cxn>
              <a:cxn ang="0">
                <a:pos x="241" y="577"/>
              </a:cxn>
              <a:cxn ang="0">
                <a:pos x="216" y="641"/>
              </a:cxn>
              <a:cxn ang="0">
                <a:pos x="207" y="631"/>
              </a:cxn>
              <a:cxn ang="0">
                <a:pos x="187" y="602"/>
              </a:cxn>
              <a:cxn ang="0">
                <a:pos x="158" y="558"/>
              </a:cxn>
              <a:cxn ang="0">
                <a:pos x="122" y="505"/>
              </a:cxn>
              <a:cxn ang="0">
                <a:pos x="86" y="444"/>
              </a:cxn>
              <a:cxn ang="0">
                <a:pos x="52" y="382"/>
              </a:cxn>
              <a:cxn ang="0">
                <a:pos x="22" y="320"/>
              </a:cxn>
              <a:cxn ang="0">
                <a:pos x="3" y="262"/>
              </a:cxn>
              <a:cxn ang="0">
                <a:pos x="1" y="260"/>
              </a:cxn>
              <a:cxn ang="0">
                <a:pos x="0" y="250"/>
              </a:cxn>
              <a:cxn ang="0">
                <a:pos x="0" y="234"/>
              </a:cxn>
              <a:cxn ang="0">
                <a:pos x="1" y="210"/>
              </a:cxn>
              <a:cxn ang="0">
                <a:pos x="5" y="175"/>
              </a:cxn>
              <a:cxn ang="0">
                <a:pos x="13" y="129"/>
              </a:cxn>
              <a:cxn ang="0">
                <a:pos x="24" y="71"/>
              </a:cxn>
              <a:cxn ang="0">
                <a:pos x="42" y="0"/>
              </a:cxn>
              <a:cxn ang="0">
                <a:pos x="42" y="0"/>
              </a:cxn>
            </a:cxnLst>
            <a:rect l="0" t="0" r="r" b="b"/>
            <a:pathLst>
              <a:path w="249" h="641">
                <a:moveTo>
                  <a:pt x="42" y="0"/>
                </a:moveTo>
                <a:lnTo>
                  <a:pt x="45" y="7"/>
                </a:lnTo>
                <a:lnTo>
                  <a:pt x="56" y="23"/>
                </a:lnTo>
                <a:lnTo>
                  <a:pt x="72" y="48"/>
                </a:lnTo>
                <a:lnTo>
                  <a:pt x="91" y="78"/>
                </a:lnTo>
                <a:lnTo>
                  <a:pt x="111" y="114"/>
                </a:lnTo>
                <a:lnTo>
                  <a:pt x="131" y="150"/>
                </a:lnTo>
                <a:lnTo>
                  <a:pt x="149" y="188"/>
                </a:lnTo>
                <a:lnTo>
                  <a:pt x="164" y="221"/>
                </a:lnTo>
                <a:lnTo>
                  <a:pt x="169" y="233"/>
                </a:lnTo>
                <a:lnTo>
                  <a:pt x="186" y="265"/>
                </a:lnTo>
                <a:lnTo>
                  <a:pt x="206" y="311"/>
                </a:lnTo>
                <a:lnTo>
                  <a:pt x="226" y="370"/>
                </a:lnTo>
                <a:lnTo>
                  <a:pt x="241" y="437"/>
                </a:lnTo>
                <a:lnTo>
                  <a:pt x="249" y="508"/>
                </a:lnTo>
                <a:lnTo>
                  <a:pt x="241" y="577"/>
                </a:lnTo>
                <a:lnTo>
                  <a:pt x="216" y="641"/>
                </a:lnTo>
                <a:lnTo>
                  <a:pt x="207" y="631"/>
                </a:lnTo>
                <a:lnTo>
                  <a:pt x="187" y="602"/>
                </a:lnTo>
                <a:lnTo>
                  <a:pt x="158" y="558"/>
                </a:lnTo>
                <a:lnTo>
                  <a:pt x="122" y="505"/>
                </a:lnTo>
                <a:lnTo>
                  <a:pt x="86" y="444"/>
                </a:lnTo>
                <a:lnTo>
                  <a:pt x="52" y="382"/>
                </a:lnTo>
                <a:lnTo>
                  <a:pt x="22" y="320"/>
                </a:lnTo>
                <a:lnTo>
                  <a:pt x="3" y="262"/>
                </a:lnTo>
                <a:lnTo>
                  <a:pt x="1" y="260"/>
                </a:lnTo>
                <a:lnTo>
                  <a:pt x="0" y="250"/>
                </a:lnTo>
                <a:lnTo>
                  <a:pt x="0" y="234"/>
                </a:lnTo>
                <a:lnTo>
                  <a:pt x="1" y="210"/>
                </a:lnTo>
                <a:lnTo>
                  <a:pt x="5" y="175"/>
                </a:lnTo>
                <a:lnTo>
                  <a:pt x="13" y="129"/>
                </a:lnTo>
                <a:lnTo>
                  <a:pt x="24" y="71"/>
                </a:lnTo>
                <a:lnTo>
                  <a:pt x="42" y="0"/>
                </a:lnTo>
                <a:lnTo>
                  <a:pt x="4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5" name="Freeform 447"/>
          <p:cNvSpPr>
            <a:spLocks noChangeAspect="1"/>
          </p:cNvSpPr>
          <p:nvPr/>
        </p:nvSpPr>
        <p:spPr bwMode="auto">
          <a:xfrm>
            <a:off x="4754253" y="3225489"/>
            <a:ext cx="30975" cy="49562"/>
          </a:xfrm>
          <a:custGeom>
            <a:avLst/>
            <a:gdLst/>
            <a:ahLst/>
            <a:cxnLst>
              <a:cxn ang="0">
                <a:pos x="81" y="123"/>
              </a:cxn>
              <a:cxn ang="0">
                <a:pos x="89" y="140"/>
              </a:cxn>
              <a:cxn ang="0">
                <a:pos x="106" y="168"/>
              </a:cxn>
              <a:cxn ang="0">
                <a:pos x="126" y="200"/>
              </a:cxn>
              <a:cxn ang="0">
                <a:pos x="137" y="216"/>
              </a:cxn>
              <a:cxn ang="0">
                <a:pos x="144" y="226"/>
              </a:cxn>
              <a:cxn ang="0">
                <a:pos x="155" y="242"/>
              </a:cxn>
              <a:cxn ang="0">
                <a:pos x="170" y="266"/>
              </a:cxn>
              <a:cxn ang="0">
                <a:pos x="188" y="298"/>
              </a:cxn>
              <a:cxn ang="0">
                <a:pos x="204" y="330"/>
              </a:cxn>
              <a:cxn ang="0">
                <a:pos x="214" y="352"/>
              </a:cxn>
              <a:cxn ang="0">
                <a:pos x="221" y="362"/>
              </a:cxn>
              <a:cxn ang="0">
                <a:pos x="222" y="366"/>
              </a:cxn>
              <a:cxn ang="0">
                <a:pos x="226" y="382"/>
              </a:cxn>
              <a:cxn ang="0">
                <a:pos x="222" y="399"/>
              </a:cxn>
              <a:cxn ang="0">
                <a:pos x="203" y="404"/>
              </a:cxn>
              <a:cxn ang="0">
                <a:pos x="183" y="395"/>
              </a:cxn>
              <a:cxn ang="0">
                <a:pos x="173" y="385"/>
              </a:cxn>
              <a:cxn ang="0">
                <a:pos x="150" y="356"/>
              </a:cxn>
              <a:cxn ang="0">
                <a:pos x="113" y="302"/>
              </a:cxn>
              <a:cxn ang="0">
                <a:pos x="89" y="263"/>
              </a:cxn>
              <a:cxn ang="0">
                <a:pos x="81" y="253"/>
              </a:cxn>
              <a:cxn ang="0">
                <a:pos x="68" y="233"/>
              </a:cxn>
              <a:cxn ang="0">
                <a:pos x="50" y="203"/>
              </a:cxn>
              <a:cxn ang="0">
                <a:pos x="40" y="179"/>
              </a:cxn>
              <a:cxn ang="0">
                <a:pos x="35" y="156"/>
              </a:cxn>
              <a:cxn ang="0">
                <a:pos x="25" y="117"/>
              </a:cxn>
              <a:cxn ang="0">
                <a:pos x="11" y="72"/>
              </a:cxn>
              <a:cxn ang="0">
                <a:pos x="1" y="43"/>
              </a:cxn>
              <a:cxn ang="0">
                <a:pos x="0" y="20"/>
              </a:cxn>
              <a:cxn ang="0">
                <a:pos x="2" y="0"/>
              </a:cxn>
              <a:cxn ang="0">
                <a:pos x="17" y="13"/>
              </a:cxn>
              <a:cxn ang="0">
                <a:pos x="33" y="43"/>
              </a:cxn>
              <a:cxn ang="0">
                <a:pos x="40" y="56"/>
              </a:cxn>
              <a:cxn ang="0">
                <a:pos x="53" y="78"/>
              </a:cxn>
              <a:cxn ang="0">
                <a:pos x="69" y="106"/>
              </a:cxn>
            </a:cxnLst>
            <a:rect l="0" t="0" r="r" b="b"/>
            <a:pathLst>
              <a:path w="226" h="404">
                <a:moveTo>
                  <a:pt x="79" y="120"/>
                </a:moveTo>
                <a:lnTo>
                  <a:pt x="81" y="123"/>
                </a:lnTo>
                <a:lnTo>
                  <a:pt x="83" y="130"/>
                </a:lnTo>
                <a:lnTo>
                  <a:pt x="89" y="140"/>
                </a:lnTo>
                <a:lnTo>
                  <a:pt x="97" y="153"/>
                </a:lnTo>
                <a:lnTo>
                  <a:pt x="106" y="168"/>
                </a:lnTo>
                <a:lnTo>
                  <a:pt x="116" y="184"/>
                </a:lnTo>
                <a:lnTo>
                  <a:pt x="126" y="200"/>
                </a:lnTo>
                <a:lnTo>
                  <a:pt x="137" y="214"/>
                </a:lnTo>
                <a:lnTo>
                  <a:pt x="137" y="216"/>
                </a:lnTo>
                <a:lnTo>
                  <a:pt x="140" y="220"/>
                </a:lnTo>
                <a:lnTo>
                  <a:pt x="144" y="226"/>
                </a:lnTo>
                <a:lnTo>
                  <a:pt x="150" y="233"/>
                </a:lnTo>
                <a:lnTo>
                  <a:pt x="155" y="242"/>
                </a:lnTo>
                <a:lnTo>
                  <a:pt x="163" y="253"/>
                </a:lnTo>
                <a:lnTo>
                  <a:pt x="170" y="266"/>
                </a:lnTo>
                <a:lnTo>
                  <a:pt x="178" y="279"/>
                </a:lnTo>
                <a:lnTo>
                  <a:pt x="188" y="298"/>
                </a:lnTo>
                <a:lnTo>
                  <a:pt x="197" y="316"/>
                </a:lnTo>
                <a:lnTo>
                  <a:pt x="204" y="330"/>
                </a:lnTo>
                <a:lnTo>
                  <a:pt x="211" y="342"/>
                </a:lnTo>
                <a:lnTo>
                  <a:pt x="214" y="352"/>
                </a:lnTo>
                <a:lnTo>
                  <a:pt x="218" y="357"/>
                </a:lnTo>
                <a:lnTo>
                  <a:pt x="221" y="362"/>
                </a:lnTo>
                <a:lnTo>
                  <a:pt x="222" y="363"/>
                </a:lnTo>
                <a:lnTo>
                  <a:pt x="222" y="366"/>
                </a:lnTo>
                <a:lnTo>
                  <a:pt x="224" y="373"/>
                </a:lnTo>
                <a:lnTo>
                  <a:pt x="226" y="382"/>
                </a:lnTo>
                <a:lnTo>
                  <a:pt x="226" y="392"/>
                </a:lnTo>
                <a:lnTo>
                  <a:pt x="222" y="399"/>
                </a:lnTo>
                <a:lnTo>
                  <a:pt x="216" y="404"/>
                </a:lnTo>
                <a:lnTo>
                  <a:pt x="203" y="404"/>
                </a:lnTo>
                <a:lnTo>
                  <a:pt x="185" y="395"/>
                </a:lnTo>
                <a:lnTo>
                  <a:pt x="183" y="395"/>
                </a:lnTo>
                <a:lnTo>
                  <a:pt x="179" y="391"/>
                </a:lnTo>
                <a:lnTo>
                  <a:pt x="173" y="385"/>
                </a:lnTo>
                <a:lnTo>
                  <a:pt x="163" y="373"/>
                </a:lnTo>
                <a:lnTo>
                  <a:pt x="150" y="356"/>
                </a:lnTo>
                <a:lnTo>
                  <a:pt x="134" y="333"/>
                </a:lnTo>
                <a:lnTo>
                  <a:pt x="113" y="302"/>
                </a:lnTo>
                <a:lnTo>
                  <a:pt x="91" y="263"/>
                </a:lnTo>
                <a:lnTo>
                  <a:pt x="89" y="263"/>
                </a:lnTo>
                <a:lnTo>
                  <a:pt x="86" y="259"/>
                </a:lnTo>
                <a:lnTo>
                  <a:pt x="81" y="253"/>
                </a:lnTo>
                <a:lnTo>
                  <a:pt x="76" y="245"/>
                </a:lnTo>
                <a:lnTo>
                  <a:pt x="68" y="233"/>
                </a:lnTo>
                <a:lnTo>
                  <a:pt x="59" y="220"/>
                </a:lnTo>
                <a:lnTo>
                  <a:pt x="50" y="203"/>
                </a:lnTo>
                <a:lnTo>
                  <a:pt x="41" y="182"/>
                </a:lnTo>
                <a:lnTo>
                  <a:pt x="40" y="179"/>
                </a:lnTo>
                <a:lnTo>
                  <a:pt x="38" y="171"/>
                </a:lnTo>
                <a:lnTo>
                  <a:pt x="35" y="156"/>
                </a:lnTo>
                <a:lnTo>
                  <a:pt x="31" y="139"/>
                </a:lnTo>
                <a:lnTo>
                  <a:pt x="25" y="117"/>
                </a:lnTo>
                <a:lnTo>
                  <a:pt x="19" y="96"/>
                </a:lnTo>
                <a:lnTo>
                  <a:pt x="11" y="72"/>
                </a:lnTo>
                <a:lnTo>
                  <a:pt x="2" y="48"/>
                </a:lnTo>
                <a:lnTo>
                  <a:pt x="1" y="43"/>
                </a:lnTo>
                <a:lnTo>
                  <a:pt x="0" y="33"/>
                </a:lnTo>
                <a:lnTo>
                  <a:pt x="0" y="20"/>
                </a:lnTo>
                <a:lnTo>
                  <a:pt x="0" y="7"/>
                </a:lnTo>
                <a:lnTo>
                  <a:pt x="2" y="0"/>
                </a:lnTo>
                <a:lnTo>
                  <a:pt x="9" y="2"/>
                </a:lnTo>
                <a:lnTo>
                  <a:pt x="17" y="13"/>
                </a:lnTo>
                <a:lnTo>
                  <a:pt x="33" y="41"/>
                </a:lnTo>
                <a:lnTo>
                  <a:pt x="33" y="43"/>
                </a:lnTo>
                <a:lnTo>
                  <a:pt x="35" y="48"/>
                </a:lnTo>
                <a:lnTo>
                  <a:pt x="40" y="56"/>
                </a:lnTo>
                <a:lnTo>
                  <a:pt x="45" y="67"/>
                </a:lnTo>
                <a:lnTo>
                  <a:pt x="53" y="78"/>
                </a:lnTo>
                <a:lnTo>
                  <a:pt x="60" y="93"/>
                </a:lnTo>
                <a:lnTo>
                  <a:pt x="69" y="106"/>
                </a:lnTo>
                <a:lnTo>
                  <a:pt x="79" y="12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6" name="Freeform 448"/>
          <p:cNvSpPr>
            <a:spLocks noChangeAspect="1"/>
          </p:cNvSpPr>
          <p:nvPr/>
        </p:nvSpPr>
        <p:spPr bwMode="auto">
          <a:xfrm>
            <a:off x="4754253" y="3225489"/>
            <a:ext cx="30975" cy="49562"/>
          </a:xfrm>
          <a:custGeom>
            <a:avLst/>
            <a:gdLst/>
            <a:ahLst/>
            <a:cxnLst>
              <a:cxn ang="0">
                <a:pos x="81" y="123"/>
              </a:cxn>
              <a:cxn ang="0">
                <a:pos x="89" y="140"/>
              </a:cxn>
              <a:cxn ang="0">
                <a:pos x="106" y="168"/>
              </a:cxn>
              <a:cxn ang="0">
                <a:pos x="126" y="200"/>
              </a:cxn>
              <a:cxn ang="0">
                <a:pos x="137" y="216"/>
              </a:cxn>
              <a:cxn ang="0">
                <a:pos x="144" y="226"/>
              </a:cxn>
              <a:cxn ang="0">
                <a:pos x="155" y="242"/>
              </a:cxn>
              <a:cxn ang="0">
                <a:pos x="170" y="266"/>
              </a:cxn>
              <a:cxn ang="0">
                <a:pos x="188" y="298"/>
              </a:cxn>
              <a:cxn ang="0">
                <a:pos x="204" y="330"/>
              </a:cxn>
              <a:cxn ang="0">
                <a:pos x="214" y="352"/>
              </a:cxn>
              <a:cxn ang="0">
                <a:pos x="221" y="362"/>
              </a:cxn>
              <a:cxn ang="0">
                <a:pos x="222" y="366"/>
              </a:cxn>
              <a:cxn ang="0">
                <a:pos x="226" y="382"/>
              </a:cxn>
              <a:cxn ang="0">
                <a:pos x="222" y="399"/>
              </a:cxn>
              <a:cxn ang="0">
                <a:pos x="203" y="404"/>
              </a:cxn>
              <a:cxn ang="0">
                <a:pos x="183" y="395"/>
              </a:cxn>
              <a:cxn ang="0">
                <a:pos x="173" y="385"/>
              </a:cxn>
              <a:cxn ang="0">
                <a:pos x="150" y="356"/>
              </a:cxn>
              <a:cxn ang="0">
                <a:pos x="113" y="302"/>
              </a:cxn>
              <a:cxn ang="0">
                <a:pos x="89" y="263"/>
              </a:cxn>
              <a:cxn ang="0">
                <a:pos x="81" y="253"/>
              </a:cxn>
              <a:cxn ang="0">
                <a:pos x="68" y="233"/>
              </a:cxn>
              <a:cxn ang="0">
                <a:pos x="50" y="203"/>
              </a:cxn>
              <a:cxn ang="0">
                <a:pos x="40" y="179"/>
              </a:cxn>
              <a:cxn ang="0">
                <a:pos x="35" y="156"/>
              </a:cxn>
              <a:cxn ang="0">
                <a:pos x="25" y="117"/>
              </a:cxn>
              <a:cxn ang="0">
                <a:pos x="11" y="72"/>
              </a:cxn>
              <a:cxn ang="0">
                <a:pos x="1" y="43"/>
              </a:cxn>
              <a:cxn ang="0">
                <a:pos x="0" y="20"/>
              </a:cxn>
              <a:cxn ang="0">
                <a:pos x="2" y="0"/>
              </a:cxn>
              <a:cxn ang="0">
                <a:pos x="17" y="13"/>
              </a:cxn>
              <a:cxn ang="0">
                <a:pos x="33" y="43"/>
              </a:cxn>
              <a:cxn ang="0">
                <a:pos x="40" y="56"/>
              </a:cxn>
              <a:cxn ang="0">
                <a:pos x="53" y="78"/>
              </a:cxn>
              <a:cxn ang="0">
                <a:pos x="69" y="106"/>
              </a:cxn>
              <a:cxn ang="0">
                <a:pos x="79" y="120"/>
              </a:cxn>
            </a:cxnLst>
            <a:rect l="0" t="0" r="r" b="b"/>
            <a:pathLst>
              <a:path w="226" h="404">
                <a:moveTo>
                  <a:pt x="79" y="120"/>
                </a:moveTo>
                <a:lnTo>
                  <a:pt x="81" y="123"/>
                </a:lnTo>
                <a:lnTo>
                  <a:pt x="83" y="130"/>
                </a:lnTo>
                <a:lnTo>
                  <a:pt x="89" y="140"/>
                </a:lnTo>
                <a:lnTo>
                  <a:pt x="97" y="153"/>
                </a:lnTo>
                <a:lnTo>
                  <a:pt x="106" y="168"/>
                </a:lnTo>
                <a:lnTo>
                  <a:pt x="116" y="184"/>
                </a:lnTo>
                <a:lnTo>
                  <a:pt x="126" y="200"/>
                </a:lnTo>
                <a:lnTo>
                  <a:pt x="137" y="214"/>
                </a:lnTo>
                <a:lnTo>
                  <a:pt x="137" y="216"/>
                </a:lnTo>
                <a:lnTo>
                  <a:pt x="140" y="220"/>
                </a:lnTo>
                <a:lnTo>
                  <a:pt x="144" y="226"/>
                </a:lnTo>
                <a:lnTo>
                  <a:pt x="150" y="233"/>
                </a:lnTo>
                <a:lnTo>
                  <a:pt x="155" y="242"/>
                </a:lnTo>
                <a:lnTo>
                  <a:pt x="163" y="253"/>
                </a:lnTo>
                <a:lnTo>
                  <a:pt x="170" y="266"/>
                </a:lnTo>
                <a:lnTo>
                  <a:pt x="178" y="279"/>
                </a:lnTo>
                <a:lnTo>
                  <a:pt x="188" y="298"/>
                </a:lnTo>
                <a:lnTo>
                  <a:pt x="197" y="316"/>
                </a:lnTo>
                <a:lnTo>
                  <a:pt x="204" y="330"/>
                </a:lnTo>
                <a:lnTo>
                  <a:pt x="211" y="342"/>
                </a:lnTo>
                <a:lnTo>
                  <a:pt x="214" y="352"/>
                </a:lnTo>
                <a:lnTo>
                  <a:pt x="218" y="357"/>
                </a:lnTo>
                <a:lnTo>
                  <a:pt x="221" y="362"/>
                </a:lnTo>
                <a:lnTo>
                  <a:pt x="222" y="363"/>
                </a:lnTo>
                <a:lnTo>
                  <a:pt x="222" y="366"/>
                </a:lnTo>
                <a:lnTo>
                  <a:pt x="224" y="373"/>
                </a:lnTo>
                <a:lnTo>
                  <a:pt x="226" y="382"/>
                </a:lnTo>
                <a:lnTo>
                  <a:pt x="226" y="392"/>
                </a:lnTo>
                <a:lnTo>
                  <a:pt x="222" y="399"/>
                </a:lnTo>
                <a:lnTo>
                  <a:pt x="216" y="404"/>
                </a:lnTo>
                <a:lnTo>
                  <a:pt x="203" y="404"/>
                </a:lnTo>
                <a:lnTo>
                  <a:pt x="185" y="395"/>
                </a:lnTo>
                <a:lnTo>
                  <a:pt x="183" y="395"/>
                </a:lnTo>
                <a:lnTo>
                  <a:pt x="179" y="391"/>
                </a:lnTo>
                <a:lnTo>
                  <a:pt x="173" y="385"/>
                </a:lnTo>
                <a:lnTo>
                  <a:pt x="163" y="373"/>
                </a:lnTo>
                <a:lnTo>
                  <a:pt x="150" y="356"/>
                </a:lnTo>
                <a:lnTo>
                  <a:pt x="134" y="333"/>
                </a:lnTo>
                <a:lnTo>
                  <a:pt x="113" y="302"/>
                </a:lnTo>
                <a:lnTo>
                  <a:pt x="91" y="263"/>
                </a:lnTo>
                <a:lnTo>
                  <a:pt x="89" y="263"/>
                </a:lnTo>
                <a:lnTo>
                  <a:pt x="86" y="259"/>
                </a:lnTo>
                <a:lnTo>
                  <a:pt x="81" y="253"/>
                </a:lnTo>
                <a:lnTo>
                  <a:pt x="76" y="245"/>
                </a:lnTo>
                <a:lnTo>
                  <a:pt x="68" y="233"/>
                </a:lnTo>
                <a:lnTo>
                  <a:pt x="59" y="220"/>
                </a:lnTo>
                <a:lnTo>
                  <a:pt x="50" y="203"/>
                </a:lnTo>
                <a:lnTo>
                  <a:pt x="41" y="182"/>
                </a:lnTo>
                <a:lnTo>
                  <a:pt x="40" y="179"/>
                </a:lnTo>
                <a:lnTo>
                  <a:pt x="38" y="171"/>
                </a:lnTo>
                <a:lnTo>
                  <a:pt x="35" y="156"/>
                </a:lnTo>
                <a:lnTo>
                  <a:pt x="31" y="139"/>
                </a:lnTo>
                <a:lnTo>
                  <a:pt x="25" y="117"/>
                </a:lnTo>
                <a:lnTo>
                  <a:pt x="19" y="96"/>
                </a:lnTo>
                <a:lnTo>
                  <a:pt x="11" y="72"/>
                </a:lnTo>
                <a:lnTo>
                  <a:pt x="2" y="48"/>
                </a:lnTo>
                <a:lnTo>
                  <a:pt x="1" y="43"/>
                </a:lnTo>
                <a:lnTo>
                  <a:pt x="0" y="33"/>
                </a:lnTo>
                <a:lnTo>
                  <a:pt x="0" y="20"/>
                </a:lnTo>
                <a:lnTo>
                  <a:pt x="0" y="7"/>
                </a:lnTo>
                <a:lnTo>
                  <a:pt x="2" y="0"/>
                </a:lnTo>
                <a:lnTo>
                  <a:pt x="9" y="2"/>
                </a:lnTo>
                <a:lnTo>
                  <a:pt x="17" y="13"/>
                </a:lnTo>
                <a:lnTo>
                  <a:pt x="33" y="41"/>
                </a:lnTo>
                <a:lnTo>
                  <a:pt x="33" y="43"/>
                </a:lnTo>
                <a:lnTo>
                  <a:pt x="35" y="48"/>
                </a:lnTo>
                <a:lnTo>
                  <a:pt x="40" y="56"/>
                </a:lnTo>
                <a:lnTo>
                  <a:pt x="45" y="67"/>
                </a:lnTo>
                <a:lnTo>
                  <a:pt x="53" y="78"/>
                </a:lnTo>
                <a:lnTo>
                  <a:pt x="60" y="93"/>
                </a:lnTo>
                <a:lnTo>
                  <a:pt x="69" y="106"/>
                </a:lnTo>
                <a:lnTo>
                  <a:pt x="79" y="120"/>
                </a:lnTo>
                <a:lnTo>
                  <a:pt x="79" y="12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7" name="Freeform 449"/>
          <p:cNvSpPr>
            <a:spLocks noChangeAspect="1"/>
          </p:cNvSpPr>
          <p:nvPr/>
        </p:nvSpPr>
        <p:spPr bwMode="auto">
          <a:xfrm>
            <a:off x="4770773" y="3200158"/>
            <a:ext cx="37170" cy="7856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9" y="7"/>
              </a:cxn>
              <a:cxn ang="0">
                <a:pos x="79" y="23"/>
              </a:cxn>
              <a:cxn ang="0">
                <a:pos x="94" y="48"/>
              </a:cxn>
              <a:cxn ang="0">
                <a:pos x="113" y="78"/>
              </a:cxn>
              <a:cxn ang="0">
                <a:pos x="133" y="113"/>
              </a:cxn>
              <a:cxn ang="0">
                <a:pos x="154" y="149"/>
              </a:cxn>
              <a:cxn ang="0">
                <a:pos x="171" y="187"/>
              </a:cxn>
              <a:cxn ang="0">
                <a:pos x="186" y="220"/>
              </a:cxn>
              <a:cxn ang="0">
                <a:pos x="191" y="232"/>
              </a:cxn>
              <a:cxn ang="0">
                <a:pos x="208" y="263"/>
              </a:cxn>
              <a:cxn ang="0">
                <a:pos x="228" y="311"/>
              </a:cxn>
              <a:cxn ang="0">
                <a:pos x="248" y="369"/>
              </a:cxn>
              <a:cxn ang="0">
                <a:pos x="265" y="436"/>
              </a:cxn>
              <a:cxn ang="0">
                <a:pos x="271" y="507"/>
              </a:cxn>
              <a:cxn ang="0">
                <a:pos x="265" y="576"/>
              </a:cxn>
              <a:cxn ang="0">
                <a:pos x="239" y="641"/>
              </a:cxn>
              <a:cxn ang="0">
                <a:pos x="231" y="631"/>
              </a:cxn>
              <a:cxn ang="0">
                <a:pos x="207" y="601"/>
              </a:cxn>
              <a:cxn ang="0">
                <a:pos x="174" y="556"/>
              </a:cxn>
              <a:cxn ang="0">
                <a:pos x="135" y="499"/>
              </a:cxn>
              <a:cxn ang="0">
                <a:pos x="93" y="436"/>
              </a:cxn>
              <a:cxn ang="0">
                <a:pos x="55" y="371"/>
              </a:cxn>
              <a:cxn ang="0">
                <a:pos x="22" y="307"/>
              </a:cxn>
              <a:cxn ang="0">
                <a:pos x="2" y="249"/>
              </a:cxn>
              <a:cxn ang="0">
                <a:pos x="1" y="246"/>
              </a:cxn>
              <a:cxn ang="0">
                <a:pos x="0" y="233"/>
              </a:cxn>
              <a:cxn ang="0">
                <a:pos x="0" y="213"/>
              </a:cxn>
              <a:cxn ang="0">
                <a:pos x="2" y="184"/>
              </a:cxn>
              <a:cxn ang="0">
                <a:pos x="9" y="148"/>
              </a:cxn>
              <a:cxn ang="0">
                <a:pos x="20" y="106"/>
              </a:cxn>
              <a:cxn ang="0">
                <a:pos x="38" y="57"/>
              </a:cxn>
              <a:cxn ang="0">
                <a:pos x="65" y="0"/>
              </a:cxn>
            </a:cxnLst>
            <a:rect l="0" t="0" r="r" b="b"/>
            <a:pathLst>
              <a:path w="271" h="641">
                <a:moveTo>
                  <a:pt x="65" y="0"/>
                </a:moveTo>
                <a:lnTo>
                  <a:pt x="69" y="7"/>
                </a:lnTo>
                <a:lnTo>
                  <a:pt x="79" y="23"/>
                </a:lnTo>
                <a:lnTo>
                  <a:pt x="94" y="48"/>
                </a:lnTo>
                <a:lnTo>
                  <a:pt x="113" y="78"/>
                </a:lnTo>
                <a:lnTo>
                  <a:pt x="133" y="113"/>
                </a:lnTo>
                <a:lnTo>
                  <a:pt x="154" y="149"/>
                </a:lnTo>
                <a:lnTo>
                  <a:pt x="171" y="187"/>
                </a:lnTo>
                <a:lnTo>
                  <a:pt x="186" y="220"/>
                </a:lnTo>
                <a:lnTo>
                  <a:pt x="191" y="232"/>
                </a:lnTo>
                <a:lnTo>
                  <a:pt x="208" y="263"/>
                </a:lnTo>
                <a:lnTo>
                  <a:pt x="228" y="311"/>
                </a:lnTo>
                <a:lnTo>
                  <a:pt x="248" y="369"/>
                </a:lnTo>
                <a:lnTo>
                  <a:pt x="265" y="436"/>
                </a:lnTo>
                <a:lnTo>
                  <a:pt x="271" y="507"/>
                </a:lnTo>
                <a:lnTo>
                  <a:pt x="265" y="576"/>
                </a:lnTo>
                <a:lnTo>
                  <a:pt x="239" y="641"/>
                </a:lnTo>
                <a:lnTo>
                  <a:pt x="231" y="631"/>
                </a:lnTo>
                <a:lnTo>
                  <a:pt x="207" y="601"/>
                </a:lnTo>
                <a:lnTo>
                  <a:pt x="174" y="556"/>
                </a:lnTo>
                <a:lnTo>
                  <a:pt x="135" y="499"/>
                </a:lnTo>
                <a:lnTo>
                  <a:pt x="93" y="436"/>
                </a:lnTo>
                <a:lnTo>
                  <a:pt x="55" y="371"/>
                </a:lnTo>
                <a:lnTo>
                  <a:pt x="22" y="307"/>
                </a:lnTo>
                <a:lnTo>
                  <a:pt x="2" y="249"/>
                </a:lnTo>
                <a:lnTo>
                  <a:pt x="1" y="246"/>
                </a:lnTo>
                <a:lnTo>
                  <a:pt x="0" y="233"/>
                </a:lnTo>
                <a:lnTo>
                  <a:pt x="0" y="213"/>
                </a:lnTo>
                <a:lnTo>
                  <a:pt x="2" y="184"/>
                </a:lnTo>
                <a:lnTo>
                  <a:pt x="9" y="148"/>
                </a:lnTo>
                <a:lnTo>
                  <a:pt x="20" y="106"/>
                </a:lnTo>
                <a:lnTo>
                  <a:pt x="38" y="57"/>
                </a:lnTo>
                <a:lnTo>
                  <a:pt x="6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8" name="Freeform 450"/>
          <p:cNvSpPr>
            <a:spLocks noChangeAspect="1"/>
          </p:cNvSpPr>
          <p:nvPr/>
        </p:nvSpPr>
        <p:spPr bwMode="auto">
          <a:xfrm>
            <a:off x="4770773" y="3200158"/>
            <a:ext cx="37170" cy="7856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9" y="7"/>
              </a:cxn>
              <a:cxn ang="0">
                <a:pos x="79" y="23"/>
              </a:cxn>
              <a:cxn ang="0">
                <a:pos x="94" y="48"/>
              </a:cxn>
              <a:cxn ang="0">
                <a:pos x="113" y="78"/>
              </a:cxn>
              <a:cxn ang="0">
                <a:pos x="133" y="113"/>
              </a:cxn>
              <a:cxn ang="0">
                <a:pos x="154" y="149"/>
              </a:cxn>
              <a:cxn ang="0">
                <a:pos x="171" y="187"/>
              </a:cxn>
              <a:cxn ang="0">
                <a:pos x="186" y="220"/>
              </a:cxn>
              <a:cxn ang="0">
                <a:pos x="191" y="232"/>
              </a:cxn>
              <a:cxn ang="0">
                <a:pos x="208" y="263"/>
              </a:cxn>
              <a:cxn ang="0">
                <a:pos x="228" y="311"/>
              </a:cxn>
              <a:cxn ang="0">
                <a:pos x="248" y="369"/>
              </a:cxn>
              <a:cxn ang="0">
                <a:pos x="265" y="436"/>
              </a:cxn>
              <a:cxn ang="0">
                <a:pos x="271" y="507"/>
              </a:cxn>
              <a:cxn ang="0">
                <a:pos x="265" y="576"/>
              </a:cxn>
              <a:cxn ang="0">
                <a:pos x="239" y="641"/>
              </a:cxn>
              <a:cxn ang="0">
                <a:pos x="231" y="631"/>
              </a:cxn>
              <a:cxn ang="0">
                <a:pos x="207" y="601"/>
              </a:cxn>
              <a:cxn ang="0">
                <a:pos x="174" y="556"/>
              </a:cxn>
              <a:cxn ang="0">
                <a:pos x="135" y="499"/>
              </a:cxn>
              <a:cxn ang="0">
                <a:pos x="93" y="436"/>
              </a:cxn>
              <a:cxn ang="0">
                <a:pos x="55" y="371"/>
              </a:cxn>
              <a:cxn ang="0">
                <a:pos x="22" y="307"/>
              </a:cxn>
              <a:cxn ang="0">
                <a:pos x="2" y="249"/>
              </a:cxn>
              <a:cxn ang="0">
                <a:pos x="1" y="246"/>
              </a:cxn>
              <a:cxn ang="0">
                <a:pos x="0" y="233"/>
              </a:cxn>
              <a:cxn ang="0">
                <a:pos x="0" y="213"/>
              </a:cxn>
              <a:cxn ang="0">
                <a:pos x="2" y="184"/>
              </a:cxn>
              <a:cxn ang="0">
                <a:pos x="9" y="148"/>
              </a:cxn>
              <a:cxn ang="0">
                <a:pos x="20" y="106"/>
              </a:cxn>
              <a:cxn ang="0">
                <a:pos x="38" y="57"/>
              </a:cxn>
              <a:cxn ang="0">
                <a:pos x="65" y="0"/>
              </a:cxn>
              <a:cxn ang="0">
                <a:pos x="65" y="0"/>
              </a:cxn>
            </a:cxnLst>
            <a:rect l="0" t="0" r="r" b="b"/>
            <a:pathLst>
              <a:path w="271" h="641">
                <a:moveTo>
                  <a:pt x="65" y="0"/>
                </a:moveTo>
                <a:lnTo>
                  <a:pt x="69" y="7"/>
                </a:lnTo>
                <a:lnTo>
                  <a:pt x="79" y="23"/>
                </a:lnTo>
                <a:lnTo>
                  <a:pt x="94" y="48"/>
                </a:lnTo>
                <a:lnTo>
                  <a:pt x="113" y="78"/>
                </a:lnTo>
                <a:lnTo>
                  <a:pt x="133" y="113"/>
                </a:lnTo>
                <a:lnTo>
                  <a:pt x="154" y="149"/>
                </a:lnTo>
                <a:lnTo>
                  <a:pt x="171" y="187"/>
                </a:lnTo>
                <a:lnTo>
                  <a:pt x="186" y="220"/>
                </a:lnTo>
                <a:lnTo>
                  <a:pt x="191" y="232"/>
                </a:lnTo>
                <a:lnTo>
                  <a:pt x="208" y="263"/>
                </a:lnTo>
                <a:lnTo>
                  <a:pt x="228" y="311"/>
                </a:lnTo>
                <a:lnTo>
                  <a:pt x="248" y="369"/>
                </a:lnTo>
                <a:lnTo>
                  <a:pt x="265" y="436"/>
                </a:lnTo>
                <a:lnTo>
                  <a:pt x="271" y="507"/>
                </a:lnTo>
                <a:lnTo>
                  <a:pt x="265" y="576"/>
                </a:lnTo>
                <a:lnTo>
                  <a:pt x="239" y="641"/>
                </a:lnTo>
                <a:lnTo>
                  <a:pt x="231" y="631"/>
                </a:lnTo>
                <a:lnTo>
                  <a:pt x="207" y="601"/>
                </a:lnTo>
                <a:lnTo>
                  <a:pt x="174" y="556"/>
                </a:lnTo>
                <a:lnTo>
                  <a:pt x="135" y="499"/>
                </a:lnTo>
                <a:lnTo>
                  <a:pt x="93" y="436"/>
                </a:lnTo>
                <a:lnTo>
                  <a:pt x="55" y="371"/>
                </a:lnTo>
                <a:lnTo>
                  <a:pt x="22" y="307"/>
                </a:lnTo>
                <a:lnTo>
                  <a:pt x="2" y="249"/>
                </a:lnTo>
                <a:lnTo>
                  <a:pt x="1" y="246"/>
                </a:lnTo>
                <a:lnTo>
                  <a:pt x="0" y="233"/>
                </a:lnTo>
                <a:lnTo>
                  <a:pt x="0" y="213"/>
                </a:lnTo>
                <a:lnTo>
                  <a:pt x="2" y="184"/>
                </a:lnTo>
                <a:lnTo>
                  <a:pt x="9" y="148"/>
                </a:lnTo>
                <a:lnTo>
                  <a:pt x="20" y="106"/>
                </a:lnTo>
                <a:lnTo>
                  <a:pt x="38" y="57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899" name="Freeform 451"/>
          <p:cNvSpPr>
            <a:spLocks noChangeAspect="1"/>
          </p:cNvSpPr>
          <p:nvPr/>
        </p:nvSpPr>
        <p:spPr bwMode="auto">
          <a:xfrm>
            <a:off x="4770360" y="3227325"/>
            <a:ext cx="33866" cy="52499"/>
          </a:xfrm>
          <a:custGeom>
            <a:avLst/>
            <a:gdLst/>
            <a:ahLst/>
            <a:cxnLst>
              <a:cxn ang="0">
                <a:pos x="98" y="158"/>
              </a:cxn>
              <a:cxn ang="0">
                <a:pos x="107" y="175"/>
              </a:cxn>
              <a:cxn ang="0">
                <a:pos x="124" y="201"/>
              </a:cxn>
              <a:cxn ang="0">
                <a:pos x="144" y="233"/>
              </a:cxn>
              <a:cxn ang="0">
                <a:pos x="155" y="249"/>
              </a:cxn>
              <a:cxn ang="0">
                <a:pos x="163" y="259"/>
              </a:cxn>
              <a:cxn ang="0">
                <a:pos x="175" y="276"/>
              </a:cxn>
              <a:cxn ang="0">
                <a:pos x="190" y="301"/>
              </a:cxn>
              <a:cxn ang="0">
                <a:pos x="209" y="333"/>
              </a:cxn>
              <a:cxn ang="0">
                <a:pos x="226" y="360"/>
              </a:cxn>
              <a:cxn ang="0">
                <a:pos x="236" y="378"/>
              </a:cxn>
              <a:cxn ang="0">
                <a:pos x="242" y="386"/>
              </a:cxn>
              <a:cxn ang="0">
                <a:pos x="243" y="389"/>
              </a:cxn>
              <a:cxn ang="0">
                <a:pos x="246" y="405"/>
              </a:cxn>
              <a:cxn ang="0">
                <a:pos x="243" y="422"/>
              </a:cxn>
              <a:cxn ang="0">
                <a:pos x="223" y="425"/>
              </a:cxn>
              <a:cxn ang="0">
                <a:pos x="203" y="417"/>
              </a:cxn>
              <a:cxn ang="0">
                <a:pos x="192" y="408"/>
              </a:cxn>
              <a:cxn ang="0">
                <a:pos x="169" y="382"/>
              </a:cxn>
              <a:cxn ang="0">
                <a:pos x="131" y="331"/>
              </a:cxn>
              <a:cxn ang="0">
                <a:pos x="107" y="292"/>
              </a:cxn>
              <a:cxn ang="0">
                <a:pos x="100" y="281"/>
              </a:cxn>
              <a:cxn ang="0">
                <a:pos x="87" y="258"/>
              </a:cxn>
              <a:cxn ang="0">
                <a:pos x="71" y="226"/>
              </a:cxn>
              <a:cxn ang="0">
                <a:pos x="59" y="201"/>
              </a:cxn>
              <a:cxn ang="0">
                <a:pos x="50" y="178"/>
              </a:cxn>
              <a:cxn ang="0">
                <a:pos x="34" y="140"/>
              </a:cxn>
              <a:cxn ang="0">
                <a:pos x="14" y="95"/>
              </a:cxn>
              <a:cxn ang="0">
                <a:pos x="4" y="65"/>
              </a:cxn>
              <a:cxn ang="0">
                <a:pos x="0" y="32"/>
              </a:cxn>
              <a:cxn ang="0">
                <a:pos x="2" y="1"/>
              </a:cxn>
              <a:cxn ang="0">
                <a:pos x="21" y="13"/>
              </a:cxn>
              <a:cxn ang="0">
                <a:pos x="42" y="52"/>
              </a:cxn>
              <a:cxn ang="0">
                <a:pos x="50" y="72"/>
              </a:cxn>
              <a:cxn ang="0">
                <a:pos x="67" y="104"/>
              </a:cxn>
              <a:cxn ang="0">
                <a:pos x="87" y="140"/>
              </a:cxn>
            </a:cxnLst>
            <a:rect l="0" t="0" r="r" b="b"/>
            <a:pathLst>
              <a:path w="246" h="427">
                <a:moveTo>
                  <a:pt x="97" y="155"/>
                </a:moveTo>
                <a:lnTo>
                  <a:pt x="98" y="158"/>
                </a:lnTo>
                <a:lnTo>
                  <a:pt x="101" y="165"/>
                </a:lnTo>
                <a:lnTo>
                  <a:pt x="107" y="175"/>
                </a:lnTo>
                <a:lnTo>
                  <a:pt x="115" y="187"/>
                </a:lnTo>
                <a:lnTo>
                  <a:pt x="124" y="201"/>
                </a:lnTo>
                <a:lnTo>
                  <a:pt x="134" y="217"/>
                </a:lnTo>
                <a:lnTo>
                  <a:pt x="144" y="233"/>
                </a:lnTo>
                <a:lnTo>
                  <a:pt x="155" y="247"/>
                </a:lnTo>
                <a:lnTo>
                  <a:pt x="155" y="249"/>
                </a:lnTo>
                <a:lnTo>
                  <a:pt x="159" y="253"/>
                </a:lnTo>
                <a:lnTo>
                  <a:pt x="163" y="259"/>
                </a:lnTo>
                <a:lnTo>
                  <a:pt x="169" y="266"/>
                </a:lnTo>
                <a:lnTo>
                  <a:pt x="175" y="276"/>
                </a:lnTo>
                <a:lnTo>
                  <a:pt x="183" y="288"/>
                </a:lnTo>
                <a:lnTo>
                  <a:pt x="190" y="301"/>
                </a:lnTo>
                <a:lnTo>
                  <a:pt x="199" y="314"/>
                </a:lnTo>
                <a:lnTo>
                  <a:pt x="209" y="333"/>
                </a:lnTo>
                <a:lnTo>
                  <a:pt x="218" y="347"/>
                </a:lnTo>
                <a:lnTo>
                  <a:pt x="226" y="360"/>
                </a:lnTo>
                <a:lnTo>
                  <a:pt x="232" y="370"/>
                </a:lnTo>
                <a:lnTo>
                  <a:pt x="236" y="378"/>
                </a:lnTo>
                <a:lnTo>
                  <a:pt x="240" y="383"/>
                </a:lnTo>
                <a:lnTo>
                  <a:pt x="242" y="386"/>
                </a:lnTo>
                <a:lnTo>
                  <a:pt x="243" y="386"/>
                </a:lnTo>
                <a:lnTo>
                  <a:pt x="243" y="389"/>
                </a:lnTo>
                <a:lnTo>
                  <a:pt x="245" y="396"/>
                </a:lnTo>
                <a:lnTo>
                  <a:pt x="246" y="405"/>
                </a:lnTo>
                <a:lnTo>
                  <a:pt x="246" y="415"/>
                </a:lnTo>
                <a:lnTo>
                  <a:pt x="243" y="422"/>
                </a:lnTo>
                <a:lnTo>
                  <a:pt x="236" y="427"/>
                </a:lnTo>
                <a:lnTo>
                  <a:pt x="223" y="425"/>
                </a:lnTo>
                <a:lnTo>
                  <a:pt x="206" y="417"/>
                </a:lnTo>
                <a:lnTo>
                  <a:pt x="203" y="417"/>
                </a:lnTo>
                <a:lnTo>
                  <a:pt x="199" y="414"/>
                </a:lnTo>
                <a:lnTo>
                  <a:pt x="192" y="408"/>
                </a:lnTo>
                <a:lnTo>
                  <a:pt x="182" y="398"/>
                </a:lnTo>
                <a:lnTo>
                  <a:pt x="169" y="382"/>
                </a:lnTo>
                <a:lnTo>
                  <a:pt x="151" y="360"/>
                </a:lnTo>
                <a:lnTo>
                  <a:pt x="131" y="331"/>
                </a:lnTo>
                <a:lnTo>
                  <a:pt x="108" y="292"/>
                </a:lnTo>
                <a:lnTo>
                  <a:pt x="107" y="292"/>
                </a:lnTo>
                <a:lnTo>
                  <a:pt x="105" y="288"/>
                </a:lnTo>
                <a:lnTo>
                  <a:pt x="100" y="281"/>
                </a:lnTo>
                <a:lnTo>
                  <a:pt x="95" y="271"/>
                </a:lnTo>
                <a:lnTo>
                  <a:pt x="87" y="258"/>
                </a:lnTo>
                <a:lnTo>
                  <a:pt x="79" y="243"/>
                </a:lnTo>
                <a:lnTo>
                  <a:pt x="71" y="226"/>
                </a:lnTo>
                <a:lnTo>
                  <a:pt x="62" y="204"/>
                </a:lnTo>
                <a:lnTo>
                  <a:pt x="59" y="201"/>
                </a:lnTo>
                <a:lnTo>
                  <a:pt x="55" y="192"/>
                </a:lnTo>
                <a:lnTo>
                  <a:pt x="50" y="178"/>
                </a:lnTo>
                <a:lnTo>
                  <a:pt x="43" y="161"/>
                </a:lnTo>
                <a:lnTo>
                  <a:pt x="34" y="140"/>
                </a:lnTo>
                <a:lnTo>
                  <a:pt x="24" y="119"/>
                </a:lnTo>
                <a:lnTo>
                  <a:pt x="14" y="95"/>
                </a:lnTo>
                <a:lnTo>
                  <a:pt x="5" y="71"/>
                </a:lnTo>
                <a:lnTo>
                  <a:pt x="4" y="65"/>
                </a:lnTo>
                <a:lnTo>
                  <a:pt x="1" y="51"/>
                </a:lnTo>
                <a:lnTo>
                  <a:pt x="0" y="32"/>
                </a:lnTo>
                <a:lnTo>
                  <a:pt x="0" y="13"/>
                </a:lnTo>
                <a:lnTo>
                  <a:pt x="2" y="1"/>
                </a:lnTo>
                <a:lnTo>
                  <a:pt x="9" y="0"/>
                </a:lnTo>
                <a:lnTo>
                  <a:pt x="21" y="13"/>
                </a:lnTo>
                <a:lnTo>
                  <a:pt x="40" y="48"/>
                </a:lnTo>
                <a:lnTo>
                  <a:pt x="42" y="52"/>
                </a:lnTo>
                <a:lnTo>
                  <a:pt x="45" y="59"/>
                </a:lnTo>
                <a:lnTo>
                  <a:pt x="50" y="72"/>
                </a:lnTo>
                <a:lnTo>
                  <a:pt x="59" y="87"/>
                </a:lnTo>
                <a:lnTo>
                  <a:pt x="67" y="104"/>
                </a:lnTo>
                <a:lnTo>
                  <a:pt x="77" y="123"/>
                </a:lnTo>
                <a:lnTo>
                  <a:pt x="87" y="140"/>
                </a:lnTo>
                <a:lnTo>
                  <a:pt x="97" y="15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0" name="Freeform 452"/>
          <p:cNvSpPr>
            <a:spLocks noChangeAspect="1"/>
          </p:cNvSpPr>
          <p:nvPr/>
        </p:nvSpPr>
        <p:spPr bwMode="auto">
          <a:xfrm>
            <a:off x="4770360" y="3227325"/>
            <a:ext cx="33866" cy="52499"/>
          </a:xfrm>
          <a:custGeom>
            <a:avLst/>
            <a:gdLst/>
            <a:ahLst/>
            <a:cxnLst>
              <a:cxn ang="0">
                <a:pos x="98" y="158"/>
              </a:cxn>
              <a:cxn ang="0">
                <a:pos x="107" y="175"/>
              </a:cxn>
              <a:cxn ang="0">
                <a:pos x="124" y="201"/>
              </a:cxn>
              <a:cxn ang="0">
                <a:pos x="144" y="233"/>
              </a:cxn>
              <a:cxn ang="0">
                <a:pos x="155" y="249"/>
              </a:cxn>
              <a:cxn ang="0">
                <a:pos x="163" y="259"/>
              </a:cxn>
              <a:cxn ang="0">
                <a:pos x="175" y="276"/>
              </a:cxn>
              <a:cxn ang="0">
                <a:pos x="190" y="301"/>
              </a:cxn>
              <a:cxn ang="0">
                <a:pos x="209" y="333"/>
              </a:cxn>
              <a:cxn ang="0">
                <a:pos x="226" y="360"/>
              </a:cxn>
              <a:cxn ang="0">
                <a:pos x="236" y="378"/>
              </a:cxn>
              <a:cxn ang="0">
                <a:pos x="242" y="386"/>
              </a:cxn>
              <a:cxn ang="0">
                <a:pos x="243" y="389"/>
              </a:cxn>
              <a:cxn ang="0">
                <a:pos x="246" y="405"/>
              </a:cxn>
              <a:cxn ang="0">
                <a:pos x="243" y="422"/>
              </a:cxn>
              <a:cxn ang="0">
                <a:pos x="223" y="425"/>
              </a:cxn>
              <a:cxn ang="0">
                <a:pos x="203" y="417"/>
              </a:cxn>
              <a:cxn ang="0">
                <a:pos x="192" y="408"/>
              </a:cxn>
              <a:cxn ang="0">
                <a:pos x="169" y="382"/>
              </a:cxn>
              <a:cxn ang="0">
                <a:pos x="131" y="331"/>
              </a:cxn>
              <a:cxn ang="0">
                <a:pos x="107" y="292"/>
              </a:cxn>
              <a:cxn ang="0">
                <a:pos x="100" y="281"/>
              </a:cxn>
              <a:cxn ang="0">
                <a:pos x="87" y="258"/>
              </a:cxn>
              <a:cxn ang="0">
                <a:pos x="71" y="226"/>
              </a:cxn>
              <a:cxn ang="0">
                <a:pos x="59" y="201"/>
              </a:cxn>
              <a:cxn ang="0">
                <a:pos x="50" y="178"/>
              </a:cxn>
              <a:cxn ang="0">
                <a:pos x="34" y="140"/>
              </a:cxn>
              <a:cxn ang="0">
                <a:pos x="14" y="95"/>
              </a:cxn>
              <a:cxn ang="0">
                <a:pos x="4" y="65"/>
              </a:cxn>
              <a:cxn ang="0">
                <a:pos x="0" y="32"/>
              </a:cxn>
              <a:cxn ang="0">
                <a:pos x="2" y="1"/>
              </a:cxn>
              <a:cxn ang="0">
                <a:pos x="21" y="13"/>
              </a:cxn>
              <a:cxn ang="0">
                <a:pos x="42" y="52"/>
              </a:cxn>
              <a:cxn ang="0">
                <a:pos x="50" y="72"/>
              </a:cxn>
              <a:cxn ang="0">
                <a:pos x="67" y="104"/>
              </a:cxn>
              <a:cxn ang="0">
                <a:pos x="87" y="140"/>
              </a:cxn>
              <a:cxn ang="0">
                <a:pos x="97" y="155"/>
              </a:cxn>
            </a:cxnLst>
            <a:rect l="0" t="0" r="r" b="b"/>
            <a:pathLst>
              <a:path w="246" h="427">
                <a:moveTo>
                  <a:pt x="97" y="155"/>
                </a:moveTo>
                <a:lnTo>
                  <a:pt x="98" y="158"/>
                </a:lnTo>
                <a:lnTo>
                  <a:pt x="101" y="165"/>
                </a:lnTo>
                <a:lnTo>
                  <a:pt x="107" y="175"/>
                </a:lnTo>
                <a:lnTo>
                  <a:pt x="115" y="187"/>
                </a:lnTo>
                <a:lnTo>
                  <a:pt x="124" y="201"/>
                </a:lnTo>
                <a:lnTo>
                  <a:pt x="134" y="217"/>
                </a:lnTo>
                <a:lnTo>
                  <a:pt x="144" y="233"/>
                </a:lnTo>
                <a:lnTo>
                  <a:pt x="155" y="247"/>
                </a:lnTo>
                <a:lnTo>
                  <a:pt x="155" y="249"/>
                </a:lnTo>
                <a:lnTo>
                  <a:pt x="159" y="253"/>
                </a:lnTo>
                <a:lnTo>
                  <a:pt x="163" y="259"/>
                </a:lnTo>
                <a:lnTo>
                  <a:pt x="169" y="266"/>
                </a:lnTo>
                <a:lnTo>
                  <a:pt x="175" y="276"/>
                </a:lnTo>
                <a:lnTo>
                  <a:pt x="183" y="288"/>
                </a:lnTo>
                <a:lnTo>
                  <a:pt x="190" y="301"/>
                </a:lnTo>
                <a:lnTo>
                  <a:pt x="199" y="314"/>
                </a:lnTo>
                <a:lnTo>
                  <a:pt x="209" y="333"/>
                </a:lnTo>
                <a:lnTo>
                  <a:pt x="218" y="347"/>
                </a:lnTo>
                <a:lnTo>
                  <a:pt x="226" y="360"/>
                </a:lnTo>
                <a:lnTo>
                  <a:pt x="232" y="370"/>
                </a:lnTo>
                <a:lnTo>
                  <a:pt x="236" y="378"/>
                </a:lnTo>
                <a:lnTo>
                  <a:pt x="240" y="383"/>
                </a:lnTo>
                <a:lnTo>
                  <a:pt x="242" y="386"/>
                </a:lnTo>
                <a:lnTo>
                  <a:pt x="243" y="386"/>
                </a:lnTo>
                <a:lnTo>
                  <a:pt x="243" y="389"/>
                </a:lnTo>
                <a:lnTo>
                  <a:pt x="245" y="396"/>
                </a:lnTo>
                <a:lnTo>
                  <a:pt x="246" y="405"/>
                </a:lnTo>
                <a:lnTo>
                  <a:pt x="246" y="415"/>
                </a:lnTo>
                <a:lnTo>
                  <a:pt x="243" y="422"/>
                </a:lnTo>
                <a:lnTo>
                  <a:pt x="236" y="427"/>
                </a:lnTo>
                <a:lnTo>
                  <a:pt x="223" y="425"/>
                </a:lnTo>
                <a:lnTo>
                  <a:pt x="206" y="417"/>
                </a:lnTo>
                <a:lnTo>
                  <a:pt x="203" y="417"/>
                </a:lnTo>
                <a:lnTo>
                  <a:pt x="199" y="414"/>
                </a:lnTo>
                <a:lnTo>
                  <a:pt x="192" y="408"/>
                </a:lnTo>
                <a:lnTo>
                  <a:pt x="182" y="398"/>
                </a:lnTo>
                <a:lnTo>
                  <a:pt x="169" y="382"/>
                </a:lnTo>
                <a:lnTo>
                  <a:pt x="151" y="360"/>
                </a:lnTo>
                <a:lnTo>
                  <a:pt x="131" y="331"/>
                </a:lnTo>
                <a:lnTo>
                  <a:pt x="108" y="292"/>
                </a:lnTo>
                <a:lnTo>
                  <a:pt x="107" y="292"/>
                </a:lnTo>
                <a:lnTo>
                  <a:pt x="105" y="288"/>
                </a:lnTo>
                <a:lnTo>
                  <a:pt x="100" y="281"/>
                </a:lnTo>
                <a:lnTo>
                  <a:pt x="95" y="271"/>
                </a:lnTo>
                <a:lnTo>
                  <a:pt x="87" y="258"/>
                </a:lnTo>
                <a:lnTo>
                  <a:pt x="79" y="243"/>
                </a:lnTo>
                <a:lnTo>
                  <a:pt x="71" y="226"/>
                </a:lnTo>
                <a:lnTo>
                  <a:pt x="62" y="204"/>
                </a:lnTo>
                <a:lnTo>
                  <a:pt x="59" y="201"/>
                </a:lnTo>
                <a:lnTo>
                  <a:pt x="55" y="192"/>
                </a:lnTo>
                <a:lnTo>
                  <a:pt x="50" y="178"/>
                </a:lnTo>
                <a:lnTo>
                  <a:pt x="43" y="161"/>
                </a:lnTo>
                <a:lnTo>
                  <a:pt x="34" y="140"/>
                </a:lnTo>
                <a:lnTo>
                  <a:pt x="24" y="119"/>
                </a:lnTo>
                <a:lnTo>
                  <a:pt x="14" y="95"/>
                </a:lnTo>
                <a:lnTo>
                  <a:pt x="5" y="71"/>
                </a:lnTo>
                <a:lnTo>
                  <a:pt x="4" y="65"/>
                </a:lnTo>
                <a:lnTo>
                  <a:pt x="1" y="51"/>
                </a:lnTo>
                <a:lnTo>
                  <a:pt x="0" y="32"/>
                </a:lnTo>
                <a:lnTo>
                  <a:pt x="0" y="13"/>
                </a:lnTo>
                <a:lnTo>
                  <a:pt x="2" y="1"/>
                </a:lnTo>
                <a:lnTo>
                  <a:pt x="9" y="0"/>
                </a:lnTo>
                <a:lnTo>
                  <a:pt x="21" y="13"/>
                </a:lnTo>
                <a:lnTo>
                  <a:pt x="40" y="48"/>
                </a:lnTo>
                <a:lnTo>
                  <a:pt x="42" y="52"/>
                </a:lnTo>
                <a:lnTo>
                  <a:pt x="45" y="59"/>
                </a:lnTo>
                <a:lnTo>
                  <a:pt x="50" y="72"/>
                </a:lnTo>
                <a:lnTo>
                  <a:pt x="59" y="87"/>
                </a:lnTo>
                <a:lnTo>
                  <a:pt x="67" y="104"/>
                </a:lnTo>
                <a:lnTo>
                  <a:pt x="77" y="123"/>
                </a:lnTo>
                <a:lnTo>
                  <a:pt x="87" y="140"/>
                </a:lnTo>
                <a:lnTo>
                  <a:pt x="97" y="155"/>
                </a:lnTo>
                <a:lnTo>
                  <a:pt x="97" y="15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1" name="Freeform 453"/>
          <p:cNvSpPr>
            <a:spLocks noChangeAspect="1"/>
          </p:cNvSpPr>
          <p:nvPr/>
        </p:nvSpPr>
        <p:spPr bwMode="auto">
          <a:xfrm>
            <a:off x="4787706" y="3201259"/>
            <a:ext cx="37583" cy="78565"/>
          </a:xfrm>
          <a:custGeom>
            <a:avLst/>
            <a:gdLst/>
            <a:ahLst/>
            <a:cxnLst>
              <a:cxn ang="0">
                <a:pos x="66" y="0"/>
              </a:cxn>
              <a:cxn ang="0">
                <a:pos x="70" y="7"/>
              </a:cxn>
              <a:cxn ang="0">
                <a:pos x="80" y="23"/>
              </a:cxn>
              <a:cxn ang="0">
                <a:pos x="96" y="48"/>
              </a:cxn>
              <a:cxn ang="0">
                <a:pos x="115" y="78"/>
              </a:cxn>
              <a:cxn ang="0">
                <a:pos x="135" y="113"/>
              </a:cxn>
              <a:cxn ang="0">
                <a:pos x="154" y="150"/>
              </a:cxn>
              <a:cxn ang="0">
                <a:pos x="172" y="186"/>
              </a:cxn>
              <a:cxn ang="0">
                <a:pos x="187" y="220"/>
              </a:cxn>
              <a:cxn ang="0">
                <a:pos x="192" y="231"/>
              </a:cxn>
              <a:cxn ang="0">
                <a:pos x="209" y="263"/>
              </a:cxn>
              <a:cxn ang="0">
                <a:pos x="229" y="311"/>
              </a:cxn>
              <a:cxn ang="0">
                <a:pos x="249" y="370"/>
              </a:cxn>
              <a:cxn ang="0">
                <a:pos x="265" y="437"/>
              </a:cxn>
              <a:cxn ang="0">
                <a:pos x="272" y="506"/>
              </a:cxn>
              <a:cxn ang="0">
                <a:pos x="265" y="577"/>
              </a:cxn>
              <a:cxn ang="0">
                <a:pos x="240" y="641"/>
              </a:cxn>
              <a:cxn ang="0">
                <a:pos x="231" y="631"/>
              </a:cxn>
              <a:cxn ang="0">
                <a:pos x="207" y="600"/>
              </a:cxn>
              <a:cxn ang="0">
                <a:pos x="174" y="555"/>
              </a:cxn>
              <a:cxn ang="0">
                <a:pos x="135" y="499"/>
              </a:cxn>
              <a:cxn ang="0">
                <a:pos x="94" y="437"/>
              </a:cxn>
              <a:cxn ang="0">
                <a:pos x="56" y="372"/>
              </a:cxn>
              <a:cxn ang="0">
                <a:pos x="23" y="308"/>
              </a:cxn>
              <a:cxn ang="0">
                <a:pos x="3" y="250"/>
              </a:cxn>
              <a:cxn ang="0">
                <a:pos x="2" y="246"/>
              </a:cxn>
              <a:cxn ang="0">
                <a:pos x="0" y="234"/>
              </a:cxn>
              <a:cxn ang="0">
                <a:pos x="0" y="213"/>
              </a:cxn>
              <a:cxn ang="0">
                <a:pos x="3" y="184"/>
              </a:cxn>
              <a:cxn ang="0">
                <a:pos x="9" y="149"/>
              </a:cxn>
              <a:cxn ang="0">
                <a:pos x="21" y="105"/>
              </a:cxn>
              <a:cxn ang="0">
                <a:pos x="38" y="56"/>
              </a:cxn>
              <a:cxn ang="0">
                <a:pos x="66" y="0"/>
              </a:cxn>
            </a:cxnLst>
            <a:rect l="0" t="0" r="r" b="b"/>
            <a:pathLst>
              <a:path w="272" h="641">
                <a:moveTo>
                  <a:pt x="66" y="0"/>
                </a:moveTo>
                <a:lnTo>
                  <a:pt x="70" y="7"/>
                </a:lnTo>
                <a:lnTo>
                  <a:pt x="80" y="23"/>
                </a:lnTo>
                <a:lnTo>
                  <a:pt x="96" y="48"/>
                </a:lnTo>
                <a:lnTo>
                  <a:pt x="115" y="78"/>
                </a:lnTo>
                <a:lnTo>
                  <a:pt x="135" y="113"/>
                </a:lnTo>
                <a:lnTo>
                  <a:pt x="154" y="150"/>
                </a:lnTo>
                <a:lnTo>
                  <a:pt x="172" y="186"/>
                </a:lnTo>
                <a:lnTo>
                  <a:pt x="187" y="220"/>
                </a:lnTo>
                <a:lnTo>
                  <a:pt x="192" y="231"/>
                </a:lnTo>
                <a:lnTo>
                  <a:pt x="209" y="263"/>
                </a:lnTo>
                <a:lnTo>
                  <a:pt x="229" y="311"/>
                </a:lnTo>
                <a:lnTo>
                  <a:pt x="249" y="370"/>
                </a:lnTo>
                <a:lnTo>
                  <a:pt x="265" y="437"/>
                </a:lnTo>
                <a:lnTo>
                  <a:pt x="272" y="506"/>
                </a:lnTo>
                <a:lnTo>
                  <a:pt x="265" y="577"/>
                </a:lnTo>
                <a:lnTo>
                  <a:pt x="240" y="641"/>
                </a:lnTo>
                <a:lnTo>
                  <a:pt x="231" y="631"/>
                </a:lnTo>
                <a:lnTo>
                  <a:pt x="207" y="600"/>
                </a:lnTo>
                <a:lnTo>
                  <a:pt x="174" y="555"/>
                </a:lnTo>
                <a:lnTo>
                  <a:pt x="135" y="499"/>
                </a:lnTo>
                <a:lnTo>
                  <a:pt x="94" y="437"/>
                </a:lnTo>
                <a:lnTo>
                  <a:pt x="56" y="372"/>
                </a:lnTo>
                <a:lnTo>
                  <a:pt x="23" y="308"/>
                </a:lnTo>
                <a:lnTo>
                  <a:pt x="3" y="250"/>
                </a:lnTo>
                <a:lnTo>
                  <a:pt x="2" y="246"/>
                </a:lnTo>
                <a:lnTo>
                  <a:pt x="0" y="234"/>
                </a:lnTo>
                <a:lnTo>
                  <a:pt x="0" y="213"/>
                </a:lnTo>
                <a:lnTo>
                  <a:pt x="3" y="184"/>
                </a:lnTo>
                <a:lnTo>
                  <a:pt x="9" y="149"/>
                </a:lnTo>
                <a:lnTo>
                  <a:pt x="21" y="105"/>
                </a:lnTo>
                <a:lnTo>
                  <a:pt x="38" y="56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2" name="Freeform 454"/>
          <p:cNvSpPr>
            <a:spLocks noChangeAspect="1"/>
          </p:cNvSpPr>
          <p:nvPr/>
        </p:nvSpPr>
        <p:spPr bwMode="auto">
          <a:xfrm>
            <a:off x="4787706" y="3201259"/>
            <a:ext cx="37583" cy="78565"/>
          </a:xfrm>
          <a:custGeom>
            <a:avLst/>
            <a:gdLst/>
            <a:ahLst/>
            <a:cxnLst>
              <a:cxn ang="0">
                <a:pos x="66" y="0"/>
              </a:cxn>
              <a:cxn ang="0">
                <a:pos x="70" y="7"/>
              </a:cxn>
              <a:cxn ang="0">
                <a:pos x="80" y="23"/>
              </a:cxn>
              <a:cxn ang="0">
                <a:pos x="96" y="48"/>
              </a:cxn>
              <a:cxn ang="0">
                <a:pos x="115" y="78"/>
              </a:cxn>
              <a:cxn ang="0">
                <a:pos x="135" y="113"/>
              </a:cxn>
              <a:cxn ang="0">
                <a:pos x="154" y="150"/>
              </a:cxn>
              <a:cxn ang="0">
                <a:pos x="172" y="186"/>
              </a:cxn>
              <a:cxn ang="0">
                <a:pos x="187" y="220"/>
              </a:cxn>
              <a:cxn ang="0">
                <a:pos x="192" y="231"/>
              </a:cxn>
              <a:cxn ang="0">
                <a:pos x="209" y="263"/>
              </a:cxn>
              <a:cxn ang="0">
                <a:pos x="229" y="311"/>
              </a:cxn>
              <a:cxn ang="0">
                <a:pos x="249" y="370"/>
              </a:cxn>
              <a:cxn ang="0">
                <a:pos x="265" y="437"/>
              </a:cxn>
              <a:cxn ang="0">
                <a:pos x="272" y="506"/>
              </a:cxn>
              <a:cxn ang="0">
                <a:pos x="265" y="577"/>
              </a:cxn>
              <a:cxn ang="0">
                <a:pos x="240" y="641"/>
              </a:cxn>
              <a:cxn ang="0">
                <a:pos x="231" y="631"/>
              </a:cxn>
              <a:cxn ang="0">
                <a:pos x="207" y="600"/>
              </a:cxn>
              <a:cxn ang="0">
                <a:pos x="174" y="555"/>
              </a:cxn>
              <a:cxn ang="0">
                <a:pos x="135" y="499"/>
              </a:cxn>
              <a:cxn ang="0">
                <a:pos x="94" y="437"/>
              </a:cxn>
              <a:cxn ang="0">
                <a:pos x="56" y="372"/>
              </a:cxn>
              <a:cxn ang="0">
                <a:pos x="23" y="308"/>
              </a:cxn>
              <a:cxn ang="0">
                <a:pos x="3" y="250"/>
              </a:cxn>
              <a:cxn ang="0">
                <a:pos x="2" y="246"/>
              </a:cxn>
              <a:cxn ang="0">
                <a:pos x="0" y="234"/>
              </a:cxn>
              <a:cxn ang="0">
                <a:pos x="0" y="213"/>
              </a:cxn>
              <a:cxn ang="0">
                <a:pos x="3" y="184"/>
              </a:cxn>
              <a:cxn ang="0">
                <a:pos x="9" y="149"/>
              </a:cxn>
              <a:cxn ang="0">
                <a:pos x="21" y="105"/>
              </a:cxn>
              <a:cxn ang="0">
                <a:pos x="38" y="56"/>
              </a:cxn>
              <a:cxn ang="0">
                <a:pos x="66" y="0"/>
              </a:cxn>
              <a:cxn ang="0">
                <a:pos x="66" y="0"/>
              </a:cxn>
            </a:cxnLst>
            <a:rect l="0" t="0" r="r" b="b"/>
            <a:pathLst>
              <a:path w="272" h="641">
                <a:moveTo>
                  <a:pt x="66" y="0"/>
                </a:moveTo>
                <a:lnTo>
                  <a:pt x="70" y="7"/>
                </a:lnTo>
                <a:lnTo>
                  <a:pt x="80" y="23"/>
                </a:lnTo>
                <a:lnTo>
                  <a:pt x="96" y="48"/>
                </a:lnTo>
                <a:lnTo>
                  <a:pt x="115" y="78"/>
                </a:lnTo>
                <a:lnTo>
                  <a:pt x="135" y="113"/>
                </a:lnTo>
                <a:lnTo>
                  <a:pt x="154" y="150"/>
                </a:lnTo>
                <a:lnTo>
                  <a:pt x="172" y="186"/>
                </a:lnTo>
                <a:lnTo>
                  <a:pt x="187" y="220"/>
                </a:lnTo>
                <a:lnTo>
                  <a:pt x="192" y="231"/>
                </a:lnTo>
                <a:lnTo>
                  <a:pt x="209" y="263"/>
                </a:lnTo>
                <a:lnTo>
                  <a:pt x="229" y="311"/>
                </a:lnTo>
                <a:lnTo>
                  <a:pt x="249" y="370"/>
                </a:lnTo>
                <a:lnTo>
                  <a:pt x="265" y="437"/>
                </a:lnTo>
                <a:lnTo>
                  <a:pt x="272" y="506"/>
                </a:lnTo>
                <a:lnTo>
                  <a:pt x="265" y="577"/>
                </a:lnTo>
                <a:lnTo>
                  <a:pt x="240" y="641"/>
                </a:lnTo>
                <a:lnTo>
                  <a:pt x="231" y="631"/>
                </a:lnTo>
                <a:lnTo>
                  <a:pt x="207" y="600"/>
                </a:lnTo>
                <a:lnTo>
                  <a:pt x="174" y="555"/>
                </a:lnTo>
                <a:lnTo>
                  <a:pt x="135" y="499"/>
                </a:lnTo>
                <a:lnTo>
                  <a:pt x="94" y="437"/>
                </a:lnTo>
                <a:lnTo>
                  <a:pt x="56" y="372"/>
                </a:lnTo>
                <a:lnTo>
                  <a:pt x="23" y="308"/>
                </a:lnTo>
                <a:lnTo>
                  <a:pt x="3" y="250"/>
                </a:lnTo>
                <a:lnTo>
                  <a:pt x="2" y="246"/>
                </a:lnTo>
                <a:lnTo>
                  <a:pt x="0" y="234"/>
                </a:lnTo>
                <a:lnTo>
                  <a:pt x="0" y="213"/>
                </a:lnTo>
                <a:lnTo>
                  <a:pt x="3" y="184"/>
                </a:lnTo>
                <a:lnTo>
                  <a:pt x="9" y="149"/>
                </a:lnTo>
                <a:lnTo>
                  <a:pt x="21" y="105"/>
                </a:lnTo>
                <a:lnTo>
                  <a:pt x="38" y="56"/>
                </a:lnTo>
                <a:lnTo>
                  <a:pt x="66" y="0"/>
                </a:lnTo>
                <a:lnTo>
                  <a:pt x="66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3" name="Freeform 455"/>
          <p:cNvSpPr>
            <a:spLocks noChangeAspect="1"/>
          </p:cNvSpPr>
          <p:nvPr/>
        </p:nvSpPr>
        <p:spPr bwMode="auto">
          <a:xfrm>
            <a:off x="4786880" y="3230629"/>
            <a:ext cx="33866" cy="49562"/>
          </a:xfrm>
          <a:custGeom>
            <a:avLst/>
            <a:gdLst/>
            <a:ahLst/>
            <a:cxnLst>
              <a:cxn ang="0">
                <a:pos x="96" y="145"/>
              </a:cxn>
              <a:cxn ang="0">
                <a:pos x="105" y="161"/>
              </a:cxn>
              <a:cxn ang="0">
                <a:pos x="121" y="189"/>
              </a:cxn>
              <a:cxn ang="0">
                <a:pos x="141" y="219"/>
              </a:cxn>
              <a:cxn ang="0">
                <a:pos x="152" y="235"/>
              </a:cxn>
              <a:cxn ang="0">
                <a:pos x="161" y="246"/>
              </a:cxn>
              <a:cxn ang="0">
                <a:pos x="175" y="264"/>
              </a:cxn>
              <a:cxn ang="0">
                <a:pos x="192" y="288"/>
              </a:cxn>
              <a:cxn ang="0">
                <a:pos x="211" y="320"/>
              </a:cxn>
              <a:cxn ang="0">
                <a:pos x="227" y="345"/>
              </a:cxn>
              <a:cxn ang="0">
                <a:pos x="237" y="358"/>
              </a:cxn>
              <a:cxn ang="0">
                <a:pos x="243" y="362"/>
              </a:cxn>
              <a:cxn ang="0">
                <a:pos x="245" y="365"/>
              </a:cxn>
              <a:cxn ang="0">
                <a:pos x="248" y="381"/>
              </a:cxn>
              <a:cxn ang="0">
                <a:pos x="245" y="398"/>
              </a:cxn>
              <a:cxn ang="0">
                <a:pos x="226" y="403"/>
              </a:cxn>
              <a:cxn ang="0">
                <a:pos x="205" y="394"/>
              </a:cxn>
              <a:cxn ang="0">
                <a:pos x="194" y="387"/>
              </a:cxn>
              <a:cxn ang="0">
                <a:pos x="170" y="362"/>
              </a:cxn>
              <a:cxn ang="0">
                <a:pos x="132" y="313"/>
              </a:cxn>
              <a:cxn ang="0">
                <a:pos x="108" y="274"/>
              </a:cxn>
              <a:cxn ang="0">
                <a:pos x="99" y="262"/>
              </a:cxn>
              <a:cxn ang="0">
                <a:pos x="86" y="242"/>
              </a:cxn>
              <a:cxn ang="0">
                <a:pos x="68" y="210"/>
              </a:cxn>
              <a:cxn ang="0">
                <a:pos x="58" y="189"/>
              </a:cxn>
              <a:cxn ang="0">
                <a:pos x="49" y="171"/>
              </a:cxn>
              <a:cxn ang="0">
                <a:pos x="35" y="141"/>
              </a:cxn>
              <a:cxn ang="0">
                <a:pos x="17" y="100"/>
              </a:cxn>
              <a:cxn ang="0">
                <a:pos x="7" y="71"/>
              </a:cxn>
              <a:cxn ang="0">
                <a:pos x="1" y="35"/>
              </a:cxn>
              <a:cxn ang="0">
                <a:pos x="1" y="3"/>
              </a:cxn>
              <a:cxn ang="0">
                <a:pos x="19" y="15"/>
              </a:cxn>
              <a:cxn ang="0">
                <a:pos x="40" y="51"/>
              </a:cxn>
              <a:cxn ang="0">
                <a:pos x="49" y="68"/>
              </a:cxn>
              <a:cxn ang="0">
                <a:pos x="64" y="96"/>
              </a:cxn>
              <a:cxn ang="0">
                <a:pos x="84" y="128"/>
              </a:cxn>
            </a:cxnLst>
            <a:rect l="0" t="0" r="r" b="b"/>
            <a:pathLst>
              <a:path w="248" h="403">
                <a:moveTo>
                  <a:pt x="94" y="142"/>
                </a:moveTo>
                <a:lnTo>
                  <a:pt x="96" y="145"/>
                </a:lnTo>
                <a:lnTo>
                  <a:pt x="98" y="152"/>
                </a:lnTo>
                <a:lnTo>
                  <a:pt x="105" y="161"/>
                </a:lnTo>
                <a:lnTo>
                  <a:pt x="112" y="174"/>
                </a:lnTo>
                <a:lnTo>
                  <a:pt x="121" y="189"/>
                </a:lnTo>
                <a:lnTo>
                  <a:pt x="131" y="203"/>
                </a:lnTo>
                <a:lnTo>
                  <a:pt x="141" y="219"/>
                </a:lnTo>
                <a:lnTo>
                  <a:pt x="152" y="233"/>
                </a:lnTo>
                <a:lnTo>
                  <a:pt x="152" y="235"/>
                </a:lnTo>
                <a:lnTo>
                  <a:pt x="156" y="239"/>
                </a:lnTo>
                <a:lnTo>
                  <a:pt x="161" y="246"/>
                </a:lnTo>
                <a:lnTo>
                  <a:pt x="169" y="254"/>
                </a:lnTo>
                <a:lnTo>
                  <a:pt x="175" y="264"/>
                </a:lnTo>
                <a:lnTo>
                  <a:pt x="184" y="275"/>
                </a:lnTo>
                <a:lnTo>
                  <a:pt x="192" y="288"/>
                </a:lnTo>
                <a:lnTo>
                  <a:pt x="200" y="301"/>
                </a:lnTo>
                <a:lnTo>
                  <a:pt x="211" y="320"/>
                </a:lnTo>
                <a:lnTo>
                  <a:pt x="219" y="335"/>
                </a:lnTo>
                <a:lnTo>
                  <a:pt x="227" y="345"/>
                </a:lnTo>
                <a:lnTo>
                  <a:pt x="233" y="352"/>
                </a:lnTo>
                <a:lnTo>
                  <a:pt x="237" y="358"/>
                </a:lnTo>
                <a:lnTo>
                  <a:pt x="241" y="361"/>
                </a:lnTo>
                <a:lnTo>
                  <a:pt x="243" y="362"/>
                </a:lnTo>
                <a:lnTo>
                  <a:pt x="245" y="362"/>
                </a:lnTo>
                <a:lnTo>
                  <a:pt x="245" y="365"/>
                </a:lnTo>
                <a:lnTo>
                  <a:pt x="247" y="372"/>
                </a:lnTo>
                <a:lnTo>
                  <a:pt x="248" y="381"/>
                </a:lnTo>
                <a:lnTo>
                  <a:pt x="248" y="391"/>
                </a:lnTo>
                <a:lnTo>
                  <a:pt x="245" y="398"/>
                </a:lnTo>
                <a:lnTo>
                  <a:pt x="238" y="403"/>
                </a:lnTo>
                <a:lnTo>
                  <a:pt x="226" y="403"/>
                </a:lnTo>
                <a:lnTo>
                  <a:pt x="208" y="394"/>
                </a:lnTo>
                <a:lnTo>
                  <a:pt x="205" y="394"/>
                </a:lnTo>
                <a:lnTo>
                  <a:pt x="202" y="393"/>
                </a:lnTo>
                <a:lnTo>
                  <a:pt x="194" y="387"/>
                </a:lnTo>
                <a:lnTo>
                  <a:pt x="184" y="378"/>
                </a:lnTo>
                <a:lnTo>
                  <a:pt x="170" y="362"/>
                </a:lnTo>
                <a:lnTo>
                  <a:pt x="152" y="342"/>
                </a:lnTo>
                <a:lnTo>
                  <a:pt x="132" y="313"/>
                </a:lnTo>
                <a:lnTo>
                  <a:pt x="110" y="274"/>
                </a:lnTo>
                <a:lnTo>
                  <a:pt x="108" y="274"/>
                </a:lnTo>
                <a:lnTo>
                  <a:pt x="105" y="270"/>
                </a:lnTo>
                <a:lnTo>
                  <a:pt x="99" y="262"/>
                </a:lnTo>
                <a:lnTo>
                  <a:pt x="93" y="254"/>
                </a:lnTo>
                <a:lnTo>
                  <a:pt x="86" y="242"/>
                </a:lnTo>
                <a:lnTo>
                  <a:pt x="77" y="228"/>
                </a:lnTo>
                <a:lnTo>
                  <a:pt x="68" y="210"/>
                </a:lnTo>
                <a:lnTo>
                  <a:pt x="59" y="190"/>
                </a:lnTo>
                <a:lnTo>
                  <a:pt x="58" y="189"/>
                </a:lnTo>
                <a:lnTo>
                  <a:pt x="54" y="181"/>
                </a:lnTo>
                <a:lnTo>
                  <a:pt x="49" y="171"/>
                </a:lnTo>
                <a:lnTo>
                  <a:pt x="43" y="157"/>
                </a:lnTo>
                <a:lnTo>
                  <a:pt x="35" y="141"/>
                </a:lnTo>
                <a:lnTo>
                  <a:pt x="28" y="121"/>
                </a:lnTo>
                <a:lnTo>
                  <a:pt x="17" y="100"/>
                </a:lnTo>
                <a:lnTo>
                  <a:pt x="9" y="77"/>
                </a:lnTo>
                <a:lnTo>
                  <a:pt x="7" y="71"/>
                </a:lnTo>
                <a:lnTo>
                  <a:pt x="4" y="55"/>
                </a:lnTo>
                <a:lnTo>
                  <a:pt x="1" y="35"/>
                </a:lnTo>
                <a:lnTo>
                  <a:pt x="0" y="16"/>
                </a:lnTo>
                <a:lnTo>
                  <a:pt x="1" y="3"/>
                </a:lnTo>
                <a:lnTo>
                  <a:pt x="7" y="0"/>
                </a:lnTo>
                <a:lnTo>
                  <a:pt x="19" y="15"/>
                </a:lnTo>
                <a:lnTo>
                  <a:pt x="39" y="48"/>
                </a:lnTo>
                <a:lnTo>
                  <a:pt x="40" y="51"/>
                </a:lnTo>
                <a:lnTo>
                  <a:pt x="43" y="58"/>
                </a:lnTo>
                <a:lnTo>
                  <a:pt x="49" y="68"/>
                </a:lnTo>
                <a:lnTo>
                  <a:pt x="57" y="82"/>
                </a:lnTo>
                <a:lnTo>
                  <a:pt x="64" y="96"/>
                </a:lnTo>
                <a:lnTo>
                  <a:pt x="74" y="112"/>
                </a:lnTo>
                <a:lnTo>
                  <a:pt x="84" y="128"/>
                </a:lnTo>
                <a:lnTo>
                  <a:pt x="94" y="1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4" name="Freeform 456"/>
          <p:cNvSpPr>
            <a:spLocks noChangeAspect="1"/>
          </p:cNvSpPr>
          <p:nvPr/>
        </p:nvSpPr>
        <p:spPr bwMode="auto">
          <a:xfrm>
            <a:off x="4786880" y="3230629"/>
            <a:ext cx="33866" cy="49562"/>
          </a:xfrm>
          <a:custGeom>
            <a:avLst/>
            <a:gdLst/>
            <a:ahLst/>
            <a:cxnLst>
              <a:cxn ang="0">
                <a:pos x="96" y="145"/>
              </a:cxn>
              <a:cxn ang="0">
                <a:pos x="105" y="161"/>
              </a:cxn>
              <a:cxn ang="0">
                <a:pos x="121" y="189"/>
              </a:cxn>
              <a:cxn ang="0">
                <a:pos x="141" y="219"/>
              </a:cxn>
              <a:cxn ang="0">
                <a:pos x="152" y="235"/>
              </a:cxn>
              <a:cxn ang="0">
                <a:pos x="161" y="246"/>
              </a:cxn>
              <a:cxn ang="0">
                <a:pos x="175" y="264"/>
              </a:cxn>
              <a:cxn ang="0">
                <a:pos x="192" y="288"/>
              </a:cxn>
              <a:cxn ang="0">
                <a:pos x="211" y="320"/>
              </a:cxn>
              <a:cxn ang="0">
                <a:pos x="227" y="345"/>
              </a:cxn>
              <a:cxn ang="0">
                <a:pos x="237" y="358"/>
              </a:cxn>
              <a:cxn ang="0">
                <a:pos x="243" y="362"/>
              </a:cxn>
              <a:cxn ang="0">
                <a:pos x="245" y="365"/>
              </a:cxn>
              <a:cxn ang="0">
                <a:pos x="248" y="381"/>
              </a:cxn>
              <a:cxn ang="0">
                <a:pos x="245" y="398"/>
              </a:cxn>
              <a:cxn ang="0">
                <a:pos x="226" y="403"/>
              </a:cxn>
              <a:cxn ang="0">
                <a:pos x="205" y="394"/>
              </a:cxn>
              <a:cxn ang="0">
                <a:pos x="194" y="387"/>
              </a:cxn>
              <a:cxn ang="0">
                <a:pos x="170" y="362"/>
              </a:cxn>
              <a:cxn ang="0">
                <a:pos x="132" y="313"/>
              </a:cxn>
              <a:cxn ang="0">
                <a:pos x="108" y="274"/>
              </a:cxn>
              <a:cxn ang="0">
                <a:pos x="99" y="262"/>
              </a:cxn>
              <a:cxn ang="0">
                <a:pos x="86" y="242"/>
              </a:cxn>
              <a:cxn ang="0">
                <a:pos x="68" y="210"/>
              </a:cxn>
              <a:cxn ang="0">
                <a:pos x="58" y="189"/>
              </a:cxn>
              <a:cxn ang="0">
                <a:pos x="49" y="171"/>
              </a:cxn>
              <a:cxn ang="0">
                <a:pos x="35" y="141"/>
              </a:cxn>
              <a:cxn ang="0">
                <a:pos x="17" y="100"/>
              </a:cxn>
              <a:cxn ang="0">
                <a:pos x="7" y="71"/>
              </a:cxn>
              <a:cxn ang="0">
                <a:pos x="1" y="35"/>
              </a:cxn>
              <a:cxn ang="0">
                <a:pos x="1" y="3"/>
              </a:cxn>
              <a:cxn ang="0">
                <a:pos x="19" y="15"/>
              </a:cxn>
              <a:cxn ang="0">
                <a:pos x="40" y="51"/>
              </a:cxn>
              <a:cxn ang="0">
                <a:pos x="49" y="68"/>
              </a:cxn>
              <a:cxn ang="0">
                <a:pos x="64" y="96"/>
              </a:cxn>
              <a:cxn ang="0">
                <a:pos x="84" y="128"/>
              </a:cxn>
              <a:cxn ang="0">
                <a:pos x="94" y="142"/>
              </a:cxn>
            </a:cxnLst>
            <a:rect l="0" t="0" r="r" b="b"/>
            <a:pathLst>
              <a:path w="248" h="403">
                <a:moveTo>
                  <a:pt x="94" y="142"/>
                </a:moveTo>
                <a:lnTo>
                  <a:pt x="96" y="145"/>
                </a:lnTo>
                <a:lnTo>
                  <a:pt x="98" y="152"/>
                </a:lnTo>
                <a:lnTo>
                  <a:pt x="105" y="161"/>
                </a:lnTo>
                <a:lnTo>
                  <a:pt x="112" y="174"/>
                </a:lnTo>
                <a:lnTo>
                  <a:pt x="121" y="189"/>
                </a:lnTo>
                <a:lnTo>
                  <a:pt x="131" y="203"/>
                </a:lnTo>
                <a:lnTo>
                  <a:pt x="141" y="219"/>
                </a:lnTo>
                <a:lnTo>
                  <a:pt x="152" y="233"/>
                </a:lnTo>
                <a:lnTo>
                  <a:pt x="152" y="235"/>
                </a:lnTo>
                <a:lnTo>
                  <a:pt x="156" y="239"/>
                </a:lnTo>
                <a:lnTo>
                  <a:pt x="161" y="246"/>
                </a:lnTo>
                <a:lnTo>
                  <a:pt x="169" y="254"/>
                </a:lnTo>
                <a:lnTo>
                  <a:pt x="175" y="264"/>
                </a:lnTo>
                <a:lnTo>
                  <a:pt x="184" y="275"/>
                </a:lnTo>
                <a:lnTo>
                  <a:pt x="192" y="288"/>
                </a:lnTo>
                <a:lnTo>
                  <a:pt x="200" y="301"/>
                </a:lnTo>
                <a:lnTo>
                  <a:pt x="211" y="320"/>
                </a:lnTo>
                <a:lnTo>
                  <a:pt x="219" y="335"/>
                </a:lnTo>
                <a:lnTo>
                  <a:pt x="227" y="345"/>
                </a:lnTo>
                <a:lnTo>
                  <a:pt x="233" y="352"/>
                </a:lnTo>
                <a:lnTo>
                  <a:pt x="237" y="358"/>
                </a:lnTo>
                <a:lnTo>
                  <a:pt x="241" y="361"/>
                </a:lnTo>
                <a:lnTo>
                  <a:pt x="243" y="362"/>
                </a:lnTo>
                <a:lnTo>
                  <a:pt x="245" y="362"/>
                </a:lnTo>
                <a:lnTo>
                  <a:pt x="245" y="365"/>
                </a:lnTo>
                <a:lnTo>
                  <a:pt x="247" y="372"/>
                </a:lnTo>
                <a:lnTo>
                  <a:pt x="248" y="381"/>
                </a:lnTo>
                <a:lnTo>
                  <a:pt x="248" y="391"/>
                </a:lnTo>
                <a:lnTo>
                  <a:pt x="245" y="398"/>
                </a:lnTo>
                <a:lnTo>
                  <a:pt x="238" y="403"/>
                </a:lnTo>
                <a:lnTo>
                  <a:pt x="226" y="403"/>
                </a:lnTo>
                <a:lnTo>
                  <a:pt x="208" y="394"/>
                </a:lnTo>
                <a:lnTo>
                  <a:pt x="205" y="394"/>
                </a:lnTo>
                <a:lnTo>
                  <a:pt x="202" y="393"/>
                </a:lnTo>
                <a:lnTo>
                  <a:pt x="194" y="387"/>
                </a:lnTo>
                <a:lnTo>
                  <a:pt x="184" y="378"/>
                </a:lnTo>
                <a:lnTo>
                  <a:pt x="170" y="362"/>
                </a:lnTo>
                <a:lnTo>
                  <a:pt x="152" y="342"/>
                </a:lnTo>
                <a:lnTo>
                  <a:pt x="132" y="313"/>
                </a:lnTo>
                <a:lnTo>
                  <a:pt x="110" y="274"/>
                </a:lnTo>
                <a:lnTo>
                  <a:pt x="108" y="274"/>
                </a:lnTo>
                <a:lnTo>
                  <a:pt x="105" y="270"/>
                </a:lnTo>
                <a:lnTo>
                  <a:pt x="99" y="262"/>
                </a:lnTo>
                <a:lnTo>
                  <a:pt x="93" y="254"/>
                </a:lnTo>
                <a:lnTo>
                  <a:pt x="86" y="242"/>
                </a:lnTo>
                <a:lnTo>
                  <a:pt x="77" y="228"/>
                </a:lnTo>
                <a:lnTo>
                  <a:pt x="68" y="210"/>
                </a:lnTo>
                <a:lnTo>
                  <a:pt x="59" y="190"/>
                </a:lnTo>
                <a:lnTo>
                  <a:pt x="58" y="189"/>
                </a:lnTo>
                <a:lnTo>
                  <a:pt x="54" y="181"/>
                </a:lnTo>
                <a:lnTo>
                  <a:pt x="49" y="171"/>
                </a:lnTo>
                <a:lnTo>
                  <a:pt x="43" y="157"/>
                </a:lnTo>
                <a:lnTo>
                  <a:pt x="35" y="141"/>
                </a:lnTo>
                <a:lnTo>
                  <a:pt x="28" y="121"/>
                </a:lnTo>
                <a:lnTo>
                  <a:pt x="17" y="100"/>
                </a:lnTo>
                <a:lnTo>
                  <a:pt x="9" y="77"/>
                </a:lnTo>
                <a:lnTo>
                  <a:pt x="7" y="71"/>
                </a:lnTo>
                <a:lnTo>
                  <a:pt x="4" y="55"/>
                </a:lnTo>
                <a:lnTo>
                  <a:pt x="1" y="35"/>
                </a:lnTo>
                <a:lnTo>
                  <a:pt x="0" y="16"/>
                </a:lnTo>
                <a:lnTo>
                  <a:pt x="1" y="3"/>
                </a:lnTo>
                <a:lnTo>
                  <a:pt x="7" y="0"/>
                </a:lnTo>
                <a:lnTo>
                  <a:pt x="19" y="15"/>
                </a:lnTo>
                <a:lnTo>
                  <a:pt x="39" y="48"/>
                </a:lnTo>
                <a:lnTo>
                  <a:pt x="40" y="51"/>
                </a:lnTo>
                <a:lnTo>
                  <a:pt x="43" y="58"/>
                </a:lnTo>
                <a:lnTo>
                  <a:pt x="49" y="68"/>
                </a:lnTo>
                <a:lnTo>
                  <a:pt x="57" y="82"/>
                </a:lnTo>
                <a:lnTo>
                  <a:pt x="64" y="96"/>
                </a:lnTo>
                <a:lnTo>
                  <a:pt x="74" y="112"/>
                </a:lnTo>
                <a:lnTo>
                  <a:pt x="84" y="128"/>
                </a:lnTo>
                <a:lnTo>
                  <a:pt x="94" y="142"/>
                </a:lnTo>
                <a:lnTo>
                  <a:pt x="94" y="142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5" name="Freeform 457"/>
          <p:cNvSpPr>
            <a:spLocks noChangeAspect="1"/>
          </p:cNvSpPr>
          <p:nvPr/>
        </p:nvSpPr>
        <p:spPr bwMode="auto">
          <a:xfrm>
            <a:off x="4803400" y="3200525"/>
            <a:ext cx="37170" cy="7856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8" y="7"/>
              </a:cxn>
              <a:cxn ang="0">
                <a:pos x="78" y="23"/>
              </a:cxn>
              <a:cxn ang="0">
                <a:pos x="95" y="47"/>
              </a:cxn>
              <a:cxn ang="0">
                <a:pos x="114" y="79"/>
              </a:cxn>
              <a:cxn ang="0">
                <a:pos x="134" y="114"/>
              </a:cxn>
              <a:cxn ang="0">
                <a:pos x="153" y="152"/>
              </a:cxn>
              <a:cxn ang="0">
                <a:pos x="171" y="188"/>
              </a:cxn>
              <a:cxn ang="0">
                <a:pos x="186" y="221"/>
              </a:cxn>
              <a:cxn ang="0">
                <a:pos x="191" y="233"/>
              </a:cxn>
              <a:cxn ang="0">
                <a:pos x="207" y="264"/>
              </a:cxn>
              <a:cxn ang="0">
                <a:pos x="227" y="312"/>
              </a:cxn>
              <a:cxn ang="0">
                <a:pos x="248" y="371"/>
              </a:cxn>
              <a:cxn ang="0">
                <a:pos x="264" y="438"/>
              </a:cxn>
              <a:cxn ang="0">
                <a:pos x="270" y="507"/>
              </a:cxn>
              <a:cxn ang="0">
                <a:pos x="264" y="578"/>
              </a:cxn>
              <a:cxn ang="0">
                <a:pos x="239" y="642"/>
              </a:cxn>
              <a:cxn ang="0">
                <a:pos x="230" y="632"/>
              </a:cxn>
              <a:cxn ang="0">
                <a:pos x="207" y="602"/>
              </a:cxn>
              <a:cxn ang="0">
                <a:pos x="173" y="557"/>
              </a:cxn>
              <a:cxn ang="0">
                <a:pos x="134" y="500"/>
              </a:cxn>
              <a:cxn ang="0">
                <a:pos x="94" y="438"/>
              </a:cxn>
              <a:cxn ang="0">
                <a:pos x="54" y="373"/>
              </a:cxn>
              <a:cxn ang="0">
                <a:pos x="23" y="309"/>
              </a:cxn>
              <a:cxn ang="0">
                <a:pos x="3" y="250"/>
              </a:cxn>
              <a:cxn ang="0">
                <a:pos x="1" y="247"/>
              </a:cxn>
              <a:cxn ang="0">
                <a:pos x="0" y="234"/>
              </a:cxn>
              <a:cxn ang="0">
                <a:pos x="0" y="214"/>
              </a:cxn>
              <a:cxn ang="0">
                <a:pos x="1" y="185"/>
              </a:cxn>
              <a:cxn ang="0">
                <a:pos x="8" y="149"/>
              </a:cxn>
              <a:cxn ang="0">
                <a:pos x="19" y="107"/>
              </a:cxn>
              <a:cxn ang="0">
                <a:pos x="37" y="56"/>
              </a:cxn>
              <a:cxn ang="0">
                <a:pos x="65" y="0"/>
              </a:cxn>
            </a:cxnLst>
            <a:rect l="0" t="0" r="r" b="b"/>
            <a:pathLst>
              <a:path w="270" h="642">
                <a:moveTo>
                  <a:pt x="65" y="0"/>
                </a:moveTo>
                <a:lnTo>
                  <a:pt x="68" y="7"/>
                </a:lnTo>
                <a:lnTo>
                  <a:pt x="78" y="23"/>
                </a:lnTo>
                <a:lnTo>
                  <a:pt x="95" y="47"/>
                </a:lnTo>
                <a:lnTo>
                  <a:pt x="114" y="79"/>
                </a:lnTo>
                <a:lnTo>
                  <a:pt x="134" y="114"/>
                </a:lnTo>
                <a:lnTo>
                  <a:pt x="153" y="152"/>
                </a:lnTo>
                <a:lnTo>
                  <a:pt x="171" y="188"/>
                </a:lnTo>
                <a:lnTo>
                  <a:pt x="186" y="221"/>
                </a:lnTo>
                <a:lnTo>
                  <a:pt x="191" y="233"/>
                </a:lnTo>
                <a:lnTo>
                  <a:pt x="207" y="264"/>
                </a:lnTo>
                <a:lnTo>
                  <a:pt x="227" y="312"/>
                </a:lnTo>
                <a:lnTo>
                  <a:pt x="248" y="371"/>
                </a:lnTo>
                <a:lnTo>
                  <a:pt x="264" y="438"/>
                </a:lnTo>
                <a:lnTo>
                  <a:pt x="270" y="507"/>
                </a:lnTo>
                <a:lnTo>
                  <a:pt x="264" y="578"/>
                </a:lnTo>
                <a:lnTo>
                  <a:pt x="239" y="642"/>
                </a:lnTo>
                <a:lnTo>
                  <a:pt x="230" y="632"/>
                </a:lnTo>
                <a:lnTo>
                  <a:pt x="207" y="602"/>
                </a:lnTo>
                <a:lnTo>
                  <a:pt x="173" y="557"/>
                </a:lnTo>
                <a:lnTo>
                  <a:pt x="134" y="500"/>
                </a:lnTo>
                <a:lnTo>
                  <a:pt x="94" y="438"/>
                </a:lnTo>
                <a:lnTo>
                  <a:pt x="54" y="373"/>
                </a:lnTo>
                <a:lnTo>
                  <a:pt x="23" y="309"/>
                </a:lnTo>
                <a:lnTo>
                  <a:pt x="3" y="250"/>
                </a:lnTo>
                <a:lnTo>
                  <a:pt x="1" y="247"/>
                </a:lnTo>
                <a:lnTo>
                  <a:pt x="0" y="234"/>
                </a:lnTo>
                <a:lnTo>
                  <a:pt x="0" y="214"/>
                </a:lnTo>
                <a:lnTo>
                  <a:pt x="1" y="185"/>
                </a:lnTo>
                <a:lnTo>
                  <a:pt x="8" y="149"/>
                </a:lnTo>
                <a:lnTo>
                  <a:pt x="19" y="107"/>
                </a:lnTo>
                <a:lnTo>
                  <a:pt x="37" y="56"/>
                </a:lnTo>
                <a:lnTo>
                  <a:pt x="6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6" name="Freeform 458"/>
          <p:cNvSpPr>
            <a:spLocks noChangeAspect="1"/>
          </p:cNvSpPr>
          <p:nvPr/>
        </p:nvSpPr>
        <p:spPr bwMode="auto">
          <a:xfrm>
            <a:off x="4803400" y="3200525"/>
            <a:ext cx="37170" cy="7856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8" y="7"/>
              </a:cxn>
              <a:cxn ang="0">
                <a:pos x="78" y="23"/>
              </a:cxn>
              <a:cxn ang="0">
                <a:pos x="95" y="47"/>
              </a:cxn>
              <a:cxn ang="0">
                <a:pos x="114" y="79"/>
              </a:cxn>
              <a:cxn ang="0">
                <a:pos x="134" y="114"/>
              </a:cxn>
              <a:cxn ang="0">
                <a:pos x="153" y="152"/>
              </a:cxn>
              <a:cxn ang="0">
                <a:pos x="171" y="188"/>
              </a:cxn>
              <a:cxn ang="0">
                <a:pos x="186" y="221"/>
              </a:cxn>
              <a:cxn ang="0">
                <a:pos x="191" y="233"/>
              </a:cxn>
              <a:cxn ang="0">
                <a:pos x="207" y="264"/>
              </a:cxn>
              <a:cxn ang="0">
                <a:pos x="227" y="312"/>
              </a:cxn>
              <a:cxn ang="0">
                <a:pos x="248" y="371"/>
              </a:cxn>
              <a:cxn ang="0">
                <a:pos x="264" y="438"/>
              </a:cxn>
              <a:cxn ang="0">
                <a:pos x="270" y="507"/>
              </a:cxn>
              <a:cxn ang="0">
                <a:pos x="264" y="578"/>
              </a:cxn>
              <a:cxn ang="0">
                <a:pos x="239" y="642"/>
              </a:cxn>
              <a:cxn ang="0">
                <a:pos x="230" y="632"/>
              </a:cxn>
              <a:cxn ang="0">
                <a:pos x="207" y="602"/>
              </a:cxn>
              <a:cxn ang="0">
                <a:pos x="173" y="557"/>
              </a:cxn>
              <a:cxn ang="0">
                <a:pos x="134" y="500"/>
              </a:cxn>
              <a:cxn ang="0">
                <a:pos x="94" y="438"/>
              </a:cxn>
              <a:cxn ang="0">
                <a:pos x="54" y="373"/>
              </a:cxn>
              <a:cxn ang="0">
                <a:pos x="23" y="309"/>
              </a:cxn>
              <a:cxn ang="0">
                <a:pos x="3" y="250"/>
              </a:cxn>
              <a:cxn ang="0">
                <a:pos x="1" y="247"/>
              </a:cxn>
              <a:cxn ang="0">
                <a:pos x="0" y="234"/>
              </a:cxn>
              <a:cxn ang="0">
                <a:pos x="0" y="214"/>
              </a:cxn>
              <a:cxn ang="0">
                <a:pos x="1" y="185"/>
              </a:cxn>
              <a:cxn ang="0">
                <a:pos x="8" y="149"/>
              </a:cxn>
              <a:cxn ang="0">
                <a:pos x="19" y="107"/>
              </a:cxn>
              <a:cxn ang="0">
                <a:pos x="37" y="56"/>
              </a:cxn>
              <a:cxn ang="0">
                <a:pos x="65" y="0"/>
              </a:cxn>
              <a:cxn ang="0">
                <a:pos x="65" y="0"/>
              </a:cxn>
            </a:cxnLst>
            <a:rect l="0" t="0" r="r" b="b"/>
            <a:pathLst>
              <a:path w="270" h="642">
                <a:moveTo>
                  <a:pt x="65" y="0"/>
                </a:moveTo>
                <a:lnTo>
                  <a:pt x="68" y="7"/>
                </a:lnTo>
                <a:lnTo>
                  <a:pt x="78" y="23"/>
                </a:lnTo>
                <a:lnTo>
                  <a:pt x="95" y="47"/>
                </a:lnTo>
                <a:lnTo>
                  <a:pt x="114" y="79"/>
                </a:lnTo>
                <a:lnTo>
                  <a:pt x="134" y="114"/>
                </a:lnTo>
                <a:lnTo>
                  <a:pt x="153" y="152"/>
                </a:lnTo>
                <a:lnTo>
                  <a:pt x="171" y="188"/>
                </a:lnTo>
                <a:lnTo>
                  <a:pt x="186" y="221"/>
                </a:lnTo>
                <a:lnTo>
                  <a:pt x="191" y="233"/>
                </a:lnTo>
                <a:lnTo>
                  <a:pt x="207" y="264"/>
                </a:lnTo>
                <a:lnTo>
                  <a:pt x="227" y="312"/>
                </a:lnTo>
                <a:lnTo>
                  <a:pt x="248" y="371"/>
                </a:lnTo>
                <a:lnTo>
                  <a:pt x="264" y="438"/>
                </a:lnTo>
                <a:lnTo>
                  <a:pt x="270" y="507"/>
                </a:lnTo>
                <a:lnTo>
                  <a:pt x="264" y="578"/>
                </a:lnTo>
                <a:lnTo>
                  <a:pt x="239" y="642"/>
                </a:lnTo>
                <a:lnTo>
                  <a:pt x="230" y="632"/>
                </a:lnTo>
                <a:lnTo>
                  <a:pt x="207" y="602"/>
                </a:lnTo>
                <a:lnTo>
                  <a:pt x="173" y="557"/>
                </a:lnTo>
                <a:lnTo>
                  <a:pt x="134" y="500"/>
                </a:lnTo>
                <a:lnTo>
                  <a:pt x="94" y="438"/>
                </a:lnTo>
                <a:lnTo>
                  <a:pt x="54" y="373"/>
                </a:lnTo>
                <a:lnTo>
                  <a:pt x="23" y="309"/>
                </a:lnTo>
                <a:lnTo>
                  <a:pt x="3" y="250"/>
                </a:lnTo>
                <a:lnTo>
                  <a:pt x="1" y="247"/>
                </a:lnTo>
                <a:lnTo>
                  <a:pt x="0" y="234"/>
                </a:lnTo>
                <a:lnTo>
                  <a:pt x="0" y="214"/>
                </a:lnTo>
                <a:lnTo>
                  <a:pt x="1" y="185"/>
                </a:lnTo>
                <a:lnTo>
                  <a:pt x="8" y="149"/>
                </a:lnTo>
                <a:lnTo>
                  <a:pt x="19" y="107"/>
                </a:lnTo>
                <a:lnTo>
                  <a:pt x="37" y="56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7" name="Freeform 459"/>
          <p:cNvSpPr>
            <a:spLocks noChangeAspect="1"/>
          </p:cNvSpPr>
          <p:nvPr/>
        </p:nvSpPr>
        <p:spPr bwMode="auto">
          <a:xfrm>
            <a:off x="4802987" y="3230629"/>
            <a:ext cx="34692" cy="48094"/>
          </a:xfrm>
          <a:custGeom>
            <a:avLst/>
            <a:gdLst/>
            <a:ahLst/>
            <a:cxnLst>
              <a:cxn ang="0">
                <a:pos x="86" y="131"/>
              </a:cxn>
              <a:cxn ang="0">
                <a:pos x="96" y="148"/>
              </a:cxn>
              <a:cxn ang="0">
                <a:pos x="114" y="177"/>
              </a:cxn>
              <a:cxn ang="0">
                <a:pos x="135" y="210"/>
              </a:cxn>
              <a:cxn ang="0">
                <a:pos x="147" y="228"/>
              </a:cxn>
              <a:cxn ang="0">
                <a:pos x="156" y="239"/>
              </a:cxn>
              <a:cxn ang="0">
                <a:pos x="171" y="259"/>
              </a:cxn>
              <a:cxn ang="0">
                <a:pos x="190" y="284"/>
              </a:cxn>
              <a:cxn ang="0">
                <a:pos x="212" y="312"/>
              </a:cxn>
              <a:cxn ang="0">
                <a:pos x="231" y="333"/>
              </a:cxn>
              <a:cxn ang="0">
                <a:pos x="243" y="346"/>
              </a:cxn>
              <a:cxn ang="0">
                <a:pos x="248" y="351"/>
              </a:cxn>
              <a:cxn ang="0">
                <a:pos x="249" y="354"/>
              </a:cxn>
              <a:cxn ang="0">
                <a:pos x="253" y="369"/>
              </a:cxn>
              <a:cxn ang="0">
                <a:pos x="249" y="387"/>
              </a:cxn>
              <a:cxn ang="0">
                <a:pos x="231" y="393"/>
              </a:cxn>
              <a:cxn ang="0">
                <a:pos x="211" y="388"/>
              </a:cxn>
              <a:cxn ang="0">
                <a:pos x="196" y="384"/>
              </a:cxn>
              <a:cxn ang="0">
                <a:pos x="167" y="367"/>
              </a:cxn>
              <a:cxn ang="0">
                <a:pos x="127" y="323"/>
              </a:cxn>
              <a:cxn ang="0">
                <a:pos x="103" y="288"/>
              </a:cxn>
              <a:cxn ang="0">
                <a:pos x="94" y="277"/>
              </a:cxn>
              <a:cxn ang="0">
                <a:pos x="81" y="255"/>
              </a:cxn>
              <a:cxn ang="0">
                <a:pos x="63" y="222"/>
              </a:cxn>
              <a:cxn ang="0">
                <a:pos x="53" y="200"/>
              </a:cxn>
              <a:cxn ang="0">
                <a:pos x="47" y="186"/>
              </a:cxn>
              <a:cxn ang="0">
                <a:pos x="34" y="158"/>
              </a:cxn>
              <a:cxn ang="0">
                <a:pos x="18" y="121"/>
              </a:cxn>
              <a:cxn ang="0">
                <a:pos x="7" y="90"/>
              </a:cxn>
              <a:cxn ang="0">
                <a:pos x="2" y="48"/>
              </a:cxn>
              <a:cxn ang="0">
                <a:pos x="0" y="6"/>
              </a:cxn>
              <a:cxn ang="0">
                <a:pos x="18" y="11"/>
              </a:cxn>
              <a:cxn ang="0">
                <a:pos x="37" y="47"/>
              </a:cxn>
              <a:cxn ang="0">
                <a:pos x="45" y="61"/>
              </a:cxn>
              <a:cxn ang="0">
                <a:pos x="57" y="84"/>
              </a:cxn>
              <a:cxn ang="0">
                <a:pos x="75" y="113"/>
              </a:cxn>
            </a:cxnLst>
            <a:rect l="0" t="0" r="r" b="b"/>
            <a:pathLst>
              <a:path w="253" h="393">
                <a:moveTo>
                  <a:pt x="85" y="128"/>
                </a:moveTo>
                <a:lnTo>
                  <a:pt x="86" y="131"/>
                </a:lnTo>
                <a:lnTo>
                  <a:pt x="90" y="138"/>
                </a:lnTo>
                <a:lnTo>
                  <a:pt x="96" y="148"/>
                </a:lnTo>
                <a:lnTo>
                  <a:pt x="105" y="161"/>
                </a:lnTo>
                <a:lnTo>
                  <a:pt x="114" y="177"/>
                </a:lnTo>
                <a:lnTo>
                  <a:pt x="125" y="193"/>
                </a:lnTo>
                <a:lnTo>
                  <a:pt x="135" y="210"/>
                </a:lnTo>
                <a:lnTo>
                  <a:pt x="147" y="225"/>
                </a:lnTo>
                <a:lnTo>
                  <a:pt x="147" y="228"/>
                </a:lnTo>
                <a:lnTo>
                  <a:pt x="151" y="232"/>
                </a:lnTo>
                <a:lnTo>
                  <a:pt x="156" y="239"/>
                </a:lnTo>
                <a:lnTo>
                  <a:pt x="163" y="249"/>
                </a:lnTo>
                <a:lnTo>
                  <a:pt x="171" y="259"/>
                </a:lnTo>
                <a:lnTo>
                  <a:pt x="180" y="273"/>
                </a:lnTo>
                <a:lnTo>
                  <a:pt x="190" y="284"/>
                </a:lnTo>
                <a:lnTo>
                  <a:pt x="200" y="296"/>
                </a:lnTo>
                <a:lnTo>
                  <a:pt x="212" y="312"/>
                </a:lnTo>
                <a:lnTo>
                  <a:pt x="222" y="325"/>
                </a:lnTo>
                <a:lnTo>
                  <a:pt x="231" y="333"/>
                </a:lnTo>
                <a:lnTo>
                  <a:pt x="238" y="341"/>
                </a:lnTo>
                <a:lnTo>
                  <a:pt x="243" y="346"/>
                </a:lnTo>
                <a:lnTo>
                  <a:pt x="245" y="349"/>
                </a:lnTo>
                <a:lnTo>
                  <a:pt x="248" y="351"/>
                </a:lnTo>
                <a:lnTo>
                  <a:pt x="249" y="351"/>
                </a:lnTo>
                <a:lnTo>
                  <a:pt x="249" y="354"/>
                </a:lnTo>
                <a:lnTo>
                  <a:pt x="250" y="361"/>
                </a:lnTo>
                <a:lnTo>
                  <a:pt x="253" y="369"/>
                </a:lnTo>
                <a:lnTo>
                  <a:pt x="252" y="378"/>
                </a:lnTo>
                <a:lnTo>
                  <a:pt x="249" y="387"/>
                </a:lnTo>
                <a:lnTo>
                  <a:pt x="243" y="393"/>
                </a:lnTo>
                <a:lnTo>
                  <a:pt x="231" y="393"/>
                </a:lnTo>
                <a:lnTo>
                  <a:pt x="214" y="387"/>
                </a:lnTo>
                <a:lnTo>
                  <a:pt x="211" y="388"/>
                </a:lnTo>
                <a:lnTo>
                  <a:pt x="205" y="387"/>
                </a:lnTo>
                <a:lnTo>
                  <a:pt x="196" y="384"/>
                </a:lnTo>
                <a:lnTo>
                  <a:pt x="183" y="378"/>
                </a:lnTo>
                <a:lnTo>
                  <a:pt x="167" y="367"/>
                </a:lnTo>
                <a:lnTo>
                  <a:pt x="148" y="349"/>
                </a:lnTo>
                <a:lnTo>
                  <a:pt x="127" y="323"/>
                </a:lnTo>
                <a:lnTo>
                  <a:pt x="104" y="288"/>
                </a:lnTo>
                <a:lnTo>
                  <a:pt x="103" y="288"/>
                </a:lnTo>
                <a:lnTo>
                  <a:pt x="99" y="284"/>
                </a:lnTo>
                <a:lnTo>
                  <a:pt x="94" y="277"/>
                </a:lnTo>
                <a:lnTo>
                  <a:pt x="89" y="267"/>
                </a:lnTo>
                <a:lnTo>
                  <a:pt x="81" y="255"/>
                </a:lnTo>
                <a:lnTo>
                  <a:pt x="72" y="239"/>
                </a:lnTo>
                <a:lnTo>
                  <a:pt x="63" y="222"/>
                </a:lnTo>
                <a:lnTo>
                  <a:pt x="55" y="202"/>
                </a:lnTo>
                <a:lnTo>
                  <a:pt x="53" y="200"/>
                </a:lnTo>
                <a:lnTo>
                  <a:pt x="51" y="194"/>
                </a:lnTo>
                <a:lnTo>
                  <a:pt x="47" y="186"/>
                </a:lnTo>
                <a:lnTo>
                  <a:pt x="41" y="173"/>
                </a:lnTo>
                <a:lnTo>
                  <a:pt x="34" y="158"/>
                </a:lnTo>
                <a:lnTo>
                  <a:pt x="27" y="139"/>
                </a:lnTo>
                <a:lnTo>
                  <a:pt x="18" y="121"/>
                </a:lnTo>
                <a:lnTo>
                  <a:pt x="9" y="97"/>
                </a:lnTo>
                <a:lnTo>
                  <a:pt x="7" y="90"/>
                </a:lnTo>
                <a:lnTo>
                  <a:pt x="4" y="73"/>
                </a:lnTo>
                <a:lnTo>
                  <a:pt x="2" y="48"/>
                </a:lnTo>
                <a:lnTo>
                  <a:pt x="0" y="25"/>
                </a:lnTo>
                <a:lnTo>
                  <a:pt x="0" y="6"/>
                </a:lnTo>
                <a:lnTo>
                  <a:pt x="7" y="0"/>
                </a:lnTo>
                <a:lnTo>
                  <a:pt x="18" y="11"/>
                </a:lnTo>
                <a:lnTo>
                  <a:pt x="37" y="44"/>
                </a:lnTo>
                <a:lnTo>
                  <a:pt x="37" y="47"/>
                </a:lnTo>
                <a:lnTo>
                  <a:pt x="40" y="53"/>
                </a:lnTo>
                <a:lnTo>
                  <a:pt x="45" y="61"/>
                </a:lnTo>
                <a:lnTo>
                  <a:pt x="51" y="71"/>
                </a:lnTo>
                <a:lnTo>
                  <a:pt x="57" y="84"/>
                </a:lnTo>
                <a:lnTo>
                  <a:pt x="66" y="99"/>
                </a:lnTo>
                <a:lnTo>
                  <a:pt x="75" y="113"/>
                </a:lnTo>
                <a:lnTo>
                  <a:pt x="85" y="12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8" name="Freeform 460"/>
          <p:cNvSpPr>
            <a:spLocks noChangeAspect="1"/>
          </p:cNvSpPr>
          <p:nvPr/>
        </p:nvSpPr>
        <p:spPr bwMode="auto">
          <a:xfrm>
            <a:off x="4802987" y="3230629"/>
            <a:ext cx="34692" cy="48094"/>
          </a:xfrm>
          <a:custGeom>
            <a:avLst/>
            <a:gdLst/>
            <a:ahLst/>
            <a:cxnLst>
              <a:cxn ang="0">
                <a:pos x="86" y="131"/>
              </a:cxn>
              <a:cxn ang="0">
                <a:pos x="96" y="148"/>
              </a:cxn>
              <a:cxn ang="0">
                <a:pos x="114" y="177"/>
              </a:cxn>
              <a:cxn ang="0">
                <a:pos x="135" y="210"/>
              </a:cxn>
              <a:cxn ang="0">
                <a:pos x="147" y="228"/>
              </a:cxn>
              <a:cxn ang="0">
                <a:pos x="156" y="239"/>
              </a:cxn>
              <a:cxn ang="0">
                <a:pos x="171" y="259"/>
              </a:cxn>
              <a:cxn ang="0">
                <a:pos x="190" y="284"/>
              </a:cxn>
              <a:cxn ang="0">
                <a:pos x="212" y="312"/>
              </a:cxn>
              <a:cxn ang="0">
                <a:pos x="231" y="333"/>
              </a:cxn>
              <a:cxn ang="0">
                <a:pos x="243" y="346"/>
              </a:cxn>
              <a:cxn ang="0">
                <a:pos x="248" y="351"/>
              </a:cxn>
              <a:cxn ang="0">
                <a:pos x="249" y="354"/>
              </a:cxn>
              <a:cxn ang="0">
                <a:pos x="253" y="369"/>
              </a:cxn>
              <a:cxn ang="0">
                <a:pos x="249" y="387"/>
              </a:cxn>
              <a:cxn ang="0">
                <a:pos x="231" y="393"/>
              </a:cxn>
              <a:cxn ang="0">
                <a:pos x="211" y="388"/>
              </a:cxn>
              <a:cxn ang="0">
                <a:pos x="196" y="384"/>
              </a:cxn>
              <a:cxn ang="0">
                <a:pos x="167" y="367"/>
              </a:cxn>
              <a:cxn ang="0">
                <a:pos x="127" y="323"/>
              </a:cxn>
              <a:cxn ang="0">
                <a:pos x="103" y="288"/>
              </a:cxn>
              <a:cxn ang="0">
                <a:pos x="94" y="277"/>
              </a:cxn>
              <a:cxn ang="0">
                <a:pos x="81" y="255"/>
              </a:cxn>
              <a:cxn ang="0">
                <a:pos x="63" y="222"/>
              </a:cxn>
              <a:cxn ang="0">
                <a:pos x="53" y="200"/>
              </a:cxn>
              <a:cxn ang="0">
                <a:pos x="47" y="186"/>
              </a:cxn>
              <a:cxn ang="0">
                <a:pos x="34" y="158"/>
              </a:cxn>
              <a:cxn ang="0">
                <a:pos x="18" y="121"/>
              </a:cxn>
              <a:cxn ang="0">
                <a:pos x="7" y="90"/>
              </a:cxn>
              <a:cxn ang="0">
                <a:pos x="2" y="48"/>
              </a:cxn>
              <a:cxn ang="0">
                <a:pos x="0" y="6"/>
              </a:cxn>
              <a:cxn ang="0">
                <a:pos x="18" y="11"/>
              </a:cxn>
              <a:cxn ang="0">
                <a:pos x="37" y="47"/>
              </a:cxn>
              <a:cxn ang="0">
                <a:pos x="45" y="61"/>
              </a:cxn>
              <a:cxn ang="0">
                <a:pos x="57" y="84"/>
              </a:cxn>
              <a:cxn ang="0">
                <a:pos x="75" y="113"/>
              </a:cxn>
              <a:cxn ang="0">
                <a:pos x="85" y="128"/>
              </a:cxn>
            </a:cxnLst>
            <a:rect l="0" t="0" r="r" b="b"/>
            <a:pathLst>
              <a:path w="253" h="393">
                <a:moveTo>
                  <a:pt x="85" y="128"/>
                </a:moveTo>
                <a:lnTo>
                  <a:pt x="86" y="131"/>
                </a:lnTo>
                <a:lnTo>
                  <a:pt x="90" y="138"/>
                </a:lnTo>
                <a:lnTo>
                  <a:pt x="96" y="148"/>
                </a:lnTo>
                <a:lnTo>
                  <a:pt x="105" y="161"/>
                </a:lnTo>
                <a:lnTo>
                  <a:pt x="114" y="177"/>
                </a:lnTo>
                <a:lnTo>
                  <a:pt x="125" y="193"/>
                </a:lnTo>
                <a:lnTo>
                  <a:pt x="135" y="210"/>
                </a:lnTo>
                <a:lnTo>
                  <a:pt x="147" y="225"/>
                </a:lnTo>
                <a:lnTo>
                  <a:pt x="147" y="228"/>
                </a:lnTo>
                <a:lnTo>
                  <a:pt x="151" y="232"/>
                </a:lnTo>
                <a:lnTo>
                  <a:pt x="156" y="239"/>
                </a:lnTo>
                <a:lnTo>
                  <a:pt x="163" y="249"/>
                </a:lnTo>
                <a:lnTo>
                  <a:pt x="171" y="259"/>
                </a:lnTo>
                <a:lnTo>
                  <a:pt x="180" y="273"/>
                </a:lnTo>
                <a:lnTo>
                  <a:pt x="190" y="284"/>
                </a:lnTo>
                <a:lnTo>
                  <a:pt x="200" y="296"/>
                </a:lnTo>
                <a:lnTo>
                  <a:pt x="212" y="312"/>
                </a:lnTo>
                <a:lnTo>
                  <a:pt x="222" y="325"/>
                </a:lnTo>
                <a:lnTo>
                  <a:pt x="231" y="333"/>
                </a:lnTo>
                <a:lnTo>
                  <a:pt x="238" y="341"/>
                </a:lnTo>
                <a:lnTo>
                  <a:pt x="243" y="346"/>
                </a:lnTo>
                <a:lnTo>
                  <a:pt x="245" y="349"/>
                </a:lnTo>
                <a:lnTo>
                  <a:pt x="248" y="351"/>
                </a:lnTo>
                <a:lnTo>
                  <a:pt x="249" y="351"/>
                </a:lnTo>
                <a:lnTo>
                  <a:pt x="249" y="354"/>
                </a:lnTo>
                <a:lnTo>
                  <a:pt x="250" y="361"/>
                </a:lnTo>
                <a:lnTo>
                  <a:pt x="253" y="369"/>
                </a:lnTo>
                <a:lnTo>
                  <a:pt x="252" y="378"/>
                </a:lnTo>
                <a:lnTo>
                  <a:pt x="249" y="387"/>
                </a:lnTo>
                <a:lnTo>
                  <a:pt x="243" y="393"/>
                </a:lnTo>
                <a:lnTo>
                  <a:pt x="231" y="393"/>
                </a:lnTo>
                <a:lnTo>
                  <a:pt x="214" y="387"/>
                </a:lnTo>
                <a:lnTo>
                  <a:pt x="211" y="388"/>
                </a:lnTo>
                <a:lnTo>
                  <a:pt x="205" y="387"/>
                </a:lnTo>
                <a:lnTo>
                  <a:pt x="196" y="384"/>
                </a:lnTo>
                <a:lnTo>
                  <a:pt x="183" y="378"/>
                </a:lnTo>
                <a:lnTo>
                  <a:pt x="167" y="367"/>
                </a:lnTo>
                <a:lnTo>
                  <a:pt x="148" y="349"/>
                </a:lnTo>
                <a:lnTo>
                  <a:pt x="127" y="323"/>
                </a:lnTo>
                <a:lnTo>
                  <a:pt x="104" y="288"/>
                </a:lnTo>
                <a:lnTo>
                  <a:pt x="103" y="288"/>
                </a:lnTo>
                <a:lnTo>
                  <a:pt x="99" y="284"/>
                </a:lnTo>
                <a:lnTo>
                  <a:pt x="94" y="277"/>
                </a:lnTo>
                <a:lnTo>
                  <a:pt x="89" y="267"/>
                </a:lnTo>
                <a:lnTo>
                  <a:pt x="81" y="255"/>
                </a:lnTo>
                <a:lnTo>
                  <a:pt x="72" y="239"/>
                </a:lnTo>
                <a:lnTo>
                  <a:pt x="63" y="222"/>
                </a:lnTo>
                <a:lnTo>
                  <a:pt x="55" y="202"/>
                </a:lnTo>
                <a:lnTo>
                  <a:pt x="53" y="200"/>
                </a:lnTo>
                <a:lnTo>
                  <a:pt x="51" y="194"/>
                </a:lnTo>
                <a:lnTo>
                  <a:pt x="47" y="186"/>
                </a:lnTo>
                <a:lnTo>
                  <a:pt x="41" y="173"/>
                </a:lnTo>
                <a:lnTo>
                  <a:pt x="34" y="158"/>
                </a:lnTo>
                <a:lnTo>
                  <a:pt x="27" y="139"/>
                </a:lnTo>
                <a:lnTo>
                  <a:pt x="18" y="121"/>
                </a:lnTo>
                <a:lnTo>
                  <a:pt x="9" y="97"/>
                </a:lnTo>
                <a:lnTo>
                  <a:pt x="7" y="90"/>
                </a:lnTo>
                <a:lnTo>
                  <a:pt x="4" y="73"/>
                </a:lnTo>
                <a:lnTo>
                  <a:pt x="2" y="48"/>
                </a:lnTo>
                <a:lnTo>
                  <a:pt x="0" y="25"/>
                </a:lnTo>
                <a:lnTo>
                  <a:pt x="0" y="6"/>
                </a:lnTo>
                <a:lnTo>
                  <a:pt x="7" y="0"/>
                </a:lnTo>
                <a:lnTo>
                  <a:pt x="18" y="11"/>
                </a:lnTo>
                <a:lnTo>
                  <a:pt x="37" y="44"/>
                </a:lnTo>
                <a:lnTo>
                  <a:pt x="37" y="47"/>
                </a:lnTo>
                <a:lnTo>
                  <a:pt x="40" y="53"/>
                </a:lnTo>
                <a:lnTo>
                  <a:pt x="45" y="61"/>
                </a:lnTo>
                <a:lnTo>
                  <a:pt x="51" y="71"/>
                </a:lnTo>
                <a:lnTo>
                  <a:pt x="57" y="84"/>
                </a:lnTo>
                <a:lnTo>
                  <a:pt x="66" y="99"/>
                </a:lnTo>
                <a:lnTo>
                  <a:pt x="75" y="113"/>
                </a:lnTo>
                <a:lnTo>
                  <a:pt x="85" y="128"/>
                </a:lnTo>
                <a:lnTo>
                  <a:pt x="85" y="128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09" name="Freeform 461"/>
          <p:cNvSpPr>
            <a:spLocks noChangeAspect="1"/>
          </p:cNvSpPr>
          <p:nvPr/>
        </p:nvSpPr>
        <p:spPr bwMode="auto">
          <a:xfrm>
            <a:off x="4818681" y="3203095"/>
            <a:ext cx="39648" cy="77831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8" y="6"/>
              </a:cxn>
              <a:cxn ang="0">
                <a:pos x="78" y="20"/>
              </a:cxn>
              <a:cxn ang="0">
                <a:pos x="94" y="42"/>
              </a:cxn>
              <a:cxn ang="0">
                <a:pos x="113" y="69"/>
              </a:cxn>
              <a:cxn ang="0">
                <a:pos x="133" y="102"/>
              </a:cxn>
              <a:cxn ang="0">
                <a:pos x="154" y="136"/>
              </a:cxn>
              <a:cxn ang="0">
                <a:pos x="171" y="170"/>
              </a:cxn>
              <a:cxn ang="0">
                <a:pos x="186" y="204"/>
              </a:cxn>
              <a:cxn ang="0">
                <a:pos x="193" y="215"/>
              </a:cxn>
              <a:cxn ang="0">
                <a:pos x="210" y="247"/>
              </a:cxn>
              <a:cxn ang="0">
                <a:pos x="233" y="295"/>
              </a:cxn>
              <a:cxn ang="0">
                <a:pos x="258" y="354"/>
              </a:cxn>
              <a:cxn ang="0">
                <a:pos x="279" y="422"/>
              </a:cxn>
              <a:cxn ang="0">
                <a:pos x="290" y="493"/>
              </a:cxn>
              <a:cxn ang="0">
                <a:pos x="287" y="566"/>
              </a:cxn>
              <a:cxn ang="0">
                <a:pos x="267" y="634"/>
              </a:cxn>
              <a:cxn ang="0">
                <a:pos x="257" y="623"/>
              </a:cxn>
              <a:cxn ang="0">
                <a:pos x="231" y="594"/>
              </a:cxn>
              <a:cxn ang="0">
                <a:pos x="193" y="550"/>
              </a:cxn>
              <a:cxn ang="0">
                <a:pos x="149" y="496"/>
              </a:cxn>
              <a:cxn ang="0">
                <a:pos x="102" y="434"/>
              </a:cxn>
              <a:cxn ang="0">
                <a:pos x="59" y="370"/>
              </a:cxn>
              <a:cxn ang="0">
                <a:pos x="24" y="308"/>
              </a:cxn>
              <a:cxn ang="0">
                <a:pos x="2" y="250"/>
              </a:cxn>
              <a:cxn ang="0">
                <a:pos x="1" y="247"/>
              </a:cxn>
              <a:cxn ang="0">
                <a:pos x="0" y="234"/>
              </a:cxn>
              <a:cxn ang="0">
                <a:pos x="0" y="214"/>
              </a:cxn>
              <a:cxn ang="0">
                <a:pos x="2" y="185"/>
              </a:cxn>
              <a:cxn ang="0">
                <a:pos x="7" y="149"/>
              </a:cxn>
              <a:cxn ang="0">
                <a:pos x="19" y="107"/>
              </a:cxn>
              <a:cxn ang="0">
                <a:pos x="38" y="56"/>
              </a:cxn>
              <a:cxn ang="0">
                <a:pos x="64" y="0"/>
              </a:cxn>
            </a:cxnLst>
            <a:rect l="0" t="0" r="r" b="b"/>
            <a:pathLst>
              <a:path w="290" h="634">
                <a:moveTo>
                  <a:pt x="64" y="0"/>
                </a:moveTo>
                <a:lnTo>
                  <a:pt x="68" y="6"/>
                </a:lnTo>
                <a:lnTo>
                  <a:pt x="78" y="20"/>
                </a:lnTo>
                <a:lnTo>
                  <a:pt x="94" y="42"/>
                </a:lnTo>
                <a:lnTo>
                  <a:pt x="113" y="69"/>
                </a:lnTo>
                <a:lnTo>
                  <a:pt x="133" y="102"/>
                </a:lnTo>
                <a:lnTo>
                  <a:pt x="154" y="136"/>
                </a:lnTo>
                <a:lnTo>
                  <a:pt x="171" y="170"/>
                </a:lnTo>
                <a:lnTo>
                  <a:pt x="186" y="204"/>
                </a:lnTo>
                <a:lnTo>
                  <a:pt x="193" y="215"/>
                </a:lnTo>
                <a:lnTo>
                  <a:pt x="210" y="247"/>
                </a:lnTo>
                <a:lnTo>
                  <a:pt x="233" y="295"/>
                </a:lnTo>
                <a:lnTo>
                  <a:pt x="258" y="354"/>
                </a:lnTo>
                <a:lnTo>
                  <a:pt x="279" y="422"/>
                </a:lnTo>
                <a:lnTo>
                  <a:pt x="290" y="493"/>
                </a:lnTo>
                <a:lnTo>
                  <a:pt x="287" y="566"/>
                </a:lnTo>
                <a:lnTo>
                  <a:pt x="267" y="634"/>
                </a:lnTo>
                <a:lnTo>
                  <a:pt x="257" y="623"/>
                </a:lnTo>
                <a:lnTo>
                  <a:pt x="231" y="594"/>
                </a:lnTo>
                <a:lnTo>
                  <a:pt x="193" y="550"/>
                </a:lnTo>
                <a:lnTo>
                  <a:pt x="149" y="496"/>
                </a:lnTo>
                <a:lnTo>
                  <a:pt x="102" y="434"/>
                </a:lnTo>
                <a:lnTo>
                  <a:pt x="59" y="370"/>
                </a:lnTo>
                <a:lnTo>
                  <a:pt x="24" y="308"/>
                </a:lnTo>
                <a:lnTo>
                  <a:pt x="2" y="250"/>
                </a:lnTo>
                <a:lnTo>
                  <a:pt x="1" y="247"/>
                </a:lnTo>
                <a:lnTo>
                  <a:pt x="0" y="234"/>
                </a:lnTo>
                <a:lnTo>
                  <a:pt x="0" y="214"/>
                </a:lnTo>
                <a:lnTo>
                  <a:pt x="2" y="185"/>
                </a:lnTo>
                <a:lnTo>
                  <a:pt x="7" y="149"/>
                </a:lnTo>
                <a:lnTo>
                  <a:pt x="19" y="107"/>
                </a:lnTo>
                <a:lnTo>
                  <a:pt x="38" y="56"/>
                </a:lnTo>
                <a:lnTo>
                  <a:pt x="6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0" name="Freeform 462"/>
          <p:cNvSpPr>
            <a:spLocks noChangeAspect="1"/>
          </p:cNvSpPr>
          <p:nvPr/>
        </p:nvSpPr>
        <p:spPr bwMode="auto">
          <a:xfrm>
            <a:off x="4818681" y="3203095"/>
            <a:ext cx="39648" cy="77831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8" y="6"/>
              </a:cxn>
              <a:cxn ang="0">
                <a:pos x="78" y="20"/>
              </a:cxn>
              <a:cxn ang="0">
                <a:pos x="94" y="42"/>
              </a:cxn>
              <a:cxn ang="0">
                <a:pos x="113" y="69"/>
              </a:cxn>
              <a:cxn ang="0">
                <a:pos x="133" y="102"/>
              </a:cxn>
              <a:cxn ang="0">
                <a:pos x="154" y="136"/>
              </a:cxn>
              <a:cxn ang="0">
                <a:pos x="171" y="170"/>
              </a:cxn>
              <a:cxn ang="0">
                <a:pos x="186" y="204"/>
              </a:cxn>
              <a:cxn ang="0">
                <a:pos x="193" y="215"/>
              </a:cxn>
              <a:cxn ang="0">
                <a:pos x="210" y="247"/>
              </a:cxn>
              <a:cxn ang="0">
                <a:pos x="233" y="295"/>
              </a:cxn>
              <a:cxn ang="0">
                <a:pos x="258" y="354"/>
              </a:cxn>
              <a:cxn ang="0">
                <a:pos x="279" y="422"/>
              </a:cxn>
              <a:cxn ang="0">
                <a:pos x="290" y="493"/>
              </a:cxn>
              <a:cxn ang="0">
                <a:pos x="287" y="566"/>
              </a:cxn>
              <a:cxn ang="0">
                <a:pos x="267" y="634"/>
              </a:cxn>
              <a:cxn ang="0">
                <a:pos x="257" y="623"/>
              </a:cxn>
              <a:cxn ang="0">
                <a:pos x="231" y="594"/>
              </a:cxn>
              <a:cxn ang="0">
                <a:pos x="193" y="550"/>
              </a:cxn>
              <a:cxn ang="0">
                <a:pos x="149" y="496"/>
              </a:cxn>
              <a:cxn ang="0">
                <a:pos x="102" y="434"/>
              </a:cxn>
              <a:cxn ang="0">
                <a:pos x="59" y="370"/>
              </a:cxn>
              <a:cxn ang="0">
                <a:pos x="24" y="308"/>
              </a:cxn>
              <a:cxn ang="0">
                <a:pos x="2" y="250"/>
              </a:cxn>
              <a:cxn ang="0">
                <a:pos x="1" y="247"/>
              </a:cxn>
              <a:cxn ang="0">
                <a:pos x="0" y="234"/>
              </a:cxn>
              <a:cxn ang="0">
                <a:pos x="0" y="214"/>
              </a:cxn>
              <a:cxn ang="0">
                <a:pos x="2" y="185"/>
              </a:cxn>
              <a:cxn ang="0">
                <a:pos x="7" y="149"/>
              </a:cxn>
              <a:cxn ang="0">
                <a:pos x="19" y="107"/>
              </a:cxn>
              <a:cxn ang="0">
                <a:pos x="38" y="56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290" h="634">
                <a:moveTo>
                  <a:pt x="64" y="0"/>
                </a:moveTo>
                <a:lnTo>
                  <a:pt x="68" y="6"/>
                </a:lnTo>
                <a:lnTo>
                  <a:pt x="78" y="20"/>
                </a:lnTo>
                <a:lnTo>
                  <a:pt x="94" y="42"/>
                </a:lnTo>
                <a:lnTo>
                  <a:pt x="113" y="69"/>
                </a:lnTo>
                <a:lnTo>
                  <a:pt x="133" y="102"/>
                </a:lnTo>
                <a:lnTo>
                  <a:pt x="154" y="136"/>
                </a:lnTo>
                <a:lnTo>
                  <a:pt x="171" y="170"/>
                </a:lnTo>
                <a:lnTo>
                  <a:pt x="186" y="204"/>
                </a:lnTo>
                <a:lnTo>
                  <a:pt x="193" y="215"/>
                </a:lnTo>
                <a:lnTo>
                  <a:pt x="210" y="247"/>
                </a:lnTo>
                <a:lnTo>
                  <a:pt x="233" y="295"/>
                </a:lnTo>
                <a:lnTo>
                  <a:pt x="258" y="354"/>
                </a:lnTo>
                <a:lnTo>
                  <a:pt x="279" y="422"/>
                </a:lnTo>
                <a:lnTo>
                  <a:pt x="290" y="493"/>
                </a:lnTo>
                <a:lnTo>
                  <a:pt x="287" y="566"/>
                </a:lnTo>
                <a:lnTo>
                  <a:pt x="267" y="634"/>
                </a:lnTo>
                <a:lnTo>
                  <a:pt x="257" y="623"/>
                </a:lnTo>
                <a:lnTo>
                  <a:pt x="231" y="594"/>
                </a:lnTo>
                <a:lnTo>
                  <a:pt x="193" y="550"/>
                </a:lnTo>
                <a:lnTo>
                  <a:pt x="149" y="496"/>
                </a:lnTo>
                <a:lnTo>
                  <a:pt x="102" y="434"/>
                </a:lnTo>
                <a:lnTo>
                  <a:pt x="59" y="370"/>
                </a:lnTo>
                <a:lnTo>
                  <a:pt x="24" y="308"/>
                </a:lnTo>
                <a:lnTo>
                  <a:pt x="2" y="250"/>
                </a:lnTo>
                <a:lnTo>
                  <a:pt x="1" y="247"/>
                </a:lnTo>
                <a:lnTo>
                  <a:pt x="0" y="234"/>
                </a:lnTo>
                <a:lnTo>
                  <a:pt x="0" y="214"/>
                </a:lnTo>
                <a:lnTo>
                  <a:pt x="2" y="185"/>
                </a:lnTo>
                <a:lnTo>
                  <a:pt x="7" y="149"/>
                </a:lnTo>
                <a:lnTo>
                  <a:pt x="19" y="107"/>
                </a:lnTo>
                <a:lnTo>
                  <a:pt x="38" y="56"/>
                </a:lnTo>
                <a:lnTo>
                  <a:pt x="64" y="0"/>
                </a:lnTo>
                <a:lnTo>
                  <a:pt x="64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1" name="Freeform 463"/>
          <p:cNvSpPr>
            <a:spLocks noChangeAspect="1"/>
          </p:cNvSpPr>
          <p:nvPr/>
        </p:nvSpPr>
        <p:spPr bwMode="auto">
          <a:xfrm>
            <a:off x="4818268" y="3229528"/>
            <a:ext cx="38409" cy="51765"/>
          </a:xfrm>
          <a:custGeom>
            <a:avLst/>
            <a:gdLst/>
            <a:ahLst/>
            <a:cxnLst>
              <a:cxn ang="0">
                <a:pos x="112" y="164"/>
              </a:cxn>
              <a:cxn ang="0">
                <a:pos x="123" y="183"/>
              </a:cxn>
              <a:cxn ang="0">
                <a:pos x="142" y="210"/>
              </a:cxn>
              <a:cxn ang="0">
                <a:pos x="163" y="243"/>
              </a:cxn>
              <a:cxn ang="0">
                <a:pos x="174" y="261"/>
              </a:cxn>
              <a:cxn ang="0">
                <a:pos x="183" y="272"/>
              </a:cxn>
              <a:cxn ang="0">
                <a:pos x="197" y="293"/>
              </a:cxn>
              <a:cxn ang="0">
                <a:pos x="216" y="317"/>
              </a:cxn>
              <a:cxn ang="0">
                <a:pos x="239" y="345"/>
              </a:cxn>
              <a:cxn ang="0">
                <a:pos x="258" y="368"/>
              </a:cxn>
              <a:cxn ang="0">
                <a:pos x="269" y="379"/>
              </a:cxn>
              <a:cxn ang="0">
                <a:pos x="274" y="384"/>
              </a:cxn>
              <a:cxn ang="0">
                <a:pos x="275" y="387"/>
              </a:cxn>
              <a:cxn ang="0">
                <a:pos x="279" y="400"/>
              </a:cxn>
              <a:cxn ang="0">
                <a:pos x="275" y="416"/>
              </a:cxn>
              <a:cxn ang="0">
                <a:pos x="258" y="424"/>
              </a:cxn>
              <a:cxn ang="0">
                <a:pos x="237" y="421"/>
              </a:cxn>
              <a:cxn ang="0">
                <a:pos x="222" y="413"/>
              </a:cxn>
              <a:cxn ang="0">
                <a:pos x="195" y="392"/>
              </a:cxn>
              <a:cxn ang="0">
                <a:pos x="154" y="352"/>
              </a:cxn>
              <a:cxn ang="0">
                <a:pos x="129" y="323"/>
              </a:cxn>
              <a:cxn ang="0">
                <a:pos x="120" y="311"/>
              </a:cxn>
              <a:cxn ang="0">
                <a:pos x="107" y="288"/>
              </a:cxn>
              <a:cxn ang="0">
                <a:pos x="90" y="256"/>
              </a:cxn>
              <a:cxn ang="0">
                <a:pos x="78" y="233"/>
              </a:cxn>
              <a:cxn ang="0">
                <a:pos x="70" y="216"/>
              </a:cxn>
              <a:cxn ang="0">
                <a:pos x="53" y="186"/>
              </a:cxn>
              <a:cxn ang="0">
                <a:pos x="33" y="145"/>
              </a:cxn>
              <a:cxn ang="0">
                <a:pos x="20" y="113"/>
              </a:cxn>
              <a:cxn ang="0">
                <a:pos x="8" y="60"/>
              </a:cxn>
              <a:cxn ang="0">
                <a:pos x="0" y="8"/>
              </a:cxn>
              <a:cxn ang="0">
                <a:pos x="19" y="15"/>
              </a:cxn>
              <a:cxn ang="0">
                <a:pos x="46" y="61"/>
              </a:cxn>
              <a:cxn ang="0">
                <a:pos x="58" y="81"/>
              </a:cxn>
              <a:cxn ang="0">
                <a:pos x="78" y="112"/>
              </a:cxn>
              <a:cxn ang="0">
                <a:pos x="100" y="146"/>
              </a:cxn>
            </a:cxnLst>
            <a:rect l="0" t="0" r="r" b="b"/>
            <a:pathLst>
              <a:path w="279" h="424">
                <a:moveTo>
                  <a:pt x="111" y="161"/>
                </a:moveTo>
                <a:lnTo>
                  <a:pt x="112" y="164"/>
                </a:lnTo>
                <a:lnTo>
                  <a:pt x="116" y="171"/>
                </a:lnTo>
                <a:lnTo>
                  <a:pt x="123" y="183"/>
                </a:lnTo>
                <a:lnTo>
                  <a:pt x="131" y="196"/>
                </a:lnTo>
                <a:lnTo>
                  <a:pt x="142" y="210"/>
                </a:lnTo>
                <a:lnTo>
                  <a:pt x="152" y="228"/>
                </a:lnTo>
                <a:lnTo>
                  <a:pt x="163" y="243"/>
                </a:lnTo>
                <a:lnTo>
                  <a:pt x="174" y="258"/>
                </a:lnTo>
                <a:lnTo>
                  <a:pt x="174" y="261"/>
                </a:lnTo>
                <a:lnTo>
                  <a:pt x="178" y="265"/>
                </a:lnTo>
                <a:lnTo>
                  <a:pt x="183" y="272"/>
                </a:lnTo>
                <a:lnTo>
                  <a:pt x="189" y="283"/>
                </a:lnTo>
                <a:lnTo>
                  <a:pt x="197" y="293"/>
                </a:lnTo>
                <a:lnTo>
                  <a:pt x="206" y="306"/>
                </a:lnTo>
                <a:lnTo>
                  <a:pt x="216" y="317"/>
                </a:lnTo>
                <a:lnTo>
                  <a:pt x="226" y="329"/>
                </a:lnTo>
                <a:lnTo>
                  <a:pt x="239" y="345"/>
                </a:lnTo>
                <a:lnTo>
                  <a:pt x="249" y="358"/>
                </a:lnTo>
                <a:lnTo>
                  <a:pt x="258" y="368"/>
                </a:lnTo>
                <a:lnTo>
                  <a:pt x="264" y="374"/>
                </a:lnTo>
                <a:lnTo>
                  <a:pt x="269" y="379"/>
                </a:lnTo>
                <a:lnTo>
                  <a:pt x="271" y="382"/>
                </a:lnTo>
                <a:lnTo>
                  <a:pt x="274" y="384"/>
                </a:lnTo>
                <a:lnTo>
                  <a:pt x="275" y="384"/>
                </a:lnTo>
                <a:lnTo>
                  <a:pt x="275" y="387"/>
                </a:lnTo>
                <a:lnTo>
                  <a:pt x="277" y="392"/>
                </a:lnTo>
                <a:lnTo>
                  <a:pt x="279" y="400"/>
                </a:lnTo>
                <a:lnTo>
                  <a:pt x="278" y="407"/>
                </a:lnTo>
                <a:lnTo>
                  <a:pt x="275" y="416"/>
                </a:lnTo>
                <a:lnTo>
                  <a:pt x="269" y="421"/>
                </a:lnTo>
                <a:lnTo>
                  <a:pt x="258" y="424"/>
                </a:lnTo>
                <a:lnTo>
                  <a:pt x="240" y="421"/>
                </a:lnTo>
                <a:lnTo>
                  <a:pt x="237" y="421"/>
                </a:lnTo>
                <a:lnTo>
                  <a:pt x="232" y="419"/>
                </a:lnTo>
                <a:lnTo>
                  <a:pt x="222" y="413"/>
                </a:lnTo>
                <a:lnTo>
                  <a:pt x="210" y="404"/>
                </a:lnTo>
                <a:lnTo>
                  <a:pt x="195" y="392"/>
                </a:lnTo>
                <a:lnTo>
                  <a:pt x="176" y="375"/>
                </a:lnTo>
                <a:lnTo>
                  <a:pt x="154" y="352"/>
                </a:lnTo>
                <a:lnTo>
                  <a:pt x="130" y="323"/>
                </a:lnTo>
                <a:lnTo>
                  <a:pt x="129" y="323"/>
                </a:lnTo>
                <a:lnTo>
                  <a:pt x="125" y="319"/>
                </a:lnTo>
                <a:lnTo>
                  <a:pt x="120" y="311"/>
                </a:lnTo>
                <a:lnTo>
                  <a:pt x="115" y="301"/>
                </a:lnTo>
                <a:lnTo>
                  <a:pt x="107" y="288"/>
                </a:lnTo>
                <a:lnTo>
                  <a:pt x="99" y="274"/>
                </a:lnTo>
                <a:lnTo>
                  <a:pt x="90" y="256"/>
                </a:lnTo>
                <a:lnTo>
                  <a:pt x="81" y="235"/>
                </a:lnTo>
                <a:lnTo>
                  <a:pt x="78" y="233"/>
                </a:lnTo>
                <a:lnTo>
                  <a:pt x="75" y="226"/>
                </a:lnTo>
                <a:lnTo>
                  <a:pt x="70" y="216"/>
                </a:lnTo>
                <a:lnTo>
                  <a:pt x="62" y="201"/>
                </a:lnTo>
                <a:lnTo>
                  <a:pt x="53" y="186"/>
                </a:lnTo>
                <a:lnTo>
                  <a:pt x="43" y="165"/>
                </a:lnTo>
                <a:lnTo>
                  <a:pt x="33" y="145"/>
                </a:lnTo>
                <a:lnTo>
                  <a:pt x="24" y="122"/>
                </a:lnTo>
                <a:lnTo>
                  <a:pt x="20" y="113"/>
                </a:lnTo>
                <a:lnTo>
                  <a:pt x="15" y="90"/>
                </a:lnTo>
                <a:lnTo>
                  <a:pt x="8" y="60"/>
                </a:lnTo>
                <a:lnTo>
                  <a:pt x="1" y="29"/>
                </a:lnTo>
                <a:lnTo>
                  <a:pt x="0" y="8"/>
                </a:lnTo>
                <a:lnTo>
                  <a:pt x="5" y="0"/>
                </a:lnTo>
                <a:lnTo>
                  <a:pt x="19" y="15"/>
                </a:lnTo>
                <a:lnTo>
                  <a:pt x="44" y="58"/>
                </a:lnTo>
                <a:lnTo>
                  <a:pt x="46" y="61"/>
                </a:lnTo>
                <a:lnTo>
                  <a:pt x="51" y="70"/>
                </a:lnTo>
                <a:lnTo>
                  <a:pt x="58" y="81"/>
                </a:lnTo>
                <a:lnTo>
                  <a:pt x="68" y="96"/>
                </a:lnTo>
                <a:lnTo>
                  <a:pt x="78" y="112"/>
                </a:lnTo>
                <a:lnTo>
                  <a:pt x="90" y="129"/>
                </a:lnTo>
                <a:lnTo>
                  <a:pt x="100" y="146"/>
                </a:lnTo>
                <a:lnTo>
                  <a:pt x="111" y="1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2" name="Freeform 464"/>
          <p:cNvSpPr>
            <a:spLocks noChangeAspect="1"/>
          </p:cNvSpPr>
          <p:nvPr/>
        </p:nvSpPr>
        <p:spPr bwMode="auto">
          <a:xfrm>
            <a:off x="4818268" y="3229528"/>
            <a:ext cx="38409" cy="51765"/>
          </a:xfrm>
          <a:custGeom>
            <a:avLst/>
            <a:gdLst/>
            <a:ahLst/>
            <a:cxnLst>
              <a:cxn ang="0">
                <a:pos x="112" y="164"/>
              </a:cxn>
              <a:cxn ang="0">
                <a:pos x="123" y="183"/>
              </a:cxn>
              <a:cxn ang="0">
                <a:pos x="142" y="210"/>
              </a:cxn>
              <a:cxn ang="0">
                <a:pos x="163" y="243"/>
              </a:cxn>
              <a:cxn ang="0">
                <a:pos x="174" y="261"/>
              </a:cxn>
              <a:cxn ang="0">
                <a:pos x="183" y="272"/>
              </a:cxn>
              <a:cxn ang="0">
                <a:pos x="197" y="293"/>
              </a:cxn>
              <a:cxn ang="0">
                <a:pos x="216" y="317"/>
              </a:cxn>
              <a:cxn ang="0">
                <a:pos x="239" y="345"/>
              </a:cxn>
              <a:cxn ang="0">
                <a:pos x="258" y="368"/>
              </a:cxn>
              <a:cxn ang="0">
                <a:pos x="269" y="379"/>
              </a:cxn>
              <a:cxn ang="0">
                <a:pos x="274" y="384"/>
              </a:cxn>
              <a:cxn ang="0">
                <a:pos x="275" y="387"/>
              </a:cxn>
              <a:cxn ang="0">
                <a:pos x="279" y="400"/>
              </a:cxn>
              <a:cxn ang="0">
                <a:pos x="275" y="416"/>
              </a:cxn>
              <a:cxn ang="0">
                <a:pos x="258" y="424"/>
              </a:cxn>
              <a:cxn ang="0">
                <a:pos x="237" y="421"/>
              </a:cxn>
              <a:cxn ang="0">
                <a:pos x="222" y="413"/>
              </a:cxn>
              <a:cxn ang="0">
                <a:pos x="195" y="392"/>
              </a:cxn>
              <a:cxn ang="0">
                <a:pos x="154" y="352"/>
              </a:cxn>
              <a:cxn ang="0">
                <a:pos x="129" y="323"/>
              </a:cxn>
              <a:cxn ang="0">
                <a:pos x="120" y="311"/>
              </a:cxn>
              <a:cxn ang="0">
                <a:pos x="107" y="288"/>
              </a:cxn>
              <a:cxn ang="0">
                <a:pos x="90" y="256"/>
              </a:cxn>
              <a:cxn ang="0">
                <a:pos x="78" y="233"/>
              </a:cxn>
              <a:cxn ang="0">
                <a:pos x="70" y="216"/>
              </a:cxn>
              <a:cxn ang="0">
                <a:pos x="53" y="186"/>
              </a:cxn>
              <a:cxn ang="0">
                <a:pos x="33" y="145"/>
              </a:cxn>
              <a:cxn ang="0">
                <a:pos x="20" y="113"/>
              </a:cxn>
              <a:cxn ang="0">
                <a:pos x="8" y="60"/>
              </a:cxn>
              <a:cxn ang="0">
                <a:pos x="0" y="8"/>
              </a:cxn>
              <a:cxn ang="0">
                <a:pos x="19" y="15"/>
              </a:cxn>
              <a:cxn ang="0">
                <a:pos x="46" y="61"/>
              </a:cxn>
              <a:cxn ang="0">
                <a:pos x="58" y="81"/>
              </a:cxn>
              <a:cxn ang="0">
                <a:pos x="78" y="112"/>
              </a:cxn>
              <a:cxn ang="0">
                <a:pos x="100" y="146"/>
              </a:cxn>
              <a:cxn ang="0">
                <a:pos x="111" y="161"/>
              </a:cxn>
            </a:cxnLst>
            <a:rect l="0" t="0" r="r" b="b"/>
            <a:pathLst>
              <a:path w="279" h="424">
                <a:moveTo>
                  <a:pt x="111" y="161"/>
                </a:moveTo>
                <a:lnTo>
                  <a:pt x="112" y="164"/>
                </a:lnTo>
                <a:lnTo>
                  <a:pt x="116" y="171"/>
                </a:lnTo>
                <a:lnTo>
                  <a:pt x="123" y="183"/>
                </a:lnTo>
                <a:lnTo>
                  <a:pt x="131" y="196"/>
                </a:lnTo>
                <a:lnTo>
                  <a:pt x="142" y="210"/>
                </a:lnTo>
                <a:lnTo>
                  <a:pt x="152" y="228"/>
                </a:lnTo>
                <a:lnTo>
                  <a:pt x="163" y="243"/>
                </a:lnTo>
                <a:lnTo>
                  <a:pt x="174" y="258"/>
                </a:lnTo>
                <a:lnTo>
                  <a:pt x="174" y="261"/>
                </a:lnTo>
                <a:lnTo>
                  <a:pt x="178" y="265"/>
                </a:lnTo>
                <a:lnTo>
                  <a:pt x="183" y="272"/>
                </a:lnTo>
                <a:lnTo>
                  <a:pt x="189" y="283"/>
                </a:lnTo>
                <a:lnTo>
                  <a:pt x="197" y="293"/>
                </a:lnTo>
                <a:lnTo>
                  <a:pt x="206" y="306"/>
                </a:lnTo>
                <a:lnTo>
                  <a:pt x="216" y="317"/>
                </a:lnTo>
                <a:lnTo>
                  <a:pt x="226" y="329"/>
                </a:lnTo>
                <a:lnTo>
                  <a:pt x="239" y="345"/>
                </a:lnTo>
                <a:lnTo>
                  <a:pt x="249" y="358"/>
                </a:lnTo>
                <a:lnTo>
                  <a:pt x="258" y="368"/>
                </a:lnTo>
                <a:lnTo>
                  <a:pt x="264" y="374"/>
                </a:lnTo>
                <a:lnTo>
                  <a:pt x="269" y="379"/>
                </a:lnTo>
                <a:lnTo>
                  <a:pt x="271" y="382"/>
                </a:lnTo>
                <a:lnTo>
                  <a:pt x="274" y="384"/>
                </a:lnTo>
                <a:lnTo>
                  <a:pt x="275" y="384"/>
                </a:lnTo>
                <a:lnTo>
                  <a:pt x="275" y="387"/>
                </a:lnTo>
                <a:lnTo>
                  <a:pt x="277" y="392"/>
                </a:lnTo>
                <a:lnTo>
                  <a:pt x="279" y="400"/>
                </a:lnTo>
                <a:lnTo>
                  <a:pt x="278" y="407"/>
                </a:lnTo>
                <a:lnTo>
                  <a:pt x="275" y="416"/>
                </a:lnTo>
                <a:lnTo>
                  <a:pt x="269" y="421"/>
                </a:lnTo>
                <a:lnTo>
                  <a:pt x="258" y="424"/>
                </a:lnTo>
                <a:lnTo>
                  <a:pt x="240" y="421"/>
                </a:lnTo>
                <a:lnTo>
                  <a:pt x="237" y="421"/>
                </a:lnTo>
                <a:lnTo>
                  <a:pt x="232" y="419"/>
                </a:lnTo>
                <a:lnTo>
                  <a:pt x="222" y="413"/>
                </a:lnTo>
                <a:lnTo>
                  <a:pt x="210" y="404"/>
                </a:lnTo>
                <a:lnTo>
                  <a:pt x="195" y="392"/>
                </a:lnTo>
                <a:lnTo>
                  <a:pt x="176" y="375"/>
                </a:lnTo>
                <a:lnTo>
                  <a:pt x="154" y="352"/>
                </a:lnTo>
                <a:lnTo>
                  <a:pt x="130" y="323"/>
                </a:lnTo>
                <a:lnTo>
                  <a:pt x="129" y="323"/>
                </a:lnTo>
                <a:lnTo>
                  <a:pt x="125" y="319"/>
                </a:lnTo>
                <a:lnTo>
                  <a:pt x="120" y="311"/>
                </a:lnTo>
                <a:lnTo>
                  <a:pt x="115" y="301"/>
                </a:lnTo>
                <a:lnTo>
                  <a:pt x="107" y="288"/>
                </a:lnTo>
                <a:lnTo>
                  <a:pt x="99" y="274"/>
                </a:lnTo>
                <a:lnTo>
                  <a:pt x="90" y="256"/>
                </a:lnTo>
                <a:lnTo>
                  <a:pt x="81" y="235"/>
                </a:lnTo>
                <a:lnTo>
                  <a:pt x="78" y="233"/>
                </a:lnTo>
                <a:lnTo>
                  <a:pt x="75" y="226"/>
                </a:lnTo>
                <a:lnTo>
                  <a:pt x="70" y="216"/>
                </a:lnTo>
                <a:lnTo>
                  <a:pt x="62" y="201"/>
                </a:lnTo>
                <a:lnTo>
                  <a:pt x="53" y="186"/>
                </a:lnTo>
                <a:lnTo>
                  <a:pt x="43" y="165"/>
                </a:lnTo>
                <a:lnTo>
                  <a:pt x="33" y="145"/>
                </a:lnTo>
                <a:lnTo>
                  <a:pt x="24" y="122"/>
                </a:lnTo>
                <a:lnTo>
                  <a:pt x="20" y="113"/>
                </a:lnTo>
                <a:lnTo>
                  <a:pt x="15" y="90"/>
                </a:lnTo>
                <a:lnTo>
                  <a:pt x="8" y="60"/>
                </a:lnTo>
                <a:lnTo>
                  <a:pt x="1" y="29"/>
                </a:lnTo>
                <a:lnTo>
                  <a:pt x="0" y="8"/>
                </a:lnTo>
                <a:lnTo>
                  <a:pt x="5" y="0"/>
                </a:lnTo>
                <a:lnTo>
                  <a:pt x="19" y="15"/>
                </a:lnTo>
                <a:lnTo>
                  <a:pt x="44" y="58"/>
                </a:lnTo>
                <a:lnTo>
                  <a:pt x="46" y="61"/>
                </a:lnTo>
                <a:lnTo>
                  <a:pt x="51" y="70"/>
                </a:lnTo>
                <a:lnTo>
                  <a:pt x="58" y="81"/>
                </a:lnTo>
                <a:lnTo>
                  <a:pt x="68" y="96"/>
                </a:lnTo>
                <a:lnTo>
                  <a:pt x="78" y="112"/>
                </a:lnTo>
                <a:lnTo>
                  <a:pt x="90" y="129"/>
                </a:lnTo>
                <a:lnTo>
                  <a:pt x="100" y="146"/>
                </a:lnTo>
                <a:lnTo>
                  <a:pt x="111" y="161"/>
                </a:lnTo>
                <a:lnTo>
                  <a:pt x="111" y="161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3" name="Freeform 465"/>
          <p:cNvSpPr>
            <a:spLocks noChangeAspect="1"/>
          </p:cNvSpPr>
          <p:nvPr/>
        </p:nvSpPr>
        <p:spPr bwMode="auto">
          <a:xfrm>
            <a:off x="4835201" y="3204196"/>
            <a:ext cx="37170" cy="75995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9" y="6"/>
              </a:cxn>
              <a:cxn ang="0">
                <a:pos x="69" y="20"/>
              </a:cxn>
              <a:cxn ang="0">
                <a:pos x="85" y="42"/>
              </a:cxn>
              <a:cxn ang="0">
                <a:pos x="104" y="69"/>
              </a:cxn>
              <a:cxn ang="0">
                <a:pos x="125" y="101"/>
              </a:cxn>
              <a:cxn ang="0">
                <a:pos x="143" y="136"/>
              </a:cxn>
              <a:cxn ang="0">
                <a:pos x="161" y="171"/>
              </a:cxn>
              <a:cxn ang="0">
                <a:pos x="176" y="203"/>
              </a:cxn>
              <a:cxn ang="0">
                <a:pos x="183" y="214"/>
              </a:cxn>
              <a:cxn ang="0">
                <a:pos x="199" y="245"/>
              </a:cxn>
              <a:cxn ang="0">
                <a:pos x="220" y="291"/>
              </a:cxn>
              <a:cxn ang="0">
                <a:pos x="243" y="347"/>
              </a:cxn>
              <a:cxn ang="0">
                <a:pos x="261" y="414"/>
              </a:cxn>
              <a:cxn ang="0">
                <a:pos x="271" y="483"/>
              </a:cxn>
              <a:cxn ang="0">
                <a:pos x="267" y="554"/>
              </a:cxn>
              <a:cxn ang="0">
                <a:pos x="247" y="621"/>
              </a:cxn>
              <a:cxn ang="0">
                <a:pos x="237" y="611"/>
              </a:cxn>
              <a:cxn ang="0">
                <a:pos x="214" y="580"/>
              </a:cxn>
              <a:cxn ang="0">
                <a:pos x="180" y="537"/>
              </a:cxn>
              <a:cxn ang="0">
                <a:pos x="140" y="480"/>
              </a:cxn>
              <a:cxn ang="0">
                <a:pos x="98" y="418"/>
              </a:cxn>
              <a:cxn ang="0">
                <a:pos x="59" y="354"/>
              </a:cxn>
              <a:cxn ang="0">
                <a:pos x="26" y="291"/>
              </a:cxn>
              <a:cxn ang="0">
                <a:pos x="6" y="233"/>
              </a:cxn>
              <a:cxn ang="0">
                <a:pos x="5" y="230"/>
              </a:cxn>
              <a:cxn ang="0">
                <a:pos x="2" y="220"/>
              </a:cxn>
              <a:cxn ang="0">
                <a:pos x="0" y="201"/>
              </a:cxn>
              <a:cxn ang="0">
                <a:pos x="1" y="177"/>
              </a:cxn>
              <a:cxn ang="0">
                <a:pos x="5" y="143"/>
              </a:cxn>
              <a:cxn ang="0">
                <a:pos x="13" y="104"/>
              </a:cxn>
              <a:cxn ang="0">
                <a:pos x="30" y="56"/>
              </a:cxn>
              <a:cxn ang="0">
                <a:pos x="55" y="0"/>
              </a:cxn>
            </a:cxnLst>
            <a:rect l="0" t="0" r="r" b="b"/>
            <a:pathLst>
              <a:path w="271" h="621">
                <a:moveTo>
                  <a:pt x="55" y="0"/>
                </a:moveTo>
                <a:lnTo>
                  <a:pt x="59" y="6"/>
                </a:lnTo>
                <a:lnTo>
                  <a:pt x="69" y="20"/>
                </a:lnTo>
                <a:lnTo>
                  <a:pt x="85" y="42"/>
                </a:lnTo>
                <a:lnTo>
                  <a:pt x="104" y="69"/>
                </a:lnTo>
                <a:lnTo>
                  <a:pt x="125" y="101"/>
                </a:lnTo>
                <a:lnTo>
                  <a:pt x="143" y="136"/>
                </a:lnTo>
                <a:lnTo>
                  <a:pt x="161" y="171"/>
                </a:lnTo>
                <a:lnTo>
                  <a:pt x="176" y="203"/>
                </a:lnTo>
                <a:lnTo>
                  <a:pt x="183" y="214"/>
                </a:lnTo>
                <a:lnTo>
                  <a:pt x="199" y="245"/>
                </a:lnTo>
                <a:lnTo>
                  <a:pt x="220" y="291"/>
                </a:lnTo>
                <a:lnTo>
                  <a:pt x="243" y="347"/>
                </a:lnTo>
                <a:lnTo>
                  <a:pt x="261" y="414"/>
                </a:lnTo>
                <a:lnTo>
                  <a:pt x="271" y="483"/>
                </a:lnTo>
                <a:lnTo>
                  <a:pt x="267" y="554"/>
                </a:lnTo>
                <a:lnTo>
                  <a:pt x="247" y="621"/>
                </a:lnTo>
                <a:lnTo>
                  <a:pt x="237" y="611"/>
                </a:lnTo>
                <a:lnTo>
                  <a:pt x="214" y="580"/>
                </a:lnTo>
                <a:lnTo>
                  <a:pt x="180" y="537"/>
                </a:lnTo>
                <a:lnTo>
                  <a:pt x="140" y="480"/>
                </a:lnTo>
                <a:lnTo>
                  <a:pt x="98" y="418"/>
                </a:lnTo>
                <a:lnTo>
                  <a:pt x="59" y="354"/>
                </a:lnTo>
                <a:lnTo>
                  <a:pt x="26" y="291"/>
                </a:lnTo>
                <a:lnTo>
                  <a:pt x="6" y="233"/>
                </a:lnTo>
                <a:lnTo>
                  <a:pt x="5" y="230"/>
                </a:lnTo>
                <a:lnTo>
                  <a:pt x="2" y="220"/>
                </a:lnTo>
                <a:lnTo>
                  <a:pt x="0" y="201"/>
                </a:lnTo>
                <a:lnTo>
                  <a:pt x="1" y="177"/>
                </a:lnTo>
                <a:lnTo>
                  <a:pt x="5" y="143"/>
                </a:lnTo>
                <a:lnTo>
                  <a:pt x="13" y="104"/>
                </a:lnTo>
                <a:lnTo>
                  <a:pt x="30" y="56"/>
                </a:lnTo>
                <a:lnTo>
                  <a:pt x="5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4" name="Freeform 466"/>
          <p:cNvSpPr>
            <a:spLocks noChangeAspect="1"/>
          </p:cNvSpPr>
          <p:nvPr/>
        </p:nvSpPr>
        <p:spPr bwMode="auto">
          <a:xfrm>
            <a:off x="4835201" y="3204196"/>
            <a:ext cx="37170" cy="75995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9" y="6"/>
              </a:cxn>
              <a:cxn ang="0">
                <a:pos x="69" y="20"/>
              </a:cxn>
              <a:cxn ang="0">
                <a:pos x="85" y="42"/>
              </a:cxn>
              <a:cxn ang="0">
                <a:pos x="104" y="69"/>
              </a:cxn>
              <a:cxn ang="0">
                <a:pos x="125" y="101"/>
              </a:cxn>
              <a:cxn ang="0">
                <a:pos x="143" y="136"/>
              </a:cxn>
              <a:cxn ang="0">
                <a:pos x="161" y="171"/>
              </a:cxn>
              <a:cxn ang="0">
                <a:pos x="176" y="203"/>
              </a:cxn>
              <a:cxn ang="0">
                <a:pos x="183" y="214"/>
              </a:cxn>
              <a:cxn ang="0">
                <a:pos x="199" y="245"/>
              </a:cxn>
              <a:cxn ang="0">
                <a:pos x="220" y="291"/>
              </a:cxn>
              <a:cxn ang="0">
                <a:pos x="243" y="347"/>
              </a:cxn>
              <a:cxn ang="0">
                <a:pos x="261" y="414"/>
              </a:cxn>
              <a:cxn ang="0">
                <a:pos x="271" y="483"/>
              </a:cxn>
              <a:cxn ang="0">
                <a:pos x="267" y="554"/>
              </a:cxn>
              <a:cxn ang="0">
                <a:pos x="247" y="621"/>
              </a:cxn>
              <a:cxn ang="0">
                <a:pos x="237" y="611"/>
              </a:cxn>
              <a:cxn ang="0">
                <a:pos x="214" y="580"/>
              </a:cxn>
              <a:cxn ang="0">
                <a:pos x="180" y="537"/>
              </a:cxn>
              <a:cxn ang="0">
                <a:pos x="140" y="480"/>
              </a:cxn>
              <a:cxn ang="0">
                <a:pos x="98" y="418"/>
              </a:cxn>
              <a:cxn ang="0">
                <a:pos x="59" y="354"/>
              </a:cxn>
              <a:cxn ang="0">
                <a:pos x="26" y="291"/>
              </a:cxn>
              <a:cxn ang="0">
                <a:pos x="6" y="233"/>
              </a:cxn>
              <a:cxn ang="0">
                <a:pos x="5" y="230"/>
              </a:cxn>
              <a:cxn ang="0">
                <a:pos x="2" y="220"/>
              </a:cxn>
              <a:cxn ang="0">
                <a:pos x="0" y="201"/>
              </a:cxn>
              <a:cxn ang="0">
                <a:pos x="1" y="177"/>
              </a:cxn>
              <a:cxn ang="0">
                <a:pos x="5" y="143"/>
              </a:cxn>
              <a:cxn ang="0">
                <a:pos x="13" y="104"/>
              </a:cxn>
              <a:cxn ang="0">
                <a:pos x="30" y="56"/>
              </a:cxn>
              <a:cxn ang="0">
                <a:pos x="55" y="0"/>
              </a:cxn>
              <a:cxn ang="0">
                <a:pos x="55" y="0"/>
              </a:cxn>
            </a:cxnLst>
            <a:rect l="0" t="0" r="r" b="b"/>
            <a:pathLst>
              <a:path w="271" h="621">
                <a:moveTo>
                  <a:pt x="55" y="0"/>
                </a:moveTo>
                <a:lnTo>
                  <a:pt x="59" y="6"/>
                </a:lnTo>
                <a:lnTo>
                  <a:pt x="69" y="20"/>
                </a:lnTo>
                <a:lnTo>
                  <a:pt x="85" y="42"/>
                </a:lnTo>
                <a:lnTo>
                  <a:pt x="104" y="69"/>
                </a:lnTo>
                <a:lnTo>
                  <a:pt x="125" y="101"/>
                </a:lnTo>
                <a:lnTo>
                  <a:pt x="143" y="136"/>
                </a:lnTo>
                <a:lnTo>
                  <a:pt x="161" y="171"/>
                </a:lnTo>
                <a:lnTo>
                  <a:pt x="176" y="203"/>
                </a:lnTo>
                <a:lnTo>
                  <a:pt x="183" y="214"/>
                </a:lnTo>
                <a:lnTo>
                  <a:pt x="199" y="245"/>
                </a:lnTo>
                <a:lnTo>
                  <a:pt x="220" y="291"/>
                </a:lnTo>
                <a:lnTo>
                  <a:pt x="243" y="347"/>
                </a:lnTo>
                <a:lnTo>
                  <a:pt x="261" y="414"/>
                </a:lnTo>
                <a:lnTo>
                  <a:pt x="271" y="483"/>
                </a:lnTo>
                <a:lnTo>
                  <a:pt x="267" y="554"/>
                </a:lnTo>
                <a:lnTo>
                  <a:pt x="247" y="621"/>
                </a:lnTo>
                <a:lnTo>
                  <a:pt x="237" y="611"/>
                </a:lnTo>
                <a:lnTo>
                  <a:pt x="214" y="580"/>
                </a:lnTo>
                <a:lnTo>
                  <a:pt x="180" y="537"/>
                </a:lnTo>
                <a:lnTo>
                  <a:pt x="140" y="480"/>
                </a:lnTo>
                <a:lnTo>
                  <a:pt x="98" y="418"/>
                </a:lnTo>
                <a:lnTo>
                  <a:pt x="59" y="354"/>
                </a:lnTo>
                <a:lnTo>
                  <a:pt x="26" y="291"/>
                </a:lnTo>
                <a:lnTo>
                  <a:pt x="6" y="233"/>
                </a:lnTo>
                <a:lnTo>
                  <a:pt x="5" y="230"/>
                </a:lnTo>
                <a:lnTo>
                  <a:pt x="2" y="220"/>
                </a:lnTo>
                <a:lnTo>
                  <a:pt x="0" y="201"/>
                </a:lnTo>
                <a:lnTo>
                  <a:pt x="1" y="177"/>
                </a:lnTo>
                <a:lnTo>
                  <a:pt x="5" y="143"/>
                </a:lnTo>
                <a:lnTo>
                  <a:pt x="13" y="104"/>
                </a:lnTo>
                <a:lnTo>
                  <a:pt x="30" y="56"/>
                </a:lnTo>
                <a:lnTo>
                  <a:pt x="55" y="0"/>
                </a:lnTo>
                <a:lnTo>
                  <a:pt x="5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5" name="Freeform 467"/>
          <p:cNvSpPr>
            <a:spLocks noChangeAspect="1"/>
          </p:cNvSpPr>
          <p:nvPr/>
        </p:nvSpPr>
        <p:spPr bwMode="auto">
          <a:xfrm>
            <a:off x="4834375" y="3230262"/>
            <a:ext cx="35105" cy="50663"/>
          </a:xfrm>
          <a:custGeom>
            <a:avLst/>
            <a:gdLst/>
            <a:ahLst/>
            <a:cxnLst>
              <a:cxn ang="0">
                <a:pos x="99" y="156"/>
              </a:cxn>
              <a:cxn ang="0">
                <a:pos x="108" y="173"/>
              </a:cxn>
              <a:cxn ang="0">
                <a:pos x="122" y="201"/>
              </a:cxn>
              <a:cxn ang="0">
                <a:pos x="141" y="233"/>
              </a:cxn>
              <a:cxn ang="0">
                <a:pos x="152" y="250"/>
              </a:cxn>
              <a:cxn ang="0">
                <a:pos x="161" y="262"/>
              </a:cxn>
              <a:cxn ang="0">
                <a:pos x="175" y="282"/>
              </a:cxn>
              <a:cxn ang="0">
                <a:pos x="194" y="306"/>
              </a:cxn>
              <a:cxn ang="0">
                <a:pos x="215" y="334"/>
              </a:cxn>
              <a:cxn ang="0">
                <a:pos x="234" y="357"/>
              </a:cxn>
              <a:cxn ang="0">
                <a:pos x="244" y="370"/>
              </a:cxn>
              <a:cxn ang="0">
                <a:pos x="249" y="376"/>
              </a:cxn>
              <a:cxn ang="0">
                <a:pos x="251" y="379"/>
              </a:cxn>
              <a:cxn ang="0">
                <a:pos x="254" y="392"/>
              </a:cxn>
              <a:cxn ang="0">
                <a:pos x="251" y="408"/>
              </a:cxn>
              <a:cxn ang="0">
                <a:pos x="233" y="415"/>
              </a:cxn>
              <a:cxn ang="0">
                <a:pos x="213" y="412"/>
              </a:cxn>
              <a:cxn ang="0">
                <a:pos x="200" y="402"/>
              </a:cxn>
              <a:cxn ang="0">
                <a:pos x="175" y="377"/>
              </a:cxn>
              <a:cxn ang="0">
                <a:pos x="136" y="335"/>
              </a:cxn>
              <a:cxn ang="0">
                <a:pos x="111" y="306"/>
              </a:cxn>
              <a:cxn ang="0">
                <a:pos x="103" y="296"/>
              </a:cxn>
              <a:cxn ang="0">
                <a:pos x="89" y="276"/>
              </a:cxn>
              <a:cxn ang="0">
                <a:pos x="73" y="244"/>
              </a:cxn>
              <a:cxn ang="0">
                <a:pos x="63" y="223"/>
              </a:cxn>
              <a:cxn ang="0">
                <a:pos x="54" y="207"/>
              </a:cxn>
              <a:cxn ang="0">
                <a:pos x="39" y="176"/>
              </a:cxn>
              <a:cxn ang="0">
                <a:pos x="20" y="137"/>
              </a:cxn>
              <a:cxn ang="0">
                <a:pos x="8" y="107"/>
              </a:cxn>
              <a:cxn ang="0">
                <a:pos x="1" y="56"/>
              </a:cxn>
              <a:cxn ang="0">
                <a:pos x="1" y="8"/>
              </a:cxn>
              <a:cxn ang="0">
                <a:pos x="22" y="11"/>
              </a:cxn>
              <a:cxn ang="0">
                <a:pos x="47" y="52"/>
              </a:cxn>
              <a:cxn ang="0">
                <a:pos x="56" y="72"/>
              </a:cxn>
              <a:cxn ang="0">
                <a:pos x="70" y="104"/>
              </a:cxn>
              <a:cxn ang="0">
                <a:pos x="89" y="139"/>
              </a:cxn>
            </a:cxnLst>
            <a:rect l="0" t="0" r="r" b="b"/>
            <a:pathLst>
              <a:path w="254" h="415">
                <a:moveTo>
                  <a:pt x="99" y="153"/>
                </a:moveTo>
                <a:lnTo>
                  <a:pt x="99" y="156"/>
                </a:lnTo>
                <a:lnTo>
                  <a:pt x="103" y="163"/>
                </a:lnTo>
                <a:lnTo>
                  <a:pt x="108" y="173"/>
                </a:lnTo>
                <a:lnTo>
                  <a:pt x="114" y="186"/>
                </a:lnTo>
                <a:lnTo>
                  <a:pt x="122" y="201"/>
                </a:lnTo>
                <a:lnTo>
                  <a:pt x="131" y="217"/>
                </a:lnTo>
                <a:lnTo>
                  <a:pt x="141" y="233"/>
                </a:lnTo>
                <a:lnTo>
                  <a:pt x="152" y="247"/>
                </a:lnTo>
                <a:lnTo>
                  <a:pt x="152" y="250"/>
                </a:lnTo>
                <a:lnTo>
                  <a:pt x="156" y="254"/>
                </a:lnTo>
                <a:lnTo>
                  <a:pt x="161" y="262"/>
                </a:lnTo>
                <a:lnTo>
                  <a:pt x="167" y="272"/>
                </a:lnTo>
                <a:lnTo>
                  <a:pt x="175" y="282"/>
                </a:lnTo>
                <a:lnTo>
                  <a:pt x="184" y="295"/>
                </a:lnTo>
                <a:lnTo>
                  <a:pt x="194" y="306"/>
                </a:lnTo>
                <a:lnTo>
                  <a:pt x="204" y="318"/>
                </a:lnTo>
                <a:lnTo>
                  <a:pt x="215" y="334"/>
                </a:lnTo>
                <a:lnTo>
                  <a:pt x="227" y="347"/>
                </a:lnTo>
                <a:lnTo>
                  <a:pt x="234" y="357"/>
                </a:lnTo>
                <a:lnTo>
                  <a:pt x="241" y="364"/>
                </a:lnTo>
                <a:lnTo>
                  <a:pt x="244" y="370"/>
                </a:lnTo>
                <a:lnTo>
                  <a:pt x="248" y="374"/>
                </a:lnTo>
                <a:lnTo>
                  <a:pt x="249" y="376"/>
                </a:lnTo>
                <a:lnTo>
                  <a:pt x="251" y="376"/>
                </a:lnTo>
                <a:lnTo>
                  <a:pt x="251" y="379"/>
                </a:lnTo>
                <a:lnTo>
                  <a:pt x="252" y="385"/>
                </a:lnTo>
                <a:lnTo>
                  <a:pt x="254" y="392"/>
                </a:lnTo>
                <a:lnTo>
                  <a:pt x="253" y="399"/>
                </a:lnTo>
                <a:lnTo>
                  <a:pt x="251" y="408"/>
                </a:lnTo>
                <a:lnTo>
                  <a:pt x="244" y="412"/>
                </a:lnTo>
                <a:lnTo>
                  <a:pt x="233" y="415"/>
                </a:lnTo>
                <a:lnTo>
                  <a:pt x="215" y="412"/>
                </a:lnTo>
                <a:lnTo>
                  <a:pt x="213" y="412"/>
                </a:lnTo>
                <a:lnTo>
                  <a:pt x="208" y="408"/>
                </a:lnTo>
                <a:lnTo>
                  <a:pt x="200" y="402"/>
                </a:lnTo>
                <a:lnTo>
                  <a:pt x="189" y="392"/>
                </a:lnTo>
                <a:lnTo>
                  <a:pt x="175" y="377"/>
                </a:lnTo>
                <a:lnTo>
                  <a:pt x="157" y="359"/>
                </a:lnTo>
                <a:lnTo>
                  <a:pt x="136" y="335"/>
                </a:lnTo>
                <a:lnTo>
                  <a:pt x="112" y="306"/>
                </a:lnTo>
                <a:lnTo>
                  <a:pt x="111" y="306"/>
                </a:lnTo>
                <a:lnTo>
                  <a:pt x="107" y="302"/>
                </a:lnTo>
                <a:lnTo>
                  <a:pt x="103" y="296"/>
                </a:lnTo>
                <a:lnTo>
                  <a:pt x="97" y="288"/>
                </a:lnTo>
                <a:lnTo>
                  <a:pt x="89" y="276"/>
                </a:lnTo>
                <a:lnTo>
                  <a:pt x="82" y="262"/>
                </a:lnTo>
                <a:lnTo>
                  <a:pt x="73" y="244"/>
                </a:lnTo>
                <a:lnTo>
                  <a:pt x="64" y="224"/>
                </a:lnTo>
                <a:lnTo>
                  <a:pt x="63" y="223"/>
                </a:lnTo>
                <a:lnTo>
                  <a:pt x="59" y="217"/>
                </a:lnTo>
                <a:lnTo>
                  <a:pt x="54" y="207"/>
                </a:lnTo>
                <a:lnTo>
                  <a:pt x="46" y="192"/>
                </a:lnTo>
                <a:lnTo>
                  <a:pt x="39" y="176"/>
                </a:lnTo>
                <a:lnTo>
                  <a:pt x="30" y="157"/>
                </a:lnTo>
                <a:lnTo>
                  <a:pt x="20" y="137"/>
                </a:lnTo>
                <a:lnTo>
                  <a:pt x="11" y="114"/>
                </a:lnTo>
                <a:lnTo>
                  <a:pt x="8" y="107"/>
                </a:lnTo>
                <a:lnTo>
                  <a:pt x="5" y="85"/>
                </a:lnTo>
                <a:lnTo>
                  <a:pt x="1" y="56"/>
                </a:lnTo>
                <a:lnTo>
                  <a:pt x="0" y="29"/>
                </a:lnTo>
                <a:lnTo>
                  <a:pt x="1" y="8"/>
                </a:lnTo>
                <a:lnTo>
                  <a:pt x="8" y="0"/>
                </a:lnTo>
                <a:lnTo>
                  <a:pt x="22" y="11"/>
                </a:lnTo>
                <a:lnTo>
                  <a:pt x="47" y="49"/>
                </a:lnTo>
                <a:lnTo>
                  <a:pt x="47" y="52"/>
                </a:lnTo>
                <a:lnTo>
                  <a:pt x="51" y="60"/>
                </a:lnTo>
                <a:lnTo>
                  <a:pt x="56" y="72"/>
                </a:lnTo>
                <a:lnTo>
                  <a:pt x="63" y="87"/>
                </a:lnTo>
                <a:lnTo>
                  <a:pt x="70" y="104"/>
                </a:lnTo>
                <a:lnTo>
                  <a:pt x="79" y="121"/>
                </a:lnTo>
                <a:lnTo>
                  <a:pt x="89" y="139"/>
                </a:lnTo>
                <a:lnTo>
                  <a:pt x="99" y="1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6" name="Freeform 468"/>
          <p:cNvSpPr>
            <a:spLocks noChangeAspect="1"/>
          </p:cNvSpPr>
          <p:nvPr/>
        </p:nvSpPr>
        <p:spPr bwMode="auto">
          <a:xfrm>
            <a:off x="4834375" y="3230262"/>
            <a:ext cx="35105" cy="50663"/>
          </a:xfrm>
          <a:custGeom>
            <a:avLst/>
            <a:gdLst/>
            <a:ahLst/>
            <a:cxnLst>
              <a:cxn ang="0">
                <a:pos x="99" y="156"/>
              </a:cxn>
              <a:cxn ang="0">
                <a:pos x="108" y="173"/>
              </a:cxn>
              <a:cxn ang="0">
                <a:pos x="122" y="201"/>
              </a:cxn>
              <a:cxn ang="0">
                <a:pos x="141" y="233"/>
              </a:cxn>
              <a:cxn ang="0">
                <a:pos x="152" y="250"/>
              </a:cxn>
              <a:cxn ang="0">
                <a:pos x="161" y="262"/>
              </a:cxn>
              <a:cxn ang="0">
                <a:pos x="175" y="282"/>
              </a:cxn>
              <a:cxn ang="0">
                <a:pos x="194" y="306"/>
              </a:cxn>
              <a:cxn ang="0">
                <a:pos x="215" y="334"/>
              </a:cxn>
              <a:cxn ang="0">
                <a:pos x="234" y="357"/>
              </a:cxn>
              <a:cxn ang="0">
                <a:pos x="244" y="370"/>
              </a:cxn>
              <a:cxn ang="0">
                <a:pos x="249" y="376"/>
              </a:cxn>
              <a:cxn ang="0">
                <a:pos x="251" y="379"/>
              </a:cxn>
              <a:cxn ang="0">
                <a:pos x="254" y="392"/>
              </a:cxn>
              <a:cxn ang="0">
                <a:pos x="251" y="408"/>
              </a:cxn>
              <a:cxn ang="0">
                <a:pos x="233" y="415"/>
              </a:cxn>
              <a:cxn ang="0">
                <a:pos x="213" y="412"/>
              </a:cxn>
              <a:cxn ang="0">
                <a:pos x="200" y="402"/>
              </a:cxn>
              <a:cxn ang="0">
                <a:pos x="175" y="377"/>
              </a:cxn>
              <a:cxn ang="0">
                <a:pos x="136" y="335"/>
              </a:cxn>
              <a:cxn ang="0">
                <a:pos x="111" y="306"/>
              </a:cxn>
              <a:cxn ang="0">
                <a:pos x="103" y="296"/>
              </a:cxn>
              <a:cxn ang="0">
                <a:pos x="89" y="276"/>
              </a:cxn>
              <a:cxn ang="0">
                <a:pos x="73" y="244"/>
              </a:cxn>
              <a:cxn ang="0">
                <a:pos x="63" y="223"/>
              </a:cxn>
              <a:cxn ang="0">
                <a:pos x="54" y="207"/>
              </a:cxn>
              <a:cxn ang="0">
                <a:pos x="39" y="176"/>
              </a:cxn>
              <a:cxn ang="0">
                <a:pos x="20" y="137"/>
              </a:cxn>
              <a:cxn ang="0">
                <a:pos x="8" y="107"/>
              </a:cxn>
              <a:cxn ang="0">
                <a:pos x="1" y="56"/>
              </a:cxn>
              <a:cxn ang="0">
                <a:pos x="1" y="8"/>
              </a:cxn>
              <a:cxn ang="0">
                <a:pos x="22" y="11"/>
              </a:cxn>
              <a:cxn ang="0">
                <a:pos x="47" y="52"/>
              </a:cxn>
              <a:cxn ang="0">
                <a:pos x="56" y="72"/>
              </a:cxn>
              <a:cxn ang="0">
                <a:pos x="70" y="104"/>
              </a:cxn>
              <a:cxn ang="0">
                <a:pos x="89" y="139"/>
              </a:cxn>
              <a:cxn ang="0">
                <a:pos x="99" y="153"/>
              </a:cxn>
            </a:cxnLst>
            <a:rect l="0" t="0" r="r" b="b"/>
            <a:pathLst>
              <a:path w="254" h="415">
                <a:moveTo>
                  <a:pt x="99" y="153"/>
                </a:moveTo>
                <a:lnTo>
                  <a:pt x="99" y="156"/>
                </a:lnTo>
                <a:lnTo>
                  <a:pt x="103" y="163"/>
                </a:lnTo>
                <a:lnTo>
                  <a:pt x="108" y="173"/>
                </a:lnTo>
                <a:lnTo>
                  <a:pt x="114" y="186"/>
                </a:lnTo>
                <a:lnTo>
                  <a:pt x="122" y="201"/>
                </a:lnTo>
                <a:lnTo>
                  <a:pt x="131" y="217"/>
                </a:lnTo>
                <a:lnTo>
                  <a:pt x="141" y="233"/>
                </a:lnTo>
                <a:lnTo>
                  <a:pt x="152" y="247"/>
                </a:lnTo>
                <a:lnTo>
                  <a:pt x="152" y="250"/>
                </a:lnTo>
                <a:lnTo>
                  <a:pt x="156" y="254"/>
                </a:lnTo>
                <a:lnTo>
                  <a:pt x="161" y="262"/>
                </a:lnTo>
                <a:lnTo>
                  <a:pt x="167" y="272"/>
                </a:lnTo>
                <a:lnTo>
                  <a:pt x="175" y="282"/>
                </a:lnTo>
                <a:lnTo>
                  <a:pt x="184" y="295"/>
                </a:lnTo>
                <a:lnTo>
                  <a:pt x="194" y="306"/>
                </a:lnTo>
                <a:lnTo>
                  <a:pt x="204" y="318"/>
                </a:lnTo>
                <a:lnTo>
                  <a:pt x="215" y="334"/>
                </a:lnTo>
                <a:lnTo>
                  <a:pt x="227" y="347"/>
                </a:lnTo>
                <a:lnTo>
                  <a:pt x="234" y="357"/>
                </a:lnTo>
                <a:lnTo>
                  <a:pt x="241" y="364"/>
                </a:lnTo>
                <a:lnTo>
                  <a:pt x="244" y="370"/>
                </a:lnTo>
                <a:lnTo>
                  <a:pt x="248" y="374"/>
                </a:lnTo>
                <a:lnTo>
                  <a:pt x="249" y="376"/>
                </a:lnTo>
                <a:lnTo>
                  <a:pt x="251" y="376"/>
                </a:lnTo>
                <a:lnTo>
                  <a:pt x="251" y="379"/>
                </a:lnTo>
                <a:lnTo>
                  <a:pt x="252" y="385"/>
                </a:lnTo>
                <a:lnTo>
                  <a:pt x="254" y="392"/>
                </a:lnTo>
                <a:lnTo>
                  <a:pt x="253" y="399"/>
                </a:lnTo>
                <a:lnTo>
                  <a:pt x="251" y="408"/>
                </a:lnTo>
                <a:lnTo>
                  <a:pt x="244" y="412"/>
                </a:lnTo>
                <a:lnTo>
                  <a:pt x="233" y="415"/>
                </a:lnTo>
                <a:lnTo>
                  <a:pt x="215" y="412"/>
                </a:lnTo>
                <a:lnTo>
                  <a:pt x="213" y="412"/>
                </a:lnTo>
                <a:lnTo>
                  <a:pt x="208" y="408"/>
                </a:lnTo>
                <a:lnTo>
                  <a:pt x="200" y="402"/>
                </a:lnTo>
                <a:lnTo>
                  <a:pt x="189" y="392"/>
                </a:lnTo>
                <a:lnTo>
                  <a:pt x="175" y="377"/>
                </a:lnTo>
                <a:lnTo>
                  <a:pt x="157" y="359"/>
                </a:lnTo>
                <a:lnTo>
                  <a:pt x="136" y="335"/>
                </a:lnTo>
                <a:lnTo>
                  <a:pt x="112" y="306"/>
                </a:lnTo>
                <a:lnTo>
                  <a:pt x="111" y="306"/>
                </a:lnTo>
                <a:lnTo>
                  <a:pt x="107" y="302"/>
                </a:lnTo>
                <a:lnTo>
                  <a:pt x="103" y="296"/>
                </a:lnTo>
                <a:lnTo>
                  <a:pt x="97" y="288"/>
                </a:lnTo>
                <a:lnTo>
                  <a:pt x="89" y="276"/>
                </a:lnTo>
                <a:lnTo>
                  <a:pt x="82" y="262"/>
                </a:lnTo>
                <a:lnTo>
                  <a:pt x="73" y="244"/>
                </a:lnTo>
                <a:lnTo>
                  <a:pt x="64" y="224"/>
                </a:lnTo>
                <a:lnTo>
                  <a:pt x="63" y="223"/>
                </a:lnTo>
                <a:lnTo>
                  <a:pt x="59" y="217"/>
                </a:lnTo>
                <a:lnTo>
                  <a:pt x="54" y="207"/>
                </a:lnTo>
                <a:lnTo>
                  <a:pt x="46" y="192"/>
                </a:lnTo>
                <a:lnTo>
                  <a:pt x="39" y="176"/>
                </a:lnTo>
                <a:lnTo>
                  <a:pt x="30" y="157"/>
                </a:lnTo>
                <a:lnTo>
                  <a:pt x="20" y="137"/>
                </a:lnTo>
                <a:lnTo>
                  <a:pt x="11" y="114"/>
                </a:lnTo>
                <a:lnTo>
                  <a:pt x="8" y="107"/>
                </a:lnTo>
                <a:lnTo>
                  <a:pt x="5" y="85"/>
                </a:lnTo>
                <a:lnTo>
                  <a:pt x="1" y="56"/>
                </a:lnTo>
                <a:lnTo>
                  <a:pt x="0" y="29"/>
                </a:lnTo>
                <a:lnTo>
                  <a:pt x="1" y="8"/>
                </a:lnTo>
                <a:lnTo>
                  <a:pt x="8" y="0"/>
                </a:lnTo>
                <a:lnTo>
                  <a:pt x="22" y="11"/>
                </a:lnTo>
                <a:lnTo>
                  <a:pt x="47" y="49"/>
                </a:lnTo>
                <a:lnTo>
                  <a:pt x="47" y="52"/>
                </a:lnTo>
                <a:lnTo>
                  <a:pt x="51" y="60"/>
                </a:lnTo>
                <a:lnTo>
                  <a:pt x="56" y="72"/>
                </a:lnTo>
                <a:lnTo>
                  <a:pt x="63" y="87"/>
                </a:lnTo>
                <a:lnTo>
                  <a:pt x="70" y="104"/>
                </a:lnTo>
                <a:lnTo>
                  <a:pt x="79" y="121"/>
                </a:lnTo>
                <a:lnTo>
                  <a:pt x="89" y="139"/>
                </a:lnTo>
                <a:lnTo>
                  <a:pt x="99" y="153"/>
                </a:lnTo>
                <a:lnTo>
                  <a:pt x="99" y="153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7" name="Freeform 469"/>
          <p:cNvSpPr>
            <a:spLocks noChangeAspect="1"/>
          </p:cNvSpPr>
          <p:nvPr/>
        </p:nvSpPr>
        <p:spPr bwMode="auto">
          <a:xfrm>
            <a:off x="4851308" y="3205665"/>
            <a:ext cx="36344" cy="76362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5"/>
              </a:cxn>
              <a:cxn ang="0">
                <a:pos x="71" y="21"/>
              </a:cxn>
              <a:cxn ang="0">
                <a:pos x="86" y="44"/>
              </a:cxn>
              <a:cxn ang="0">
                <a:pos x="105" y="72"/>
              </a:cxn>
              <a:cxn ang="0">
                <a:pos x="124" y="105"/>
              </a:cxn>
              <a:cxn ang="0">
                <a:pos x="144" y="141"/>
              </a:cxn>
              <a:cxn ang="0">
                <a:pos x="162" y="176"/>
              </a:cxn>
              <a:cxn ang="0">
                <a:pos x="177" y="209"/>
              </a:cxn>
              <a:cxn ang="0">
                <a:pos x="182" y="221"/>
              </a:cxn>
              <a:cxn ang="0">
                <a:pos x="199" y="251"/>
              </a:cxn>
              <a:cxn ang="0">
                <a:pos x="219" y="298"/>
              </a:cxn>
              <a:cxn ang="0">
                <a:pos x="239" y="356"/>
              </a:cxn>
              <a:cxn ang="0">
                <a:pos x="255" y="422"/>
              </a:cxn>
              <a:cxn ang="0">
                <a:pos x="264" y="492"/>
              </a:cxn>
              <a:cxn ang="0">
                <a:pos x="259" y="561"/>
              </a:cxn>
              <a:cxn ang="0">
                <a:pos x="236" y="626"/>
              </a:cxn>
              <a:cxn ang="0">
                <a:pos x="228" y="616"/>
              </a:cxn>
              <a:cxn ang="0">
                <a:pos x="205" y="587"/>
              </a:cxn>
              <a:cxn ang="0">
                <a:pos x="173" y="542"/>
              </a:cxn>
              <a:cxn ang="0">
                <a:pos x="134" y="487"/>
              </a:cxn>
              <a:cxn ang="0">
                <a:pos x="95" y="426"/>
              </a:cxn>
              <a:cxn ang="0">
                <a:pos x="57" y="361"/>
              </a:cxn>
              <a:cxn ang="0">
                <a:pos x="26" y="299"/>
              </a:cxn>
              <a:cxn ang="0">
                <a:pos x="6" y="241"/>
              </a:cxn>
              <a:cxn ang="0">
                <a:pos x="4" y="238"/>
              </a:cxn>
              <a:cxn ang="0">
                <a:pos x="2" y="227"/>
              </a:cxn>
              <a:cxn ang="0">
                <a:pos x="0" y="206"/>
              </a:cxn>
              <a:cxn ang="0">
                <a:pos x="2" y="180"/>
              </a:cxn>
              <a:cxn ang="0">
                <a:pos x="6" y="146"/>
              </a:cxn>
              <a:cxn ang="0">
                <a:pos x="16" y="105"/>
              </a:cxn>
              <a:cxn ang="0">
                <a:pos x="32" y="56"/>
              </a:cxn>
              <a:cxn ang="0">
                <a:pos x="57" y="0"/>
              </a:cxn>
            </a:cxnLst>
            <a:rect l="0" t="0" r="r" b="b"/>
            <a:pathLst>
              <a:path w="264" h="626">
                <a:moveTo>
                  <a:pt x="57" y="0"/>
                </a:moveTo>
                <a:lnTo>
                  <a:pt x="61" y="5"/>
                </a:lnTo>
                <a:lnTo>
                  <a:pt x="71" y="21"/>
                </a:lnTo>
                <a:lnTo>
                  <a:pt x="86" y="44"/>
                </a:lnTo>
                <a:lnTo>
                  <a:pt x="105" y="72"/>
                </a:lnTo>
                <a:lnTo>
                  <a:pt x="124" y="105"/>
                </a:lnTo>
                <a:lnTo>
                  <a:pt x="144" y="141"/>
                </a:lnTo>
                <a:lnTo>
                  <a:pt x="162" y="176"/>
                </a:lnTo>
                <a:lnTo>
                  <a:pt x="177" y="209"/>
                </a:lnTo>
                <a:lnTo>
                  <a:pt x="182" y="221"/>
                </a:lnTo>
                <a:lnTo>
                  <a:pt x="199" y="251"/>
                </a:lnTo>
                <a:lnTo>
                  <a:pt x="219" y="298"/>
                </a:lnTo>
                <a:lnTo>
                  <a:pt x="239" y="356"/>
                </a:lnTo>
                <a:lnTo>
                  <a:pt x="255" y="422"/>
                </a:lnTo>
                <a:lnTo>
                  <a:pt x="264" y="492"/>
                </a:lnTo>
                <a:lnTo>
                  <a:pt x="259" y="561"/>
                </a:lnTo>
                <a:lnTo>
                  <a:pt x="236" y="626"/>
                </a:lnTo>
                <a:lnTo>
                  <a:pt x="228" y="616"/>
                </a:lnTo>
                <a:lnTo>
                  <a:pt x="205" y="587"/>
                </a:lnTo>
                <a:lnTo>
                  <a:pt x="173" y="542"/>
                </a:lnTo>
                <a:lnTo>
                  <a:pt x="134" y="487"/>
                </a:lnTo>
                <a:lnTo>
                  <a:pt x="95" y="426"/>
                </a:lnTo>
                <a:lnTo>
                  <a:pt x="57" y="361"/>
                </a:lnTo>
                <a:lnTo>
                  <a:pt x="26" y="299"/>
                </a:lnTo>
                <a:lnTo>
                  <a:pt x="6" y="241"/>
                </a:lnTo>
                <a:lnTo>
                  <a:pt x="4" y="238"/>
                </a:lnTo>
                <a:lnTo>
                  <a:pt x="2" y="227"/>
                </a:lnTo>
                <a:lnTo>
                  <a:pt x="0" y="206"/>
                </a:lnTo>
                <a:lnTo>
                  <a:pt x="2" y="180"/>
                </a:lnTo>
                <a:lnTo>
                  <a:pt x="6" y="146"/>
                </a:lnTo>
                <a:lnTo>
                  <a:pt x="16" y="105"/>
                </a:lnTo>
                <a:lnTo>
                  <a:pt x="32" y="56"/>
                </a:lnTo>
                <a:lnTo>
                  <a:pt x="5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8" name="Freeform 470"/>
          <p:cNvSpPr>
            <a:spLocks noChangeAspect="1"/>
          </p:cNvSpPr>
          <p:nvPr/>
        </p:nvSpPr>
        <p:spPr bwMode="auto">
          <a:xfrm>
            <a:off x="4851308" y="3205665"/>
            <a:ext cx="36344" cy="76362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5"/>
              </a:cxn>
              <a:cxn ang="0">
                <a:pos x="71" y="21"/>
              </a:cxn>
              <a:cxn ang="0">
                <a:pos x="86" y="44"/>
              </a:cxn>
              <a:cxn ang="0">
                <a:pos x="105" y="72"/>
              </a:cxn>
              <a:cxn ang="0">
                <a:pos x="124" y="105"/>
              </a:cxn>
              <a:cxn ang="0">
                <a:pos x="144" y="141"/>
              </a:cxn>
              <a:cxn ang="0">
                <a:pos x="162" y="176"/>
              </a:cxn>
              <a:cxn ang="0">
                <a:pos x="177" y="209"/>
              </a:cxn>
              <a:cxn ang="0">
                <a:pos x="182" y="221"/>
              </a:cxn>
              <a:cxn ang="0">
                <a:pos x="199" y="251"/>
              </a:cxn>
              <a:cxn ang="0">
                <a:pos x="219" y="298"/>
              </a:cxn>
              <a:cxn ang="0">
                <a:pos x="239" y="356"/>
              </a:cxn>
              <a:cxn ang="0">
                <a:pos x="255" y="422"/>
              </a:cxn>
              <a:cxn ang="0">
                <a:pos x="264" y="492"/>
              </a:cxn>
              <a:cxn ang="0">
                <a:pos x="259" y="561"/>
              </a:cxn>
              <a:cxn ang="0">
                <a:pos x="236" y="626"/>
              </a:cxn>
              <a:cxn ang="0">
                <a:pos x="228" y="616"/>
              </a:cxn>
              <a:cxn ang="0">
                <a:pos x="205" y="587"/>
              </a:cxn>
              <a:cxn ang="0">
                <a:pos x="173" y="542"/>
              </a:cxn>
              <a:cxn ang="0">
                <a:pos x="134" y="487"/>
              </a:cxn>
              <a:cxn ang="0">
                <a:pos x="95" y="426"/>
              </a:cxn>
              <a:cxn ang="0">
                <a:pos x="57" y="361"/>
              </a:cxn>
              <a:cxn ang="0">
                <a:pos x="26" y="299"/>
              </a:cxn>
              <a:cxn ang="0">
                <a:pos x="6" y="241"/>
              </a:cxn>
              <a:cxn ang="0">
                <a:pos x="4" y="238"/>
              </a:cxn>
              <a:cxn ang="0">
                <a:pos x="2" y="227"/>
              </a:cxn>
              <a:cxn ang="0">
                <a:pos x="0" y="206"/>
              </a:cxn>
              <a:cxn ang="0">
                <a:pos x="2" y="180"/>
              </a:cxn>
              <a:cxn ang="0">
                <a:pos x="6" y="146"/>
              </a:cxn>
              <a:cxn ang="0">
                <a:pos x="16" y="105"/>
              </a:cxn>
              <a:cxn ang="0">
                <a:pos x="32" y="56"/>
              </a:cxn>
              <a:cxn ang="0">
                <a:pos x="57" y="0"/>
              </a:cxn>
              <a:cxn ang="0">
                <a:pos x="57" y="0"/>
              </a:cxn>
            </a:cxnLst>
            <a:rect l="0" t="0" r="r" b="b"/>
            <a:pathLst>
              <a:path w="264" h="626">
                <a:moveTo>
                  <a:pt x="57" y="0"/>
                </a:moveTo>
                <a:lnTo>
                  <a:pt x="61" y="5"/>
                </a:lnTo>
                <a:lnTo>
                  <a:pt x="71" y="21"/>
                </a:lnTo>
                <a:lnTo>
                  <a:pt x="86" y="44"/>
                </a:lnTo>
                <a:lnTo>
                  <a:pt x="105" y="72"/>
                </a:lnTo>
                <a:lnTo>
                  <a:pt x="124" y="105"/>
                </a:lnTo>
                <a:lnTo>
                  <a:pt x="144" y="141"/>
                </a:lnTo>
                <a:lnTo>
                  <a:pt x="162" y="176"/>
                </a:lnTo>
                <a:lnTo>
                  <a:pt x="177" y="209"/>
                </a:lnTo>
                <a:lnTo>
                  <a:pt x="182" y="221"/>
                </a:lnTo>
                <a:lnTo>
                  <a:pt x="199" y="251"/>
                </a:lnTo>
                <a:lnTo>
                  <a:pt x="219" y="298"/>
                </a:lnTo>
                <a:lnTo>
                  <a:pt x="239" y="356"/>
                </a:lnTo>
                <a:lnTo>
                  <a:pt x="255" y="422"/>
                </a:lnTo>
                <a:lnTo>
                  <a:pt x="264" y="492"/>
                </a:lnTo>
                <a:lnTo>
                  <a:pt x="259" y="561"/>
                </a:lnTo>
                <a:lnTo>
                  <a:pt x="236" y="626"/>
                </a:lnTo>
                <a:lnTo>
                  <a:pt x="228" y="616"/>
                </a:lnTo>
                <a:lnTo>
                  <a:pt x="205" y="587"/>
                </a:lnTo>
                <a:lnTo>
                  <a:pt x="173" y="542"/>
                </a:lnTo>
                <a:lnTo>
                  <a:pt x="134" y="487"/>
                </a:lnTo>
                <a:lnTo>
                  <a:pt x="95" y="426"/>
                </a:lnTo>
                <a:lnTo>
                  <a:pt x="57" y="361"/>
                </a:lnTo>
                <a:lnTo>
                  <a:pt x="26" y="299"/>
                </a:lnTo>
                <a:lnTo>
                  <a:pt x="6" y="241"/>
                </a:lnTo>
                <a:lnTo>
                  <a:pt x="4" y="238"/>
                </a:lnTo>
                <a:lnTo>
                  <a:pt x="2" y="227"/>
                </a:lnTo>
                <a:lnTo>
                  <a:pt x="0" y="206"/>
                </a:lnTo>
                <a:lnTo>
                  <a:pt x="2" y="180"/>
                </a:lnTo>
                <a:lnTo>
                  <a:pt x="6" y="146"/>
                </a:lnTo>
                <a:lnTo>
                  <a:pt x="16" y="105"/>
                </a:lnTo>
                <a:lnTo>
                  <a:pt x="32" y="56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19" name="Freeform 471"/>
          <p:cNvSpPr>
            <a:spLocks noChangeAspect="1"/>
          </p:cNvSpPr>
          <p:nvPr/>
        </p:nvSpPr>
        <p:spPr bwMode="auto">
          <a:xfrm>
            <a:off x="4850895" y="3231363"/>
            <a:ext cx="34279" cy="51398"/>
          </a:xfrm>
          <a:custGeom>
            <a:avLst/>
            <a:gdLst/>
            <a:ahLst/>
            <a:cxnLst>
              <a:cxn ang="0">
                <a:pos x="93" y="153"/>
              </a:cxn>
              <a:cxn ang="0">
                <a:pos x="106" y="173"/>
              </a:cxn>
              <a:cxn ang="0">
                <a:pos x="127" y="205"/>
              </a:cxn>
              <a:cxn ang="0">
                <a:pos x="150" y="240"/>
              </a:cxn>
              <a:cxn ang="0">
                <a:pos x="162" y="257"/>
              </a:cxn>
              <a:cxn ang="0">
                <a:pos x="169" y="269"/>
              </a:cxn>
              <a:cxn ang="0">
                <a:pos x="180" y="291"/>
              </a:cxn>
              <a:cxn ang="0">
                <a:pos x="197" y="315"/>
              </a:cxn>
              <a:cxn ang="0">
                <a:pos x="218" y="343"/>
              </a:cxn>
              <a:cxn ang="0">
                <a:pos x="236" y="367"/>
              </a:cxn>
              <a:cxn ang="0">
                <a:pos x="244" y="383"/>
              </a:cxn>
              <a:cxn ang="0">
                <a:pos x="247" y="390"/>
              </a:cxn>
              <a:cxn ang="0">
                <a:pos x="248" y="393"/>
              </a:cxn>
              <a:cxn ang="0">
                <a:pos x="248" y="404"/>
              </a:cxn>
              <a:cxn ang="0">
                <a:pos x="242" y="415"/>
              </a:cxn>
              <a:cxn ang="0">
                <a:pos x="221" y="421"/>
              </a:cxn>
              <a:cxn ang="0">
                <a:pos x="200" y="418"/>
              </a:cxn>
              <a:cxn ang="0">
                <a:pos x="190" y="406"/>
              </a:cxn>
              <a:cxn ang="0">
                <a:pos x="168" y="380"/>
              </a:cxn>
              <a:cxn ang="0">
                <a:pos x="131" y="337"/>
              </a:cxn>
              <a:cxn ang="0">
                <a:pos x="107" y="308"/>
              </a:cxn>
              <a:cxn ang="0">
                <a:pos x="99" y="298"/>
              </a:cxn>
              <a:cxn ang="0">
                <a:pos x="87" y="278"/>
              </a:cxn>
              <a:cxn ang="0">
                <a:pos x="70" y="246"/>
              </a:cxn>
              <a:cxn ang="0">
                <a:pos x="60" y="224"/>
              </a:cxn>
              <a:cxn ang="0">
                <a:pos x="51" y="204"/>
              </a:cxn>
              <a:cxn ang="0">
                <a:pos x="38" y="171"/>
              </a:cxn>
              <a:cxn ang="0">
                <a:pos x="20" y="127"/>
              </a:cxn>
              <a:cxn ang="0">
                <a:pos x="9" y="97"/>
              </a:cxn>
              <a:cxn ang="0">
                <a:pos x="1" y="48"/>
              </a:cxn>
              <a:cxn ang="0">
                <a:pos x="1" y="4"/>
              </a:cxn>
              <a:cxn ang="0">
                <a:pos x="21" y="19"/>
              </a:cxn>
              <a:cxn ang="0">
                <a:pos x="45" y="66"/>
              </a:cxn>
              <a:cxn ang="0">
                <a:pos x="53" y="81"/>
              </a:cxn>
              <a:cxn ang="0">
                <a:pos x="65" y="107"/>
              </a:cxn>
              <a:cxn ang="0">
                <a:pos x="82" y="136"/>
              </a:cxn>
            </a:cxnLst>
            <a:rect l="0" t="0" r="r" b="b"/>
            <a:pathLst>
              <a:path w="248" h="421">
                <a:moveTo>
                  <a:pt x="92" y="150"/>
                </a:moveTo>
                <a:lnTo>
                  <a:pt x="93" y="153"/>
                </a:lnTo>
                <a:lnTo>
                  <a:pt x="98" y="162"/>
                </a:lnTo>
                <a:lnTo>
                  <a:pt x="106" y="173"/>
                </a:lnTo>
                <a:lnTo>
                  <a:pt x="116" y="188"/>
                </a:lnTo>
                <a:lnTo>
                  <a:pt x="127" y="205"/>
                </a:lnTo>
                <a:lnTo>
                  <a:pt x="138" y="223"/>
                </a:lnTo>
                <a:lnTo>
                  <a:pt x="150" y="240"/>
                </a:lnTo>
                <a:lnTo>
                  <a:pt x="162" y="254"/>
                </a:lnTo>
                <a:lnTo>
                  <a:pt x="162" y="257"/>
                </a:lnTo>
                <a:lnTo>
                  <a:pt x="165" y="262"/>
                </a:lnTo>
                <a:lnTo>
                  <a:pt x="169" y="269"/>
                </a:lnTo>
                <a:lnTo>
                  <a:pt x="174" y="279"/>
                </a:lnTo>
                <a:lnTo>
                  <a:pt x="180" y="291"/>
                </a:lnTo>
                <a:lnTo>
                  <a:pt x="188" y="302"/>
                </a:lnTo>
                <a:lnTo>
                  <a:pt x="197" y="315"/>
                </a:lnTo>
                <a:lnTo>
                  <a:pt x="207" y="327"/>
                </a:lnTo>
                <a:lnTo>
                  <a:pt x="218" y="343"/>
                </a:lnTo>
                <a:lnTo>
                  <a:pt x="228" y="356"/>
                </a:lnTo>
                <a:lnTo>
                  <a:pt x="236" y="367"/>
                </a:lnTo>
                <a:lnTo>
                  <a:pt x="241" y="376"/>
                </a:lnTo>
                <a:lnTo>
                  <a:pt x="244" y="383"/>
                </a:lnTo>
                <a:lnTo>
                  <a:pt x="246" y="388"/>
                </a:lnTo>
                <a:lnTo>
                  <a:pt x="247" y="390"/>
                </a:lnTo>
                <a:lnTo>
                  <a:pt x="248" y="390"/>
                </a:lnTo>
                <a:lnTo>
                  <a:pt x="248" y="393"/>
                </a:lnTo>
                <a:lnTo>
                  <a:pt x="248" y="398"/>
                </a:lnTo>
                <a:lnTo>
                  <a:pt x="248" y="404"/>
                </a:lnTo>
                <a:lnTo>
                  <a:pt x="246" y="409"/>
                </a:lnTo>
                <a:lnTo>
                  <a:pt x="242" y="415"/>
                </a:lnTo>
                <a:lnTo>
                  <a:pt x="233" y="419"/>
                </a:lnTo>
                <a:lnTo>
                  <a:pt x="221" y="421"/>
                </a:lnTo>
                <a:lnTo>
                  <a:pt x="203" y="418"/>
                </a:lnTo>
                <a:lnTo>
                  <a:pt x="200" y="418"/>
                </a:lnTo>
                <a:lnTo>
                  <a:pt x="197" y="414"/>
                </a:lnTo>
                <a:lnTo>
                  <a:pt x="190" y="406"/>
                </a:lnTo>
                <a:lnTo>
                  <a:pt x="180" y="395"/>
                </a:lnTo>
                <a:lnTo>
                  <a:pt x="168" y="380"/>
                </a:lnTo>
                <a:lnTo>
                  <a:pt x="151" y="362"/>
                </a:lnTo>
                <a:lnTo>
                  <a:pt x="131" y="337"/>
                </a:lnTo>
                <a:lnTo>
                  <a:pt x="108" y="308"/>
                </a:lnTo>
                <a:lnTo>
                  <a:pt x="107" y="308"/>
                </a:lnTo>
                <a:lnTo>
                  <a:pt x="104" y="304"/>
                </a:lnTo>
                <a:lnTo>
                  <a:pt x="99" y="298"/>
                </a:lnTo>
                <a:lnTo>
                  <a:pt x="94" y="289"/>
                </a:lnTo>
                <a:lnTo>
                  <a:pt x="87" y="278"/>
                </a:lnTo>
                <a:lnTo>
                  <a:pt x="79" y="263"/>
                </a:lnTo>
                <a:lnTo>
                  <a:pt x="70" y="246"/>
                </a:lnTo>
                <a:lnTo>
                  <a:pt x="62" y="226"/>
                </a:lnTo>
                <a:lnTo>
                  <a:pt x="60" y="224"/>
                </a:lnTo>
                <a:lnTo>
                  <a:pt x="56" y="215"/>
                </a:lnTo>
                <a:lnTo>
                  <a:pt x="51" y="204"/>
                </a:lnTo>
                <a:lnTo>
                  <a:pt x="45" y="188"/>
                </a:lnTo>
                <a:lnTo>
                  <a:pt x="38" y="171"/>
                </a:lnTo>
                <a:lnTo>
                  <a:pt x="30" y="149"/>
                </a:lnTo>
                <a:lnTo>
                  <a:pt x="20" y="127"/>
                </a:lnTo>
                <a:lnTo>
                  <a:pt x="11" y="104"/>
                </a:lnTo>
                <a:lnTo>
                  <a:pt x="9" y="97"/>
                </a:lnTo>
                <a:lnTo>
                  <a:pt x="5" y="75"/>
                </a:lnTo>
                <a:lnTo>
                  <a:pt x="1" y="48"/>
                </a:lnTo>
                <a:lnTo>
                  <a:pt x="0" y="22"/>
                </a:lnTo>
                <a:lnTo>
                  <a:pt x="1" y="4"/>
                </a:lnTo>
                <a:lnTo>
                  <a:pt x="7" y="0"/>
                </a:lnTo>
                <a:lnTo>
                  <a:pt x="21" y="19"/>
                </a:lnTo>
                <a:lnTo>
                  <a:pt x="45" y="63"/>
                </a:lnTo>
                <a:lnTo>
                  <a:pt x="45" y="66"/>
                </a:lnTo>
                <a:lnTo>
                  <a:pt x="48" y="72"/>
                </a:lnTo>
                <a:lnTo>
                  <a:pt x="53" y="81"/>
                </a:lnTo>
                <a:lnTo>
                  <a:pt x="59" y="92"/>
                </a:lnTo>
                <a:lnTo>
                  <a:pt x="65" y="107"/>
                </a:lnTo>
                <a:lnTo>
                  <a:pt x="73" y="121"/>
                </a:lnTo>
                <a:lnTo>
                  <a:pt x="82" y="136"/>
                </a:lnTo>
                <a:lnTo>
                  <a:pt x="92" y="15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0" name="Freeform 472"/>
          <p:cNvSpPr>
            <a:spLocks noChangeAspect="1"/>
          </p:cNvSpPr>
          <p:nvPr/>
        </p:nvSpPr>
        <p:spPr bwMode="auto">
          <a:xfrm>
            <a:off x="4850895" y="3231363"/>
            <a:ext cx="34279" cy="51398"/>
          </a:xfrm>
          <a:custGeom>
            <a:avLst/>
            <a:gdLst/>
            <a:ahLst/>
            <a:cxnLst>
              <a:cxn ang="0">
                <a:pos x="93" y="153"/>
              </a:cxn>
              <a:cxn ang="0">
                <a:pos x="106" y="173"/>
              </a:cxn>
              <a:cxn ang="0">
                <a:pos x="127" y="205"/>
              </a:cxn>
              <a:cxn ang="0">
                <a:pos x="150" y="240"/>
              </a:cxn>
              <a:cxn ang="0">
                <a:pos x="162" y="257"/>
              </a:cxn>
              <a:cxn ang="0">
                <a:pos x="169" y="269"/>
              </a:cxn>
              <a:cxn ang="0">
                <a:pos x="180" y="291"/>
              </a:cxn>
              <a:cxn ang="0">
                <a:pos x="197" y="315"/>
              </a:cxn>
              <a:cxn ang="0">
                <a:pos x="218" y="343"/>
              </a:cxn>
              <a:cxn ang="0">
                <a:pos x="236" y="367"/>
              </a:cxn>
              <a:cxn ang="0">
                <a:pos x="244" y="383"/>
              </a:cxn>
              <a:cxn ang="0">
                <a:pos x="247" y="390"/>
              </a:cxn>
              <a:cxn ang="0">
                <a:pos x="248" y="393"/>
              </a:cxn>
              <a:cxn ang="0">
                <a:pos x="248" y="404"/>
              </a:cxn>
              <a:cxn ang="0">
                <a:pos x="242" y="415"/>
              </a:cxn>
              <a:cxn ang="0">
                <a:pos x="221" y="421"/>
              </a:cxn>
              <a:cxn ang="0">
                <a:pos x="200" y="418"/>
              </a:cxn>
              <a:cxn ang="0">
                <a:pos x="190" y="406"/>
              </a:cxn>
              <a:cxn ang="0">
                <a:pos x="168" y="380"/>
              </a:cxn>
              <a:cxn ang="0">
                <a:pos x="131" y="337"/>
              </a:cxn>
              <a:cxn ang="0">
                <a:pos x="107" y="308"/>
              </a:cxn>
              <a:cxn ang="0">
                <a:pos x="99" y="298"/>
              </a:cxn>
              <a:cxn ang="0">
                <a:pos x="87" y="278"/>
              </a:cxn>
              <a:cxn ang="0">
                <a:pos x="70" y="246"/>
              </a:cxn>
              <a:cxn ang="0">
                <a:pos x="60" y="224"/>
              </a:cxn>
              <a:cxn ang="0">
                <a:pos x="51" y="204"/>
              </a:cxn>
              <a:cxn ang="0">
                <a:pos x="38" y="171"/>
              </a:cxn>
              <a:cxn ang="0">
                <a:pos x="20" y="127"/>
              </a:cxn>
              <a:cxn ang="0">
                <a:pos x="9" y="97"/>
              </a:cxn>
              <a:cxn ang="0">
                <a:pos x="1" y="48"/>
              </a:cxn>
              <a:cxn ang="0">
                <a:pos x="1" y="4"/>
              </a:cxn>
              <a:cxn ang="0">
                <a:pos x="21" y="19"/>
              </a:cxn>
              <a:cxn ang="0">
                <a:pos x="45" y="66"/>
              </a:cxn>
              <a:cxn ang="0">
                <a:pos x="53" y="81"/>
              </a:cxn>
              <a:cxn ang="0">
                <a:pos x="65" y="107"/>
              </a:cxn>
              <a:cxn ang="0">
                <a:pos x="82" y="136"/>
              </a:cxn>
              <a:cxn ang="0">
                <a:pos x="92" y="150"/>
              </a:cxn>
            </a:cxnLst>
            <a:rect l="0" t="0" r="r" b="b"/>
            <a:pathLst>
              <a:path w="248" h="421">
                <a:moveTo>
                  <a:pt x="92" y="150"/>
                </a:moveTo>
                <a:lnTo>
                  <a:pt x="93" y="153"/>
                </a:lnTo>
                <a:lnTo>
                  <a:pt x="98" y="162"/>
                </a:lnTo>
                <a:lnTo>
                  <a:pt x="106" y="173"/>
                </a:lnTo>
                <a:lnTo>
                  <a:pt x="116" y="188"/>
                </a:lnTo>
                <a:lnTo>
                  <a:pt x="127" y="205"/>
                </a:lnTo>
                <a:lnTo>
                  <a:pt x="138" y="223"/>
                </a:lnTo>
                <a:lnTo>
                  <a:pt x="150" y="240"/>
                </a:lnTo>
                <a:lnTo>
                  <a:pt x="162" y="254"/>
                </a:lnTo>
                <a:lnTo>
                  <a:pt x="162" y="257"/>
                </a:lnTo>
                <a:lnTo>
                  <a:pt x="165" y="262"/>
                </a:lnTo>
                <a:lnTo>
                  <a:pt x="169" y="269"/>
                </a:lnTo>
                <a:lnTo>
                  <a:pt x="174" y="279"/>
                </a:lnTo>
                <a:lnTo>
                  <a:pt x="180" y="291"/>
                </a:lnTo>
                <a:lnTo>
                  <a:pt x="188" y="302"/>
                </a:lnTo>
                <a:lnTo>
                  <a:pt x="197" y="315"/>
                </a:lnTo>
                <a:lnTo>
                  <a:pt x="207" y="327"/>
                </a:lnTo>
                <a:lnTo>
                  <a:pt x="218" y="343"/>
                </a:lnTo>
                <a:lnTo>
                  <a:pt x="228" y="356"/>
                </a:lnTo>
                <a:lnTo>
                  <a:pt x="236" y="367"/>
                </a:lnTo>
                <a:lnTo>
                  <a:pt x="241" y="376"/>
                </a:lnTo>
                <a:lnTo>
                  <a:pt x="244" y="383"/>
                </a:lnTo>
                <a:lnTo>
                  <a:pt x="246" y="388"/>
                </a:lnTo>
                <a:lnTo>
                  <a:pt x="247" y="390"/>
                </a:lnTo>
                <a:lnTo>
                  <a:pt x="248" y="390"/>
                </a:lnTo>
                <a:lnTo>
                  <a:pt x="248" y="393"/>
                </a:lnTo>
                <a:lnTo>
                  <a:pt x="248" y="398"/>
                </a:lnTo>
                <a:lnTo>
                  <a:pt x="248" y="404"/>
                </a:lnTo>
                <a:lnTo>
                  <a:pt x="246" y="409"/>
                </a:lnTo>
                <a:lnTo>
                  <a:pt x="242" y="415"/>
                </a:lnTo>
                <a:lnTo>
                  <a:pt x="233" y="419"/>
                </a:lnTo>
                <a:lnTo>
                  <a:pt x="221" y="421"/>
                </a:lnTo>
                <a:lnTo>
                  <a:pt x="203" y="418"/>
                </a:lnTo>
                <a:lnTo>
                  <a:pt x="200" y="418"/>
                </a:lnTo>
                <a:lnTo>
                  <a:pt x="197" y="414"/>
                </a:lnTo>
                <a:lnTo>
                  <a:pt x="190" y="406"/>
                </a:lnTo>
                <a:lnTo>
                  <a:pt x="180" y="395"/>
                </a:lnTo>
                <a:lnTo>
                  <a:pt x="168" y="380"/>
                </a:lnTo>
                <a:lnTo>
                  <a:pt x="151" y="362"/>
                </a:lnTo>
                <a:lnTo>
                  <a:pt x="131" y="337"/>
                </a:lnTo>
                <a:lnTo>
                  <a:pt x="108" y="308"/>
                </a:lnTo>
                <a:lnTo>
                  <a:pt x="107" y="308"/>
                </a:lnTo>
                <a:lnTo>
                  <a:pt x="104" y="304"/>
                </a:lnTo>
                <a:lnTo>
                  <a:pt x="99" y="298"/>
                </a:lnTo>
                <a:lnTo>
                  <a:pt x="94" y="289"/>
                </a:lnTo>
                <a:lnTo>
                  <a:pt x="87" y="278"/>
                </a:lnTo>
                <a:lnTo>
                  <a:pt x="79" y="263"/>
                </a:lnTo>
                <a:lnTo>
                  <a:pt x="70" y="246"/>
                </a:lnTo>
                <a:lnTo>
                  <a:pt x="62" y="226"/>
                </a:lnTo>
                <a:lnTo>
                  <a:pt x="60" y="224"/>
                </a:lnTo>
                <a:lnTo>
                  <a:pt x="56" y="215"/>
                </a:lnTo>
                <a:lnTo>
                  <a:pt x="51" y="204"/>
                </a:lnTo>
                <a:lnTo>
                  <a:pt x="45" y="188"/>
                </a:lnTo>
                <a:lnTo>
                  <a:pt x="38" y="171"/>
                </a:lnTo>
                <a:lnTo>
                  <a:pt x="30" y="149"/>
                </a:lnTo>
                <a:lnTo>
                  <a:pt x="20" y="127"/>
                </a:lnTo>
                <a:lnTo>
                  <a:pt x="11" y="104"/>
                </a:lnTo>
                <a:lnTo>
                  <a:pt x="9" y="97"/>
                </a:lnTo>
                <a:lnTo>
                  <a:pt x="5" y="75"/>
                </a:lnTo>
                <a:lnTo>
                  <a:pt x="1" y="48"/>
                </a:lnTo>
                <a:lnTo>
                  <a:pt x="0" y="22"/>
                </a:lnTo>
                <a:lnTo>
                  <a:pt x="1" y="4"/>
                </a:lnTo>
                <a:lnTo>
                  <a:pt x="7" y="0"/>
                </a:lnTo>
                <a:lnTo>
                  <a:pt x="21" y="19"/>
                </a:lnTo>
                <a:lnTo>
                  <a:pt x="45" y="63"/>
                </a:lnTo>
                <a:lnTo>
                  <a:pt x="45" y="66"/>
                </a:lnTo>
                <a:lnTo>
                  <a:pt x="48" y="72"/>
                </a:lnTo>
                <a:lnTo>
                  <a:pt x="53" y="81"/>
                </a:lnTo>
                <a:lnTo>
                  <a:pt x="59" y="92"/>
                </a:lnTo>
                <a:lnTo>
                  <a:pt x="65" y="107"/>
                </a:lnTo>
                <a:lnTo>
                  <a:pt x="73" y="121"/>
                </a:lnTo>
                <a:lnTo>
                  <a:pt x="82" y="136"/>
                </a:lnTo>
                <a:lnTo>
                  <a:pt x="92" y="150"/>
                </a:lnTo>
                <a:lnTo>
                  <a:pt x="92" y="15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1" name="Freeform 473"/>
          <p:cNvSpPr>
            <a:spLocks noChangeAspect="1"/>
          </p:cNvSpPr>
          <p:nvPr/>
        </p:nvSpPr>
        <p:spPr bwMode="auto">
          <a:xfrm>
            <a:off x="4867002" y="3204196"/>
            <a:ext cx="36344" cy="76729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6"/>
              </a:cxn>
              <a:cxn ang="0">
                <a:pos x="71" y="22"/>
              </a:cxn>
              <a:cxn ang="0">
                <a:pos x="86" y="45"/>
              </a:cxn>
              <a:cxn ang="0">
                <a:pos x="105" y="72"/>
              </a:cxn>
              <a:cxn ang="0">
                <a:pos x="124" y="106"/>
              </a:cxn>
              <a:cxn ang="0">
                <a:pos x="144" y="140"/>
              </a:cxn>
              <a:cxn ang="0">
                <a:pos x="162" y="175"/>
              </a:cxn>
              <a:cxn ang="0">
                <a:pos x="177" y="208"/>
              </a:cxn>
              <a:cxn ang="0">
                <a:pos x="182" y="220"/>
              </a:cxn>
              <a:cxn ang="0">
                <a:pos x="198" y="250"/>
              </a:cxn>
              <a:cxn ang="0">
                <a:pos x="218" y="297"/>
              </a:cxn>
              <a:cxn ang="0">
                <a:pos x="240" y="354"/>
              </a:cxn>
              <a:cxn ang="0">
                <a:pos x="256" y="421"/>
              </a:cxn>
              <a:cxn ang="0">
                <a:pos x="264" y="491"/>
              </a:cxn>
              <a:cxn ang="0">
                <a:pos x="259" y="560"/>
              </a:cxn>
              <a:cxn ang="0">
                <a:pos x="236" y="627"/>
              </a:cxn>
              <a:cxn ang="0">
                <a:pos x="227" y="616"/>
              </a:cxn>
              <a:cxn ang="0">
                <a:pos x="204" y="587"/>
              </a:cxn>
              <a:cxn ang="0">
                <a:pos x="173" y="543"/>
              </a:cxn>
              <a:cxn ang="0">
                <a:pos x="134" y="488"/>
              </a:cxn>
              <a:cxn ang="0">
                <a:pos x="95" y="427"/>
              </a:cxn>
              <a:cxn ang="0">
                <a:pos x="57" y="362"/>
              </a:cxn>
              <a:cxn ang="0">
                <a:pos x="25" y="300"/>
              </a:cxn>
              <a:cxn ang="0">
                <a:pos x="5" y="242"/>
              </a:cxn>
              <a:cxn ang="0">
                <a:pos x="4" y="239"/>
              </a:cxn>
              <a:cxn ang="0">
                <a:pos x="1" y="227"/>
              </a:cxn>
              <a:cxn ang="0">
                <a:pos x="0" y="207"/>
              </a:cxn>
              <a:cxn ang="0">
                <a:pos x="1" y="181"/>
              </a:cxn>
              <a:cxn ang="0">
                <a:pos x="5" y="146"/>
              </a:cxn>
              <a:cxn ang="0">
                <a:pos x="15" y="106"/>
              </a:cxn>
              <a:cxn ang="0">
                <a:pos x="32" y="56"/>
              </a:cxn>
              <a:cxn ang="0">
                <a:pos x="57" y="0"/>
              </a:cxn>
            </a:cxnLst>
            <a:rect l="0" t="0" r="r" b="b"/>
            <a:pathLst>
              <a:path w="264" h="627">
                <a:moveTo>
                  <a:pt x="57" y="0"/>
                </a:moveTo>
                <a:lnTo>
                  <a:pt x="61" y="6"/>
                </a:lnTo>
                <a:lnTo>
                  <a:pt x="71" y="22"/>
                </a:lnTo>
                <a:lnTo>
                  <a:pt x="86" y="45"/>
                </a:lnTo>
                <a:lnTo>
                  <a:pt x="105" y="72"/>
                </a:lnTo>
                <a:lnTo>
                  <a:pt x="124" y="106"/>
                </a:lnTo>
                <a:lnTo>
                  <a:pt x="144" y="140"/>
                </a:lnTo>
                <a:lnTo>
                  <a:pt x="162" y="175"/>
                </a:lnTo>
                <a:lnTo>
                  <a:pt x="177" y="208"/>
                </a:lnTo>
                <a:lnTo>
                  <a:pt x="182" y="220"/>
                </a:lnTo>
                <a:lnTo>
                  <a:pt x="198" y="250"/>
                </a:lnTo>
                <a:lnTo>
                  <a:pt x="218" y="297"/>
                </a:lnTo>
                <a:lnTo>
                  <a:pt x="240" y="354"/>
                </a:lnTo>
                <a:lnTo>
                  <a:pt x="256" y="421"/>
                </a:lnTo>
                <a:lnTo>
                  <a:pt x="264" y="491"/>
                </a:lnTo>
                <a:lnTo>
                  <a:pt x="259" y="560"/>
                </a:lnTo>
                <a:lnTo>
                  <a:pt x="236" y="627"/>
                </a:lnTo>
                <a:lnTo>
                  <a:pt x="227" y="616"/>
                </a:lnTo>
                <a:lnTo>
                  <a:pt x="204" y="587"/>
                </a:lnTo>
                <a:lnTo>
                  <a:pt x="173" y="543"/>
                </a:lnTo>
                <a:lnTo>
                  <a:pt x="134" y="488"/>
                </a:lnTo>
                <a:lnTo>
                  <a:pt x="95" y="427"/>
                </a:lnTo>
                <a:lnTo>
                  <a:pt x="57" y="362"/>
                </a:lnTo>
                <a:lnTo>
                  <a:pt x="25" y="300"/>
                </a:lnTo>
                <a:lnTo>
                  <a:pt x="5" y="242"/>
                </a:lnTo>
                <a:lnTo>
                  <a:pt x="4" y="239"/>
                </a:lnTo>
                <a:lnTo>
                  <a:pt x="1" y="227"/>
                </a:lnTo>
                <a:lnTo>
                  <a:pt x="0" y="207"/>
                </a:lnTo>
                <a:lnTo>
                  <a:pt x="1" y="181"/>
                </a:lnTo>
                <a:lnTo>
                  <a:pt x="5" y="146"/>
                </a:lnTo>
                <a:lnTo>
                  <a:pt x="15" y="106"/>
                </a:lnTo>
                <a:lnTo>
                  <a:pt x="32" y="56"/>
                </a:lnTo>
                <a:lnTo>
                  <a:pt x="5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2" name="Freeform 474"/>
          <p:cNvSpPr>
            <a:spLocks noChangeAspect="1"/>
          </p:cNvSpPr>
          <p:nvPr/>
        </p:nvSpPr>
        <p:spPr bwMode="auto">
          <a:xfrm>
            <a:off x="4867002" y="3204196"/>
            <a:ext cx="36344" cy="76729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6"/>
              </a:cxn>
              <a:cxn ang="0">
                <a:pos x="71" y="22"/>
              </a:cxn>
              <a:cxn ang="0">
                <a:pos x="86" y="45"/>
              </a:cxn>
              <a:cxn ang="0">
                <a:pos x="105" y="72"/>
              </a:cxn>
              <a:cxn ang="0">
                <a:pos x="124" y="106"/>
              </a:cxn>
              <a:cxn ang="0">
                <a:pos x="144" y="140"/>
              </a:cxn>
              <a:cxn ang="0">
                <a:pos x="162" y="175"/>
              </a:cxn>
              <a:cxn ang="0">
                <a:pos x="177" y="208"/>
              </a:cxn>
              <a:cxn ang="0">
                <a:pos x="182" y="220"/>
              </a:cxn>
              <a:cxn ang="0">
                <a:pos x="198" y="250"/>
              </a:cxn>
              <a:cxn ang="0">
                <a:pos x="218" y="297"/>
              </a:cxn>
              <a:cxn ang="0">
                <a:pos x="240" y="354"/>
              </a:cxn>
              <a:cxn ang="0">
                <a:pos x="256" y="421"/>
              </a:cxn>
              <a:cxn ang="0">
                <a:pos x="264" y="491"/>
              </a:cxn>
              <a:cxn ang="0">
                <a:pos x="259" y="560"/>
              </a:cxn>
              <a:cxn ang="0">
                <a:pos x="236" y="627"/>
              </a:cxn>
              <a:cxn ang="0">
                <a:pos x="227" y="616"/>
              </a:cxn>
              <a:cxn ang="0">
                <a:pos x="204" y="587"/>
              </a:cxn>
              <a:cxn ang="0">
                <a:pos x="173" y="543"/>
              </a:cxn>
              <a:cxn ang="0">
                <a:pos x="134" y="488"/>
              </a:cxn>
              <a:cxn ang="0">
                <a:pos x="95" y="427"/>
              </a:cxn>
              <a:cxn ang="0">
                <a:pos x="57" y="362"/>
              </a:cxn>
              <a:cxn ang="0">
                <a:pos x="25" y="300"/>
              </a:cxn>
              <a:cxn ang="0">
                <a:pos x="5" y="242"/>
              </a:cxn>
              <a:cxn ang="0">
                <a:pos x="4" y="239"/>
              </a:cxn>
              <a:cxn ang="0">
                <a:pos x="1" y="227"/>
              </a:cxn>
              <a:cxn ang="0">
                <a:pos x="0" y="207"/>
              </a:cxn>
              <a:cxn ang="0">
                <a:pos x="1" y="181"/>
              </a:cxn>
              <a:cxn ang="0">
                <a:pos x="5" y="146"/>
              </a:cxn>
              <a:cxn ang="0">
                <a:pos x="15" y="106"/>
              </a:cxn>
              <a:cxn ang="0">
                <a:pos x="32" y="56"/>
              </a:cxn>
              <a:cxn ang="0">
                <a:pos x="57" y="0"/>
              </a:cxn>
              <a:cxn ang="0">
                <a:pos x="57" y="0"/>
              </a:cxn>
            </a:cxnLst>
            <a:rect l="0" t="0" r="r" b="b"/>
            <a:pathLst>
              <a:path w="264" h="627">
                <a:moveTo>
                  <a:pt x="57" y="0"/>
                </a:moveTo>
                <a:lnTo>
                  <a:pt x="61" y="6"/>
                </a:lnTo>
                <a:lnTo>
                  <a:pt x="71" y="22"/>
                </a:lnTo>
                <a:lnTo>
                  <a:pt x="86" y="45"/>
                </a:lnTo>
                <a:lnTo>
                  <a:pt x="105" y="72"/>
                </a:lnTo>
                <a:lnTo>
                  <a:pt x="124" y="106"/>
                </a:lnTo>
                <a:lnTo>
                  <a:pt x="144" y="140"/>
                </a:lnTo>
                <a:lnTo>
                  <a:pt x="162" y="175"/>
                </a:lnTo>
                <a:lnTo>
                  <a:pt x="177" y="208"/>
                </a:lnTo>
                <a:lnTo>
                  <a:pt x="182" y="220"/>
                </a:lnTo>
                <a:lnTo>
                  <a:pt x="198" y="250"/>
                </a:lnTo>
                <a:lnTo>
                  <a:pt x="218" y="297"/>
                </a:lnTo>
                <a:lnTo>
                  <a:pt x="240" y="354"/>
                </a:lnTo>
                <a:lnTo>
                  <a:pt x="256" y="421"/>
                </a:lnTo>
                <a:lnTo>
                  <a:pt x="264" y="491"/>
                </a:lnTo>
                <a:lnTo>
                  <a:pt x="259" y="560"/>
                </a:lnTo>
                <a:lnTo>
                  <a:pt x="236" y="627"/>
                </a:lnTo>
                <a:lnTo>
                  <a:pt x="227" y="616"/>
                </a:lnTo>
                <a:lnTo>
                  <a:pt x="204" y="587"/>
                </a:lnTo>
                <a:lnTo>
                  <a:pt x="173" y="543"/>
                </a:lnTo>
                <a:lnTo>
                  <a:pt x="134" y="488"/>
                </a:lnTo>
                <a:lnTo>
                  <a:pt x="95" y="427"/>
                </a:lnTo>
                <a:lnTo>
                  <a:pt x="57" y="362"/>
                </a:lnTo>
                <a:lnTo>
                  <a:pt x="25" y="300"/>
                </a:lnTo>
                <a:lnTo>
                  <a:pt x="5" y="242"/>
                </a:lnTo>
                <a:lnTo>
                  <a:pt x="4" y="239"/>
                </a:lnTo>
                <a:lnTo>
                  <a:pt x="1" y="227"/>
                </a:lnTo>
                <a:lnTo>
                  <a:pt x="0" y="207"/>
                </a:lnTo>
                <a:lnTo>
                  <a:pt x="1" y="181"/>
                </a:lnTo>
                <a:lnTo>
                  <a:pt x="5" y="146"/>
                </a:lnTo>
                <a:lnTo>
                  <a:pt x="15" y="106"/>
                </a:lnTo>
                <a:lnTo>
                  <a:pt x="32" y="56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3" name="Freeform 475"/>
          <p:cNvSpPr>
            <a:spLocks noChangeAspect="1"/>
          </p:cNvSpPr>
          <p:nvPr/>
        </p:nvSpPr>
        <p:spPr bwMode="auto">
          <a:xfrm>
            <a:off x="4866589" y="3232098"/>
            <a:ext cx="33866" cy="49929"/>
          </a:xfrm>
          <a:custGeom>
            <a:avLst/>
            <a:gdLst/>
            <a:ahLst/>
            <a:cxnLst>
              <a:cxn ang="0">
                <a:pos x="91" y="141"/>
              </a:cxn>
              <a:cxn ang="0">
                <a:pos x="104" y="160"/>
              </a:cxn>
              <a:cxn ang="0">
                <a:pos x="125" y="193"/>
              </a:cxn>
              <a:cxn ang="0">
                <a:pos x="148" y="228"/>
              </a:cxn>
              <a:cxn ang="0">
                <a:pos x="161" y="246"/>
              </a:cxn>
              <a:cxn ang="0">
                <a:pos x="166" y="259"/>
              </a:cxn>
              <a:cxn ang="0">
                <a:pos x="177" y="280"/>
              </a:cxn>
              <a:cxn ang="0">
                <a:pos x="193" y="305"/>
              </a:cxn>
              <a:cxn ang="0">
                <a:pos x="220" y="331"/>
              </a:cxn>
              <a:cxn ang="0">
                <a:pos x="239" y="354"/>
              </a:cxn>
              <a:cxn ang="0">
                <a:pos x="245" y="370"/>
              </a:cxn>
              <a:cxn ang="0">
                <a:pos x="246" y="379"/>
              </a:cxn>
              <a:cxn ang="0">
                <a:pos x="246" y="386"/>
              </a:cxn>
              <a:cxn ang="0">
                <a:pos x="244" y="398"/>
              </a:cxn>
              <a:cxn ang="0">
                <a:pos x="231" y="408"/>
              </a:cxn>
              <a:cxn ang="0">
                <a:pos x="201" y="406"/>
              </a:cxn>
              <a:cxn ang="0">
                <a:pos x="195" y="402"/>
              </a:cxn>
              <a:cxn ang="0">
                <a:pos x="178" y="383"/>
              </a:cxn>
              <a:cxn ang="0">
                <a:pos x="149" y="350"/>
              </a:cxn>
              <a:cxn ang="0">
                <a:pos x="106" y="296"/>
              </a:cxn>
              <a:cxn ang="0">
                <a:pos x="102" y="292"/>
              </a:cxn>
              <a:cxn ang="0">
                <a:pos x="92" y="277"/>
              </a:cxn>
              <a:cxn ang="0">
                <a:pos x="77" y="251"/>
              </a:cxn>
              <a:cxn ang="0">
                <a:pos x="60" y="214"/>
              </a:cxn>
              <a:cxn ang="0">
                <a:pos x="55" y="204"/>
              </a:cxn>
              <a:cxn ang="0">
                <a:pos x="44" y="176"/>
              </a:cxn>
              <a:cxn ang="0">
                <a:pos x="28" y="137"/>
              </a:cxn>
              <a:cxn ang="0">
                <a:pos x="10" y="92"/>
              </a:cxn>
              <a:cxn ang="0">
                <a:pos x="5" y="66"/>
              </a:cxn>
              <a:cxn ang="0">
                <a:pos x="0" y="18"/>
              </a:cxn>
              <a:cxn ang="0">
                <a:pos x="10" y="0"/>
              </a:cxn>
              <a:cxn ang="0">
                <a:pos x="48" y="60"/>
              </a:cxn>
              <a:cxn ang="0">
                <a:pos x="51" y="68"/>
              </a:cxn>
              <a:cxn ang="0">
                <a:pos x="60" y="85"/>
              </a:cxn>
              <a:cxn ang="0">
                <a:pos x="72" y="110"/>
              </a:cxn>
              <a:cxn ang="0">
                <a:pos x="90" y="137"/>
              </a:cxn>
            </a:cxnLst>
            <a:rect l="0" t="0" r="r" b="b"/>
            <a:pathLst>
              <a:path w="246" h="409">
                <a:moveTo>
                  <a:pt x="90" y="137"/>
                </a:moveTo>
                <a:lnTo>
                  <a:pt x="91" y="141"/>
                </a:lnTo>
                <a:lnTo>
                  <a:pt x="96" y="149"/>
                </a:lnTo>
                <a:lnTo>
                  <a:pt x="104" y="160"/>
                </a:lnTo>
                <a:lnTo>
                  <a:pt x="114" y="176"/>
                </a:lnTo>
                <a:lnTo>
                  <a:pt x="125" y="193"/>
                </a:lnTo>
                <a:lnTo>
                  <a:pt x="137" y="211"/>
                </a:lnTo>
                <a:lnTo>
                  <a:pt x="148" y="228"/>
                </a:lnTo>
                <a:lnTo>
                  <a:pt x="161" y="243"/>
                </a:lnTo>
                <a:lnTo>
                  <a:pt x="161" y="246"/>
                </a:lnTo>
                <a:lnTo>
                  <a:pt x="163" y="251"/>
                </a:lnTo>
                <a:lnTo>
                  <a:pt x="166" y="259"/>
                </a:lnTo>
                <a:lnTo>
                  <a:pt x="171" y="269"/>
                </a:lnTo>
                <a:lnTo>
                  <a:pt x="177" y="280"/>
                </a:lnTo>
                <a:lnTo>
                  <a:pt x="184" y="293"/>
                </a:lnTo>
                <a:lnTo>
                  <a:pt x="193" y="305"/>
                </a:lnTo>
                <a:lnTo>
                  <a:pt x="205" y="315"/>
                </a:lnTo>
                <a:lnTo>
                  <a:pt x="220" y="331"/>
                </a:lnTo>
                <a:lnTo>
                  <a:pt x="231" y="344"/>
                </a:lnTo>
                <a:lnTo>
                  <a:pt x="239" y="354"/>
                </a:lnTo>
                <a:lnTo>
                  <a:pt x="244" y="363"/>
                </a:lnTo>
                <a:lnTo>
                  <a:pt x="245" y="370"/>
                </a:lnTo>
                <a:lnTo>
                  <a:pt x="246" y="376"/>
                </a:lnTo>
                <a:lnTo>
                  <a:pt x="246" y="379"/>
                </a:lnTo>
                <a:lnTo>
                  <a:pt x="246" y="382"/>
                </a:lnTo>
                <a:lnTo>
                  <a:pt x="246" y="386"/>
                </a:lnTo>
                <a:lnTo>
                  <a:pt x="246" y="392"/>
                </a:lnTo>
                <a:lnTo>
                  <a:pt x="244" y="398"/>
                </a:lnTo>
                <a:lnTo>
                  <a:pt x="240" y="403"/>
                </a:lnTo>
                <a:lnTo>
                  <a:pt x="231" y="408"/>
                </a:lnTo>
                <a:lnTo>
                  <a:pt x="219" y="409"/>
                </a:lnTo>
                <a:lnTo>
                  <a:pt x="201" y="406"/>
                </a:lnTo>
                <a:lnTo>
                  <a:pt x="198" y="406"/>
                </a:lnTo>
                <a:lnTo>
                  <a:pt x="195" y="402"/>
                </a:lnTo>
                <a:lnTo>
                  <a:pt x="188" y="395"/>
                </a:lnTo>
                <a:lnTo>
                  <a:pt x="178" y="383"/>
                </a:lnTo>
                <a:lnTo>
                  <a:pt x="166" y="369"/>
                </a:lnTo>
                <a:lnTo>
                  <a:pt x="149" y="350"/>
                </a:lnTo>
                <a:lnTo>
                  <a:pt x="129" y="325"/>
                </a:lnTo>
                <a:lnTo>
                  <a:pt x="106" y="296"/>
                </a:lnTo>
                <a:lnTo>
                  <a:pt x="105" y="296"/>
                </a:lnTo>
                <a:lnTo>
                  <a:pt x="102" y="292"/>
                </a:lnTo>
                <a:lnTo>
                  <a:pt x="97" y="286"/>
                </a:lnTo>
                <a:lnTo>
                  <a:pt x="92" y="277"/>
                </a:lnTo>
                <a:lnTo>
                  <a:pt x="85" y="266"/>
                </a:lnTo>
                <a:lnTo>
                  <a:pt x="77" y="251"/>
                </a:lnTo>
                <a:lnTo>
                  <a:pt x="68" y="234"/>
                </a:lnTo>
                <a:lnTo>
                  <a:pt x="60" y="214"/>
                </a:lnTo>
                <a:lnTo>
                  <a:pt x="58" y="212"/>
                </a:lnTo>
                <a:lnTo>
                  <a:pt x="55" y="204"/>
                </a:lnTo>
                <a:lnTo>
                  <a:pt x="49" y="192"/>
                </a:lnTo>
                <a:lnTo>
                  <a:pt x="44" y="176"/>
                </a:lnTo>
                <a:lnTo>
                  <a:pt x="37" y="159"/>
                </a:lnTo>
                <a:lnTo>
                  <a:pt x="28" y="137"/>
                </a:lnTo>
                <a:lnTo>
                  <a:pt x="19" y="115"/>
                </a:lnTo>
                <a:lnTo>
                  <a:pt x="10" y="92"/>
                </a:lnTo>
                <a:lnTo>
                  <a:pt x="8" y="85"/>
                </a:lnTo>
                <a:lnTo>
                  <a:pt x="5" y="66"/>
                </a:lnTo>
                <a:lnTo>
                  <a:pt x="2" y="42"/>
                </a:lnTo>
                <a:lnTo>
                  <a:pt x="0" y="18"/>
                </a:lnTo>
                <a:lnTo>
                  <a:pt x="3" y="2"/>
                </a:lnTo>
                <a:lnTo>
                  <a:pt x="10" y="0"/>
                </a:lnTo>
                <a:lnTo>
                  <a:pt x="24" y="17"/>
                </a:lnTo>
                <a:lnTo>
                  <a:pt x="48" y="60"/>
                </a:lnTo>
                <a:lnTo>
                  <a:pt x="48" y="63"/>
                </a:lnTo>
                <a:lnTo>
                  <a:pt x="51" y="68"/>
                </a:lnTo>
                <a:lnTo>
                  <a:pt x="55" y="75"/>
                </a:lnTo>
                <a:lnTo>
                  <a:pt x="60" y="85"/>
                </a:lnTo>
                <a:lnTo>
                  <a:pt x="65" y="97"/>
                </a:lnTo>
                <a:lnTo>
                  <a:pt x="72" y="110"/>
                </a:lnTo>
                <a:lnTo>
                  <a:pt x="80" y="123"/>
                </a:lnTo>
                <a:lnTo>
                  <a:pt x="90" y="13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4" name="Freeform 476"/>
          <p:cNvSpPr>
            <a:spLocks noChangeAspect="1"/>
          </p:cNvSpPr>
          <p:nvPr/>
        </p:nvSpPr>
        <p:spPr bwMode="auto">
          <a:xfrm>
            <a:off x="4866589" y="3232098"/>
            <a:ext cx="33866" cy="49929"/>
          </a:xfrm>
          <a:custGeom>
            <a:avLst/>
            <a:gdLst/>
            <a:ahLst/>
            <a:cxnLst>
              <a:cxn ang="0">
                <a:pos x="91" y="141"/>
              </a:cxn>
              <a:cxn ang="0">
                <a:pos x="104" y="160"/>
              </a:cxn>
              <a:cxn ang="0">
                <a:pos x="125" y="193"/>
              </a:cxn>
              <a:cxn ang="0">
                <a:pos x="148" y="228"/>
              </a:cxn>
              <a:cxn ang="0">
                <a:pos x="161" y="246"/>
              </a:cxn>
              <a:cxn ang="0">
                <a:pos x="166" y="259"/>
              </a:cxn>
              <a:cxn ang="0">
                <a:pos x="177" y="280"/>
              </a:cxn>
              <a:cxn ang="0">
                <a:pos x="193" y="305"/>
              </a:cxn>
              <a:cxn ang="0">
                <a:pos x="220" y="331"/>
              </a:cxn>
              <a:cxn ang="0">
                <a:pos x="239" y="354"/>
              </a:cxn>
              <a:cxn ang="0">
                <a:pos x="245" y="370"/>
              </a:cxn>
              <a:cxn ang="0">
                <a:pos x="246" y="379"/>
              </a:cxn>
              <a:cxn ang="0">
                <a:pos x="246" y="386"/>
              </a:cxn>
              <a:cxn ang="0">
                <a:pos x="244" y="398"/>
              </a:cxn>
              <a:cxn ang="0">
                <a:pos x="231" y="408"/>
              </a:cxn>
              <a:cxn ang="0">
                <a:pos x="201" y="406"/>
              </a:cxn>
              <a:cxn ang="0">
                <a:pos x="195" y="402"/>
              </a:cxn>
              <a:cxn ang="0">
                <a:pos x="178" y="383"/>
              </a:cxn>
              <a:cxn ang="0">
                <a:pos x="149" y="350"/>
              </a:cxn>
              <a:cxn ang="0">
                <a:pos x="106" y="296"/>
              </a:cxn>
              <a:cxn ang="0">
                <a:pos x="102" y="292"/>
              </a:cxn>
              <a:cxn ang="0">
                <a:pos x="92" y="277"/>
              </a:cxn>
              <a:cxn ang="0">
                <a:pos x="77" y="251"/>
              </a:cxn>
              <a:cxn ang="0">
                <a:pos x="60" y="214"/>
              </a:cxn>
              <a:cxn ang="0">
                <a:pos x="55" y="204"/>
              </a:cxn>
              <a:cxn ang="0">
                <a:pos x="44" y="176"/>
              </a:cxn>
              <a:cxn ang="0">
                <a:pos x="28" y="137"/>
              </a:cxn>
              <a:cxn ang="0">
                <a:pos x="10" y="92"/>
              </a:cxn>
              <a:cxn ang="0">
                <a:pos x="5" y="66"/>
              </a:cxn>
              <a:cxn ang="0">
                <a:pos x="0" y="18"/>
              </a:cxn>
              <a:cxn ang="0">
                <a:pos x="10" y="0"/>
              </a:cxn>
              <a:cxn ang="0">
                <a:pos x="48" y="60"/>
              </a:cxn>
              <a:cxn ang="0">
                <a:pos x="51" y="68"/>
              </a:cxn>
              <a:cxn ang="0">
                <a:pos x="60" y="85"/>
              </a:cxn>
              <a:cxn ang="0">
                <a:pos x="72" y="110"/>
              </a:cxn>
              <a:cxn ang="0">
                <a:pos x="90" y="137"/>
              </a:cxn>
            </a:cxnLst>
            <a:rect l="0" t="0" r="r" b="b"/>
            <a:pathLst>
              <a:path w="246" h="409">
                <a:moveTo>
                  <a:pt x="90" y="137"/>
                </a:moveTo>
                <a:lnTo>
                  <a:pt x="91" y="141"/>
                </a:lnTo>
                <a:lnTo>
                  <a:pt x="96" y="149"/>
                </a:lnTo>
                <a:lnTo>
                  <a:pt x="104" y="160"/>
                </a:lnTo>
                <a:lnTo>
                  <a:pt x="114" y="176"/>
                </a:lnTo>
                <a:lnTo>
                  <a:pt x="125" y="193"/>
                </a:lnTo>
                <a:lnTo>
                  <a:pt x="137" y="211"/>
                </a:lnTo>
                <a:lnTo>
                  <a:pt x="148" y="228"/>
                </a:lnTo>
                <a:lnTo>
                  <a:pt x="161" y="243"/>
                </a:lnTo>
                <a:lnTo>
                  <a:pt x="161" y="246"/>
                </a:lnTo>
                <a:lnTo>
                  <a:pt x="163" y="251"/>
                </a:lnTo>
                <a:lnTo>
                  <a:pt x="166" y="259"/>
                </a:lnTo>
                <a:lnTo>
                  <a:pt x="171" y="269"/>
                </a:lnTo>
                <a:lnTo>
                  <a:pt x="177" y="280"/>
                </a:lnTo>
                <a:lnTo>
                  <a:pt x="184" y="293"/>
                </a:lnTo>
                <a:lnTo>
                  <a:pt x="193" y="305"/>
                </a:lnTo>
                <a:lnTo>
                  <a:pt x="205" y="315"/>
                </a:lnTo>
                <a:lnTo>
                  <a:pt x="220" y="331"/>
                </a:lnTo>
                <a:lnTo>
                  <a:pt x="231" y="344"/>
                </a:lnTo>
                <a:lnTo>
                  <a:pt x="239" y="354"/>
                </a:lnTo>
                <a:lnTo>
                  <a:pt x="244" y="363"/>
                </a:lnTo>
                <a:lnTo>
                  <a:pt x="245" y="370"/>
                </a:lnTo>
                <a:lnTo>
                  <a:pt x="246" y="376"/>
                </a:lnTo>
                <a:lnTo>
                  <a:pt x="246" y="379"/>
                </a:lnTo>
                <a:lnTo>
                  <a:pt x="246" y="382"/>
                </a:lnTo>
                <a:lnTo>
                  <a:pt x="246" y="386"/>
                </a:lnTo>
                <a:lnTo>
                  <a:pt x="246" y="392"/>
                </a:lnTo>
                <a:lnTo>
                  <a:pt x="244" y="398"/>
                </a:lnTo>
                <a:lnTo>
                  <a:pt x="240" y="403"/>
                </a:lnTo>
                <a:lnTo>
                  <a:pt x="231" y="408"/>
                </a:lnTo>
                <a:lnTo>
                  <a:pt x="219" y="409"/>
                </a:lnTo>
                <a:lnTo>
                  <a:pt x="201" y="406"/>
                </a:lnTo>
                <a:lnTo>
                  <a:pt x="198" y="406"/>
                </a:lnTo>
                <a:lnTo>
                  <a:pt x="195" y="402"/>
                </a:lnTo>
                <a:lnTo>
                  <a:pt x="188" y="395"/>
                </a:lnTo>
                <a:lnTo>
                  <a:pt x="178" y="383"/>
                </a:lnTo>
                <a:lnTo>
                  <a:pt x="166" y="369"/>
                </a:lnTo>
                <a:lnTo>
                  <a:pt x="149" y="350"/>
                </a:lnTo>
                <a:lnTo>
                  <a:pt x="129" y="325"/>
                </a:lnTo>
                <a:lnTo>
                  <a:pt x="106" y="296"/>
                </a:lnTo>
                <a:lnTo>
                  <a:pt x="105" y="296"/>
                </a:lnTo>
                <a:lnTo>
                  <a:pt x="102" y="292"/>
                </a:lnTo>
                <a:lnTo>
                  <a:pt x="97" y="286"/>
                </a:lnTo>
                <a:lnTo>
                  <a:pt x="92" y="277"/>
                </a:lnTo>
                <a:lnTo>
                  <a:pt x="85" y="266"/>
                </a:lnTo>
                <a:lnTo>
                  <a:pt x="77" y="251"/>
                </a:lnTo>
                <a:lnTo>
                  <a:pt x="68" y="234"/>
                </a:lnTo>
                <a:lnTo>
                  <a:pt x="60" y="214"/>
                </a:lnTo>
                <a:lnTo>
                  <a:pt x="58" y="212"/>
                </a:lnTo>
                <a:lnTo>
                  <a:pt x="55" y="204"/>
                </a:lnTo>
                <a:lnTo>
                  <a:pt x="49" y="192"/>
                </a:lnTo>
                <a:lnTo>
                  <a:pt x="44" y="176"/>
                </a:lnTo>
                <a:lnTo>
                  <a:pt x="37" y="159"/>
                </a:lnTo>
                <a:lnTo>
                  <a:pt x="28" y="137"/>
                </a:lnTo>
                <a:lnTo>
                  <a:pt x="19" y="115"/>
                </a:lnTo>
                <a:lnTo>
                  <a:pt x="10" y="92"/>
                </a:lnTo>
                <a:lnTo>
                  <a:pt x="8" y="85"/>
                </a:lnTo>
                <a:lnTo>
                  <a:pt x="5" y="66"/>
                </a:lnTo>
                <a:lnTo>
                  <a:pt x="2" y="42"/>
                </a:lnTo>
                <a:lnTo>
                  <a:pt x="0" y="18"/>
                </a:lnTo>
                <a:lnTo>
                  <a:pt x="3" y="2"/>
                </a:lnTo>
                <a:lnTo>
                  <a:pt x="10" y="0"/>
                </a:lnTo>
                <a:lnTo>
                  <a:pt x="24" y="17"/>
                </a:lnTo>
                <a:lnTo>
                  <a:pt x="48" y="60"/>
                </a:lnTo>
                <a:lnTo>
                  <a:pt x="48" y="63"/>
                </a:lnTo>
                <a:lnTo>
                  <a:pt x="51" y="68"/>
                </a:lnTo>
                <a:lnTo>
                  <a:pt x="55" y="75"/>
                </a:lnTo>
                <a:lnTo>
                  <a:pt x="60" y="85"/>
                </a:lnTo>
                <a:lnTo>
                  <a:pt x="65" y="97"/>
                </a:lnTo>
                <a:lnTo>
                  <a:pt x="72" y="110"/>
                </a:lnTo>
                <a:lnTo>
                  <a:pt x="80" y="123"/>
                </a:lnTo>
                <a:lnTo>
                  <a:pt x="90" y="137"/>
                </a:lnTo>
                <a:lnTo>
                  <a:pt x="90" y="137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5" name="Freeform 477"/>
          <p:cNvSpPr>
            <a:spLocks noChangeAspect="1"/>
          </p:cNvSpPr>
          <p:nvPr/>
        </p:nvSpPr>
        <p:spPr bwMode="auto">
          <a:xfrm>
            <a:off x="4882283" y="3204930"/>
            <a:ext cx="43365" cy="74894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4"/>
              </a:cxn>
              <a:cxn ang="0">
                <a:pos x="73" y="16"/>
              </a:cxn>
              <a:cxn ang="0">
                <a:pos x="92" y="33"/>
              </a:cxn>
              <a:cxn ang="0">
                <a:pos x="114" y="53"/>
              </a:cxn>
              <a:cxn ang="0">
                <a:pos x="138" y="78"/>
              </a:cxn>
              <a:cxn ang="0">
                <a:pos x="160" y="104"/>
              </a:cxn>
              <a:cxn ang="0">
                <a:pos x="179" y="131"/>
              </a:cxn>
              <a:cxn ang="0">
                <a:pos x="194" y="156"/>
              </a:cxn>
              <a:cxn ang="0">
                <a:pos x="201" y="166"/>
              </a:cxn>
              <a:cxn ang="0">
                <a:pos x="218" y="195"/>
              </a:cxn>
              <a:cxn ang="0">
                <a:pos x="244" y="239"/>
              </a:cxn>
              <a:cxn ang="0">
                <a:pos x="270" y="295"/>
              </a:cxn>
              <a:cxn ang="0">
                <a:pos x="294" y="364"/>
              </a:cxn>
              <a:cxn ang="0">
                <a:pos x="309" y="441"/>
              </a:cxn>
              <a:cxn ang="0">
                <a:pos x="314" y="525"/>
              </a:cxn>
              <a:cxn ang="0">
                <a:pos x="303" y="612"/>
              </a:cxn>
              <a:cxn ang="0">
                <a:pos x="292" y="603"/>
              </a:cxn>
              <a:cxn ang="0">
                <a:pos x="261" y="574"/>
              </a:cxn>
              <a:cxn ang="0">
                <a:pos x="218" y="532"/>
              </a:cxn>
              <a:cxn ang="0">
                <a:pos x="168" y="480"/>
              </a:cxn>
              <a:cxn ang="0">
                <a:pos x="115" y="422"/>
              </a:cxn>
              <a:cxn ang="0">
                <a:pos x="67" y="360"/>
              </a:cxn>
              <a:cxn ang="0">
                <a:pos x="28" y="299"/>
              </a:cxn>
              <a:cxn ang="0">
                <a:pos x="5" y="241"/>
              </a:cxn>
              <a:cxn ang="0">
                <a:pos x="4" y="239"/>
              </a:cxn>
              <a:cxn ang="0">
                <a:pos x="1" y="227"/>
              </a:cxn>
              <a:cxn ang="0">
                <a:pos x="0" y="207"/>
              </a:cxn>
              <a:cxn ang="0">
                <a:pos x="1" y="181"/>
              </a:cxn>
              <a:cxn ang="0">
                <a:pos x="6" y="146"/>
              </a:cxn>
              <a:cxn ang="0">
                <a:pos x="15" y="105"/>
              </a:cxn>
              <a:cxn ang="0">
                <a:pos x="32" y="56"/>
              </a:cxn>
              <a:cxn ang="0">
                <a:pos x="57" y="0"/>
              </a:cxn>
            </a:cxnLst>
            <a:rect l="0" t="0" r="r" b="b"/>
            <a:pathLst>
              <a:path w="314" h="612">
                <a:moveTo>
                  <a:pt x="57" y="0"/>
                </a:moveTo>
                <a:lnTo>
                  <a:pt x="61" y="4"/>
                </a:lnTo>
                <a:lnTo>
                  <a:pt x="73" y="16"/>
                </a:lnTo>
                <a:lnTo>
                  <a:pt x="92" y="33"/>
                </a:lnTo>
                <a:lnTo>
                  <a:pt x="114" y="53"/>
                </a:lnTo>
                <a:lnTo>
                  <a:pt x="138" y="78"/>
                </a:lnTo>
                <a:lnTo>
                  <a:pt x="160" y="104"/>
                </a:lnTo>
                <a:lnTo>
                  <a:pt x="179" y="131"/>
                </a:lnTo>
                <a:lnTo>
                  <a:pt x="194" y="156"/>
                </a:lnTo>
                <a:lnTo>
                  <a:pt x="201" y="166"/>
                </a:lnTo>
                <a:lnTo>
                  <a:pt x="218" y="195"/>
                </a:lnTo>
                <a:lnTo>
                  <a:pt x="244" y="239"/>
                </a:lnTo>
                <a:lnTo>
                  <a:pt x="270" y="295"/>
                </a:lnTo>
                <a:lnTo>
                  <a:pt x="294" y="364"/>
                </a:lnTo>
                <a:lnTo>
                  <a:pt x="309" y="441"/>
                </a:lnTo>
                <a:lnTo>
                  <a:pt x="314" y="525"/>
                </a:lnTo>
                <a:lnTo>
                  <a:pt x="303" y="612"/>
                </a:lnTo>
                <a:lnTo>
                  <a:pt x="292" y="603"/>
                </a:lnTo>
                <a:lnTo>
                  <a:pt x="261" y="574"/>
                </a:lnTo>
                <a:lnTo>
                  <a:pt x="218" y="532"/>
                </a:lnTo>
                <a:lnTo>
                  <a:pt x="168" y="480"/>
                </a:lnTo>
                <a:lnTo>
                  <a:pt x="115" y="422"/>
                </a:lnTo>
                <a:lnTo>
                  <a:pt x="67" y="360"/>
                </a:lnTo>
                <a:lnTo>
                  <a:pt x="28" y="299"/>
                </a:lnTo>
                <a:lnTo>
                  <a:pt x="5" y="241"/>
                </a:lnTo>
                <a:lnTo>
                  <a:pt x="4" y="239"/>
                </a:lnTo>
                <a:lnTo>
                  <a:pt x="1" y="227"/>
                </a:lnTo>
                <a:lnTo>
                  <a:pt x="0" y="207"/>
                </a:lnTo>
                <a:lnTo>
                  <a:pt x="1" y="181"/>
                </a:lnTo>
                <a:lnTo>
                  <a:pt x="6" y="146"/>
                </a:lnTo>
                <a:lnTo>
                  <a:pt x="15" y="105"/>
                </a:lnTo>
                <a:lnTo>
                  <a:pt x="32" y="56"/>
                </a:lnTo>
                <a:lnTo>
                  <a:pt x="5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6" name="Freeform 478"/>
          <p:cNvSpPr>
            <a:spLocks noChangeAspect="1"/>
          </p:cNvSpPr>
          <p:nvPr/>
        </p:nvSpPr>
        <p:spPr bwMode="auto">
          <a:xfrm>
            <a:off x="4882283" y="3204930"/>
            <a:ext cx="43365" cy="74894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1" y="4"/>
              </a:cxn>
              <a:cxn ang="0">
                <a:pos x="73" y="16"/>
              </a:cxn>
              <a:cxn ang="0">
                <a:pos x="92" y="33"/>
              </a:cxn>
              <a:cxn ang="0">
                <a:pos x="114" y="53"/>
              </a:cxn>
              <a:cxn ang="0">
                <a:pos x="138" y="78"/>
              </a:cxn>
              <a:cxn ang="0">
                <a:pos x="160" y="104"/>
              </a:cxn>
              <a:cxn ang="0">
                <a:pos x="179" y="131"/>
              </a:cxn>
              <a:cxn ang="0">
                <a:pos x="194" y="156"/>
              </a:cxn>
              <a:cxn ang="0">
                <a:pos x="201" y="166"/>
              </a:cxn>
              <a:cxn ang="0">
                <a:pos x="218" y="195"/>
              </a:cxn>
              <a:cxn ang="0">
                <a:pos x="244" y="239"/>
              </a:cxn>
              <a:cxn ang="0">
                <a:pos x="270" y="295"/>
              </a:cxn>
              <a:cxn ang="0">
                <a:pos x="294" y="364"/>
              </a:cxn>
              <a:cxn ang="0">
                <a:pos x="309" y="441"/>
              </a:cxn>
              <a:cxn ang="0">
                <a:pos x="314" y="525"/>
              </a:cxn>
              <a:cxn ang="0">
                <a:pos x="303" y="612"/>
              </a:cxn>
              <a:cxn ang="0">
                <a:pos x="292" y="603"/>
              </a:cxn>
              <a:cxn ang="0">
                <a:pos x="261" y="574"/>
              </a:cxn>
              <a:cxn ang="0">
                <a:pos x="218" y="532"/>
              </a:cxn>
              <a:cxn ang="0">
                <a:pos x="168" y="480"/>
              </a:cxn>
              <a:cxn ang="0">
                <a:pos x="115" y="422"/>
              </a:cxn>
              <a:cxn ang="0">
                <a:pos x="67" y="360"/>
              </a:cxn>
              <a:cxn ang="0">
                <a:pos x="28" y="299"/>
              </a:cxn>
              <a:cxn ang="0">
                <a:pos x="5" y="241"/>
              </a:cxn>
              <a:cxn ang="0">
                <a:pos x="4" y="239"/>
              </a:cxn>
              <a:cxn ang="0">
                <a:pos x="1" y="227"/>
              </a:cxn>
              <a:cxn ang="0">
                <a:pos x="0" y="207"/>
              </a:cxn>
              <a:cxn ang="0">
                <a:pos x="1" y="181"/>
              </a:cxn>
              <a:cxn ang="0">
                <a:pos x="6" y="146"/>
              </a:cxn>
              <a:cxn ang="0">
                <a:pos x="15" y="105"/>
              </a:cxn>
              <a:cxn ang="0">
                <a:pos x="32" y="56"/>
              </a:cxn>
              <a:cxn ang="0">
                <a:pos x="57" y="0"/>
              </a:cxn>
              <a:cxn ang="0">
                <a:pos x="57" y="0"/>
              </a:cxn>
            </a:cxnLst>
            <a:rect l="0" t="0" r="r" b="b"/>
            <a:pathLst>
              <a:path w="314" h="612">
                <a:moveTo>
                  <a:pt x="57" y="0"/>
                </a:moveTo>
                <a:lnTo>
                  <a:pt x="61" y="4"/>
                </a:lnTo>
                <a:lnTo>
                  <a:pt x="73" y="16"/>
                </a:lnTo>
                <a:lnTo>
                  <a:pt x="92" y="33"/>
                </a:lnTo>
                <a:lnTo>
                  <a:pt x="114" y="53"/>
                </a:lnTo>
                <a:lnTo>
                  <a:pt x="138" y="78"/>
                </a:lnTo>
                <a:lnTo>
                  <a:pt x="160" y="104"/>
                </a:lnTo>
                <a:lnTo>
                  <a:pt x="179" y="131"/>
                </a:lnTo>
                <a:lnTo>
                  <a:pt x="194" y="156"/>
                </a:lnTo>
                <a:lnTo>
                  <a:pt x="201" y="166"/>
                </a:lnTo>
                <a:lnTo>
                  <a:pt x="218" y="195"/>
                </a:lnTo>
                <a:lnTo>
                  <a:pt x="244" y="239"/>
                </a:lnTo>
                <a:lnTo>
                  <a:pt x="270" y="295"/>
                </a:lnTo>
                <a:lnTo>
                  <a:pt x="294" y="364"/>
                </a:lnTo>
                <a:lnTo>
                  <a:pt x="309" y="441"/>
                </a:lnTo>
                <a:lnTo>
                  <a:pt x="314" y="525"/>
                </a:lnTo>
                <a:lnTo>
                  <a:pt x="303" y="612"/>
                </a:lnTo>
                <a:lnTo>
                  <a:pt x="292" y="603"/>
                </a:lnTo>
                <a:lnTo>
                  <a:pt x="261" y="574"/>
                </a:lnTo>
                <a:lnTo>
                  <a:pt x="218" y="532"/>
                </a:lnTo>
                <a:lnTo>
                  <a:pt x="168" y="480"/>
                </a:lnTo>
                <a:lnTo>
                  <a:pt x="115" y="422"/>
                </a:lnTo>
                <a:lnTo>
                  <a:pt x="67" y="360"/>
                </a:lnTo>
                <a:lnTo>
                  <a:pt x="28" y="299"/>
                </a:lnTo>
                <a:lnTo>
                  <a:pt x="5" y="241"/>
                </a:lnTo>
                <a:lnTo>
                  <a:pt x="4" y="239"/>
                </a:lnTo>
                <a:lnTo>
                  <a:pt x="1" y="227"/>
                </a:lnTo>
                <a:lnTo>
                  <a:pt x="0" y="207"/>
                </a:lnTo>
                <a:lnTo>
                  <a:pt x="1" y="181"/>
                </a:lnTo>
                <a:lnTo>
                  <a:pt x="6" y="146"/>
                </a:lnTo>
                <a:lnTo>
                  <a:pt x="15" y="105"/>
                </a:lnTo>
                <a:lnTo>
                  <a:pt x="32" y="56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7" name="Freeform 479"/>
          <p:cNvSpPr>
            <a:spLocks noChangeAspect="1"/>
          </p:cNvSpPr>
          <p:nvPr/>
        </p:nvSpPr>
        <p:spPr bwMode="auto">
          <a:xfrm>
            <a:off x="4881457" y="3230629"/>
            <a:ext cx="42952" cy="50296"/>
          </a:xfrm>
          <a:custGeom>
            <a:avLst/>
            <a:gdLst/>
            <a:ahLst/>
            <a:cxnLst>
              <a:cxn ang="0">
                <a:pos x="112" y="167"/>
              </a:cxn>
              <a:cxn ang="0">
                <a:pos x="122" y="183"/>
              </a:cxn>
              <a:cxn ang="0">
                <a:pos x="138" y="208"/>
              </a:cxn>
              <a:cxn ang="0">
                <a:pos x="160" y="238"/>
              </a:cxn>
              <a:cxn ang="0">
                <a:pos x="172" y="256"/>
              </a:cxn>
              <a:cxn ang="0">
                <a:pos x="189" y="269"/>
              </a:cxn>
              <a:cxn ang="0">
                <a:pos x="215" y="290"/>
              </a:cxn>
              <a:cxn ang="0">
                <a:pos x="244" y="314"/>
              </a:cxn>
              <a:cxn ang="0">
                <a:pos x="275" y="338"/>
              </a:cxn>
              <a:cxn ang="0">
                <a:pos x="297" y="360"/>
              </a:cxn>
              <a:cxn ang="0">
                <a:pos x="307" y="374"/>
              </a:cxn>
              <a:cxn ang="0">
                <a:pos x="310" y="382"/>
              </a:cxn>
              <a:cxn ang="0">
                <a:pos x="311" y="384"/>
              </a:cxn>
              <a:cxn ang="0">
                <a:pos x="310" y="395"/>
              </a:cxn>
              <a:cxn ang="0">
                <a:pos x="304" y="406"/>
              </a:cxn>
              <a:cxn ang="0">
                <a:pos x="282" y="412"/>
              </a:cxn>
              <a:cxn ang="0">
                <a:pos x="263" y="409"/>
              </a:cxn>
              <a:cxn ang="0">
                <a:pos x="248" y="400"/>
              </a:cxn>
              <a:cxn ang="0">
                <a:pos x="219" y="382"/>
              </a:cxn>
              <a:cxn ang="0">
                <a:pos x="179" y="348"/>
              </a:cxn>
              <a:cxn ang="0">
                <a:pos x="153" y="324"/>
              </a:cxn>
              <a:cxn ang="0">
                <a:pos x="142" y="314"/>
              </a:cxn>
              <a:cxn ang="0">
                <a:pos x="122" y="293"/>
              </a:cxn>
              <a:cxn ang="0">
                <a:pos x="98" y="263"/>
              </a:cxn>
              <a:cxn ang="0">
                <a:pos x="83" y="241"/>
              </a:cxn>
              <a:cxn ang="0">
                <a:pos x="61" y="212"/>
              </a:cxn>
              <a:cxn ang="0">
                <a:pos x="32" y="162"/>
              </a:cxn>
              <a:cxn ang="0">
                <a:pos x="8" y="98"/>
              </a:cxn>
              <a:cxn ang="0">
                <a:pos x="2" y="57"/>
              </a:cxn>
              <a:cxn ang="0">
                <a:pos x="0" y="24"/>
              </a:cxn>
              <a:cxn ang="0">
                <a:pos x="7" y="0"/>
              </a:cxn>
              <a:cxn ang="0">
                <a:pos x="37" y="31"/>
              </a:cxn>
              <a:cxn ang="0">
                <a:pos x="66" y="85"/>
              </a:cxn>
              <a:cxn ang="0">
                <a:pos x="74" y="98"/>
              </a:cxn>
              <a:cxn ang="0">
                <a:pos x="87" y="121"/>
              </a:cxn>
              <a:cxn ang="0">
                <a:pos x="102" y="150"/>
              </a:cxn>
            </a:cxnLst>
            <a:rect l="0" t="0" r="r" b="b"/>
            <a:pathLst>
              <a:path w="311" h="412">
                <a:moveTo>
                  <a:pt x="111" y="165"/>
                </a:moveTo>
                <a:lnTo>
                  <a:pt x="112" y="167"/>
                </a:lnTo>
                <a:lnTo>
                  <a:pt x="116" y="173"/>
                </a:lnTo>
                <a:lnTo>
                  <a:pt x="122" y="183"/>
                </a:lnTo>
                <a:lnTo>
                  <a:pt x="129" y="195"/>
                </a:lnTo>
                <a:lnTo>
                  <a:pt x="138" y="208"/>
                </a:lnTo>
                <a:lnTo>
                  <a:pt x="148" y="224"/>
                </a:lnTo>
                <a:lnTo>
                  <a:pt x="160" y="238"/>
                </a:lnTo>
                <a:lnTo>
                  <a:pt x="171" y="253"/>
                </a:lnTo>
                <a:lnTo>
                  <a:pt x="172" y="256"/>
                </a:lnTo>
                <a:lnTo>
                  <a:pt x="180" y="261"/>
                </a:lnTo>
                <a:lnTo>
                  <a:pt x="189" y="269"/>
                </a:lnTo>
                <a:lnTo>
                  <a:pt x="201" y="279"/>
                </a:lnTo>
                <a:lnTo>
                  <a:pt x="215" y="290"/>
                </a:lnTo>
                <a:lnTo>
                  <a:pt x="230" y="302"/>
                </a:lnTo>
                <a:lnTo>
                  <a:pt x="244" y="314"/>
                </a:lnTo>
                <a:lnTo>
                  <a:pt x="258" y="324"/>
                </a:lnTo>
                <a:lnTo>
                  <a:pt x="275" y="338"/>
                </a:lnTo>
                <a:lnTo>
                  <a:pt x="287" y="351"/>
                </a:lnTo>
                <a:lnTo>
                  <a:pt x="297" y="360"/>
                </a:lnTo>
                <a:lnTo>
                  <a:pt x="304" y="369"/>
                </a:lnTo>
                <a:lnTo>
                  <a:pt x="307" y="374"/>
                </a:lnTo>
                <a:lnTo>
                  <a:pt x="310" y="379"/>
                </a:lnTo>
                <a:lnTo>
                  <a:pt x="310" y="382"/>
                </a:lnTo>
                <a:lnTo>
                  <a:pt x="311" y="382"/>
                </a:lnTo>
                <a:lnTo>
                  <a:pt x="311" y="384"/>
                </a:lnTo>
                <a:lnTo>
                  <a:pt x="311" y="389"/>
                </a:lnTo>
                <a:lnTo>
                  <a:pt x="310" y="395"/>
                </a:lnTo>
                <a:lnTo>
                  <a:pt x="309" y="400"/>
                </a:lnTo>
                <a:lnTo>
                  <a:pt x="304" y="406"/>
                </a:lnTo>
                <a:lnTo>
                  <a:pt x="295" y="411"/>
                </a:lnTo>
                <a:lnTo>
                  <a:pt x="282" y="412"/>
                </a:lnTo>
                <a:lnTo>
                  <a:pt x="266" y="409"/>
                </a:lnTo>
                <a:lnTo>
                  <a:pt x="263" y="409"/>
                </a:lnTo>
                <a:lnTo>
                  <a:pt x="257" y="406"/>
                </a:lnTo>
                <a:lnTo>
                  <a:pt x="248" y="400"/>
                </a:lnTo>
                <a:lnTo>
                  <a:pt x="235" y="393"/>
                </a:lnTo>
                <a:lnTo>
                  <a:pt x="219" y="382"/>
                </a:lnTo>
                <a:lnTo>
                  <a:pt x="200" y="367"/>
                </a:lnTo>
                <a:lnTo>
                  <a:pt x="179" y="348"/>
                </a:lnTo>
                <a:lnTo>
                  <a:pt x="156" y="324"/>
                </a:lnTo>
                <a:lnTo>
                  <a:pt x="153" y="324"/>
                </a:lnTo>
                <a:lnTo>
                  <a:pt x="150" y="319"/>
                </a:lnTo>
                <a:lnTo>
                  <a:pt x="142" y="314"/>
                </a:lnTo>
                <a:lnTo>
                  <a:pt x="133" y="303"/>
                </a:lnTo>
                <a:lnTo>
                  <a:pt x="122" y="293"/>
                </a:lnTo>
                <a:lnTo>
                  <a:pt x="111" y="279"/>
                </a:lnTo>
                <a:lnTo>
                  <a:pt x="98" y="263"/>
                </a:lnTo>
                <a:lnTo>
                  <a:pt x="87" y="244"/>
                </a:lnTo>
                <a:lnTo>
                  <a:pt x="83" y="241"/>
                </a:lnTo>
                <a:lnTo>
                  <a:pt x="74" y="230"/>
                </a:lnTo>
                <a:lnTo>
                  <a:pt x="61" y="212"/>
                </a:lnTo>
                <a:lnTo>
                  <a:pt x="47" y="189"/>
                </a:lnTo>
                <a:lnTo>
                  <a:pt x="32" y="162"/>
                </a:lnTo>
                <a:lnTo>
                  <a:pt x="20" y="131"/>
                </a:lnTo>
                <a:lnTo>
                  <a:pt x="8" y="98"/>
                </a:lnTo>
                <a:lnTo>
                  <a:pt x="3" y="63"/>
                </a:lnTo>
                <a:lnTo>
                  <a:pt x="2" y="57"/>
                </a:lnTo>
                <a:lnTo>
                  <a:pt x="0" y="43"/>
                </a:lnTo>
                <a:lnTo>
                  <a:pt x="0" y="24"/>
                </a:lnTo>
                <a:lnTo>
                  <a:pt x="1" y="8"/>
                </a:lnTo>
                <a:lnTo>
                  <a:pt x="7" y="0"/>
                </a:lnTo>
                <a:lnTo>
                  <a:pt x="18" y="5"/>
                </a:lnTo>
                <a:lnTo>
                  <a:pt x="37" y="31"/>
                </a:lnTo>
                <a:lnTo>
                  <a:pt x="66" y="82"/>
                </a:lnTo>
                <a:lnTo>
                  <a:pt x="66" y="85"/>
                </a:lnTo>
                <a:lnTo>
                  <a:pt x="70" y="89"/>
                </a:lnTo>
                <a:lnTo>
                  <a:pt x="74" y="98"/>
                </a:lnTo>
                <a:lnTo>
                  <a:pt x="80" y="108"/>
                </a:lnTo>
                <a:lnTo>
                  <a:pt x="87" y="121"/>
                </a:lnTo>
                <a:lnTo>
                  <a:pt x="94" y="136"/>
                </a:lnTo>
                <a:lnTo>
                  <a:pt x="102" y="150"/>
                </a:lnTo>
                <a:lnTo>
                  <a:pt x="111" y="16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8" name="Freeform 480"/>
          <p:cNvSpPr>
            <a:spLocks noChangeAspect="1"/>
          </p:cNvSpPr>
          <p:nvPr/>
        </p:nvSpPr>
        <p:spPr bwMode="auto">
          <a:xfrm>
            <a:off x="4881457" y="3230629"/>
            <a:ext cx="42952" cy="50296"/>
          </a:xfrm>
          <a:custGeom>
            <a:avLst/>
            <a:gdLst/>
            <a:ahLst/>
            <a:cxnLst>
              <a:cxn ang="0">
                <a:pos x="112" y="167"/>
              </a:cxn>
              <a:cxn ang="0">
                <a:pos x="122" y="183"/>
              </a:cxn>
              <a:cxn ang="0">
                <a:pos x="138" y="208"/>
              </a:cxn>
              <a:cxn ang="0">
                <a:pos x="160" y="238"/>
              </a:cxn>
              <a:cxn ang="0">
                <a:pos x="172" y="256"/>
              </a:cxn>
              <a:cxn ang="0">
                <a:pos x="189" y="269"/>
              </a:cxn>
              <a:cxn ang="0">
                <a:pos x="215" y="290"/>
              </a:cxn>
              <a:cxn ang="0">
                <a:pos x="244" y="314"/>
              </a:cxn>
              <a:cxn ang="0">
                <a:pos x="275" y="338"/>
              </a:cxn>
              <a:cxn ang="0">
                <a:pos x="297" y="360"/>
              </a:cxn>
              <a:cxn ang="0">
                <a:pos x="307" y="374"/>
              </a:cxn>
              <a:cxn ang="0">
                <a:pos x="310" y="382"/>
              </a:cxn>
              <a:cxn ang="0">
                <a:pos x="311" y="384"/>
              </a:cxn>
              <a:cxn ang="0">
                <a:pos x="310" y="395"/>
              </a:cxn>
              <a:cxn ang="0">
                <a:pos x="304" y="406"/>
              </a:cxn>
              <a:cxn ang="0">
                <a:pos x="282" y="412"/>
              </a:cxn>
              <a:cxn ang="0">
                <a:pos x="263" y="409"/>
              </a:cxn>
              <a:cxn ang="0">
                <a:pos x="248" y="400"/>
              </a:cxn>
              <a:cxn ang="0">
                <a:pos x="219" y="382"/>
              </a:cxn>
              <a:cxn ang="0">
                <a:pos x="179" y="348"/>
              </a:cxn>
              <a:cxn ang="0">
                <a:pos x="153" y="324"/>
              </a:cxn>
              <a:cxn ang="0">
                <a:pos x="142" y="314"/>
              </a:cxn>
              <a:cxn ang="0">
                <a:pos x="122" y="293"/>
              </a:cxn>
              <a:cxn ang="0">
                <a:pos x="98" y="263"/>
              </a:cxn>
              <a:cxn ang="0">
                <a:pos x="83" y="241"/>
              </a:cxn>
              <a:cxn ang="0">
                <a:pos x="61" y="212"/>
              </a:cxn>
              <a:cxn ang="0">
                <a:pos x="32" y="162"/>
              </a:cxn>
              <a:cxn ang="0">
                <a:pos x="8" y="98"/>
              </a:cxn>
              <a:cxn ang="0">
                <a:pos x="2" y="57"/>
              </a:cxn>
              <a:cxn ang="0">
                <a:pos x="0" y="24"/>
              </a:cxn>
              <a:cxn ang="0">
                <a:pos x="7" y="0"/>
              </a:cxn>
              <a:cxn ang="0">
                <a:pos x="37" y="31"/>
              </a:cxn>
              <a:cxn ang="0">
                <a:pos x="66" y="85"/>
              </a:cxn>
              <a:cxn ang="0">
                <a:pos x="74" y="98"/>
              </a:cxn>
              <a:cxn ang="0">
                <a:pos x="87" y="121"/>
              </a:cxn>
              <a:cxn ang="0">
                <a:pos x="102" y="150"/>
              </a:cxn>
              <a:cxn ang="0">
                <a:pos x="111" y="165"/>
              </a:cxn>
            </a:cxnLst>
            <a:rect l="0" t="0" r="r" b="b"/>
            <a:pathLst>
              <a:path w="311" h="412">
                <a:moveTo>
                  <a:pt x="111" y="165"/>
                </a:moveTo>
                <a:lnTo>
                  <a:pt x="112" y="167"/>
                </a:lnTo>
                <a:lnTo>
                  <a:pt x="116" y="173"/>
                </a:lnTo>
                <a:lnTo>
                  <a:pt x="122" y="183"/>
                </a:lnTo>
                <a:lnTo>
                  <a:pt x="129" y="195"/>
                </a:lnTo>
                <a:lnTo>
                  <a:pt x="138" y="208"/>
                </a:lnTo>
                <a:lnTo>
                  <a:pt x="148" y="224"/>
                </a:lnTo>
                <a:lnTo>
                  <a:pt x="160" y="238"/>
                </a:lnTo>
                <a:lnTo>
                  <a:pt x="171" y="253"/>
                </a:lnTo>
                <a:lnTo>
                  <a:pt x="172" y="256"/>
                </a:lnTo>
                <a:lnTo>
                  <a:pt x="180" y="261"/>
                </a:lnTo>
                <a:lnTo>
                  <a:pt x="189" y="269"/>
                </a:lnTo>
                <a:lnTo>
                  <a:pt x="201" y="279"/>
                </a:lnTo>
                <a:lnTo>
                  <a:pt x="215" y="290"/>
                </a:lnTo>
                <a:lnTo>
                  <a:pt x="230" y="302"/>
                </a:lnTo>
                <a:lnTo>
                  <a:pt x="244" y="314"/>
                </a:lnTo>
                <a:lnTo>
                  <a:pt x="258" y="324"/>
                </a:lnTo>
                <a:lnTo>
                  <a:pt x="275" y="338"/>
                </a:lnTo>
                <a:lnTo>
                  <a:pt x="287" y="351"/>
                </a:lnTo>
                <a:lnTo>
                  <a:pt x="297" y="360"/>
                </a:lnTo>
                <a:lnTo>
                  <a:pt x="304" y="369"/>
                </a:lnTo>
                <a:lnTo>
                  <a:pt x="307" y="374"/>
                </a:lnTo>
                <a:lnTo>
                  <a:pt x="310" y="379"/>
                </a:lnTo>
                <a:lnTo>
                  <a:pt x="310" y="382"/>
                </a:lnTo>
                <a:lnTo>
                  <a:pt x="311" y="382"/>
                </a:lnTo>
                <a:lnTo>
                  <a:pt x="311" y="384"/>
                </a:lnTo>
                <a:lnTo>
                  <a:pt x="311" y="389"/>
                </a:lnTo>
                <a:lnTo>
                  <a:pt x="310" y="395"/>
                </a:lnTo>
                <a:lnTo>
                  <a:pt x="309" y="400"/>
                </a:lnTo>
                <a:lnTo>
                  <a:pt x="304" y="406"/>
                </a:lnTo>
                <a:lnTo>
                  <a:pt x="295" y="411"/>
                </a:lnTo>
                <a:lnTo>
                  <a:pt x="282" y="412"/>
                </a:lnTo>
                <a:lnTo>
                  <a:pt x="266" y="409"/>
                </a:lnTo>
                <a:lnTo>
                  <a:pt x="263" y="409"/>
                </a:lnTo>
                <a:lnTo>
                  <a:pt x="257" y="406"/>
                </a:lnTo>
                <a:lnTo>
                  <a:pt x="248" y="400"/>
                </a:lnTo>
                <a:lnTo>
                  <a:pt x="235" y="393"/>
                </a:lnTo>
                <a:lnTo>
                  <a:pt x="219" y="382"/>
                </a:lnTo>
                <a:lnTo>
                  <a:pt x="200" y="367"/>
                </a:lnTo>
                <a:lnTo>
                  <a:pt x="179" y="348"/>
                </a:lnTo>
                <a:lnTo>
                  <a:pt x="156" y="324"/>
                </a:lnTo>
                <a:lnTo>
                  <a:pt x="153" y="324"/>
                </a:lnTo>
                <a:lnTo>
                  <a:pt x="150" y="319"/>
                </a:lnTo>
                <a:lnTo>
                  <a:pt x="142" y="314"/>
                </a:lnTo>
                <a:lnTo>
                  <a:pt x="133" y="303"/>
                </a:lnTo>
                <a:lnTo>
                  <a:pt x="122" y="293"/>
                </a:lnTo>
                <a:lnTo>
                  <a:pt x="111" y="279"/>
                </a:lnTo>
                <a:lnTo>
                  <a:pt x="98" y="263"/>
                </a:lnTo>
                <a:lnTo>
                  <a:pt x="87" y="244"/>
                </a:lnTo>
                <a:lnTo>
                  <a:pt x="83" y="241"/>
                </a:lnTo>
                <a:lnTo>
                  <a:pt x="74" y="230"/>
                </a:lnTo>
                <a:lnTo>
                  <a:pt x="61" y="212"/>
                </a:lnTo>
                <a:lnTo>
                  <a:pt x="47" y="189"/>
                </a:lnTo>
                <a:lnTo>
                  <a:pt x="32" y="162"/>
                </a:lnTo>
                <a:lnTo>
                  <a:pt x="20" y="131"/>
                </a:lnTo>
                <a:lnTo>
                  <a:pt x="8" y="98"/>
                </a:lnTo>
                <a:lnTo>
                  <a:pt x="3" y="63"/>
                </a:lnTo>
                <a:lnTo>
                  <a:pt x="2" y="57"/>
                </a:lnTo>
                <a:lnTo>
                  <a:pt x="0" y="43"/>
                </a:lnTo>
                <a:lnTo>
                  <a:pt x="0" y="24"/>
                </a:lnTo>
                <a:lnTo>
                  <a:pt x="1" y="8"/>
                </a:lnTo>
                <a:lnTo>
                  <a:pt x="7" y="0"/>
                </a:lnTo>
                <a:lnTo>
                  <a:pt x="18" y="5"/>
                </a:lnTo>
                <a:lnTo>
                  <a:pt x="37" y="31"/>
                </a:lnTo>
                <a:lnTo>
                  <a:pt x="66" y="82"/>
                </a:lnTo>
                <a:lnTo>
                  <a:pt x="66" y="85"/>
                </a:lnTo>
                <a:lnTo>
                  <a:pt x="70" y="89"/>
                </a:lnTo>
                <a:lnTo>
                  <a:pt x="74" y="98"/>
                </a:lnTo>
                <a:lnTo>
                  <a:pt x="80" y="108"/>
                </a:lnTo>
                <a:lnTo>
                  <a:pt x="87" y="121"/>
                </a:lnTo>
                <a:lnTo>
                  <a:pt x="94" y="136"/>
                </a:lnTo>
                <a:lnTo>
                  <a:pt x="102" y="150"/>
                </a:lnTo>
                <a:lnTo>
                  <a:pt x="111" y="165"/>
                </a:lnTo>
                <a:lnTo>
                  <a:pt x="111" y="16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29" name="Freeform 481"/>
          <p:cNvSpPr>
            <a:spLocks noChangeAspect="1"/>
          </p:cNvSpPr>
          <p:nvPr/>
        </p:nvSpPr>
        <p:spPr bwMode="auto">
          <a:xfrm>
            <a:off x="4900042" y="3199056"/>
            <a:ext cx="41300" cy="77831"/>
          </a:xfrm>
          <a:custGeom>
            <a:avLst/>
            <a:gdLst/>
            <a:ahLst/>
            <a:cxnLst>
              <a:cxn ang="0">
                <a:pos x="90" y="0"/>
              </a:cxn>
              <a:cxn ang="0">
                <a:pos x="94" y="6"/>
              </a:cxn>
              <a:cxn ang="0">
                <a:pos x="107" y="18"/>
              </a:cxn>
              <a:cxn ang="0">
                <a:pos x="126" y="37"/>
              </a:cxn>
              <a:cxn ang="0">
                <a:pos x="148" y="60"/>
              </a:cxn>
              <a:cxn ang="0">
                <a:pos x="172" y="86"/>
              </a:cxn>
              <a:cxn ang="0">
                <a:pos x="195" y="113"/>
              </a:cxn>
              <a:cxn ang="0">
                <a:pos x="214" y="141"/>
              </a:cxn>
              <a:cxn ang="0">
                <a:pos x="229" y="165"/>
              </a:cxn>
              <a:cxn ang="0">
                <a:pos x="234" y="177"/>
              </a:cxn>
              <a:cxn ang="0">
                <a:pos x="247" y="210"/>
              </a:cxn>
              <a:cxn ang="0">
                <a:pos x="265" y="259"/>
              </a:cxn>
              <a:cxn ang="0">
                <a:pos x="281" y="322"/>
              </a:cxn>
              <a:cxn ang="0">
                <a:pos x="295" y="394"/>
              </a:cxn>
              <a:cxn ang="0">
                <a:pos x="300" y="474"/>
              </a:cxn>
              <a:cxn ang="0">
                <a:pos x="295" y="555"/>
              </a:cxn>
              <a:cxn ang="0">
                <a:pos x="273" y="636"/>
              </a:cxn>
              <a:cxn ang="0">
                <a:pos x="262" y="626"/>
              </a:cxn>
              <a:cxn ang="0">
                <a:pos x="235" y="597"/>
              </a:cxn>
              <a:cxn ang="0">
                <a:pos x="196" y="552"/>
              </a:cxn>
              <a:cxn ang="0">
                <a:pos x="150" y="497"/>
              </a:cxn>
              <a:cxn ang="0">
                <a:pos x="103" y="435"/>
              </a:cxn>
              <a:cxn ang="0">
                <a:pos x="58" y="371"/>
              </a:cxn>
              <a:cxn ang="0">
                <a:pos x="22" y="307"/>
              </a:cxn>
              <a:cxn ang="0">
                <a:pos x="1" y="249"/>
              </a:cxn>
              <a:cxn ang="0">
                <a:pos x="0" y="245"/>
              </a:cxn>
              <a:cxn ang="0">
                <a:pos x="1" y="233"/>
              </a:cxn>
              <a:cxn ang="0">
                <a:pos x="3" y="212"/>
              </a:cxn>
              <a:cxn ang="0">
                <a:pos x="8" y="184"/>
              </a:cxn>
              <a:cxn ang="0">
                <a:pos x="18" y="148"/>
              </a:cxn>
              <a:cxn ang="0">
                <a:pos x="35" y="106"/>
              </a:cxn>
              <a:cxn ang="0">
                <a:pos x="58" y="57"/>
              </a:cxn>
              <a:cxn ang="0">
                <a:pos x="90" y="0"/>
              </a:cxn>
            </a:cxnLst>
            <a:rect l="0" t="0" r="r" b="b"/>
            <a:pathLst>
              <a:path w="300" h="636">
                <a:moveTo>
                  <a:pt x="90" y="0"/>
                </a:moveTo>
                <a:lnTo>
                  <a:pt x="94" y="6"/>
                </a:lnTo>
                <a:lnTo>
                  <a:pt x="107" y="18"/>
                </a:lnTo>
                <a:lnTo>
                  <a:pt x="126" y="37"/>
                </a:lnTo>
                <a:lnTo>
                  <a:pt x="148" y="60"/>
                </a:lnTo>
                <a:lnTo>
                  <a:pt x="172" y="86"/>
                </a:lnTo>
                <a:lnTo>
                  <a:pt x="195" y="113"/>
                </a:lnTo>
                <a:lnTo>
                  <a:pt x="214" y="141"/>
                </a:lnTo>
                <a:lnTo>
                  <a:pt x="229" y="165"/>
                </a:lnTo>
                <a:lnTo>
                  <a:pt x="234" y="177"/>
                </a:lnTo>
                <a:lnTo>
                  <a:pt x="247" y="210"/>
                </a:lnTo>
                <a:lnTo>
                  <a:pt x="265" y="259"/>
                </a:lnTo>
                <a:lnTo>
                  <a:pt x="281" y="322"/>
                </a:lnTo>
                <a:lnTo>
                  <a:pt x="295" y="394"/>
                </a:lnTo>
                <a:lnTo>
                  <a:pt x="300" y="474"/>
                </a:lnTo>
                <a:lnTo>
                  <a:pt x="295" y="555"/>
                </a:lnTo>
                <a:lnTo>
                  <a:pt x="273" y="636"/>
                </a:lnTo>
                <a:lnTo>
                  <a:pt x="262" y="626"/>
                </a:lnTo>
                <a:lnTo>
                  <a:pt x="235" y="597"/>
                </a:lnTo>
                <a:lnTo>
                  <a:pt x="196" y="552"/>
                </a:lnTo>
                <a:lnTo>
                  <a:pt x="150" y="497"/>
                </a:lnTo>
                <a:lnTo>
                  <a:pt x="103" y="435"/>
                </a:lnTo>
                <a:lnTo>
                  <a:pt x="58" y="371"/>
                </a:lnTo>
                <a:lnTo>
                  <a:pt x="22" y="307"/>
                </a:lnTo>
                <a:lnTo>
                  <a:pt x="1" y="249"/>
                </a:lnTo>
                <a:lnTo>
                  <a:pt x="0" y="245"/>
                </a:lnTo>
                <a:lnTo>
                  <a:pt x="1" y="233"/>
                </a:lnTo>
                <a:lnTo>
                  <a:pt x="3" y="212"/>
                </a:lnTo>
                <a:lnTo>
                  <a:pt x="8" y="184"/>
                </a:lnTo>
                <a:lnTo>
                  <a:pt x="18" y="148"/>
                </a:lnTo>
                <a:lnTo>
                  <a:pt x="35" y="106"/>
                </a:lnTo>
                <a:lnTo>
                  <a:pt x="58" y="57"/>
                </a:lnTo>
                <a:lnTo>
                  <a:pt x="9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0" name="Freeform 482"/>
          <p:cNvSpPr>
            <a:spLocks noChangeAspect="1"/>
          </p:cNvSpPr>
          <p:nvPr/>
        </p:nvSpPr>
        <p:spPr bwMode="auto">
          <a:xfrm>
            <a:off x="4900042" y="3199056"/>
            <a:ext cx="41300" cy="77831"/>
          </a:xfrm>
          <a:custGeom>
            <a:avLst/>
            <a:gdLst/>
            <a:ahLst/>
            <a:cxnLst>
              <a:cxn ang="0">
                <a:pos x="90" y="0"/>
              </a:cxn>
              <a:cxn ang="0">
                <a:pos x="94" y="6"/>
              </a:cxn>
              <a:cxn ang="0">
                <a:pos x="107" y="18"/>
              </a:cxn>
              <a:cxn ang="0">
                <a:pos x="126" y="37"/>
              </a:cxn>
              <a:cxn ang="0">
                <a:pos x="148" y="60"/>
              </a:cxn>
              <a:cxn ang="0">
                <a:pos x="172" y="86"/>
              </a:cxn>
              <a:cxn ang="0">
                <a:pos x="195" y="113"/>
              </a:cxn>
              <a:cxn ang="0">
                <a:pos x="214" y="141"/>
              </a:cxn>
              <a:cxn ang="0">
                <a:pos x="229" y="165"/>
              </a:cxn>
              <a:cxn ang="0">
                <a:pos x="234" y="177"/>
              </a:cxn>
              <a:cxn ang="0">
                <a:pos x="247" y="210"/>
              </a:cxn>
              <a:cxn ang="0">
                <a:pos x="265" y="259"/>
              </a:cxn>
              <a:cxn ang="0">
                <a:pos x="281" y="322"/>
              </a:cxn>
              <a:cxn ang="0">
                <a:pos x="295" y="394"/>
              </a:cxn>
              <a:cxn ang="0">
                <a:pos x="300" y="474"/>
              </a:cxn>
              <a:cxn ang="0">
                <a:pos x="295" y="555"/>
              </a:cxn>
              <a:cxn ang="0">
                <a:pos x="273" y="636"/>
              </a:cxn>
              <a:cxn ang="0">
                <a:pos x="262" y="626"/>
              </a:cxn>
              <a:cxn ang="0">
                <a:pos x="235" y="597"/>
              </a:cxn>
              <a:cxn ang="0">
                <a:pos x="196" y="552"/>
              </a:cxn>
              <a:cxn ang="0">
                <a:pos x="150" y="497"/>
              </a:cxn>
              <a:cxn ang="0">
                <a:pos x="103" y="435"/>
              </a:cxn>
              <a:cxn ang="0">
                <a:pos x="58" y="371"/>
              </a:cxn>
              <a:cxn ang="0">
                <a:pos x="22" y="307"/>
              </a:cxn>
              <a:cxn ang="0">
                <a:pos x="1" y="249"/>
              </a:cxn>
              <a:cxn ang="0">
                <a:pos x="0" y="245"/>
              </a:cxn>
              <a:cxn ang="0">
                <a:pos x="1" y="233"/>
              </a:cxn>
              <a:cxn ang="0">
                <a:pos x="3" y="212"/>
              </a:cxn>
              <a:cxn ang="0">
                <a:pos x="8" y="184"/>
              </a:cxn>
              <a:cxn ang="0">
                <a:pos x="18" y="148"/>
              </a:cxn>
              <a:cxn ang="0">
                <a:pos x="35" y="106"/>
              </a:cxn>
              <a:cxn ang="0">
                <a:pos x="58" y="57"/>
              </a:cxn>
              <a:cxn ang="0">
                <a:pos x="90" y="0"/>
              </a:cxn>
              <a:cxn ang="0">
                <a:pos x="90" y="0"/>
              </a:cxn>
            </a:cxnLst>
            <a:rect l="0" t="0" r="r" b="b"/>
            <a:pathLst>
              <a:path w="300" h="636">
                <a:moveTo>
                  <a:pt x="90" y="0"/>
                </a:moveTo>
                <a:lnTo>
                  <a:pt x="94" y="6"/>
                </a:lnTo>
                <a:lnTo>
                  <a:pt x="107" y="18"/>
                </a:lnTo>
                <a:lnTo>
                  <a:pt x="126" y="37"/>
                </a:lnTo>
                <a:lnTo>
                  <a:pt x="148" y="60"/>
                </a:lnTo>
                <a:lnTo>
                  <a:pt x="172" y="86"/>
                </a:lnTo>
                <a:lnTo>
                  <a:pt x="195" y="113"/>
                </a:lnTo>
                <a:lnTo>
                  <a:pt x="214" y="141"/>
                </a:lnTo>
                <a:lnTo>
                  <a:pt x="229" y="165"/>
                </a:lnTo>
                <a:lnTo>
                  <a:pt x="234" y="177"/>
                </a:lnTo>
                <a:lnTo>
                  <a:pt x="247" y="210"/>
                </a:lnTo>
                <a:lnTo>
                  <a:pt x="265" y="259"/>
                </a:lnTo>
                <a:lnTo>
                  <a:pt x="281" y="322"/>
                </a:lnTo>
                <a:lnTo>
                  <a:pt x="295" y="394"/>
                </a:lnTo>
                <a:lnTo>
                  <a:pt x="300" y="474"/>
                </a:lnTo>
                <a:lnTo>
                  <a:pt x="295" y="555"/>
                </a:lnTo>
                <a:lnTo>
                  <a:pt x="273" y="636"/>
                </a:lnTo>
                <a:lnTo>
                  <a:pt x="262" y="626"/>
                </a:lnTo>
                <a:lnTo>
                  <a:pt x="235" y="597"/>
                </a:lnTo>
                <a:lnTo>
                  <a:pt x="196" y="552"/>
                </a:lnTo>
                <a:lnTo>
                  <a:pt x="150" y="497"/>
                </a:lnTo>
                <a:lnTo>
                  <a:pt x="103" y="435"/>
                </a:lnTo>
                <a:lnTo>
                  <a:pt x="58" y="371"/>
                </a:lnTo>
                <a:lnTo>
                  <a:pt x="22" y="307"/>
                </a:lnTo>
                <a:lnTo>
                  <a:pt x="1" y="249"/>
                </a:lnTo>
                <a:lnTo>
                  <a:pt x="0" y="245"/>
                </a:lnTo>
                <a:lnTo>
                  <a:pt x="1" y="233"/>
                </a:lnTo>
                <a:lnTo>
                  <a:pt x="3" y="212"/>
                </a:lnTo>
                <a:lnTo>
                  <a:pt x="8" y="184"/>
                </a:lnTo>
                <a:lnTo>
                  <a:pt x="18" y="148"/>
                </a:lnTo>
                <a:lnTo>
                  <a:pt x="35" y="106"/>
                </a:lnTo>
                <a:lnTo>
                  <a:pt x="58" y="57"/>
                </a:lnTo>
                <a:lnTo>
                  <a:pt x="90" y="0"/>
                </a:lnTo>
                <a:lnTo>
                  <a:pt x="90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1" name="Freeform 483"/>
          <p:cNvSpPr>
            <a:spLocks noChangeAspect="1"/>
          </p:cNvSpPr>
          <p:nvPr/>
        </p:nvSpPr>
        <p:spPr bwMode="auto">
          <a:xfrm>
            <a:off x="4899216" y="3227325"/>
            <a:ext cx="38409" cy="51031"/>
          </a:xfrm>
          <a:custGeom>
            <a:avLst/>
            <a:gdLst/>
            <a:ahLst/>
            <a:cxnLst>
              <a:cxn ang="0">
                <a:pos x="102" y="159"/>
              </a:cxn>
              <a:cxn ang="0">
                <a:pos x="113" y="172"/>
              </a:cxn>
              <a:cxn ang="0">
                <a:pos x="129" y="195"/>
              </a:cxn>
              <a:cxn ang="0">
                <a:pos x="149" y="227"/>
              </a:cxn>
              <a:cxn ang="0">
                <a:pos x="163" y="246"/>
              </a:cxn>
              <a:cxn ang="0">
                <a:pos x="177" y="264"/>
              </a:cxn>
              <a:cxn ang="0">
                <a:pos x="200" y="292"/>
              </a:cxn>
              <a:cxn ang="0">
                <a:pos x="225" y="319"/>
              </a:cxn>
              <a:cxn ang="0">
                <a:pos x="255" y="345"/>
              </a:cxn>
              <a:cxn ang="0">
                <a:pos x="274" y="370"/>
              </a:cxn>
              <a:cxn ang="0">
                <a:pos x="279" y="389"/>
              </a:cxn>
              <a:cxn ang="0">
                <a:pos x="279" y="399"/>
              </a:cxn>
              <a:cxn ang="0">
                <a:pos x="280" y="403"/>
              </a:cxn>
              <a:cxn ang="0">
                <a:pos x="280" y="412"/>
              </a:cxn>
              <a:cxn ang="0">
                <a:pos x="269" y="418"/>
              </a:cxn>
              <a:cxn ang="0">
                <a:pos x="241" y="415"/>
              </a:cxn>
              <a:cxn ang="0">
                <a:pos x="234" y="410"/>
              </a:cxn>
              <a:cxn ang="0">
                <a:pos x="213" y="395"/>
              </a:cxn>
              <a:cxn ang="0">
                <a:pos x="181" y="367"/>
              </a:cxn>
              <a:cxn ang="0">
                <a:pos x="136" y="322"/>
              </a:cxn>
              <a:cxn ang="0">
                <a:pos x="130" y="315"/>
              </a:cxn>
              <a:cxn ang="0">
                <a:pos x="115" y="296"/>
              </a:cxn>
              <a:cxn ang="0">
                <a:pos x="95" y="266"/>
              </a:cxn>
              <a:cxn ang="0">
                <a:pos x="71" y="230"/>
              </a:cxn>
              <a:cxn ang="0">
                <a:pos x="61" y="217"/>
              </a:cxn>
              <a:cxn ang="0">
                <a:pos x="41" y="182"/>
              </a:cxn>
              <a:cxn ang="0">
                <a:pos x="18" y="128"/>
              </a:cxn>
              <a:cxn ang="0">
                <a:pos x="3" y="65"/>
              </a:cxn>
              <a:cxn ang="0">
                <a:pos x="0" y="44"/>
              </a:cxn>
              <a:cxn ang="0">
                <a:pos x="1" y="10"/>
              </a:cxn>
              <a:cxn ang="0">
                <a:pos x="17" y="2"/>
              </a:cxn>
              <a:cxn ang="0">
                <a:pos x="57" y="63"/>
              </a:cxn>
              <a:cxn ang="0">
                <a:pos x="61" y="72"/>
              </a:cxn>
              <a:cxn ang="0">
                <a:pos x="71" y="95"/>
              </a:cxn>
              <a:cxn ang="0">
                <a:pos x="85" y="124"/>
              </a:cxn>
              <a:cxn ang="0">
                <a:pos x="102" y="156"/>
              </a:cxn>
            </a:cxnLst>
            <a:rect l="0" t="0" r="r" b="b"/>
            <a:pathLst>
              <a:path w="280" h="418">
                <a:moveTo>
                  <a:pt x="102" y="156"/>
                </a:moveTo>
                <a:lnTo>
                  <a:pt x="102" y="159"/>
                </a:lnTo>
                <a:lnTo>
                  <a:pt x="106" y="163"/>
                </a:lnTo>
                <a:lnTo>
                  <a:pt x="113" y="172"/>
                </a:lnTo>
                <a:lnTo>
                  <a:pt x="120" y="182"/>
                </a:lnTo>
                <a:lnTo>
                  <a:pt x="129" y="195"/>
                </a:lnTo>
                <a:lnTo>
                  <a:pt x="139" y="211"/>
                </a:lnTo>
                <a:lnTo>
                  <a:pt x="149" y="227"/>
                </a:lnTo>
                <a:lnTo>
                  <a:pt x="162" y="243"/>
                </a:lnTo>
                <a:lnTo>
                  <a:pt x="163" y="246"/>
                </a:lnTo>
                <a:lnTo>
                  <a:pt x="168" y="253"/>
                </a:lnTo>
                <a:lnTo>
                  <a:pt x="177" y="264"/>
                </a:lnTo>
                <a:lnTo>
                  <a:pt x="187" y="277"/>
                </a:lnTo>
                <a:lnTo>
                  <a:pt x="200" y="292"/>
                </a:lnTo>
                <a:lnTo>
                  <a:pt x="212" y="306"/>
                </a:lnTo>
                <a:lnTo>
                  <a:pt x="225" y="319"/>
                </a:lnTo>
                <a:lnTo>
                  <a:pt x="239" y="329"/>
                </a:lnTo>
                <a:lnTo>
                  <a:pt x="255" y="345"/>
                </a:lnTo>
                <a:lnTo>
                  <a:pt x="266" y="358"/>
                </a:lnTo>
                <a:lnTo>
                  <a:pt x="274" y="370"/>
                </a:lnTo>
                <a:lnTo>
                  <a:pt x="278" y="380"/>
                </a:lnTo>
                <a:lnTo>
                  <a:pt x="279" y="389"/>
                </a:lnTo>
                <a:lnTo>
                  <a:pt x="279" y="395"/>
                </a:lnTo>
                <a:lnTo>
                  <a:pt x="279" y="399"/>
                </a:lnTo>
                <a:lnTo>
                  <a:pt x="279" y="400"/>
                </a:lnTo>
                <a:lnTo>
                  <a:pt x="280" y="403"/>
                </a:lnTo>
                <a:lnTo>
                  <a:pt x="280" y="408"/>
                </a:lnTo>
                <a:lnTo>
                  <a:pt x="280" y="412"/>
                </a:lnTo>
                <a:lnTo>
                  <a:pt x="277" y="416"/>
                </a:lnTo>
                <a:lnTo>
                  <a:pt x="269" y="418"/>
                </a:lnTo>
                <a:lnTo>
                  <a:pt x="258" y="418"/>
                </a:lnTo>
                <a:lnTo>
                  <a:pt x="241" y="415"/>
                </a:lnTo>
                <a:lnTo>
                  <a:pt x="239" y="415"/>
                </a:lnTo>
                <a:lnTo>
                  <a:pt x="234" y="410"/>
                </a:lnTo>
                <a:lnTo>
                  <a:pt x="225" y="405"/>
                </a:lnTo>
                <a:lnTo>
                  <a:pt x="213" y="395"/>
                </a:lnTo>
                <a:lnTo>
                  <a:pt x="198" y="383"/>
                </a:lnTo>
                <a:lnTo>
                  <a:pt x="181" y="367"/>
                </a:lnTo>
                <a:lnTo>
                  <a:pt x="159" y="347"/>
                </a:lnTo>
                <a:lnTo>
                  <a:pt x="136" y="322"/>
                </a:lnTo>
                <a:lnTo>
                  <a:pt x="134" y="321"/>
                </a:lnTo>
                <a:lnTo>
                  <a:pt x="130" y="315"/>
                </a:lnTo>
                <a:lnTo>
                  <a:pt x="124" y="306"/>
                </a:lnTo>
                <a:lnTo>
                  <a:pt x="115" y="296"/>
                </a:lnTo>
                <a:lnTo>
                  <a:pt x="105" y="282"/>
                </a:lnTo>
                <a:lnTo>
                  <a:pt x="95" y="266"/>
                </a:lnTo>
                <a:lnTo>
                  <a:pt x="82" y="248"/>
                </a:lnTo>
                <a:lnTo>
                  <a:pt x="71" y="230"/>
                </a:lnTo>
                <a:lnTo>
                  <a:pt x="68" y="227"/>
                </a:lnTo>
                <a:lnTo>
                  <a:pt x="61" y="217"/>
                </a:lnTo>
                <a:lnTo>
                  <a:pt x="52" y="202"/>
                </a:lnTo>
                <a:lnTo>
                  <a:pt x="41" y="182"/>
                </a:lnTo>
                <a:lnTo>
                  <a:pt x="29" y="157"/>
                </a:lnTo>
                <a:lnTo>
                  <a:pt x="18" y="128"/>
                </a:lnTo>
                <a:lnTo>
                  <a:pt x="9" y="98"/>
                </a:lnTo>
                <a:lnTo>
                  <a:pt x="3" y="65"/>
                </a:lnTo>
                <a:lnTo>
                  <a:pt x="1" y="59"/>
                </a:lnTo>
                <a:lnTo>
                  <a:pt x="0" y="44"/>
                </a:lnTo>
                <a:lnTo>
                  <a:pt x="0" y="27"/>
                </a:lnTo>
                <a:lnTo>
                  <a:pt x="1" y="10"/>
                </a:lnTo>
                <a:lnTo>
                  <a:pt x="7" y="0"/>
                </a:lnTo>
                <a:lnTo>
                  <a:pt x="17" y="2"/>
                </a:lnTo>
                <a:lnTo>
                  <a:pt x="33" y="23"/>
                </a:lnTo>
                <a:lnTo>
                  <a:pt x="57" y="63"/>
                </a:lnTo>
                <a:lnTo>
                  <a:pt x="57" y="66"/>
                </a:lnTo>
                <a:lnTo>
                  <a:pt x="61" y="72"/>
                </a:lnTo>
                <a:lnTo>
                  <a:pt x="65" y="82"/>
                </a:lnTo>
                <a:lnTo>
                  <a:pt x="71" y="95"/>
                </a:lnTo>
                <a:lnTo>
                  <a:pt x="77" y="110"/>
                </a:lnTo>
                <a:lnTo>
                  <a:pt x="85" y="124"/>
                </a:lnTo>
                <a:lnTo>
                  <a:pt x="94" y="140"/>
                </a:lnTo>
                <a:lnTo>
                  <a:pt x="102" y="15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2" name="Freeform 484"/>
          <p:cNvSpPr>
            <a:spLocks noChangeAspect="1"/>
          </p:cNvSpPr>
          <p:nvPr/>
        </p:nvSpPr>
        <p:spPr bwMode="auto">
          <a:xfrm>
            <a:off x="4899216" y="3227325"/>
            <a:ext cx="38409" cy="51031"/>
          </a:xfrm>
          <a:custGeom>
            <a:avLst/>
            <a:gdLst/>
            <a:ahLst/>
            <a:cxnLst>
              <a:cxn ang="0">
                <a:pos x="102" y="159"/>
              </a:cxn>
              <a:cxn ang="0">
                <a:pos x="113" y="172"/>
              </a:cxn>
              <a:cxn ang="0">
                <a:pos x="129" y="195"/>
              </a:cxn>
              <a:cxn ang="0">
                <a:pos x="149" y="227"/>
              </a:cxn>
              <a:cxn ang="0">
                <a:pos x="163" y="246"/>
              </a:cxn>
              <a:cxn ang="0">
                <a:pos x="177" y="264"/>
              </a:cxn>
              <a:cxn ang="0">
                <a:pos x="200" y="292"/>
              </a:cxn>
              <a:cxn ang="0">
                <a:pos x="225" y="319"/>
              </a:cxn>
              <a:cxn ang="0">
                <a:pos x="255" y="345"/>
              </a:cxn>
              <a:cxn ang="0">
                <a:pos x="274" y="370"/>
              </a:cxn>
              <a:cxn ang="0">
                <a:pos x="279" y="389"/>
              </a:cxn>
              <a:cxn ang="0">
                <a:pos x="279" y="399"/>
              </a:cxn>
              <a:cxn ang="0">
                <a:pos x="280" y="403"/>
              </a:cxn>
              <a:cxn ang="0">
                <a:pos x="280" y="412"/>
              </a:cxn>
              <a:cxn ang="0">
                <a:pos x="269" y="418"/>
              </a:cxn>
              <a:cxn ang="0">
                <a:pos x="241" y="415"/>
              </a:cxn>
              <a:cxn ang="0">
                <a:pos x="234" y="410"/>
              </a:cxn>
              <a:cxn ang="0">
                <a:pos x="213" y="395"/>
              </a:cxn>
              <a:cxn ang="0">
                <a:pos x="181" y="367"/>
              </a:cxn>
              <a:cxn ang="0">
                <a:pos x="136" y="322"/>
              </a:cxn>
              <a:cxn ang="0">
                <a:pos x="130" y="315"/>
              </a:cxn>
              <a:cxn ang="0">
                <a:pos x="115" y="296"/>
              </a:cxn>
              <a:cxn ang="0">
                <a:pos x="95" y="266"/>
              </a:cxn>
              <a:cxn ang="0">
                <a:pos x="71" y="230"/>
              </a:cxn>
              <a:cxn ang="0">
                <a:pos x="61" y="217"/>
              </a:cxn>
              <a:cxn ang="0">
                <a:pos x="41" y="182"/>
              </a:cxn>
              <a:cxn ang="0">
                <a:pos x="18" y="128"/>
              </a:cxn>
              <a:cxn ang="0">
                <a:pos x="3" y="65"/>
              </a:cxn>
              <a:cxn ang="0">
                <a:pos x="0" y="44"/>
              </a:cxn>
              <a:cxn ang="0">
                <a:pos x="1" y="10"/>
              </a:cxn>
              <a:cxn ang="0">
                <a:pos x="17" y="2"/>
              </a:cxn>
              <a:cxn ang="0">
                <a:pos x="57" y="63"/>
              </a:cxn>
              <a:cxn ang="0">
                <a:pos x="61" y="72"/>
              </a:cxn>
              <a:cxn ang="0">
                <a:pos x="71" y="95"/>
              </a:cxn>
              <a:cxn ang="0">
                <a:pos x="85" y="124"/>
              </a:cxn>
              <a:cxn ang="0">
                <a:pos x="102" y="156"/>
              </a:cxn>
            </a:cxnLst>
            <a:rect l="0" t="0" r="r" b="b"/>
            <a:pathLst>
              <a:path w="280" h="418">
                <a:moveTo>
                  <a:pt x="102" y="156"/>
                </a:moveTo>
                <a:lnTo>
                  <a:pt x="102" y="159"/>
                </a:lnTo>
                <a:lnTo>
                  <a:pt x="106" y="163"/>
                </a:lnTo>
                <a:lnTo>
                  <a:pt x="113" y="172"/>
                </a:lnTo>
                <a:lnTo>
                  <a:pt x="120" y="182"/>
                </a:lnTo>
                <a:lnTo>
                  <a:pt x="129" y="195"/>
                </a:lnTo>
                <a:lnTo>
                  <a:pt x="139" y="211"/>
                </a:lnTo>
                <a:lnTo>
                  <a:pt x="149" y="227"/>
                </a:lnTo>
                <a:lnTo>
                  <a:pt x="162" y="243"/>
                </a:lnTo>
                <a:lnTo>
                  <a:pt x="163" y="246"/>
                </a:lnTo>
                <a:lnTo>
                  <a:pt x="168" y="253"/>
                </a:lnTo>
                <a:lnTo>
                  <a:pt x="177" y="264"/>
                </a:lnTo>
                <a:lnTo>
                  <a:pt x="187" y="277"/>
                </a:lnTo>
                <a:lnTo>
                  <a:pt x="200" y="292"/>
                </a:lnTo>
                <a:lnTo>
                  <a:pt x="212" y="306"/>
                </a:lnTo>
                <a:lnTo>
                  <a:pt x="225" y="319"/>
                </a:lnTo>
                <a:lnTo>
                  <a:pt x="239" y="329"/>
                </a:lnTo>
                <a:lnTo>
                  <a:pt x="255" y="345"/>
                </a:lnTo>
                <a:lnTo>
                  <a:pt x="266" y="358"/>
                </a:lnTo>
                <a:lnTo>
                  <a:pt x="274" y="370"/>
                </a:lnTo>
                <a:lnTo>
                  <a:pt x="278" y="380"/>
                </a:lnTo>
                <a:lnTo>
                  <a:pt x="279" y="389"/>
                </a:lnTo>
                <a:lnTo>
                  <a:pt x="279" y="395"/>
                </a:lnTo>
                <a:lnTo>
                  <a:pt x="279" y="399"/>
                </a:lnTo>
                <a:lnTo>
                  <a:pt x="279" y="400"/>
                </a:lnTo>
                <a:lnTo>
                  <a:pt x="280" y="403"/>
                </a:lnTo>
                <a:lnTo>
                  <a:pt x="280" y="408"/>
                </a:lnTo>
                <a:lnTo>
                  <a:pt x="280" y="412"/>
                </a:lnTo>
                <a:lnTo>
                  <a:pt x="277" y="416"/>
                </a:lnTo>
                <a:lnTo>
                  <a:pt x="269" y="418"/>
                </a:lnTo>
                <a:lnTo>
                  <a:pt x="258" y="418"/>
                </a:lnTo>
                <a:lnTo>
                  <a:pt x="241" y="415"/>
                </a:lnTo>
                <a:lnTo>
                  <a:pt x="239" y="415"/>
                </a:lnTo>
                <a:lnTo>
                  <a:pt x="234" y="410"/>
                </a:lnTo>
                <a:lnTo>
                  <a:pt x="225" y="405"/>
                </a:lnTo>
                <a:lnTo>
                  <a:pt x="213" y="395"/>
                </a:lnTo>
                <a:lnTo>
                  <a:pt x="198" y="383"/>
                </a:lnTo>
                <a:lnTo>
                  <a:pt x="181" y="367"/>
                </a:lnTo>
                <a:lnTo>
                  <a:pt x="159" y="347"/>
                </a:lnTo>
                <a:lnTo>
                  <a:pt x="136" y="322"/>
                </a:lnTo>
                <a:lnTo>
                  <a:pt x="134" y="321"/>
                </a:lnTo>
                <a:lnTo>
                  <a:pt x="130" y="315"/>
                </a:lnTo>
                <a:lnTo>
                  <a:pt x="124" y="306"/>
                </a:lnTo>
                <a:lnTo>
                  <a:pt x="115" y="296"/>
                </a:lnTo>
                <a:lnTo>
                  <a:pt x="105" y="282"/>
                </a:lnTo>
                <a:lnTo>
                  <a:pt x="95" y="266"/>
                </a:lnTo>
                <a:lnTo>
                  <a:pt x="82" y="248"/>
                </a:lnTo>
                <a:lnTo>
                  <a:pt x="71" y="230"/>
                </a:lnTo>
                <a:lnTo>
                  <a:pt x="68" y="227"/>
                </a:lnTo>
                <a:lnTo>
                  <a:pt x="61" y="217"/>
                </a:lnTo>
                <a:lnTo>
                  <a:pt x="52" y="202"/>
                </a:lnTo>
                <a:lnTo>
                  <a:pt x="41" y="182"/>
                </a:lnTo>
                <a:lnTo>
                  <a:pt x="29" y="157"/>
                </a:lnTo>
                <a:lnTo>
                  <a:pt x="18" y="128"/>
                </a:lnTo>
                <a:lnTo>
                  <a:pt x="9" y="98"/>
                </a:lnTo>
                <a:lnTo>
                  <a:pt x="3" y="65"/>
                </a:lnTo>
                <a:lnTo>
                  <a:pt x="1" y="59"/>
                </a:lnTo>
                <a:lnTo>
                  <a:pt x="0" y="44"/>
                </a:lnTo>
                <a:lnTo>
                  <a:pt x="0" y="27"/>
                </a:lnTo>
                <a:lnTo>
                  <a:pt x="1" y="10"/>
                </a:lnTo>
                <a:lnTo>
                  <a:pt x="7" y="0"/>
                </a:lnTo>
                <a:lnTo>
                  <a:pt x="17" y="2"/>
                </a:lnTo>
                <a:lnTo>
                  <a:pt x="33" y="23"/>
                </a:lnTo>
                <a:lnTo>
                  <a:pt x="57" y="63"/>
                </a:lnTo>
                <a:lnTo>
                  <a:pt x="57" y="66"/>
                </a:lnTo>
                <a:lnTo>
                  <a:pt x="61" y="72"/>
                </a:lnTo>
                <a:lnTo>
                  <a:pt x="65" y="82"/>
                </a:lnTo>
                <a:lnTo>
                  <a:pt x="71" y="95"/>
                </a:lnTo>
                <a:lnTo>
                  <a:pt x="77" y="110"/>
                </a:lnTo>
                <a:lnTo>
                  <a:pt x="85" y="124"/>
                </a:lnTo>
                <a:lnTo>
                  <a:pt x="94" y="140"/>
                </a:lnTo>
                <a:lnTo>
                  <a:pt x="102" y="156"/>
                </a:lnTo>
                <a:lnTo>
                  <a:pt x="102" y="156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3" name="Freeform 485"/>
          <p:cNvSpPr>
            <a:spLocks noChangeAspect="1"/>
          </p:cNvSpPr>
          <p:nvPr/>
        </p:nvSpPr>
        <p:spPr bwMode="auto">
          <a:xfrm>
            <a:off x="4915737" y="3199056"/>
            <a:ext cx="46669" cy="76729"/>
          </a:xfrm>
          <a:custGeom>
            <a:avLst/>
            <a:gdLst/>
            <a:ahLst/>
            <a:cxnLst>
              <a:cxn ang="0">
                <a:pos x="92" y="0"/>
              </a:cxn>
              <a:cxn ang="0">
                <a:pos x="96" y="6"/>
              </a:cxn>
              <a:cxn ang="0">
                <a:pos x="109" y="17"/>
              </a:cxn>
              <a:cxn ang="0">
                <a:pos x="128" y="36"/>
              </a:cxn>
              <a:cxn ang="0">
                <a:pos x="151" y="59"/>
              </a:cxn>
              <a:cxn ang="0">
                <a:pos x="174" y="85"/>
              </a:cxn>
              <a:cxn ang="0">
                <a:pos x="197" y="113"/>
              </a:cxn>
              <a:cxn ang="0">
                <a:pos x="216" y="140"/>
              </a:cxn>
              <a:cxn ang="0">
                <a:pos x="231" y="165"/>
              </a:cxn>
              <a:cxn ang="0">
                <a:pos x="238" y="174"/>
              </a:cxn>
              <a:cxn ang="0">
                <a:pos x="257" y="198"/>
              </a:cxn>
              <a:cxn ang="0">
                <a:pos x="280" y="239"/>
              </a:cxn>
              <a:cxn ang="0">
                <a:pos x="307" y="292"/>
              </a:cxn>
              <a:cxn ang="0">
                <a:pos x="327" y="359"/>
              </a:cxn>
              <a:cxn ang="0">
                <a:pos x="339" y="438"/>
              </a:cxn>
              <a:cxn ang="0">
                <a:pos x="335" y="528"/>
              </a:cxn>
              <a:cxn ang="0">
                <a:pos x="311" y="627"/>
              </a:cxn>
              <a:cxn ang="0">
                <a:pos x="298" y="616"/>
              </a:cxn>
              <a:cxn ang="0">
                <a:pos x="267" y="587"/>
              </a:cxn>
              <a:cxn ang="0">
                <a:pos x="222" y="546"/>
              </a:cxn>
              <a:cxn ang="0">
                <a:pos x="169" y="492"/>
              </a:cxn>
              <a:cxn ang="0">
                <a:pos x="115" y="431"/>
              </a:cxn>
              <a:cxn ang="0">
                <a:pos x="65" y="369"/>
              </a:cxn>
              <a:cxn ang="0">
                <a:pos x="26" y="307"/>
              </a:cxn>
              <a:cxn ang="0">
                <a:pos x="2" y="249"/>
              </a:cxn>
              <a:cxn ang="0">
                <a:pos x="0" y="245"/>
              </a:cxn>
              <a:cxn ang="0">
                <a:pos x="2" y="233"/>
              </a:cxn>
              <a:cxn ang="0">
                <a:pos x="4" y="211"/>
              </a:cxn>
              <a:cxn ang="0">
                <a:pos x="10" y="184"/>
              </a:cxn>
              <a:cxn ang="0">
                <a:pos x="21" y="148"/>
              </a:cxn>
              <a:cxn ang="0">
                <a:pos x="37" y="106"/>
              </a:cxn>
              <a:cxn ang="0">
                <a:pos x="60" y="56"/>
              </a:cxn>
              <a:cxn ang="0">
                <a:pos x="92" y="0"/>
              </a:cxn>
            </a:cxnLst>
            <a:rect l="0" t="0" r="r" b="b"/>
            <a:pathLst>
              <a:path w="339" h="627">
                <a:moveTo>
                  <a:pt x="92" y="0"/>
                </a:moveTo>
                <a:lnTo>
                  <a:pt x="96" y="6"/>
                </a:lnTo>
                <a:lnTo>
                  <a:pt x="109" y="17"/>
                </a:lnTo>
                <a:lnTo>
                  <a:pt x="128" y="36"/>
                </a:lnTo>
                <a:lnTo>
                  <a:pt x="151" y="59"/>
                </a:lnTo>
                <a:lnTo>
                  <a:pt x="174" y="85"/>
                </a:lnTo>
                <a:lnTo>
                  <a:pt x="197" y="113"/>
                </a:lnTo>
                <a:lnTo>
                  <a:pt x="216" y="140"/>
                </a:lnTo>
                <a:lnTo>
                  <a:pt x="231" y="165"/>
                </a:lnTo>
                <a:lnTo>
                  <a:pt x="238" y="174"/>
                </a:lnTo>
                <a:lnTo>
                  <a:pt x="257" y="198"/>
                </a:lnTo>
                <a:lnTo>
                  <a:pt x="280" y="239"/>
                </a:lnTo>
                <a:lnTo>
                  <a:pt x="307" y="292"/>
                </a:lnTo>
                <a:lnTo>
                  <a:pt x="327" y="359"/>
                </a:lnTo>
                <a:lnTo>
                  <a:pt x="339" y="438"/>
                </a:lnTo>
                <a:lnTo>
                  <a:pt x="335" y="528"/>
                </a:lnTo>
                <a:lnTo>
                  <a:pt x="311" y="627"/>
                </a:lnTo>
                <a:lnTo>
                  <a:pt x="298" y="616"/>
                </a:lnTo>
                <a:lnTo>
                  <a:pt x="267" y="587"/>
                </a:lnTo>
                <a:lnTo>
                  <a:pt x="222" y="546"/>
                </a:lnTo>
                <a:lnTo>
                  <a:pt x="169" y="492"/>
                </a:lnTo>
                <a:lnTo>
                  <a:pt x="115" y="431"/>
                </a:lnTo>
                <a:lnTo>
                  <a:pt x="65" y="369"/>
                </a:lnTo>
                <a:lnTo>
                  <a:pt x="26" y="307"/>
                </a:lnTo>
                <a:lnTo>
                  <a:pt x="2" y="249"/>
                </a:lnTo>
                <a:lnTo>
                  <a:pt x="0" y="245"/>
                </a:lnTo>
                <a:lnTo>
                  <a:pt x="2" y="233"/>
                </a:lnTo>
                <a:lnTo>
                  <a:pt x="4" y="211"/>
                </a:lnTo>
                <a:lnTo>
                  <a:pt x="10" y="184"/>
                </a:lnTo>
                <a:lnTo>
                  <a:pt x="21" y="148"/>
                </a:lnTo>
                <a:lnTo>
                  <a:pt x="37" y="106"/>
                </a:lnTo>
                <a:lnTo>
                  <a:pt x="60" y="56"/>
                </a:lnTo>
                <a:lnTo>
                  <a:pt x="9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4" name="Freeform 486"/>
          <p:cNvSpPr>
            <a:spLocks noChangeAspect="1"/>
          </p:cNvSpPr>
          <p:nvPr/>
        </p:nvSpPr>
        <p:spPr bwMode="auto">
          <a:xfrm>
            <a:off x="4915737" y="3199056"/>
            <a:ext cx="46669" cy="76729"/>
          </a:xfrm>
          <a:custGeom>
            <a:avLst/>
            <a:gdLst/>
            <a:ahLst/>
            <a:cxnLst>
              <a:cxn ang="0">
                <a:pos x="92" y="0"/>
              </a:cxn>
              <a:cxn ang="0">
                <a:pos x="96" y="6"/>
              </a:cxn>
              <a:cxn ang="0">
                <a:pos x="109" y="17"/>
              </a:cxn>
              <a:cxn ang="0">
                <a:pos x="128" y="36"/>
              </a:cxn>
              <a:cxn ang="0">
                <a:pos x="151" y="59"/>
              </a:cxn>
              <a:cxn ang="0">
                <a:pos x="174" y="85"/>
              </a:cxn>
              <a:cxn ang="0">
                <a:pos x="197" y="113"/>
              </a:cxn>
              <a:cxn ang="0">
                <a:pos x="216" y="140"/>
              </a:cxn>
              <a:cxn ang="0">
                <a:pos x="231" y="165"/>
              </a:cxn>
              <a:cxn ang="0">
                <a:pos x="238" y="174"/>
              </a:cxn>
              <a:cxn ang="0">
                <a:pos x="257" y="198"/>
              </a:cxn>
              <a:cxn ang="0">
                <a:pos x="280" y="239"/>
              </a:cxn>
              <a:cxn ang="0">
                <a:pos x="307" y="292"/>
              </a:cxn>
              <a:cxn ang="0">
                <a:pos x="327" y="359"/>
              </a:cxn>
              <a:cxn ang="0">
                <a:pos x="339" y="438"/>
              </a:cxn>
              <a:cxn ang="0">
                <a:pos x="335" y="528"/>
              </a:cxn>
              <a:cxn ang="0">
                <a:pos x="311" y="627"/>
              </a:cxn>
              <a:cxn ang="0">
                <a:pos x="298" y="616"/>
              </a:cxn>
              <a:cxn ang="0">
                <a:pos x="267" y="587"/>
              </a:cxn>
              <a:cxn ang="0">
                <a:pos x="222" y="546"/>
              </a:cxn>
              <a:cxn ang="0">
                <a:pos x="169" y="492"/>
              </a:cxn>
              <a:cxn ang="0">
                <a:pos x="115" y="431"/>
              </a:cxn>
              <a:cxn ang="0">
                <a:pos x="65" y="369"/>
              </a:cxn>
              <a:cxn ang="0">
                <a:pos x="26" y="307"/>
              </a:cxn>
              <a:cxn ang="0">
                <a:pos x="2" y="249"/>
              </a:cxn>
              <a:cxn ang="0">
                <a:pos x="0" y="245"/>
              </a:cxn>
              <a:cxn ang="0">
                <a:pos x="2" y="233"/>
              </a:cxn>
              <a:cxn ang="0">
                <a:pos x="4" y="211"/>
              </a:cxn>
              <a:cxn ang="0">
                <a:pos x="10" y="184"/>
              </a:cxn>
              <a:cxn ang="0">
                <a:pos x="21" y="148"/>
              </a:cxn>
              <a:cxn ang="0">
                <a:pos x="37" y="106"/>
              </a:cxn>
              <a:cxn ang="0">
                <a:pos x="60" y="56"/>
              </a:cxn>
              <a:cxn ang="0">
                <a:pos x="92" y="0"/>
              </a:cxn>
              <a:cxn ang="0">
                <a:pos x="92" y="0"/>
              </a:cxn>
            </a:cxnLst>
            <a:rect l="0" t="0" r="r" b="b"/>
            <a:pathLst>
              <a:path w="339" h="627">
                <a:moveTo>
                  <a:pt x="92" y="0"/>
                </a:moveTo>
                <a:lnTo>
                  <a:pt x="96" y="6"/>
                </a:lnTo>
                <a:lnTo>
                  <a:pt x="109" y="17"/>
                </a:lnTo>
                <a:lnTo>
                  <a:pt x="128" y="36"/>
                </a:lnTo>
                <a:lnTo>
                  <a:pt x="151" y="59"/>
                </a:lnTo>
                <a:lnTo>
                  <a:pt x="174" y="85"/>
                </a:lnTo>
                <a:lnTo>
                  <a:pt x="197" y="113"/>
                </a:lnTo>
                <a:lnTo>
                  <a:pt x="216" y="140"/>
                </a:lnTo>
                <a:lnTo>
                  <a:pt x="231" y="165"/>
                </a:lnTo>
                <a:lnTo>
                  <a:pt x="238" y="174"/>
                </a:lnTo>
                <a:lnTo>
                  <a:pt x="257" y="198"/>
                </a:lnTo>
                <a:lnTo>
                  <a:pt x="280" y="239"/>
                </a:lnTo>
                <a:lnTo>
                  <a:pt x="307" y="292"/>
                </a:lnTo>
                <a:lnTo>
                  <a:pt x="327" y="359"/>
                </a:lnTo>
                <a:lnTo>
                  <a:pt x="339" y="438"/>
                </a:lnTo>
                <a:lnTo>
                  <a:pt x="335" y="528"/>
                </a:lnTo>
                <a:lnTo>
                  <a:pt x="311" y="627"/>
                </a:lnTo>
                <a:lnTo>
                  <a:pt x="298" y="616"/>
                </a:lnTo>
                <a:lnTo>
                  <a:pt x="267" y="587"/>
                </a:lnTo>
                <a:lnTo>
                  <a:pt x="222" y="546"/>
                </a:lnTo>
                <a:lnTo>
                  <a:pt x="169" y="492"/>
                </a:lnTo>
                <a:lnTo>
                  <a:pt x="115" y="431"/>
                </a:lnTo>
                <a:lnTo>
                  <a:pt x="65" y="369"/>
                </a:lnTo>
                <a:lnTo>
                  <a:pt x="26" y="307"/>
                </a:lnTo>
                <a:lnTo>
                  <a:pt x="2" y="249"/>
                </a:lnTo>
                <a:lnTo>
                  <a:pt x="0" y="245"/>
                </a:lnTo>
                <a:lnTo>
                  <a:pt x="2" y="233"/>
                </a:lnTo>
                <a:lnTo>
                  <a:pt x="4" y="211"/>
                </a:lnTo>
                <a:lnTo>
                  <a:pt x="10" y="184"/>
                </a:lnTo>
                <a:lnTo>
                  <a:pt x="21" y="148"/>
                </a:lnTo>
                <a:lnTo>
                  <a:pt x="37" y="106"/>
                </a:lnTo>
                <a:lnTo>
                  <a:pt x="60" y="56"/>
                </a:lnTo>
                <a:lnTo>
                  <a:pt x="92" y="0"/>
                </a:lnTo>
                <a:lnTo>
                  <a:pt x="9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5" name="Freeform 487"/>
          <p:cNvSpPr>
            <a:spLocks noChangeAspect="1"/>
          </p:cNvSpPr>
          <p:nvPr/>
        </p:nvSpPr>
        <p:spPr bwMode="auto">
          <a:xfrm>
            <a:off x="4915324" y="3228059"/>
            <a:ext cx="42952" cy="48461"/>
          </a:xfrm>
          <a:custGeom>
            <a:avLst/>
            <a:gdLst/>
            <a:ahLst/>
            <a:cxnLst>
              <a:cxn ang="0">
                <a:pos x="119" y="138"/>
              </a:cxn>
              <a:cxn ang="0">
                <a:pos x="128" y="152"/>
              </a:cxn>
              <a:cxn ang="0">
                <a:pos x="145" y="178"/>
              </a:cxn>
              <a:cxn ang="0">
                <a:pos x="166" y="212"/>
              </a:cxn>
              <a:cxn ang="0">
                <a:pos x="180" y="232"/>
              </a:cxn>
              <a:cxn ang="0">
                <a:pos x="196" y="249"/>
              </a:cxn>
              <a:cxn ang="0">
                <a:pos x="222" y="277"/>
              </a:cxn>
              <a:cxn ang="0">
                <a:pos x="249" y="304"/>
              </a:cxn>
              <a:cxn ang="0">
                <a:pos x="280" y="330"/>
              </a:cxn>
              <a:cxn ang="0">
                <a:pos x="301" y="355"/>
              </a:cxn>
              <a:cxn ang="0">
                <a:pos x="309" y="371"/>
              </a:cxn>
              <a:cxn ang="0">
                <a:pos x="311" y="379"/>
              </a:cxn>
              <a:cxn ang="0">
                <a:pos x="313" y="384"/>
              </a:cxn>
              <a:cxn ang="0">
                <a:pos x="313" y="392"/>
              </a:cxn>
              <a:cxn ang="0">
                <a:pos x="301" y="398"/>
              </a:cxn>
              <a:cxn ang="0">
                <a:pos x="273" y="395"/>
              </a:cxn>
              <a:cxn ang="0">
                <a:pos x="262" y="395"/>
              </a:cxn>
              <a:cxn ang="0">
                <a:pos x="236" y="385"/>
              </a:cxn>
              <a:cxn ang="0">
                <a:pos x="194" y="358"/>
              </a:cxn>
              <a:cxn ang="0">
                <a:pos x="145" y="306"/>
              </a:cxn>
              <a:cxn ang="0">
                <a:pos x="138" y="301"/>
              </a:cxn>
              <a:cxn ang="0">
                <a:pos x="124" y="284"/>
              </a:cxn>
              <a:cxn ang="0">
                <a:pos x="103" y="258"/>
              </a:cxn>
              <a:cxn ang="0">
                <a:pos x="80" y="223"/>
              </a:cxn>
              <a:cxn ang="0">
                <a:pos x="71" y="213"/>
              </a:cxn>
              <a:cxn ang="0">
                <a:pos x="53" y="183"/>
              </a:cxn>
              <a:cxn ang="0">
                <a:pos x="29" y="136"/>
              </a:cxn>
              <a:cxn ang="0">
                <a:pos x="7" y="74"/>
              </a:cxn>
              <a:cxn ang="0">
                <a:pos x="2" y="54"/>
              </a:cxn>
              <a:cxn ang="0">
                <a:pos x="1" y="16"/>
              </a:cxn>
              <a:cxn ang="0">
                <a:pos x="16" y="0"/>
              </a:cxn>
              <a:cxn ang="0">
                <a:pos x="66" y="44"/>
              </a:cxn>
              <a:cxn ang="0">
                <a:pos x="71" y="52"/>
              </a:cxn>
              <a:cxn ang="0">
                <a:pos x="84" y="74"/>
              </a:cxn>
              <a:cxn ang="0">
                <a:pos x="101" y="103"/>
              </a:cxn>
              <a:cxn ang="0">
                <a:pos x="118" y="135"/>
              </a:cxn>
            </a:cxnLst>
            <a:rect l="0" t="0" r="r" b="b"/>
            <a:pathLst>
              <a:path w="313" h="398">
                <a:moveTo>
                  <a:pt x="118" y="135"/>
                </a:moveTo>
                <a:lnTo>
                  <a:pt x="119" y="138"/>
                </a:lnTo>
                <a:lnTo>
                  <a:pt x="122" y="144"/>
                </a:lnTo>
                <a:lnTo>
                  <a:pt x="128" y="152"/>
                </a:lnTo>
                <a:lnTo>
                  <a:pt x="136" y="165"/>
                </a:lnTo>
                <a:lnTo>
                  <a:pt x="145" y="178"/>
                </a:lnTo>
                <a:lnTo>
                  <a:pt x="155" y="194"/>
                </a:lnTo>
                <a:lnTo>
                  <a:pt x="166" y="212"/>
                </a:lnTo>
                <a:lnTo>
                  <a:pt x="179" y="229"/>
                </a:lnTo>
                <a:lnTo>
                  <a:pt x="180" y="232"/>
                </a:lnTo>
                <a:lnTo>
                  <a:pt x="186" y="239"/>
                </a:lnTo>
                <a:lnTo>
                  <a:pt x="196" y="249"/>
                </a:lnTo>
                <a:lnTo>
                  <a:pt x="208" y="262"/>
                </a:lnTo>
                <a:lnTo>
                  <a:pt x="222" y="277"/>
                </a:lnTo>
                <a:lnTo>
                  <a:pt x="236" y="291"/>
                </a:lnTo>
                <a:lnTo>
                  <a:pt x="249" y="304"/>
                </a:lnTo>
                <a:lnTo>
                  <a:pt x="263" y="316"/>
                </a:lnTo>
                <a:lnTo>
                  <a:pt x="280" y="330"/>
                </a:lnTo>
                <a:lnTo>
                  <a:pt x="292" y="343"/>
                </a:lnTo>
                <a:lnTo>
                  <a:pt x="301" y="355"/>
                </a:lnTo>
                <a:lnTo>
                  <a:pt x="306" y="364"/>
                </a:lnTo>
                <a:lnTo>
                  <a:pt x="309" y="371"/>
                </a:lnTo>
                <a:lnTo>
                  <a:pt x="310" y="377"/>
                </a:lnTo>
                <a:lnTo>
                  <a:pt x="311" y="379"/>
                </a:lnTo>
                <a:lnTo>
                  <a:pt x="311" y="381"/>
                </a:lnTo>
                <a:lnTo>
                  <a:pt x="313" y="384"/>
                </a:lnTo>
                <a:lnTo>
                  <a:pt x="313" y="388"/>
                </a:lnTo>
                <a:lnTo>
                  <a:pt x="313" y="392"/>
                </a:lnTo>
                <a:lnTo>
                  <a:pt x="309" y="397"/>
                </a:lnTo>
                <a:lnTo>
                  <a:pt x="301" y="398"/>
                </a:lnTo>
                <a:lnTo>
                  <a:pt x="290" y="398"/>
                </a:lnTo>
                <a:lnTo>
                  <a:pt x="273" y="395"/>
                </a:lnTo>
                <a:lnTo>
                  <a:pt x="270" y="395"/>
                </a:lnTo>
                <a:lnTo>
                  <a:pt x="262" y="395"/>
                </a:lnTo>
                <a:lnTo>
                  <a:pt x="251" y="391"/>
                </a:lnTo>
                <a:lnTo>
                  <a:pt x="236" y="385"/>
                </a:lnTo>
                <a:lnTo>
                  <a:pt x="215" y="374"/>
                </a:lnTo>
                <a:lnTo>
                  <a:pt x="194" y="358"/>
                </a:lnTo>
                <a:lnTo>
                  <a:pt x="170" y="336"/>
                </a:lnTo>
                <a:lnTo>
                  <a:pt x="145" y="306"/>
                </a:lnTo>
                <a:lnTo>
                  <a:pt x="142" y="304"/>
                </a:lnTo>
                <a:lnTo>
                  <a:pt x="138" y="301"/>
                </a:lnTo>
                <a:lnTo>
                  <a:pt x="132" y="294"/>
                </a:lnTo>
                <a:lnTo>
                  <a:pt x="124" y="284"/>
                </a:lnTo>
                <a:lnTo>
                  <a:pt x="114" y="272"/>
                </a:lnTo>
                <a:lnTo>
                  <a:pt x="103" y="258"/>
                </a:lnTo>
                <a:lnTo>
                  <a:pt x="92" y="242"/>
                </a:lnTo>
                <a:lnTo>
                  <a:pt x="80" y="223"/>
                </a:lnTo>
                <a:lnTo>
                  <a:pt x="78" y="222"/>
                </a:lnTo>
                <a:lnTo>
                  <a:pt x="71" y="213"/>
                </a:lnTo>
                <a:lnTo>
                  <a:pt x="63" y="200"/>
                </a:lnTo>
                <a:lnTo>
                  <a:pt x="53" y="183"/>
                </a:lnTo>
                <a:lnTo>
                  <a:pt x="40" y="161"/>
                </a:lnTo>
                <a:lnTo>
                  <a:pt x="29" y="136"/>
                </a:lnTo>
                <a:lnTo>
                  <a:pt x="16" y="107"/>
                </a:lnTo>
                <a:lnTo>
                  <a:pt x="7" y="74"/>
                </a:lnTo>
                <a:lnTo>
                  <a:pt x="5" y="68"/>
                </a:lnTo>
                <a:lnTo>
                  <a:pt x="2" y="54"/>
                </a:lnTo>
                <a:lnTo>
                  <a:pt x="0" y="34"/>
                </a:lnTo>
                <a:lnTo>
                  <a:pt x="1" y="16"/>
                </a:lnTo>
                <a:lnTo>
                  <a:pt x="5" y="3"/>
                </a:lnTo>
                <a:lnTo>
                  <a:pt x="16" y="0"/>
                </a:lnTo>
                <a:lnTo>
                  <a:pt x="36" y="12"/>
                </a:lnTo>
                <a:lnTo>
                  <a:pt x="66" y="44"/>
                </a:lnTo>
                <a:lnTo>
                  <a:pt x="68" y="47"/>
                </a:lnTo>
                <a:lnTo>
                  <a:pt x="71" y="52"/>
                </a:lnTo>
                <a:lnTo>
                  <a:pt x="77" y="63"/>
                </a:lnTo>
                <a:lnTo>
                  <a:pt x="84" y="74"/>
                </a:lnTo>
                <a:lnTo>
                  <a:pt x="92" y="89"/>
                </a:lnTo>
                <a:lnTo>
                  <a:pt x="101" y="103"/>
                </a:lnTo>
                <a:lnTo>
                  <a:pt x="109" y="119"/>
                </a:lnTo>
                <a:lnTo>
                  <a:pt x="118" y="13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6" name="Freeform 488"/>
          <p:cNvSpPr>
            <a:spLocks noChangeAspect="1"/>
          </p:cNvSpPr>
          <p:nvPr/>
        </p:nvSpPr>
        <p:spPr bwMode="auto">
          <a:xfrm>
            <a:off x="4915324" y="3228059"/>
            <a:ext cx="42952" cy="48461"/>
          </a:xfrm>
          <a:custGeom>
            <a:avLst/>
            <a:gdLst/>
            <a:ahLst/>
            <a:cxnLst>
              <a:cxn ang="0">
                <a:pos x="119" y="138"/>
              </a:cxn>
              <a:cxn ang="0">
                <a:pos x="128" y="152"/>
              </a:cxn>
              <a:cxn ang="0">
                <a:pos x="145" y="178"/>
              </a:cxn>
              <a:cxn ang="0">
                <a:pos x="166" y="212"/>
              </a:cxn>
              <a:cxn ang="0">
                <a:pos x="180" y="232"/>
              </a:cxn>
              <a:cxn ang="0">
                <a:pos x="196" y="249"/>
              </a:cxn>
              <a:cxn ang="0">
                <a:pos x="222" y="277"/>
              </a:cxn>
              <a:cxn ang="0">
                <a:pos x="249" y="304"/>
              </a:cxn>
              <a:cxn ang="0">
                <a:pos x="280" y="330"/>
              </a:cxn>
              <a:cxn ang="0">
                <a:pos x="301" y="355"/>
              </a:cxn>
              <a:cxn ang="0">
                <a:pos x="309" y="371"/>
              </a:cxn>
              <a:cxn ang="0">
                <a:pos x="311" y="379"/>
              </a:cxn>
              <a:cxn ang="0">
                <a:pos x="313" y="384"/>
              </a:cxn>
              <a:cxn ang="0">
                <a:pos x="313" y="392"/>
              </a:cxn>
              <a:cxn ang="0">
                <a:pos x="301" y="398"/>
              </a:cxn>
              <a:cxn ang="0">
                <a:pos x="273" y="395"/>
              </a:cxn>
              <a:cxn ang="0">
                <a:pos x="262" y="395"/>
              </a:cxn>
              <a:cxn ang="0">
                <a:pos x="236" y="385"/>
              </a:cxn>
              <a:cxn ang="0">
                <a:pos x="194" y="358"/>
              </a:cxn>
              <a:cxn ang="0">
                <a:pos x="145" y="306"/>
              </a:cxn>
              <a:cxn ang="0">
                <a:pos x="138" y="301"/>
              </a:cxn>
              <a:cxn ang="0">
                <a:pos x="124" y="284"/>
              </a:cxn>
              <a:cxn ang="0">
                <a:pos x="103" y="258"/>
              </a:cxn>
              <a:cxn ang="0">
                <a:pos x="80" y="223"/>
              </a:cxn>
              <a:cxn ang="0">
                <a:pos x="71" y="213"/>
              </a:cxn>
              <a:cxn ang="0">
                <a:pos x="53" y="183"/>
              </a:cxn>
              <a:cxn ang="0">
                <a:pos x="29" y="136"/>
              </a:cxn>
              <a:cxn ang="0">
                <a:pos x="7" y="74"/>
              </a:cxn>
              <a:cxn ang="0">
                <a:pos x="2" y="54"/>
              </a:cxn>
              <a:cxn ang="0">
                <a:pos x="1" y="16"/>
              </a:cxn>
              <a:cxn ang="0">
                <a:pos x="16" y="0"/>
              </a:cxn>
              <a:cxn ang="0">
                <a:pos x="66" y="44"/>
              </a:cxn>
              <a:cxn ang="0">
                <a:pos x="71" y="52"/>
              </a:cxn>
              <a:cxn ang="0">
                <a:pos x="84" y="74"/>
              </a:cxn>
              <a:cxn ang="0">
                <a:pos x="101" y="103"/>
              </a:cxn>
              <a:cxn ang="0">
                <a:pos x="118" y="135"/>
              </a:cxn>
            </a:cxnLst>
            <a:rect l="0" t="0" r="r" b="b"/>
            <a:pathLst>
              <a:path w="313" h="398">
                <a:moveTo>
                  <a:pt x="118" y="135"/>
                </a:moveTo>
                <a:lnTo>
                  <a:pt x="119" y="138"/>
                </a:lnTo>
                <a:lnTo>
                  <a:pt x="122" y="144"/>
                </a:lnTo>
                <a:lnTo>
                  <a:pt x="128" y="152"/>
                </a:lnTo>
                <a:lnTo>
                  <a:pt x="136" y="165"/>
                </a:lnTo>
                <a:lnTo>
                  <a:pt x="145" y="178"/>
                </a:lnTo>
                <a:lnTo>
                  <a:pt x="155" y="194"/>
                </a:lnTo>
                <a:lnTo>
                  <a:pt x="166" y="212"/>
                </a:lnTo>
                <a:lnTo>
                  <a:pt x="179" y="229"/>
                </a:lnTo>
                <a:lnTo>
                  <a:pt x="180" y="232"/>
                </a:lnTo>
                <a:lnTo>
                  <a:pt x="186" y="239"/>
                </a:lnTo>
                <a:lnTo>
                  <a:pt x="196" y="249"/>
                </a:lnTo>
                <a:lnTo>
                  <a:pt x="208" y="262"/>
                </a:lnTo>
                <a:lnTo>
                  <a:pt x="222" y="277"/>
                </a:lnTo>
                <a:lnTo>
                  <a:pt x="236" y="291"/>
                </a:lnTo>
                <a:lnTo>
                  <a:pt x="249" y="304"/>
                </a:lnTo>
                <a:lnTo>
                  <a:pt x="263" y="316"/>
                </a:lnTo>
                <a:lnTo>
                  <a:pt x="280" y="330"/>
                </a:lnTo>
                <a:lnTo>
                  <a:pt x="292" y="343"/>
                </a:lnTo>
                <a:lnTo>
                  <a:pt x="301" y="355"/>
                </a:lnTo>
                <a:lnTo>
                  <a:pt x="306" y="364"/>
                </a:lnTo>
                <a:lnTo>
                  <a:pt x="309" y="371"/>
                </a:lnTo>
                <a:lnTo>
                  <a:pt x="310" y="377"/>
                </a:lnTo>
                <a:lnTo>
                  <a:pt x="311" y="379"/>
                </a:lnTo>
                <a:lnTo>
                  <a:pt x="311" y="381"/>
                </a:lnTo>
                <a:lnTo>
                  <a:pt x="313" y="384"/>
                </a:lnTo>
                <a:lnTo>
                  <a:pt x="313" y="388"/>
                </a:lnTo>
                <a:lnTo>
                  <a:pt x="313" y="392"/>
                </a:lnTo>
                <a:lnTo>
                  <a:pt x="309" y="397"/>
                </a:lnTo>
                <a:lnTo>
                  <a:pt x="301" y="398"/>
                </a:lnTo>
                <a:lnTo>
                  <a:pt x="290" y="398"/>
                </a:lnTo>
                <a:lnTo>
                  <a:pt x="273" y="395"/>
                </a:lnTo>
                <a:lnTo>
                  <a:pt x="270" y="395"/>
                </a:lnTo>
                <a:lnTo>
                  <a:pt x="262" y="395"/>
                </a:lnTo>
                <a:lnTo>
                  <a:pt x="251" y="391"/>
                </a:lnTo>
                <a:lnTo>
                  <a:pt x="236" y="385"/>
                </a:lnTo>
                <a:lnTo>
                  <a:pt x="215" y="374"/>
                </a:lnTo>
                <a:lnTo>
                  <a:pt x="194" y="358"/>
                </a:lnTo>
                <a:lnTo>
                  <a:pt x="170" y="336"/>
                </a:lnTo>
                <a:lnTo>
                  <a:pt x="145" y="306"/>
                </a:lnTo>
                <a:lnTo>
                  <a:pt x="142" y="304"/>
                </a:lnTo>
                <a:lnTo>
                  <a:pt x="138" y="301"/>
                </a:lnTo>
                <a:lnTo>
                  <a:pt x="132" y="294"/>
                </a:lnTo>
                <a:lnTo>
                  <a:pt x="124" y="284"/>
                </a:lnTo>
                <a:lnTo>
                  <a:pt x="114" y="272"/>
                </a:lnTo>
                <a:lnTo>
                  <a:pt x="103" y="258"/>
                </a:lnTo>
                <a:lnTo>
                  <a:pt x="92" y="242"/>
                </a:lnTo>
                <a:lnTo>
                  <a:pt x="80" y="223"/>
                </a:lnTo>
                <a:lnTo>
                  <a:pt x="78" y="222"/>
                </a:lnTo>
                <a:lnTo>
                  <a:pt x="71" y="213"/>
                </a:lnTo>
                <a:lnTo>
                  <a:pt x="63" y="200"/>
                </a:lnTo>
                <a:lnTo>
                  <a:pt x="53" y="183"/>
                </a:lnTo>
                <a:lnTo>
                  <a:pt x="40" y="161"/>
                </a:lnTo>
                <a:lnTo>
                  <a:pt x="29" y="136"/>
                </a:lnTo>
                <a:lnTo>
                  <a:pt x="16" y="107"/>
                </a:lnTo>
                <a:lnTo>
                  <a:pt x="7" y="74"/>
                </a:lnTo>
                <a:lnTo>
                  <a:pt x="5" y="68"/>
                </a:lnTo>
                <a:lnTo>
                  <a:pt x="2" y="54"/>
                </a:lnTo>
                <a:lnTo>
                  <a:pt x="0" y="34"/>
                </a:lnTo>
                <a:lnTo>
                  <a:pt x="1" y="16"/>
                </a:lnTo>
                <a:lnTo>
                  <a:pt x="5" y="3"/>
                </a:lnTo>
                <a:lnTo>
                  <a:pt x="16" y="0"/>
                </a:lnTo>
                <a:lnTo>
                  <a:pt x="36" y="12"/>
                </a:lnTo>
                <a:lnTo>
                  <a:pt x="66" y="44"/>
                </a:lnTo>
                <a:lnTo>
                  <a:pt x="68" y="47"/>
                </a:lnTo>
                <a:lnTo>
                  <a:pt x="71" y="52"/>
                </a:lnTo>
                <a:lnTo>
                  <a:pt x="77" y="63"/>
                </a:lnTo>
                <a:lnTo>
                  <a:pt x="84" y="74"/>
                </a:lnTo>
                <a:lnTo>
                  <a:pt x="92" y="89"/>
                </a:lnTo>
                <a:lnTo>
                  <a:pt x="101" y="103"/>
                </a:lnTo>
                <a:lnTo>
                  <a:pt x="109" y="119"/>
                </a:lnTo>
                <a:lnTo>
                  <a:pt x="118" y="135"/>
                </a:lnTo>
                <a:lnTo>
                  <a:pt x="118" y="13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7" name="Freeform 489"/>
          <p:cNvSpPr>
            <a:spLocks noChangeAspect="1"/>
          </p:cNvSpPr>
          <p:nvPr/>
        </p:nvSpPr>
        <p:spPr bwMode="auto">
          <a:xfrm>
            <a:off x="4939278" y="3199056"/>
            <a:ext cx="43365" cy="78565"/>
          </a:xfrm>
          <a:custGeom>
            <a:avLst/>
            <a:gdLst/>
            <a:ahLst/>
            <a:cxnLst>
              <a:cxn ang="0">
                <a:pos x="75" y="0"/>
              </a:cxn>
              <a:cxn ang="0">
                <a:pos x="80" y="6"/>
              </a:cxn>
              <a:cxn ang="0">
                <a:pos x="96" y="21"/>
              </a:cxn>
              <a:cxn ang="0">
                <a:pos x="118" y="42"/>
              </a:cxn>
              <a:cxn ang="0">
                <a:pos x="144" y="70"/>
              </a:cxn>
              <a:cxn ang="0">
                <a:pos x="171" y="100"/>
              </a:cxn>
              <a:cxn ang="0">
                <a:pos x="198" y="131"/>
              </a:cxn>
              <a:cxn ang="0">
                <a:pos x="219" y="161"/>
              </a:cxn>
              <a:cxn ang="0">
                <a:pos x="234" y="187"/>
              </a:cxn>
              <a:cxn ang="0">
                <a:pos x="239" y="196"/>
              </a:cxn>
              <a:cxn ang="0">
                <a:pos x="255" y="220"/>
              </a:cxn>
              <a:cxn ang="0">
                <a:pos x="275" y="258"/>
              </a:cxn>
              <a:cxn ang="0">
                <a:pos x="295" y="312"/>
              </a:cxn>
              <a:cxn ang="0">
                <a:pos x="310" y="377"/>
              </a:cxn>
              <a:cxn ang="0">
                <a:pos x="316" y="455"/>
              </a:cxn>
              <a:cxn ang="0">
                <a:pos x="310" y="543"/>
              </a:cxn>
              <a:cxn ang="0">
                <a:pos x="285" y="641"/>
              </a:cxn>
              <a:cxn ang="0">
                <a:pos x="274" y="633"/>
              </a:cxn>
              <a:cxn ang="0">
                <a:pos x="246" y="607"/>
              </a:cxn>
              <a:cxn ang="0">
                <a:pos x="205" y="566"/>
              </a:cxn>
              <a:cxn ang="0">
                <a:pos x="157" y="517"/>
              </a:cxn>
              <a:cxn ang="0">
                <a:pos x="108" y="461"/>
              </a:cxn>
              <a:cxn ang="0">
                <a:pos x="63" y="400"/>
              </a:cxn>
              <a:cxn ang="0">
                <a:pos x="25" y="341"/>
              </a:cxn>
              <a:cxn ang="0">
                <a:pos x="3" y="284"/>
              </a:cxn>
              <a:cxn ang="0">
                <a:pos x="2" y="278"/>
              </a:cxn>
              <a:cxn ang="0">
                <a:pos x="1" y="262"/>
              </a:cxn>
              <a:cxn ang="0">
                <a:pos x="0" y="236"/>
              </a:cxn>
              <a:cxn ang="0">
                <a:pos x="2" y="202"/>
              </a:cxn>
              <a:cxn ang="0">
                <a:pos x="10" y="160"/>
              </a:cxn>
              <a:cxn ang="0">
                <a:pos x="22" y="110"/>
              </a:cxn>
              <a:cxn ang="0">
                <a:pos x="44" y="58"/>
              </a:cxn>
              <a:cxn ang="0">
                <a:pos x="75" y="0"/>
              </a:cxn>
            </a:cxnLst>
            <a:rect l="0" t="0" r="r" b="b"/>
            <a:pathLst>
              <a:path w="316" h="641">
                <a:moveTo>
                  <a:pt x="75" y="0"/>
                </a:moveTo>
                <a:lnTo>
                  <a:pt x="80" y="6"/>
                </a:lnTo>
                <a:lnTo>
                  <a:pt x="96" y="21"/>
                </a:lnTo>
                <a:lnTo>
                  <a:pt x="118" y="42"/>
                </a:lnTo>
                <a:lnTo>
                  <a:pt x="144" y="70"/>
                </a:lnTo>
                <a:lnTo>
                  <a:pt x="171" y="100"/>
                </a:lnTo>
                <a:lnTo>
                  <a:pt x="198" y="131"/>
                </a:lnTo>
                <a:lnTo>
                  <a:pt x="219" y="161"/>
                </a:lnTo>
                <a:lnTo>
                  <a:pt x="234" y="187"/>
                </a:lnTo>
                <a:lnTo>
                  <a:pt x="239" y="196"/>
                </a:lnTo>
                <a:lnTo>
                  <a:pt x="255" y="220"/>
                </a:lnTo>
                <a:lnTo>
                  <a:pt x="275" y="258"/>
                </a:lnTo>
                <a:lnTo>
                  <a:pt x="295" y="312"/>
                </a:lnTo>
                <a:lnTo>
                  <a:pt x="310" y="377"/>
                </a:lnTo>
                <a:lnTo>
                  <a:pt x="316" y="455"/>
                </a:lnTo>
                <a:lnTo>
                  <a:pt x="310" y="543"/>
                </a:lnTo>
                <a:lnTo>
                  <a:pt x="285" y="641"/>
                </a:lnTo>
                <a:lnTo>
                  <a:pt x="274" y="633"/>
                </a:lnTo>
                <a:lnTo>
                  <a:pt x="246" y="607"/>
                </a:lnTo>
                <a:lnTo>
                  <a:pt x="205" y="566"/>
                </a:lnTo>
                <a:lnTo>
                  <a:pt x="157" y="517"/>
                </a:lnTo>
                <a:lnTo>
                  <a:pt x="108" y="461"/>
                </a:lnTo>
                <a:lnTo>
                  <a:pt x="63" y="400"/>
                </a:lnTo>
                <a:lnTo>
                  <a:pt x="25" y="341"/>
                </a:lnTo>
                <a:lnTo>
                  <a:pt x="3" y="284"/>
                </a:lnTo>
                <a:lnTo>
                  <a:pt x="2" y="278"/>
                </a:lnTo>
                <a:lnTo>
                  <a:pt x="1" y="262"/>
                </a:lnTo>
                <a:lnTo>
                  <a:pt x="0" y="236"/>
                </a:lnTo>
                <a:lnTo>
                  <a:pt x="2" y="202"/>
                </a:lnTo>
                <a:lnTo>
                  <a:pt x="10" y="160"/>
                </a:lnTo>
                <a:lnTo>
                  <a:pt x="22" y="110"/>
                </a:lnTo>
                <a:lnTo>
                  <a:pt x="44" y="58"/>
                </a:lnTo>
                <a:lnTo>
                  <a:pt x="7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8" name="Freeform 490"/>
          <p:cNvSpPr>
            <a:spLocks noChangeAspect="1"/>
          </p:cNvSpPr>
          <p:nvPr/>
        </p:nvSpPr>
        <p:spPr bwMode="auto">
          <a:xfrm>
            <a:off x="4939278" y="3199056"/>
            <a:ext cx="43365" cy="78565"/>
          </a:xfrm>
          <a:custGeom>
            <a:avLst/>
            <a:gdLst/>
            <a:ahLst/>
            <a:cxnLst>
              <a:cxn ang="0">
                <a:pos x="75" y="0"/>
              </a:cxn>
              <a:cxn ang="0">
                <a:pos x="80" y="6"/>
              </a:cxn>
              <a:cxn ang="0">
                <a:pos x="96" y="21"/>
              </a:cxn>
              <a:cxn ang="0">
                <a:pos x="118" y="42"/>
              </a:cxn>
              <a:cxn ang="0">
                <a:pos x="144" y="70"/>
              </a:cxn>
              <a:cxn ang="0">
                <a:pos x="171" y="100"/>
              </a:cxn>
              <a:cxn ang="0">
                <a:pos x="198" y="131"/>
              </a:cxn>
              <a:cxn ang="0">
                <a:pos x="219" y="161"/>
              </a:cxn>
              <a:cxn ang="0">
                <a:pos x="234" y="187"/>
              </a:cxn>
              <a:cxn ang="0">
                <a:pos x="239" y="196"/>
              </a:cxn>
              <a:cxn ang="0">
                <a:pos x="255" y="220"/>
              </a:cxn>
              <a:cxn ang="0">
                <a:pos x="275" y="258"/>
              </a:cxn>
              <a:cxn ang="0">
                <a:pos x="295" y="312"/>
              </a:cxn>
              <a:cxn ang="0">
                <a:pos x="310" y="377"/>
              </a:cxn>
              <a:cxn ang="0">
                <a:pos x="316" y="455"/>
              </a:cxn>
              <a:cxn ang="0">
                <a:pos x="310" y="543"/>
              </a:cxn>
              <a:cxn ang="0">
                <a:pos x="285" y="641"/>
              </a:cxn>
              <a:cxn ang="0">
                <a:pos x="274" y="633"/>
              </a:cxn>
              <a:cxn ang="0">
                <a:pos x="246" y="607"/>
              </a:cxn>
              <a:cxn ang="0">
                <a:pos x="205" y="566"/>
              </a:cxn>
              <a:cxn ang="0">
                <a:pos x="157" y="517"/>
              </a:cxn>
              <a:cxn ang="0">
                <a:pos x="108" y="461"/>
              </a:cxn>
              <a:cxn ang="0">
                <a:pos x="63" y="400"/>
              </a:cxn>
              <a:cxn ang="0">
                <a:pos x="25" y="341"/>
              </a:cxn>
              <a:cxn ang="0">
                <a:pos x="3" y="284"/>
              </a:cxn>
              <a:cxn ang="0">
                <a:pos x="2" y="278"/>
              </a:cxn>
              <a:cxn ang="0">
                <a:pos x="1" y="262"/>
              </a:cxn>
              <a:cxn ang="0">
                <a:pos x="0" y="236"/>
              </a:cxn>
              <a:cxn ang="0">
                <a:pos x="2" y="202"/>
              </a:cxn>
              <a:cxn ang="0">
                <a:pos x="10" y="160"/>
              </a:cxn>
              <a:cxn ang="0">
                <a:pos x="22" y="110"/>
              </a:cxn>
              <a:cxn ang="0">
                <a:pos x="44" y="58"/>
              </a:cxn>
              <a:cxn ang="0">
                <a:pos x="75" y="0"/>
              </a:cxn>
              <a:cxn ang="0">
                <a:pos x="75" y="0"/>
              </a:cxn>
            </a:cxnLst>
            <a:rect l="0" t="0" r="r" b="b"/>
            <a:pathLst>
              <a:path w="316" h="641">
                <a:moveTo>
                  <a:pt x="75" y="0"/>
                </a:moveTo>
                <a:lnTo>
                  <a:pt x="80" y="6"/>
                </a:lnTo>
                <a:lnTo>
                  <a:pt x="96" y="21"/>
                </a:lnTo>
                <a:lnTo>
                  <a:pt x="118" y="42"/>
                </a:lnTo>
                <a:lnTo>
                  <a:pt x="144" y="70"/>
                </a:lnTo>
                <a:lnTo>
                  <a:pt x="171" y="100"/>
                </a:lnTo>
                <a:lnTo>
                  <a:pt x="198" y="131"/>
                </a:lnTo>
                <a:lnTo>
                  <a:pt x="219" y="161"/>
                </a:lnTo>
                <a:lnTo>
                  <a:pt x="234" y="187"/>
                </a:lnTo>
                <a:lnTo>
                  <a:pt x="239" y="196"/>
                </a:lnTo>
                <a:lnTo>
                  <a:pt x="255" y="220"/>
                </a:lnTo>
                <a:lnTo>
                  <a:pt x="275" y="258"/>
                </a:lnTo>
                <a:lnTo>
                  <a:pt x="295" y="312"/>
                </a:lnTo>
                <a:lnTo>
                  <a:pt x="310" y="377"/>
                </a:lnTo>
                <a:lnTo>
                  <a:pt x="316" y="455"/>
                </a:lnTo>
                <a:lnTo>
                  <a:pt x="310" y="543"/>
                </a:lnTo>
                <a:lnTo>
                  <a:pt x="285" y="641"/>
                </a:lnTo>
                <a:lnTo>
                  <a:pt x="274" y="633"/>
                </a:lnTo>
                <a:lnTo>
                  <a:pt x="246" y="607"/>
                </a:lnTo>
                <a:lnTo>
                  <a:pt x="205" y="566"/>
                </a:lnTo>
                <a:lnTo>
                  <a:pt x="157" y="517"/>
                </a:lnTo>
                <a:lnTo>
                  <a:pt x="108" y="461"/>
                </a:lnTo>
                <a:lnTo>
                  <a:pt x="63" y="400"/>
                </a:lnTo>
                <a:lnTo>
                  <a:pt x="25" y="341"/>
                </a:lnTo>
                <a:lnTo>
                  <a:pt x="3" y="284"/>
                </a:lnTo>
                <a:lnTo>
                  <a:pt x="2" y="278"/>
                </a:lnTo>
                <a:lnTo>
                  <a:pt x="1" y="262"/>
                </a:lnTo>
                <a:lnTo>
                  <a:pt x="0" y="236"/>
                </a:lnTo>
                <a:lnTo>
                  <a:pt x="2" y="202"/>
                </a:lnTo>
                <a:lnTo>
                  <a:pt x="10" y="160"/>
                </a:lnTo>
                <a:lnTo>
                  <a:pt x="22" y="110"/>
                </a:lnTo>
                <a:lnTo>
                  <a:pt x="44" y="58"/>
                </a:lnTo>
                <a:lnTo>
                  <a:pt x="75" y="0"/>
                </a:lnTo>
                <a:lnTo>
                  <a:pt x="7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39" name="Freeform 491"/>
          <p:cNvSpPr>
            <a:spLocks noChangeAspect="1"/>
          </p:cNvSpPr>
          <p:nvPr/>
        </p:nvSpPr>
        <p:spPr bwMode="auto">
          <a:xfrm>
            <a:off x="4938865" y="3233199"/>
            <a:ext cx="40061" cy="44789"/>
          </a:xfrm>
          <a:custGeom>
            <a:avLst/>
            <a:gdLst/>
            <a:ahLst/>
            <a:cxnLst>
              <a:cxn ang="0">
                <a:pos x="106" y="114"/>
              </a:cxn>
              <a:cxn ang="0">
                <a:pos x="115" y="129"/>
              </a:cxn>
              <a:cxn ang="0">
                <a:pos x="130" y="153"/>
              </a:cxn>
              <a:cxn ang="0">
                <a:pos x="148" y="185"/>
              </a:cxn>
              <a:cxn ang="0">
                <a:pos x="161" y="202"/>
              </a:cxn>
              <a:cxn ang="0">
                <a:pos x="175" y="218"/>
              </a:cxn>
              <a:cxn ang="0">
                <a:pos x="197" y="241"/>
              </a:cxn>
              <a:cxn ang="0">
                <a:pos x="224" y="266"/>
              </a:cxn>
              <a:cxn ang="0">
                <a:pos x="254" y="292"/>
              </a:cxn>
              <a:cxn ang="0">
                <a:pos x="276" y="317"/>
              </a:cxn>
              <a:cxn ang="0">
                <a:pos x="286" y="335"/>
              </a:cxn>
              <a:cxn ang="0">
                <a:pos x="288" y="346"/>
              </a:cxn>
              <a:cxn ang="0">
                <a:pos x="289" y="347"/>
              </a:cxn>
              <a:cxn ang="0">
                <a:pos x="289" y="354"/>
              </a:cxn>
              <a:cxn ang="0">
                <a:pos x="283" y="363"/>
              </a:cxn>
              <a:cxn ang="0">
                <a:pos x="263" y="366"/>
              </a:cxn>
              <a:cxn ang="0">
                <a:pos x="244" y="363"/>
              </a:cxn>
              <a:cxn ang="0">
                <a:pos x="228" y="357"/>
              </a:cxn>
              <a:cxn ang="0">
                <a:pos x="196" y="338"/>
              </a:cxn>
              <a:cxn ang="0">
                <a:pos x="153" y="298"/>
              </a:cxn>
              <a:cxn ang="0">
                <a:pos x="125" y="267"/>
              </a:cxn>
              <a:cxn ang="0">
                <a:pos x="117" y="259"/>
              </a:cxn>
              <a:cxn ang="0">
                <a:pos x="99" y="243"/>
              </a:cxn>
              <a:cxn ang="0">
                <a:pos x="77" y="215"/>
              </a:cxn>
              <a:cxn ang="0">
                <a:pos x="64" y="195"/>
              </a:cxn>
              <a:cxn ang="0">
                <a:pos x="55" y="178"/>
              </a:cxn>
              <a:cxn ang="0">
                <a:pos x="37" y="144"/>
              </a:cxn>
              <a:cxn ang="0">
                <a:pos x="16" y="94"/>
              </a:cxn>
              <a:cxn ang="0">
                <a:pos x="4" y="58"/>
              </a:cxn>
              <a:cxn ang="0">
                <a:pos x="0" y="29"/>
              </a:cxn>
              <a:cxn ang="0">
                <a:pos x="7" y="3"/>
              </a:cxn>
              <a:cxn ang="0">
                <a:pos x="37" y="10"/>
              </a:cxn>
              <a:cxn ang="0">
                <a:pos x="66" y="37"/>
              </a:cxn>
              <a:cxn ang="0">
                <a:pos x="72" y="49"/>
              </a:cxn>
              <a:cxn ang="0">
                <a:pos x="84" y="69"/>
              </a:cxn>
              <a:cxn ang="0">
                <a:pos x="98" y="97"/>
              </a:cxn>
            </a:cxnLst>
            <a:rect l="0" t="0" r="r" b="b"/>
            <a:pathLst>
              <a:path w="289" h="366">
                <a:moveTo>
                  <a:pt x="106" y="111"/>
                </a:moveTo>
                <a:lnTo>
                  <a:pt x="106" y="114"/>
                </a:lnTo>
                <a:lnTo>
                  <a:pt x="110" y="120"/>
                </a:lnTo>
                <a:lnTo>
                  <a:pt x="115" y="129"/>
                </a:lnTo>
                <a:lnTo>
                  <a:pt x="122" y="140"/>
                </a:lnTo>
                <a:lnTo>
                  <a:pt x="130" y="153"/>
                </a:lnTo>
                <a:lnTo>
                  <a:pt x="139" y="169"/>
                </a:lnTo>
                <a:lnTo>
                  <a:pt x="148" y="185"/>
                </a:lnTo>
                <a:lnTo>
                  <a:pt x="159" y="199"/>
                </a:lnTo>
                <a:lnTo>
                  <a:pt x="161" y="202"/>
                </a:lnTo>
                <a:lnTo>
                  <a:pt x="167" y="208"/>
                </a:lnTo>
                <a:lnTo>
                  <a:pt x="175" y="218"/>
                </a:lnTo>
                <a:lnTo>
                  <a:pt x="186" y="228"/>
                </a:lnTo>
                <a:lnTo>
                  <a:pt x="197" y="241"/>
                </a:lnTo>
                <a:lnTo>
                  <a:pt x="211" y="254"/>
                </a:lnTo>
                <a:lnTo>
                  <a:pt x="224" y="266"/>
                </a:lnTo>
                <a:lnTo>
                  <a:pt x="238" y="276"/>
                </a:lnTo>
                <a:lnTo>
                  <a:pt x="254" y="292"/>
                </a:lnTo>
                <a:lnTo>
                  <a:pt x="267" y="305"/>
                </a:lnTo>
                <a:lnTo>
                  <a:pt x="276" y="317"/>
                </a:lnTo>
                <a:lnTo>
                  <a:pt x="282" y="327"/>
                </a:lnTo>
                <a:lnTo>
                  <a:pt x="286" y="335"/>
                </a:lnTo>
                <a:lnTo>
                  <a:pt x="288" y="341"/>
                </a:lnTo>
                <a:lnTo>
                  <a:pt x="288" y="346"/>
                </a:lnTo>
                <a:lnTo>
                  <a:pt x="289" y="346"/>
                </a:lnTo>
                <a:lnTo>
                  <a:pt x="289" y="347"/>
                </a:lnTo>
                <a:lnTo>
                  <a:pt x="289" y="350"/>
                </a:lnTo>
                <a:lnTo>
                  <a:pt x="289" y="354"/>
                </a:lnTo>
                <a:lnTo>
                  <a:pt x="288" y="359"/>
                </a:lnTo>
                <a:lnTo>
                  <a:pt x="283" y="363"/>
                </a:lnTo>
                <a:lnTo>
                  <a:pt x="276" y="366"/>
                </a:lnTo>
                <a:lnTo>
                  <a:pt x="263" y="366"/>
                </a:lnTo>
                <a:lnTo>
                  <a:pt x="247" y="363"/>
                </a:lnTo>
                <a:lnTo>
                  <a:pt x="244" y="363"/>
                </a:lnTo>
                <a:lnTo>
                  <a:pt x="238" y="361"/>
                </a:lnTo>
                <a:lnTo>
                  <a:pt x="228" y="357"/>
                </a:lnTo>
                <a:lnTo>
                  <a:pt x="214" y="350"/>
                </a:lnTo>
                <a:lnTo>
                  <a:pt x="196" y="338"/>
                </a:lnTo>
                <a:lnTo>
                  <a:pt x="176" y="321"/>
                </a:lnTo>
                <a:lnTo>
                  <a:pt x="153" y="298"/>
                </a:lnTo>
                <a:lnTo>
                  <a:pt x="128" y="267"/>
                </a:lnTo>
                <a:lnTo>
                  <a:pt x="125" y="267"/>
                </a:lnTo>
                <a:lnTo>
                  <a:pt x="123" y="265"/>
                </a:lnTo>
                <a:lnTo>
                  <a:pt x="117" y="259"/>
                </a:lnTo>
                <a:lnTo>
                  <a:pt x="109" y="252"/>
                </a:lnTo>
                <a:lnTo>
                  <a:pt x="99" y="243"/>
                </a:lnTo>
                <a:lnTo>
                  <a:pt x="89" y="230"/>
                </a:lnTo>
                <a:lnTo>
                  <a:pt x="77" y="215"/>
                </a:lnTo>
                <a:lnTo>
                  <a:pt x="66" y="197"/>
                </a:lnTo>
                <a:lnTo>
                  <a:pt x="64" y="195"/>
                </a:lnTo>
                <a:lnTo>
                  <a:pt x="60" y="189"/>
                </a:lnTo>
                <a:lnTo>
                  <a:pt x="55" y="178"/>
                </a:lnTo>
                <a:lnTo>
                  <a:pt x="47" y="163"/>
                </a:lnTo>
                <a:lnTo>
                  <a:pt x="37" y="144"/>
                </a:lnTo>
                <a:lnTo>
                  <a:pt x="27" y="121"/>
                </a:lnTo>
                <a:lnTo>
                  <a:pt x="16" y="94"/>
                </a:lnTo>
                <a:lnTo>
                  <a:pt x="5" y="62"/>
                </a:lnTo>
                <a:lnTo>
                  <a:pt x="4" y="58"/>
                </a:lnTo>
                <a:lnTo>
                  <a:pt x="2" y="45"/>
                </a:lnTo>
                <a:lnTo>
                  <a:pt x="0" y="29"/>
                </a:lnTo>
                <a:lnTo>
                  <a:pt x="2" y="14"/>
                </a:lnTo>
                <a:lnTo>
                  <a:pt x="7" y="3"/>
                </a:lnTo>
                <a:lnTo>
                  <a:pt x="18" y="0"/>
                </a:lnTo>
                <a:lnTo>
                  <a:pt x="37" y="10"/>
                </a:lnTo>
                <a:lnTo>
                  <a:pt x="66" y="34"/>
                </a:lnTo>
                <a:lnTo>
                  <a:pt x="66" y="37"/>
                </a:lnTo>
                <a:lnTo>
                  <a:pt x="69" y="42"/>
                </a:lnTo>
                <a:lnTo>
                  <a:pt x="72" y="49"/>
                </a:lnTo>
                <a:lnTo>
                  <a:pt x="77" y="58"/>
                </a:lnTo>
                <a:lnTo>
                  <a:pt x="84" y="69"/>
                </a:lnTo>
                <a:lnTo>
                  <a:pt x="90" y="82"/>
                </a:lnTo>
                <a:lnTo>
                  <a:pt x="98" y="97"/>
                </a:lnTo>
                <a:lnTo>
                  <a:pt x="106" y="11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0" name="Freeform 492"/>
          <p:cNvSpPr>
            <a:spLocks noChangeAspect="1"/>
          </p:cNvSpPr>
          <p:nvPr/>
        </p:nvSpPr>
        <p:spPr bwMode="auto">
          <a:xfrm>
            <a:off x="4938865" y="3233199"/>
            <a:ext cx="40061" cy="44789"/>
          </a:xfrm>
          <a:custGeom>
            <a:avLst/>
            <a:gdLst/>
            <a:ahLst/>
            <a:cxnLst>
              <a:cxn ang="0">
                <a:pos x="106" y="114"/>
              </a:cxn>
              <a:cxn ang="0">
                <a:pos x="115" y="129"/>
              </a:cxn>
              <a:cxn ang="0">
                <a:pos x="130" y="153"/>
              </a:cxn>
              <a:cxn ang="0">
                <a:pos x="148" y="185"/>
              </a:cxn>
              <a:cxn ang="0">
                <a:pos x="161" y="202"/>
              </a:cxn>
              <a:cxn ang="0">
                <a:pos x="175" y="218"/>
              </a:cxn>
              <a:cxn ang="0">
                <a:pos x="197" y="241"/>
              </a:cxn>
              <a:cxn ang="0">
                <a:pos x="224" y="266"/>
              </a:cxn>
              <a:cxn ang="0">
                <a:pos x="254" y="292"/>
              </a:cxn>
              <a:cxn ang="0">
                <a:pos x="276" y="317"/>
              </a:cxn>
              <a:cxn ang="0">
                <a:pos x="286" y="335"/>
              </a:cxn>
              <a:cxn ang="0">
                <a:pos x="288" y="346"/>
              </a:cxn>
              <a:cxn ang="0">
                <a:pos x="289" y="347"/>
              </a:cxn>
              <a:cxn ang="0">
                <a:pos x="289" y="354"/>
              </a:cxn>
              <a:cxn ang="0">
                <a:pos x="283" y="363"/>
              </a:cxn>
              <a:cxn ang="0">
                <a:pos x="263" y="366"/>
              </a:cxn>
              <a:cxn ang="0">
                <a:pos x="244" y="363"/>
              </a:cxn>
              <a:cxn ang="0">
                <a:pos x="228" y="357"/>
              </a:cxn>
              <a:cxn ang="0">
                <a:pos x="196" y="338"/>
              </a:cxn>
              <a:cxn ang="0">
                <a:pos x="153" y="298"/>
              </a:cxn>
              <a:cxn ang="0">
                <a:pos x="125" y="267"/>
              </a:cxn>
              <a:cxn ang="0">
                <a:pos x="117" y="259"/>
              </a:cxn>
              <a:cxn ang="0">
                <a:pos x="99" y="243"/>
              </a:cxn>
              <a:cxn ang="0">
                <a:pos x="77" y="215"/>
              </a:cxn>
              <a:cxn ang="0">
                <a:pos x="64" y="195"/>
              </a:cxn>
              <a:cxn ang="0">
                <a:pos x="55" y="178"/>
              </a:cxn>
              <a:cxn ang="0">
                <a:pos x="37" y="144"/>
              </a:cxn>
              <a:cxn ang="0">
                <a:pos x="16" y="94"/>
              </a:cxn>
              <a:cxn ang="0">
                <a:pos x="4" y="58"/>
              </a:cxn>
              <a:cxn ang="0">
                <a:pos x="0" y="29"/>
              </a:cxn>
              <a:cxn ang="0">
                <a:pos x="7" y="3"/>
              </a:cxn>
              <a:cxn ang="0">
                <a:pos x="37" y="10"/>
              </a:cxn>
              <a:cxn ang="0">
                <a:pos x="66" y="37"/>
              </a:cxn>
              <a:cxn ang="0">
                <a:pos x="72" y="49"/>
              </a:cxn>
              <a:cxn ang="0">
                <a:pos x="84" y="69"/>
              </a:cxn>
              <a:cxn ang="0">
                <a:pos x="98" y="97"/>
              </a:cxn>
              <a:cxn ang="0">
                <a:pos x="106" y="111"/>
              </a:cxn>
            </a:cxnLst>
            <a:rect l="0" t="0" r="r" b="b"/>
            <a:pathLst>
              <a:path w="289" h="366">
                <a:moveTo>
                  <a:pt x="106" y="111"/>
                </a:moveTo>
                <a:lnTo>
                  <a:pt x="106" y="114"/>
                </a:lnTo>
                <a:lnTo>
                  <a:pt x="110" y="120"/>
                </a:lnTo>
                <a:lnTo>
                  <a:pt x="115" y="129"/>
                </a:lnTo>
                <a:lnTo>
                  <a:pt x="122" y="140"/>
                </a:lnTo>
                <a:lnTo>
                  <a:pt x="130" y="153"/>
                </a:lnTo>
                <a:lnTo>
                  <a:pt x="139" y="169"/>
                </a:lnTo>
                <a:lnTo>
                  <a:pt x="148" y="185"/>
                </a:lnTo>
                <a:lnTo>
                  <a:pt x="159" y="199"/>
                </a:lnTo>
                <a:lnTo>
                  <a:pt x="161" y="202"/>
                </a:lnTo>
                <a:lnTo>
                  <a:pt x="167" y="208"/>
                </a:lnTo>
                <a:lnTo>
                  <a:pt x="175" y="218"/>
                </a:lnTo>
                <a:lnTo>
                  <a:pt x="186" y="228"/>
                </a:lnTo>
                <a:lnTo>
                  <a:pt x="197" y="241"/>
                </a:lnTo>
                <a:lnTo>
                  <a:pt x="211" y="254"/>
                </a:lnTo>
                <a:lnTo>
                  <a:pt x="224" y="266"/>
                </a:lnTo>
                <a:lnTo>
                  <a:pt x="238" y="276"/>
                </a:lnTo>
                <a:lnTo>
                  <a:pt x="254" y="292"/>
                </a:lnTo>
                <a:lnTo>
                  <a:pt x="267" y="305"/>
                </a:lnTo>
                <a:lnTo>
                  <a:pt x="276" y="317"/>
                </a:lnTo>
                <a:lnTo>
                  <a:pt x="282" y="327"/>
                </a:lnTo>
                <a:lnTo>
                  <a:pt x="286" y="335"/>
                </a:lnTo>
                <a:lnTo>
                  <a:pt x="288" y="341"/>
                </a:lnTo>
                <a:lnTo>
                  <a:pt x="288" y="346"/>
                </a:lnTo>
                <a:lnTo>
                  <a:pt x="289" y="346"/>
                </a:lnTo>
                <a:lnTo>
                  <a:pt x="289" y="347"/>
                </a:lnTo>
                <a:lnTo>
                  <a:pt x="289" y="350"/>
                </a:lnTo>
                <a:lnTo>
                  <a:pt x="289" y="354"/>
                </a:lnTo>
                <a:lnTo>
                  <a:pt x="288" y="359"/>
                </a:lnTo>
                <a:lnTo>
                  <a:pt x="283" y="363"/>
                </a:lnTo>
                <a:lnTo>
                  <a:pt x="276" y="366"/>
                </a:lnTo>
                <a:lnTo>
                  <a:pt x="263" y="366"/>
                </a:lnTo>
                <a:lnTo>
                  <a:pt x="247" y="363"/>
                </a:lnTo>
                <a:lnTo>
                  <a:pt x="244" y="363"/>
                </a:lnTo>
                <a:lnTo>
                  <a:pt x="238" y="361"/>
                </a:lnTo>
                <a:lnTo>
                  <a:pt x="228" y="357"/>
                </a:lnTo>
                <a:lnTo>
                  <a:pt x="214" y="350"/>
                </a:lnTo>
                <a:lnTo>
                  <a:pt x="196" y="338"/>
                </a:lnTo>
                <a:lnTo>
                  <a:pt x="176" y="321"/>
                </a:lnTo>
                <a:lnTo>
                  <a:pt x="153" y="298"/>
                </a:lnTo>
                <a:lnTo>
                  <a:pt x="128" y="267"/>
                </a:lnTo>
                <a:lnTo>
                  <a:pt x="125" y="267"/>
                </a:lnTo>
                <a:lnTo>
                  <a:pt x="123" y="265"/>
                </a:lnTo>
                <a:lnTo>
                  <a:pt x="117" y="259"/>
                </a:lnTo>
                <a:lnTo>
                  <a:pt x="109" y="252"/>
                </a:lnTo>
                <a:lnTo>
                  <a:pt x="99" y="243"/>
                </a:lnTo>
                <a:lnTo>
                  <a:pt x="89" y="230"/>
                </a:lnTo>
                <a:lnTo>
                  <a:pt x="77" y="215"/>
                </a:lnTo>
                <a:lnTo>
                  <a:pt x="66" y="197"/>
                </a:lnTo>
                <a:lnTo>
                  <a:pt x="64" y="195"/>
                </a:lnTo>
                <a:lnTo>
                  <a:pt x="60" y="189"/>
                </a:lnTo>
                <a:lnTo>
                  <a:pt x="55" y="178"/>
                </a:lnTo>
                <a:lnTo>
                  <a:pt x="47" y="163"/>
                </a:lnTo>
                <a:lnTo>
                  <a:pt x="37" y="144"/>
                </a:lnTo>
                <a:lnTo>
                  <a:pt x="27" y="121"/>
                </a:lnTo>
                <a:lnTo>
                  <a:pt x="16" y="94"/>
                </a:lnTo>
                <a:lnTo>
                  <a:pt x="5" y="62"/>
                </a:lnTo>
                <a:lnTo>
                  <a:pt x="4" y="58"/>
                </a:lnTo>
                <a:lnTo>
                  <a:pt x="2" y="45"/>
                </a:lnTo>
                <a:lnTo>
                  <a:pt x="0" y="29"/>
                </a:lnTo>
                <a:lnTo>
                  <a:pt x="2" y="14"/>
                </a:lnTo>
                <a:lnTo>
                  <a:pt x="7" y="3"/>
                </a:lnTo>
                <a:lnTo>
                  <a:pt x="18" y="0"/>
                </a:lnTo>
                <a:lnTo>
                  <a:pt x="37" y="10"/>
                </a:lnTo>
                <a:lnTo>
                  <a:pt x="66" y="34"/>
                </a:lnTo>
                <a:lnTo>
                  <a:pt x="66" y="37"/>
                </a:lnTo>
                <a:lnTo>
                  <a:pt x="69" y="42"/>
                </a:lnTo>
                <a:lnTo>
                  <a:pt x="72" y="49"/>
                </a:lnTo>
                <a:lnTo>
                  <a:pt x="77" y="58"/>
                </a:lnTo>
                <a:lnTo>
                  <a:pt x="84" y="69"/>
                </a:lnTo>
                <a:lnTo>
                  <a:pt x="90" y="82"/>
                </a:lnTo>
                <a:lnTo>
                  <a:pt x="98" y="97"/>
                </a:lnTo>
                <a:lnTo>
                  <a:pt x="106" y="111"/>
                </a:lnTo>
                <a:lnTo>
                  <a:pt x="106" y="111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1" name="Freeform 493"/>
          <p:cNvSpPr>
            <a:spLocks noChangeAspect="1"/>
          </p:cNvSpPr>
          <p:nvPr/>
        </p:nvSpPr>
        <p:spPr bwMode="auto">
          <a:xfrm>
            <a:off x="4956624" y="3199056"/>
            <a:ext cx="43365" cy="7562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9" y="6"/>
              </a:cxn>
              <a:cxn ang="0">
                <a:pos x="87" y="19"/>
              </a:cxn>
              <a:cxn ang="0">
                <a:pos x="111" y="41"/>
              </a:cxn>
              <a:cxn ang="0">
                <a:pos x="140" y="65"/>
              </a:cxn>
              <a:cxn ang="0">
                <a:pos x="170" y="94"/>
              </a:cxn>
              <a:cxn ang="0">
                <a:pos x="198" y="123"/>
              </a:cxn>
              <a:cxn ang="0">
                <a:pos x="222" y="152"/>
              </a:cxn>
              <a:cxn ang="0">
                <a:pos x="238" y="178"/>
              </a:cxn>
              <a:cxn ang="0">
                <a:pos x="243" y="187"/>
              </a:cxn>
              <a:cxn ang="0">
                <a:pos x="259" y="208"/>
              </a:cxn>
              <a:cxn ang="0">
                <a:pos x="278" y="246"/>
              </a:cxn>
              <a:cxn ang="0">
                <a:pos x="296" y="295"/>
              </a:cxn>
              <a:cxn ang="0">
                <a:pos x="310" y="359"/>
              </a:cxn>
              <a:cxn ang="0">
                <a:pos x="315" y="434"/>
              </a:cxn>
              <a:cxn ang="0">
                <a:pos x="308" y="521"/>
              </a:cxn>
              <a:cxn ang="0">
                <a:pos x="283" y="618"/>
              </a:cxn>
              <a:cxn ang="0">
                <a:pos x="271" y="609"/>
              </a:cxn>
              <a:cxn ang="0">
                <a:pos x="245" y="585"/>
              </a:cxn>
              <a:cxn ang="0">
                <a:pos x="204" y="547"/>
              </a:cxn>
              <a:cxn ang="0">
                <a:pos x="158" y="501"/>
              </a:cxn>
              <a:cxn ang="0">
                <a:pos x="110" y="447"/>
              </a:cxn>
              <a:cxn ang="0">
                <a:pos x="64" y="389"/>
              </a:cxn>
              <a:cxn ang="0">
                <a:pos x="29" y="331"/>
              </a:cxn>
              <a:cxn ang="0">
                <a:pos x="6" y="275"/>
              </a:cxn>
              <a:cxn ang="0">
                <a:pos x="5" y="271"/>
              </a:cxn>
              <a:cxn ang="0">
                <a:pos x="2" y="258"/>
              </a:cxn>
              <a:cxn ang="0">
                <a:pos x="0" y="236"/>
              </a:cxn>
              <a:cxn ang="0">
                <a:pos x="1" y="205"/>
              </a:cxn>
              <a:cxn ang="0">
                <a:pos x="5" y="166"/>
              </a:cxn>
              <a:cxn ang="0">
                <a:pos x="16" y="119"/>
              </a:cxn>
              <a:cxn ang="0">
                <a:pos x="35" y="64"/>
              </a:cxn>
              <a:cxn ang="0">
                <a:pos x="64" y="0"/>
              </a:cxn>
            </a:cxnLst>
            <a:rect l="0" t="0" r="r" b="b"/>
            <a:pathLst>
              <a:path w="315" h="618">
                <a:moveTo>
                  <a:pt x="64" y="0"/>
                </a:moveTo>
                <a:lnTo>
                  <a:pt x="69" y="6"/>
                </a:lnTo>
                <a:lnTo>
                  <a:pt x="87" y="19"/>
                </a:lnTo>
                <a:lnTo>
                  <a:pt x="111" y="41"/>
                </a:lnTo>
                <a:lnTo>
                  <a:pt x="140" y="65"/>
                </a:lnTo>
                <a:lnTo>
                  <a:pt x="170" y="94"/>
                </a:lnTo>
                <a:lnTo>
                  <a:pt x="198" y="123"/>
                </a:lnTo>
                <a:lnTo>
                  <a:pt x="222" y="152"/>
                </a:lnTo>
                <a:lnTo>
                  <a:pt x="238" y="178"/>
                </a:lnTo>
                <a:lnTo>
                  <a:pt x="243" y="187"/>
                </a:lnTo>
                <a:lnTo>
                  <a:pt x="259" y="208"/>
                </a:lnTo>
                <a:lnTo>
                  <a:pt x="278" y="246"/>
                </a:lnTo>
                <a:lnTo>
                  <a:pt x="296" y="295"/>
                </a:lnTo>
                <a:lnTo>
                  <a:pt x="310" y="359"/>
                </a:lnTo>
                <a:lnTo>
                  <a:pt x="315" y="434"/>
                </a:lnTo>
                <a:lnTo>
                  <a:pt x="308" y="521"/>
                </a:lnTo>
                <a:lnTo>
                  <a:pt x="283" y="618"/>
                </a:lnTo>
                <a:lnTo>
                  <a:pt x="271" y="609"/>
                </a:lnTo>
                <a:lnTo>
                  <a:pt x="245" y="585"/>
                </a:lnTo>
                <a:lnTo>
                  <a:pt x="204" y="547"/>
                </a:lnTo>
                <a:lnTo>
                  <a:pt x="158" y="501"/>
                </a:lnTo>
                <a:lnTo>
                  <a:pt x="110" y="447"/>
                </a:lnTo>
                <a:lnTo>
                  <a:pt x="64" y="389"/>
                </a:lnTo>
                <a:lnTo>
                  <a:pt x="29" y="331"/>
                </a:lnTo>
                <a:lnTo>
                  <a:pt x="6" y="275"/>
                </a:lnTo>
                <a:lnTo>
                  <a:pt x="5" y="271"/>
                </a:lnTo>
                <a:lnTo>
                  <a:pt x="2" y="258"/>
                </a:lnTo>
                <a:lnTo>
                  <a:pt x="0" y="236"/>
                </a:lnTo>
                <a:lnTo>
                  <a:pt x="1" y="205"/>
                </a:lnTo>
                <a:lnTo>
                  <a:pt x="5" y="166"/>
                </a:lnTo>
                <a:lnTo>
                  <a:pt x="16" y="119"/>
                </a:lnTo>
                <a:lnTo>
                  <a:pt x="35" y="64"/>
                </a:lnTo>
                <a:lnTo>
                  <a:pt x="6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2" name="Freeform 494"/>
          <p:cNvSpPr>
            <a:spLocks noChangeAspect="1"/>
          </p:cNvSpPr>
          <p:nvPr/>
        </p:nvSpPr>
        <p:spPr bwMode="auto">
          <a:xfrm>
            <a:off x="4956624" y="3199056"/>
            <a:ext cx="43365" cy="7562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9" y="6"/>
              </a:cxn>
              <a:cxn ang="0">
                <a:pos x="87" y="19"/>
              </a:cxn>
              <a:cxn ang="0">
                <a:pos x="111" y="41"/>
              </a:cxn>
              <a:cxn ang="0">
                <a:pos x="140" y="65"/>
              </a:cxn>
              <a:cxn ang="0">
                <a:pos x="170" y="94"/>
              </a:cxn>
              <a:cxn ang="0">
                <a:pos x="198" y="123"/>
              </a:cxn>
              <a:cxn ang="0">
                <a:pos x="222" y="152"/>
              </a:cxn>
              <a:cxn ang="0">
                <a:pos x="238" y="178"/>
              </a:cxn>
              <a:cxn ang="0">
                <a:pos x="243" y="187"/>
              </a:cxn>
              <a:cxn ang="0">
                <a:pos x="259" y="208"/>
              </a:cxn>
              <a:cxn ang="0">
                <a:pos x="278" y="246"/>
              </a:cxn>
              <a:cxn ang="0">
                <a:pos x="296" y="295"/>
              </a:cxn>
              <a:cxn ang="0">
                <a:pos x="310" y="359"/>
              </a:cxn>
              <a:cxn ang="0">
                <a:pos x="315" y="434"/>
              </a:cxn>
              <a:cxn ang="0">
                <a:pos x="308" y="521"/>
              </a:cxn>
              <a:cxn ang="0">
                <a:pos x="283" y="618"/>
              </a:cxn>
              <a:cxn ang="0">
                <a:pos x="271" y="609"/>
              </a:cxn>
              <a:cxn ang="0">
                <a:pos x="245" y="585"/>
              </a:cxn>
              <a:cxn ang="0">
                <a:pos x="204" y="547"/>
              </a:cxn>
              <a:cxn ang="0">
                <a:pos x="158" y="501"/>
              </a:cxn>
              <a:cxn ang="0">
                <a:pos x="110" y="447"/>
              </a:cxn>
              <a:cxn ang="0">
                <a:pos x="64" y="389"/>
              </a:cxn>
              <a:cxn ang="0">
                <a:pos x="29" y="331"/>
              </a:cxn>
              <a:cxn ang="0">
                <a:pos x="6" y="275"/>
              </a:cxn>
              <a:cxn ang="0">
                <a:pos x="5" y="271"/>
              </a:cxn>
              <a:cxn ang="0">
                <a:pos x="2" y="258"/>
              </a:cxn>
              <a:cxn ang="0">
                <a:pos x="0" y="236"/>
              </a:cxn>
              <a:cxn ang="0">
                <a:pos x="1" y="205"/>
              </a:cxn>
              <a:cxn ang="0">
                <a:pos x="5" y="166"/>
              </a:cxn>
              <a:cxn ang="0">
                <a:pos x="16" y="119"/>
              </a:cxn>
              <a:cxn ang="0">
                <a:pos x="35" y="64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315" h="618">
                <a:moveTo>
                  <a:pt x="64" y="0"/>
                </a:moveTo>
                <a:lnTo>
                  <a:pt x="69" y="6"/>
                </a:lnTo>
                <a:lnTo>
                  <a:pt x="87" y="19"/>
                </a:lnTo>
                <a:lnTo>
                  <a:pt x="111" y="41"/>
                </a:lnTo>
                <a:lnTo>
                  <a:pt x="140" y="65"/>
                </a:lnTo>
                <a:lnTo>
                  <a:pt x="170" y="94"/>
                </a:lnTo>
                <a:lnTo>
                  <a:pt x="198" y="123"/>
                </a:lnTo>
                <a:lnTo>
                  <a:pt x="222" y="152"/>
                </a:lnTo>
                <a:lnTo>
                  <a:pt x="238" y="178"/>
                </a:lnTo>
                <a:lnTo>
                  <a:pt x="243" y="187"/>
                </a:lnTo>
                <a:lnTo>
                  <a:pt x="259" y="208"/>
                </a:lnTo>
                <a:lnTo>
                  <a:pt x="278" y="246"/>
                </a:lnTo>
                <a:lnTo>
                  <a:pt x="296" y="295"/>
                </a:lnTo>
                <a:lnTo>
                  <a:pt x="310" y="359"/>
                </a:lnTo>
                <a:lnTo>
                  <a:pt x="315" y="434"/>
                </a:lnTo>
                <a:lnTo>
                  <a:pt x="308" y="521"/>
                </a:lnTo>
                <a:lnTo>
                  <a:pt x="283" y="618"/>
                </a:lnTo>
                <a:lnTo>
                  <a:pt x="271" y="609"/>
                </a:lnTo>
                <a:lnTo>
                  <a:pt x="245" y="585"/>
                </a:lnTo>
                <a:lnTo>
                  <a:pt x="204" y="547"/>
                </a:lnTo>
                <a:lnTo>
                  <a:pt x="158" y="501"/>
                </a:lnTo>
                <a:lnTo>
                  <a:pt x="110" y="447"/>
                </a:lnTo>
                <a:lnTo>
                  <a:pt x="64" y="389"/>
                </a:lnTo>
                <a:lnTo>
                  <a:pt x="29" y="331"/>
                </a:lnTo>
                <a:lnTo>
                  <a:pt x="6" y="275"/>
                </a:lnTo>
                <a:lnTo>
                  <a:pt x="5" y="271"/>
                </a:lnTo>
                <a:lnTo>
                  <a:pt x="2" y="258"/>
                </a:lnTo>
                <a:lnTo>
                  <a:pt x="0" y="236"/>
                </a:lnTo>
                <a:lnTo>
                  <a:pt x="1" y="205"/>
                </a:lnTo>
                <a:lnTo>
                  <a:pt x="5" y="166"/>
                </a:lnTo>
                <a:lnTo>
                  <a:pt x="16" y="119"/>
                </a:lnTo>
                <a:lnTo>
                  <a:pt x="35" y="64"/>
                </a:lnTo>
                <a:lnTo>
                  <a:pt x="64" y="0"/>
                </a:lnTo>
                <a:lnTo>
                  <a:pt x="64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3" name="Freeform 495"/>
          <p:cNvSpPr>
            <a:spLocks noChangeAspect="1"/>
          </p:cNvSpPr>
          <p:nvPr/>
        </p:nvSpPr>
        <p:spPr bwMode="auto">
          <a:xfrm>
            <a:off x="4957037" y="3234667"/>
            <a:ext cx="38822" cy="40751"/>
          </a:xfrm>
          <a:custGeom>
            <a:avLst/>
            <a:gdLst/>
            <a:ahLst/>
            <a:cxnLst>
              <a:cxn ang="0">
                <a:pos x="109" y="120"/>
              </a:cxn>
              <a:cxn ang="0">
                <a:pos x="117" y="132"/>
              </a:cxn>
              <a:cxn ang="0">
                <a:pos x="130" y="151"/>
              </a:cxn>
              <a:cxn ang="0">
                <a:pos x="151" y="175"/>
              </a:cxn>
              <a:cxn ang="0">
                <a:pos x="164" y="191"/>
              </a:cxn>
              <a:cxn ang="0">
                <a:pos x="177" y="204"/>
              </a:cxn>
              <a:cxn ang="0">
                <a:pos x="197" y="226"/>
              </a:cxn>
              <a:cxn ang="0">
                <a:pos x="224" y="251"/>
              </a:cxn>
              <a:cxn ang="0">
                <a:pos x="255" y="275"/>
              </a:cxn>
              <a:cxn ang="0">
                <a:pos x="276" y="295"/>
              </a:cxn>
              <a:cxn ang="0">
                <a:pos x="282" y="310"/>
              </a:cxn>
              <a:cxn ang="0">
                <a:pos x="283" y="317"/>
              </a:cxn>
              <a:cxn ang="0">
                <a:pos x="284" y="322"/>
              </a:cxn>
              <a:cxn ang="0">
                <a:pos x="283" y="329"/>
              </a:cxn>
              <a:cxn ang="0">
                <a:pos x="274" y="333"/>
              </a:cxn>
              <a:cxn ang="0">
                <a:pos x="252" y="330"/>
              </a:cxn>
              <a:cxn ang="0">
                <a:pos x="244" y="327"/>
              </a:cxn>
              <a:cxn ang="0">
                <a:pos x="223" y="314"/>
              </a:cxn>
              <a:cxn ang="0">
                <a:pos x="187" y="285"/>
              </a:cxn>
              <a:cxn ang="0">
                <a:pos x="140" y="232"/>
              </a:cxn>
              <a:cxn ang="0">
                <a:pos x="134" y="226"/>
              </a:cxn>
              <a:cxn ang="0">
                <a:pos x="118" y="210"/>
              </a:cxn>
              <a:cxn ang="0">
                <a:pos x="95" y="184"/>
              </a:cxn>
              <a:cxn ang="0">
                <a:pos x="70" y="148"/>
              </a:cxn>
              <a:cxn ang="0">
                <a:pos x="62" y="144"/>
              </a:cxn>
              <a:cxn ang="0">
                <a:pos x="47" y="125"/>
              </a:cxn>
              <a:cxn ang="0">
                <a:pos x="26" y="93"/>
              </a:cxn>
              <a:cxn ang="0">
                <a:pos x="5" y="45"/>
              </a:cxn>
              <a:cxn ang="0">
                <a:pos x="2" y="31"/>
              </a:cxn>
              <a:cxn ang="0">
                <a:pos x="0" y="6"/>
              </a:cxn>
              <a:cxn ang="0">
                <a:pos x="14" y="3"/>
              </a:cxn>
              <a:cxn ang="0">
                <a:pos x="55" y="52"/>
              </a:cxn>
              <a:cxn ang="0">
                <a:pos x="60" y="58"/>
              </a:cxn>
              <a:cxn ang="0">
                <a:pos x="74" y="71"/>
              </a:cxn>
              <a:cxn ang="0">
                <a:pos x="91" y="91"/>
              </a:cxn>
              <a:cxn ang="0">
                <a:pos x="109" y="119"/>
              </a:cxn>
            </a:cxnLst>
            <a:rect l="0" t="0" r="r" b="b"/>
            <a:pathLst>
              <a:path w="284" h="333">
                <a:moveTo>
                  <a:pt x="109" y="119"/>
                </a:moveTo>
                <a:lnTo>
                  <a:pt x="109" y="120"/>
                </a:lnTo>
                <a:lnTo>
                  <a:pt x="113" y="125"/>
                </a:lnTo>
                <a:lnTo>
                  <a:pt x="117" y="132"/>
                </a:lnTo>
                <a:lnTo>
                  <a:pt x="123" y="141"/>
                </a:lnTo>
                <a:lnTo>
                  <a:pt x="130" y="151"/>
                </a:lnTo>
                <a:lnTo>
                  <a:pt x="140" y="162"/>
                </a:lnTo>
                <a:lnTo>
                  <a:pt x="151" y="175"/>
                </a:lnTo>
                <a:lnTo>
                  <a:pt x="163" y="188"/>
                </a:lnTo>
                <a:lnTo>
                  <a:pt x="164" y="191"/>
                </a:lnTo>
                <a:lnTo>
                  <a:pt x="170" y="197"/>
                </a:lnTo>
                <a:lnTo>
                  <a:pt x="177" y="204"/>
                </a:lnTo>
                <a:lnTo>
                  <a:pt x="186" y="214"/>
                </a:lnTo>
                <a:lnTo>
                  <a:pt x="197" y="226"/>
                </a:lnTo>
                <a:lnTo>
                  <a:pt x="210" y="239"/>
                </a:lnTo>
                <a:lnTo>
                  <a:pt x="224" y="251"/>
                </a:lnTo>
                <a:lnTo>
                  <a:pt x="239" y="261"/>
                </a:lnTo>
                <a:lnTo>
                  <a:pt x="255" y="275"/>
                </a:lnTo>
                <a:lnTo>
                  <a:pt x="267" y="287"/>
                </a:lnTo>
                <a:lnTo>
                  <a:pt x="276" y="295"/>
                </a:lnTo>
                <a:lnTo>
                  <a:pt x="279" y="304"/>
                </a:lnTo>
                <a:lnTo>
                  <a:pt x="282" y="310"/>
                </a:lnTo>
                <a:lnTo>
                  <a:pt x="283" y="314"/>
                </a:lnTo>
                <a:lnTo>
                  <a:pt x="283" y="317"/>
                </a:lnTo>
                <a:lnTo>
                  <a:pt x="283" y="319"/>
                </a:lnTo>
                <a:lnTo>
                  <a:pt x="284" y="322"/>
                </a:lnTo>
                <a:lnTo>
                  <a:pt x="284" y="324"/>
                </a:lnTo>
                <a:lnTo>
                  <a:pt x="283" y="329"/>
                </a:lnTo>
                <a:lnTo>
                  <a:pt x="281" y="332"/>
                </a:lnTo>
                <a:lnTo>
                  <a:pt x="274" y="333"/>
                </a:lnTo>
                <a:lnTo>
                  <a:pt x="265" y="333"/>
                </a:lnTo>
                <a:lnTo>
                  <a:pt x="252" y="330"/>
                </a:lnTo>
                <a:lnTo>
                  <a:pt x="249" y="330"/>
                </a:lnTo>
                <a:lnTo>
                  <a:pt x="244" y="327"/>
                </a:lnTo>
                <a:lnTo>
                  <a:pt x="234" y="323"/>
                </a:lnTo>
                <a:lnTo>
                  <a:pt x="223" y="314"/>
                </a:lnTo>
                <a:lnTo>
                  <a:pt x="206" y="303"/>
                </a:lnTo>
                <a:lnTo>
                  <a:pt x="187" y="285"/>
                </a:lnTo>
                <a:lnTo>
                  <a:pt x="164" y="262"/>
                </a:lnTo>
                <a:lnTo>
                  <a:pt x="140" y="232"/>
                </a:lnTo>
                <a:lnTo>
                  <a:pt x="138" y="230"/>
                </a:lnTo>
                <a:lnTo>
                  <a:pt x="134" y="226"/>
                </a:lnTo>
                <a:lnTo>
                  <a:pt x="127" y="220"/>
                </a:lnTo>
                <a:lnTo>
                  <a:pt x="118" y="210"/>
                </a:lnTo>
                <a:lnTo>
                  <a:pt x="108" y="199"/>
                </a:lnTo>
                <a:lnTo>
                  <a:pt x="95" y="184"/>
                </a:lnTo>
                <a:lnTo>
                  <a:pt x="82" y="167"/>
                </a:lnTo>
                <a:lnTo>
                  <a:pt x="70" y="148"/>
                </a:lnTo>
                <a:lnTo>
                  <a:pt x="67" y="148"/>
                </a:lnTo>
                <a:lnTo>
                  <a:pt x="62" y="144"/>
                </a:lnTo>
                <a:lnTo>
                  <a:pt x="56" y="135"/>
                </a:lnTo>
                <a:lnTo>
                  <a:pt x="47" y="125"/>
                </a:lnTo>
                <a:lnTo>
                  <a:pt x="37" y="110"/>
                </a:lnTo>
                <a:lnTo>
                  <a:pt x="26" y="93"/>
                </a:lnTo>
                <a:lnTo>
                  <a:pt x="16" y="71"/>
                </a:lnTo>
                <a:lnTo>
                  <a:pt x="5" y="45"/>
                </a:lnTo>
                <a:lnTo>
                  <a:pt x="4" y="41"/>
                </a:lnTo>
                <a:lnTo>
                  <a:pt x="2" y="31"/>
                </a:lnTo>
                <a:lnTo>
                  <a:pt x="0" y="18"/>
                </a:lnTo>
                <a:lnTo>
                  <a:pt x="0" y="6"/>
                </a:lnTo>
                <a:lnTo>
                  <a:pt x="4" y="0"/>
                </a:lnTo>
                <a:lnTo>
                  <a:pt x="14" y="3"/>
                </a:lnTo>
                <a:lnTo>
                  <a:pt x="29" y="21"/>
                </a:lnTo>
                <a:lnTo>
                  <a:pt x="55" y="52"/>
                </a:lnTo>
                <a:lnTo>
                  <a:pt x="56" y="54"/>
                </a:lnTo>
                <a:lnTo>
                  <a:pt x="60" y="58"/>
                </a:lnTo>
                <a:lnTo>
                  <a:pt x="66" y="63"/>
                </a:lnTo>
                <a:lnTo>
                  <a:pt x="74" y="71"/>
                </a:lnTo>
                <a:lnTo>
                  <a:pt x="81" y="80"/>
                </a:lnTo>
                <a:lnTo>
                  <a:pt x="91" y="91"/>
                </a:lnTo>
                <a:lnTo>
                  <a:pt x="100" y="104"/>
                </a:lnTo>
                <a:lnTo>
                  <a:pt x="109" y="11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4" name="Freeform 496"/>
          <p:cNvSpPr>
            <a:spLocks noChangeAspect="1"/>
          </p:cNvSpPr>
          <p:nvPr/>
        </p:nvSpPr>
        <p:spPr bwMode="auto">
          <a:xfrm>
            <a:off x="4957037" y="3234667"/>
            <a:ext cx="38822" cy="40751"/>
          </a:xfrm>
          <a:custGeom>
            <a:avLst/>
            <a:gdLst/>
            <a:ahLst/>
            <a:cxnLst>
              <a:cxn ang="0">
                <a:pos x="109" y="120"/>
              </a:cxn>
              <a:cxn ang="0">
                <a:pos x="117" y="132"/>
              </a:cxn>
              <a:cxn ang="0">
                <a:pos x="130" y="151"/>
              </a:cxn>
              <a:cxn ang="0">
                <a:pos x="151" y="175"/>
              </a:cxn>
              <a:cxn ang="0">
                <a:pos x="164" y="191"/>
              </a:cxn>
              <a:cxn ang="0">
                <a:pos x="177" y="204"/>
              </a:cxn>
              <a:cxn ang="0">
                <a:pos x="197" y="226"/>
              </a:cxn>
              <a:cxn ang="0">
                <a:pos x="224" y="251"/>
              </a:cxn>
              <a:cxn ang="0">
                <a:pos x="255" y="275"/>
              </a:cxn>
              <a:cxn ang="0">
                <a:pos x="276" y="295"/>
              </a:cxn>
              <a:cxn ang="0">
                <a:pos x="282" y="310"/>
              </a:cxn>
              <a:cxn ang="0">
                <a:pos x="283" y="317"/>
              </a:cxn>
              <a:cxn ang="0">
                <a:pos x="284" y="322"/>
              </a:cxn>
              <a:cxn ang="0">
                <a:pos x="283" y="329"/>
              </a:cxn>
              <a:cxn ang="0">
                <a:pos x="274" y="333"/>
              </a:cxn>
              <a:cxn ang="0">
                <a:pos x="252" y="330"/>
              </a:cxn>
              <a:cxn ang="0">
                <a:pos x="244" y="327"/>
              </a:cxn>
              <a:cxn ang="0">
                <a:pos x="223" y="314"/>
              </a:cxn>
              <a:cxn ang="0">
                <a:pos x="187" y="285"/>
              </a:cxn>
              <a:cxn ang="0">
                <a:pos x="140" y="232"/>
              </a:cxn>
              <a:cxn ang="0">
                <a:pos x="134" y="226"/>
              </a:cxn>
              <a:cxn ang="0">
                <a:pos x="118" y="210"/>
              </a:cxn>
              <a:cxn ang="0">
                <a:pos x="95" y="184"/>
              </a:cxn>
              <a:cxn ang="0">
                <a:pos x="70" y="148"/>
              </a:cxn>
              <a:cxn ang="0">
                <a:pos x="62" y="144"/>
              </a:cxn>
              <a:cxn ang="0">
                <a:pos x="47" y="125"/>
              </a:cxn>
              <a:cxn ang="0">
                <a:pos x="26" y="93"/>
              </a:cxn>
              <a:cxn ang="0">
                <a:pos x="5" y="45"/>
              </a:cxn>
              <a:cxn ang="0">
                <a:pos x="2" y="31"/>
              </a:cxn>
              <a:cxn ang="0">
                <a:pos x="0" y="6"/>
              </a:cxn>
              <a:cxn ang="0">
                <a:pos x="14" y="3"/>
              </a:cxn>
              <a:cxn ang="0">
                <a:pos x="55" y="52"/>
              </a:cxn>
              <a:cxn ang="0">
                <a:pos x="60" y="58"/>
              </a:cxn>
              <a:cxn ang="0">
                <a:pos x="74" y="71"/>
              </a:cxn>
              <a:cxn ang="0">
                <a:pos x="91" y="91"/>
              </a:cxn>
              <a:cxn ang="0">
                <a:pos x="109" y="119"/>
              </a:cxn>
            </a:cxnLst>
            <a:rect l="0" t="0" r="r" b="b"/>
            <a:pathLst>
              <a:path w="284" h="333">
                <a:moveTo>
                  <a:pt x="109" y="119"/>
                </a:moveTo>
                <a:lnTo>
                  <a:pt x="109" y="120"/>
                </a:lnTo>
                <a:lnTo>
                  <a:pt x="113" y="125"/>
                </a:lnTo>
                <a:lnTo>
                  <a:pt x="117" y="132"/>
                </a:lnTo>
                <a:lnTo>
                  <a:pt x="123" y="141"/>
                </a:lnTo>
                <a:lnTo>
                  <a:pt x="130" y="151"/>
                </a:lnTo>
                <a:lnTo>
                  <a:pt x="140" y="162"/>
                </a:lnTo>
                <a:lnTo>
                  <a:pt x="151" y="175"/>
                </a:lnTo>
                <a:lnTo>
                  <a:pt x="163" y="188"/>
                </a:lnTo>
                <a:lnTo>
                  <a:pt x="164" y="191"/>
                </a:lnTo>
                <a:lnTo>
                  <a:pt x="170" y="197"/>
                </a:lnTo>
                <a:lnTo>
                  <a:pt x="177" y="204"/>
                </a:lnTo>
                <a:lnTo>
                  <a:pt x="186" y="214"/>
                </a:lnTo>
                <a:lnTo>
                  <a:pt x="197" y="226"/>
                </a:lnTo>
                <a:lnTo>
                  <a:pt x="210" y="239"/>
                </a:lnTo>
                <a:lnTo>
                  <a:pt x="224" y="251"/>
                </a:lnTo>
                <a:lnTo>
                  <a:pt x="239" y="261"/>
                </a:lnTo>
                <a:lnTo>
                  <a:pt x="255" y="275"/>
                </a:lnTo>
                <a:lnTo>
                  <a:pt x="267" y="287"/>
                </a:lnTo>
                <a:lnTo>
                  <a:pt x="276" y="295"/>
                </a:lnTo>
                <a:lnTo>
                  <a:pt x="279" y="304"/>
                </a:lnTo>
                <a:lnTo>
                  <a:pt x="282" y="310"/>
                </a:lnTo>
                <a:lnTo>
                  <a:pt x="283" y="314"/>
                </a:lnTo>
                <a:lnTo>
                  <a:pt x="283" y="317"/>
                </a:lnTo>
                <a:lnTo>
                  <a:pt x="283" y="319"/>
                </a:lnTo>
                <a:lnTo>
                  <a:pt x="284" y="322"/>
                </a:lnTo>
                <a:lnTo>
                  <a:pt x="284" y="324"/>
                </a:lnTo>
                <a:lnTo>
                  <a:pt x="283" y="329"/>
                </a:lnTo>
                <a:lnTo>
                  <a:pt x="281" y="332"/>
                </a:lnTo>
                <a:lnTo>
                  <a:pt x="274" y="333"/>
                </a:lnTo>
                <a:lnTo>
                  <a:pt x="265" y="333"/>
                </a:lnTo>
                <a:lnTo>
                  <a:pt x="252" y="330"/>
                </a:lnTo>
                <a:lnTo>
                  <a:pt x="249" y="330"/>
                </a:lnTo>
                <a:lnTo>
                  <a:pt x="244" y="327"/>
                </a:lnTo>
                <a:lnTo>
                  <a:pt x="234" y="323"/>
                </a:lnTo>
                <a:lnTo>
                  <a:pt x="223" y="314"/>
                </a:lnTo>
                <a:lnTo>
                  <a:pt x="206" y="303"/>
                </a:lnTo>
                <a:lnTo>
                  <a:pt x="187" y="285"/>
                </a:lnTo>
                <a:lnTo>
                  <a:pt x="164" y="262"/>
                </a:lnTo>
                <a:lnTo>
                  <a:pt x="140" y="232"/>
                </a:lnTo>
                <a:lnTo>
                  <a:pt x="138" y="230"/>
                </a:lnTo>
                <a:lnTo>
                  <a:pt x="134" y="226"/>
                </a:lnTo>
                <a:lnTo>
                  <a:pt x="127" y="220"/>
                </a:lnTo>
                <a:lnTo>
                  <a:pt x="118" y="210"/>
                </a:lnTo>
                <a:lnTo>
                  <a:pt x="108" y="199"/>
                </a:lnTo>
                <a:lnTo>
                  <a:pt x="95" y="184"/>
                </a:lnTo>
                <a:lnTo>
                  <a:pt x="82" y="167"/>
                </a:lnTo>
                <a:lnTo>
                  <a:pt x="70" y="148"/>
                </a:lnTo>
                <a:lnTo>
                  <a:pt x="67" y="148"/>
                </a:lnTo>
                <a:lnTo>
                  <a:pt x="62" y="144"/>
                </a:lnTo>
                <a:lnTo>
                  <a:pt x="56" y="135"/>
                </a:lnTo>
                <a:lnTo>
                  <a:pt x="47" y="125"/>
                </a:lnTo>
                <a:lnTo>
                  <a:pt x="37" y="110"/>
                </a:lnTo>
                <a:lnTo>
                  <a:pt x="26" y="93"/>
                </a:lnTo>
                <a:lnTo>
                  <a:pt x="16" y="71"/>
                </a:lnTo>
                <a:lnTo>
                  <a:pt x="5" y="45"/>
                </a:lnTo>
                <a:lnTo>
                  <a:pt x="4" y="41"/>
                </a:lnTo>
                <a:lnTo>
                  <a:pt x="2" y="31"/>
                </a:lnTo>
                <a:lnTo>
                  <a:pt x="0" y="18"/>
                </a:lnTo>
                <a:lnTo>
                  <a:pt x="0" y="6"/>
                </a:lnTo>
                <a:lnTo>
                  <a:pt x="4" y="0"/>
                </a:lnTo>
                <a:lnTo>
                  <a:pt x="14" y="3"/>
                </a:lnTo>
                <a:lnTo>
                  <a:pt x="29" y="21"/>
                </a:lnTo>
                <a:lnTo>
                  <a:pt x="55" y="52"/>
                </a:lnTo>
                <a:lnTo>
                  <a:pt x="56" y="54"/>
                </a:lnTo>
                <a:lnTo>
                  <a:pt x="60" y="58"/>
                </a:lnTo>
                <a:lnTo>
                  <a:pt x="66" y="63"/>
                </a:lnTo>
                <a:lnTo>
                  <a:pt x="74" y="71"/>
                </a:lnTo>
                <a:lnTo>
                  <a:pt x="81" y="80"/>
                </a:lnTo>
                <a:lnTo>
                  <a:pt x="91" y="91"/>
                </a:lnTo>
                <a:lnTo>
                  <a:pt x="100" y="104"/>
                </a:lnTo>
                <a:lnTo>
                  <a:pt x="109" y="119"/>
                </a:lnTo>
                <a:lnTo>
                  <a:pt x="109" y="119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5" name="Freeform 497"/>
          <p:cNvSpPr>
            <a:spLocks noChangeAspect="1"/>
          </p:cNvSpPr>
          <p:nvPr/>
        </p:nvSpPr>
        <p:spPr bwMode="auto">
          <a:xfrm>
            <a:off x="4972731" y="3199056"/>
            <a:ext cx="43778" cy="74159"/>
          </a:xfrm>
          <a:custGeom>
            <a:avLst/>
            <a:gdLst/>
            <a:ahLst/>
            <a:cxnLst>
              <a:cxn ang="0">
                <a:pos x="75" y="0"/>
              </a:cxn>
              <a:cxn ang="0">
                <a:pos x="80" y="6"/>
              </a:cxn>
              <a:cxn ang="0">
                <a:pos x="97" y="19"/>
              </a:cxn>
              <a:cxn ang="0">
                <a:pos x="121" y="41"/>
              </a:cxn>
              <a:cxn ang="0">
                <a:pos x="149" y="65"/>
              </a:cxn>
              <a:cxn ang="0">
                <a:pos x="179" y="94"/>
              </a:cxn>
              <a:cxn ang="0">
                <a:pos x="207" y="123"/>
              </a:cxn>
              <a:cxn ang="0">
                <a:pos x="231" y="152"/>
              </a:cxn>
              <a:cxn ang="0">
                <a:pos x="248" y="178"/>
              </a:cxn>
              <a:cxn ang="0">
                <a:pos x="253" y="185"/>
              </a:cxn>
              <a:cxn ang="0">
                <a:pos x="267" y="207"/>
              </a:cxn>
              <a:cxn ang="0">
                <a:pos x="284" y="242"/>
              </a:cxn>
              <a:cxn ang="0">
                <a:pos x="302" y="289"/>
              </a:cxn>
              <a:cxn ang="0">
                <a:pos x="314" y="350"/>
              </a:cxn>
              <a:cxn ang="0">
                <a:pos x="318" y="424"/>
              </a:cxn>
              <a:cxn ang="0">
                <a:pos x="309" y="509"/>
              </a:cxn>
              <a:cxn ang="0">
                <a:pos x="284" y="606"/>
              </a:cxn>
              <a:cxn ang="0">
                <a:pos x="274" y="599"/>
              </a:cxn>
              <a:cxn ang="0">
                <a:pos x="246" y="574"/>
              </a:cxn>
              <a:cxn ang="0">
                <a:pos x="208" y="540"/>
              </a:cxn>
              <a:cxn ang="0">
                <a:pos x="163" y="495"/>
              </a:cxn>
              <a:cxn ang="0">
                <a:pos x="116" y="443"/>
              </a:cxn>
              <a:cxn ang="0">
                <a:pos x="72" y="388"/>
              </a:cxn>
              <a:cxn ang="0">
                <a:pos x="37" y="330"/>
              </a:cxn>
              <a:cxn ang="0">
                <a:pos x="15" y="275"/>
              </a:cxn>
              <a:cxn ang="0">
                <a:pos x="13" y="269"/>
              </a:cxn>
              <a:cxn ang="0">
                <a:pos x="8" y="253"/>
              </a:cxn>
              <a:cxn ang="0">
                <a:pos x="3" y="226"/>
              </a:cxn>
              <a:cxn ang="0">
                <a:pos x="0" y="192"/>
              </a:cxn>
              <a:cxn ang="0">
                <a:pos x="3" y="151"/>
              </a:cxn>
              <a:cxn ang="0">
                <a:pos x="15" y="104"/>
              </a:cxn>
              <a:cxn ang="0">
                <a:pos x="37" y="54"/>
              </a:cxn>
              <a:cxn ang="0">
                <a:pos x="75" y="0"/>
              </a:cxn>
            </a:cxnLst>
            <a:rect l="0" t="0" r="r" b="b"/>
            <a:pathLst>
              <a:path w="318" h="606">
                <a:moveTo>
                  <a:pt x="75" y="0"/>
                </a:moveTo>
                <a:lnTo>
                  <a:pt x="80" y="6"/>
                </a:lnTo>
                <a:lnTo>
                  <a:pt x="97" y="19"/>
                </a:lnTo>
                <a:lnTo>
                  <a:pt x="121" y="41"/>
                </a:lnTo>
                <a:lnTo>
                  <a:pt x="149" y="65"/>
                </a:lnTo>
                <a:lnTo>
                  <a:pt x="179" y="94"/>
                </a:lnTo>
                <a:lnTo>
                  <a:pt x="207" y="123"/>
                </a:lnTo>
                <a:lnTo>
                  <a:pt x="231" y="152"/>
                </a:lnTo>
                <a:lnTo>
                  <a:pt x="248" y="178"/>
                </a:lnTo>
                <a:lnTo>
                  <a:pt x="253" y="185"/>
                </a:lnTo>
                <a:lnTo>
                  <a:pt x="267" y="207"/>
                </a:lnTo>
                <a:lnTo>
                  <a:pt x="284" y="242"/>
                </a:lnTo>
                <a:lnTo>
                  <a:pt x="302" y="289"/>
                </a:lnTo>
                <a:lnTo>
                  <a:pt x="314" y="350"/>
                </a:lnTo>
                <a:lnTo>
                  <a:pt x="318" y="424"/>
                </a:lnTo>
                <a:lnTo>
                  <a:pt x="309" y="509"/>
                </a:lnTo>
                <a:lnTo>
                  <a:pt x="284" y="606"/>
                </a:lnTo>
                <a:lnTo>
                  <a:pt x="274" y="599"/>
                </a:lnTo>
                <a:lnTo>
                  <a:pt x="246" y="574"/>
                </a:lnTo>
                <a:lnTo>
                  <a:pt x="208" y="540"/>
                </a:lnTo>
                <a:lnTo>
                  <a:pt x="163" y="495"/>
                </a:lnTo>
                <a:lnTo>
                  <a:pt x="116" y="443"/>
                </a:lnTo>
                <a:lnTo>
                  <a:pt x="72" y="388"/>
                </a:lnTo>
                <a:lnTo>
                  <a:pt x="37" y="330"/>
                </a:lnTo>
                <a:lnTo>
                  <a:pt x="15" y="275"/>
                </a:lnTo>
                <a:lnTo>
                  <a:pt x="13" y="269"/>
                </a:lnTo>
                <a:lnTo>
                  <a:pt x="8" y="253"/>
                </a:lnTo>
                <a:lnTo>
                  <a:pt x="3" y="226"/>
                </a:lnTo>
                <a:lnTo>
                  <a:pt x="0" y="192"/>
                </a:lnTo>
                <a:lnTo>
                  <a:pt x="3" y="151"/>
                </a:lnTo>
                <a:lnTo>
                  <a:pt x="15" y="104"/>
                </a:lnTo>
                <a:lnTo>
                  <a:pt x="37" y="54"/>
                </a:lnTo>
                <a:lnTo>
                  <a:pt x="7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6" name="Freeform 498"/>
          <p:cNvSpPr>
            <a:spLocks noChangeAspect="1"/>
          </p:cNvSpPr>
          <p:nvPr/>
        </p:nvSpPr>
        <p:spPr bwMode="auto">
          <a:xfrm>
            <a:off x="4972731" y="3199056"/>
            <a:ext cx="43778" cy="74159"/>
          </a:xfrm>
          <a:custGeom>
            <a:avLst/>
            <a:gdLst/>
            <a:ahLst/>
            <a:cxnLst>
              <a:cxn ang="0">
                <a:pos x="75" y="0"/>
              </a:cxn>
              <a:cxn ang="0">
                <a:pos x="80" y="6"/>
              </a:cxn>
              <a:cxn ang="0">
                <a:pos x="97" y="19"/>
              </a:cxn>
              <a:cxn ang="0">
                <a:pos x="121" y="41"/>
              </a:cxn>
              <a:cxn ang="0">
                <a:pos x="149" y="65"/>
              </a:cxn>
              <a:cxn ang="0">
                <a:pos x="179" y="94"/>
              </a:cxn>
              <a:cxn ang="0">
                <a:pos x="207" y="123"/>
              </a:cxn>
              <a:cxn ang="0">
                <a:pos x="231" y="152"/>
              </a:cxn>
              <a:cxn ang="0">
                <a:pos x="248" y="178"/>
              </a:cxn>
              <a:cxn ang="0">
                <a:pos x="253" y="185"/>
              </a:cxn>
              <a:cxn ang="0">
                <a:pos x="267" y="207"/>
              </a:cxn>
              <a:cxn ang="0">
                <a:pos x="284" y="242"/>
              </a:cxn>
              <a:cxn ang="0">
                <a:pos x="302" y="289"/>
              </a:cxn>
              <a:cxn ang="0">
                <a:pos x="314" y="350"/>
              </a:cxn>
              <a:cxn ang="0">
                <a:pos x="318" y="424"/>
              </a:cxn>
              <a:cxn ang="0">
                <a:pos x="309" y="509"/>
              </a:cxn>
              <a:cxn ang="0">
                <a:pos x="284" y="606"/>
              </a:cxn>
              <a:cxn ang="0">
                <a:pos x="274" y="599"/>
              </a:cxn>
              <a:cxn ang="0">
                <a:pos x="246" y="574"/>
              </a:cxn>
              <a:cxn ang="0">
                <a:pos x="208" y="540"/>
              </a:cxn>
              <a:cxn ang="0">
                <a:pos x="163" y="495"/>
              </a:cxn>
              <a:cxn ang="0">
                <a:pos x="116" y="443"/>
              </a:cxn>
              <a:cxn ang="0">
                <a:pos x="72" y="388"/>
              </a:cxn>
              <a:cxn ang="0">
                <a:pos x="37" y="330"/>
              </a:cxn>
              <a:cxn ang="0">
                <a:pos x="15" y="275"/>
              </a:cxn>
              <a:cxn ang="0">
                <a:pos x="13" y="269"/>
              </a:cxn>
              <a:cxn ang="0">
                <a:pos x="8" y="253"/>
              </a:cxn>
              <a:cxn ang="0">
                <a:pos x="3" y="226"/>
              </a:cxn>
              <a:cxn ang="0">
                <a:pos x="0" y="192"/>
              </a:cxn>
              <a:cxn ang="0">
                <a:pos x="3" y="151"/>
              </a:cxn>
              <a:cxn ang="0">
                <a:pos x="15" y="104"/>
              </a:cxn>
              <a:cxn ang="0">
                <a:pos x="37" y="54"/>
              </a:cxn>
              <a:cxn ang="0">
                <a:pos x="75" y="0"/>
              </a:cxn>
              <a:cxn ang="0">
                <a:pos x="75" y="0"/>
              </a:cxn>
            </a:cxnLst>
            <a:rect l="0" t="0" r="r" b="b"/>
            <a:pathLst>
              <a:path w="318" h="606">
                <a:moveTo>
                  <a:pt x="75" y="0"/>
                </a:moveTo>
                <a:lnTo>
                  <a:pt x="80" y="6"/>
                </a:lnTo>
                <a:lnTo>
                  <a:pt x="97" y="19"/>
                </a:lnTo>
                <a:lnTo>
                  <a:pt x="121" y="41"/>
                </a:lnTo>
                <a:lnTo>
                  <a:pt x="149" y="65"/>
                </a:lnTo>
                <a:lnTo>
                  <a:pt x="179" y="94"/>
                </a:lnTo>
                <a:lnTo>
                  <a:pt x="207" y="123"/>
                </a:lnTo>
                <a:lnTo>
                  <a:pt x="231" y="152"/>
                </a:lnTo>
                <a:lnTo>
                  <a:pt x="248" y="178"/>
                </a:lnTo>
                <a:lnTo>
                  <a:pt x="253" y="185"/>
                </a:lnTo>
                <a:lnTo>
                  <a:pt x="267" y="207"/>
                </a:lnTo>
                <a:lnTo>
                  <a:pt x="284" y="242"/>
                </a:lnTo>
                <a:lnTo>
                  <a:pt x="302" y="289"/>
                </a:lnTo>
                <a:lnTo>
                  <a:pt x="314" y="350"/>
                </a:lnTo>
                <a:lnTo>
                  <a:pt x="318" y="424"/>
                </a:lnTo>
                <a:lnTo>
                  <a:pt x="309" y="509"/>
                </a:lnTo>
                <a:lnTo>
                  <a:pt x="284" y="606"/>
                </a:lnTo>
                <a:lnTo>
                  <a:pt x="274" y="599"/>
                </a:lnTo>
                <a:lnTo>
                  <a:pt x="246" y="574"/>
                </a:lnTo>
                <a:lnTo>
                  <a:pt x="208" y="540"/>
                </a:lnTo>
                <a:lnTo>
                  <a:pt x="163" y="495"/>
                </a:lnTo>
                <a:lnTo>
                  <a:pt x="116" y="443"/>
                </a:lnTo>
                <a:lnTo>
                  <a:pt x="72" y="388"/>
                </a:lnTo>
                <a:lnTo>
                  <a:pt x="37" y="330"/>
                </a:lnTo>
                <a:lnTo>
                  <a:pt x="15" y="275"/>
                </a:lnTo>
                <a:lnTo>
                  <a:pt x="13" y="269"/>
                </a:lnTo>
                <a:lnTo>
                  <a:pt x="8" y="253"/>
                </a:lnTo>
                <a:lnTo>
                  <a:pt x="3" y="226"/>
                </a:lnTo>
                <a:lnTo>
                  <a:pt x="0" y="192"/>
                </a:lnTo>
                <a:lnTo>
                  <a:pt x="3" y="151"/>
                </a:lnTo>
                <a:lnTo>
                  <a:pt x="15" y="104"/>
                </a:lnTo>
                <a:lnTo>
                  <a:pt x="37" y="54"/>
                </a:lnTo>
                <a:lnTo>
                  <a:pt x="75" y="0"/>
                </a:lnTo>
                <a:lnTo>
                  <a:pt x="7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7" name="Freeform 499"/>
          <p:cNvSpPr>
            <a:spLocks noChangeAspect="1"/>
          </p:cNvSpPr>
          <p:nvPr/>
        </p:nvSpPr>
        <p:spPr bwMode="auto">
          <a:xfrm>
            <a:off x="4973970" y="3233199"/>
            <a:ext cx="38822" cy="41118"/>
          </a:xfrm>
          <a:custGeom>
            <a:avLst/>
            <a:gdLst/>
            <a:ahLst/>
            <a:cxnLst>
              <a:cxn ang="0">
                <a:pos x="108" y="119"/>
              </a:cxn>
              <a:cxn ang="0">
                <a:pos x="116" y="129"/>
              </a:cxn>
              <a:cxn ang="0">
                <a:pos x="133" y="148"/>
              </a:cxn>
              <a:cxn ang="0">
                <a:pos x="153" y="171"/>
              </a:cxn>
              <a:cxn ang="0">
                <a:pos x="167" y="187"/>
              </a:cxn>
              <a:cxn ang="0">
                <a:pos x="180" y="199"/>
              </a:cxn>
              <a:cxn ang="0">
                <a:pos x="201" y="219"/>
              </a:cxn>
              <a:cxn ang="0">
                <a:pos x="227" y="240"/>
              </a:cxn>
              <a:cxn ang="0">
                <a:pos x="258" y="265"/>
              </a:cxn>
              <a:cxn ang="0">
                <a:pos x="277" y="290"/>
              </a:cxn>
              <a:cxn ang="0">
                <a:pos x="280" y="308"/>
              </a:cxn>
              <a:cxn ang="0">
                <a:pos x="279" y="319"/>
              </a:cxn>
              <a:cxn ang="0">
                <a:pos x="279" y="323"/>
              </a:cxn>
              <a:cxn ang="0">
                <a:pos x="277" y="330"/>
              </a:cxn>
              <a:cxn ang="0">
                <a:pos x="265" y="336"/>
              </a:cxn>
              <a:cxn ang="0">
                <a:pos x="241" y="333"/>
              </a:cxn>
              <a:cxn ang="0">
                <a:pos x="233" y="332"/>
              </a:cxn>
              <a:cxn ang="0">
                <a:pos x="211" y="319"/>
              </a:cxn>
              <a:cxn ang="0">
                <a:pos x="176" y="290"/>
              </a:cxn>
              <a:cxn ang="0">
                <a:pos x="129" y="236"/>
              </a:cxn>
              <a:cxn ang="0">
                <a:pos x="121" y="230"/>
              </a:cxn>
              <a:cxn ang="0">
                <a:pos x="105" y="210"/>
              </a:cxn>
              <a:cxn ang="0">
                <a:pos x="81" y="181"/>
              </a:cxn>
              <a:cxn ang="0">
                <a:pos x="55" y="145"/>
              </a:cxn>
              <a:cxn ang="0">
                <a:pos x="51" y="142"/>
              </a:cxn>
              <a:cxn ang="0">
                <a:pos x="39" y="126"/>
              </a:cxn>
              <a:cxn ang="0">
                <a:pos x="24" y="97"/>
              </a:cxn>
              <a:cxn ang="0">
                <a:pos x="5" y="51"/>
              </a:cxn>
              <a:cxn ang="0">
                <a:pos x="2" y="35"/>
              </a:cxn>
              <a:cxn ang="0">
                <a:pos x="2" y="8"/>
              </a:cxn>
              <a:cxn ang="0">
                <a:pos x="14" y="2"/>
              </a:cxn>
              <a:cxn ang="0">
                <a:pos x="55" y="49"/>
              </a:cxn>
              <a:cxn ang="0">
                <a:pos x="60" y="55"/>
              </a:cxn>
              <a:cxn ang="0">
                <a:pos x="72" y="68"/>
              </a:cxn>
              <a:cxn ang="0">
                <a:pos x="89" y="90"/>
              </a:cxn>
              <a:cxn ang="0">
                <a:pos x="108" y="117"/>
              </a:cxn>
            </a:cxnLst>
            <a:rect l="0" t="0" r="r" b="b"/>
            <a:pathLst>
              <a:path w="280" h="336">
                <a:moveTo>
                  <a:pt x="108" y="117"/>
                </a:moveTo>
                <a:lnTo>
                  <a:pt x="108" y="119"/>
                </a:lnTo>
                <a:lnTo>
                  <a:pt x="111" y="123"/>
                </a:lnTo>
                <a:lnTo>
                  <a:pt x="116" y="129"/>
                </a:lnTo>
                <a:lnTo>
                  <a:pt x="124" y="138"/>
                </a:lnTo>
                <a:lnTo>
                  <a:pt x="133" y="148"/>
                </a:lnTo>
                <a:lnTo>
                  <a:pt x="143" y="158"/>
                </a:lnTo>
                <a:lnTo>
                  <a:pt x="153" y="171"/>
                </a:lnTo>
                <a:lnTo>
                  <a:pt x="166" y="184"/>
                </a:lnTo>
                <a:lnTo>
                  <a:pt x="167" y="187"/>
                </a:lnTo>
                <a:lnTo>
                  <a:pt x="172" y="191"/>
                </a:lnTo>
                <a:lnTo>
                  <a:pt x="180" y="199"/>
                </a:lnTo>
                <a:lnTo>
                  <a:pt x="190" y="209"/>
                </a:lnTo>
                <a:lnTo>
                  <a:pt x="201" y="219"/>
                </a:lnTo>
                <a:lnTo>
                  <a:pt x="214" y="230"/>
                </a:lnTo>
                <a:lnTo>
                  <a:pt x="227" y="240"/>
                </a:lnTo>
                <a:lnTo>
                  <a:pt x="241" y="251"/>
                </a:lnTo>
                <a:lnTo>
                  <a:pt x="258" y="265"/>
                </a:lnTo>
                <a:lnTo>
                  <a:pt x="269" y="278"/>
                </a:lnTo>
                <a:lnTo>
                  <a:pt x="277" y="290"/>
                </a:lnTo>
                <a:lnTo>
                  <a:pt x="280" y="300"/>
                </a:lnTo>
                <a:lnTo>
                  <a:pt x="280" y="308"/>
                </a:lnTo>
                <a:lnTo>
                  <a:pt x="280" y="314"/>
                </a:lnTo>
                <a:lnTo>
                  <a:pt x="279" y="319"/>
                </a:lnTo>
                <a:lnTo>
                  <a:pt x="279" y="320"/>
                </a:lnTo>
                <a:lnTo>
                  <a:pt x="279" y="323"/>
                </a:lnTo>
                <a:lnTo>
                  <a:pt x="278" y="327"/>
                </a:lnTo>
                <a:lnTo>
                  <a:pt x="277" y="330"/>
                </a:lnTo>
                <a:lnTo>
                  <a:pt x="272" y="333"/>
                </a:lnTo>
                <a:lnTo>
                  <a:pt x="265" y="336"/>
                </a:lnTo>
                <a:lnTo>
                  <a:pt x="255" y="336"/>
                </a:lnTo>
                <a:lnTo>
                  <a:pt x="241" y="333"/>
                </a:lnTo>
                <a:lnTo>
                  <a:pt x="239" y="333"/>
                </a:lnTo>
                <a:lnTo>
                  <a:pt x="233" y="332"/>
                </a:lnTo>
                <a:lnTo>
                  <a:pt x="224" y="327"/>
                </a:lnTo>
                <a:lnTo>
                  <a:pt x="211" y="319"/>
                </a:lnTo>
                <a:lnTo>
                  <a:pt x="195" y="307"/>
                </a:lnTo>
                <a:lnTo>
                  <a:pt x="176" y="290"/>
                </a:lnTo>
                <a:lnTo>
                  <a:pt x="153" y="267"/>
                </a:lnTo>
                <a:lnTo>
                  <a:pt x="129" y="236"/>
                </a:lnTo>
                <a:lnTo>
                  <a:pt x="127" y="235"/>
                </a:lnTo>
                <a:lnTo>
                  <a:pt x="121" y="230"/>
                </a:lnTo>
                <a:lnTo>
                  <a:pt x="114" y="222"/>
                </a:lnTo>
                <a:lnTo>
                  <a:pt x="105" y="210"/>
                </a:lnTo>
                <a:lnTo>
                  <a:pt x="94" y="197"/>
                </a:lnTo>
                <a:lnTo>
                  <a:pt x="81" y="181"/>
                </a:lnTo>
                <a:lnTo>
                  <a:pt x="67" y="164"/>
                </a:lnTo>
                <a:lnTo>
                  <a:pt x="55" y="145"/>
                </a:lnTo>
                <a:lnTo>
                  <a:pt x="53" y="145"/>
                </a:lnTo>
                <a:lnTo>
                  <a:pt x="51" y="142"/>
                </a:lnTo>
                <a:lnTo>
                  <a:pt x="46" y="135"/>
                </a:lnTo>
                <a:lnTo>
                  <a:pt x="39" y="126"/>
                </a:lnTo>
                <a:lnTo>
                  <a:pt x="33" y="113"/>
                </a:lnTo>
                <a:lnTo>
                  <a:pt x="24" y="97"/>
                </a:lnTo>
                <a:lnTo>
                  <a:pt x="14" y="77"/>
                </a:lnTo>
                <a:lnTo>
                  <a:pt x="5" y="51"/>
                </a:lnTo>
                <a:lnTo>
                  <a:pt x="4" y="47"/>
                </a:lnTo>
                <a:lnTo>
                  <a:pt x="2" y="35"/>
                </a:lnTo>
                <a:lnTo>
                  <a:pt x="0" y="21"/>
                </a:lnTo>
                <a:lnTo>
                  <a:pt x="2" y="8"/>
                </a:lnTo>
                <a:lnTo>
                  <a:pt x="5" y="0"/>
                </a:lnTo>
                <a:lnTo>
                  <a:pt x="14" y="2"/>
                </a:lnTo>
                <a:lnTo>
                  <a:pt x="31" y="18"/>
                </a:lnTo>
                <a:lnTo>
                  <a:pt x="55" y="49"/>
                </a:lnTo>
                <a:lnTo>
                  <a:pt x="56" y="51"/>
                </a:lnTo>
                <a:lnTo>
                  <a:pt x="60" y="55"/>
                </a:lnTo>
                <a:lnTo>
                  <a:pt x="65" y="61"/>
                </a:lnTo>
                <a:lnTo>
                  <a:pt x="72" y="68"/>
                </a:lnTo>
                <a:lnTo>
                  <a:pt x="80" y="78"/>
                </a:lnTo>
                <a:lnTo>
                  <a:pt x="89" y="90"/>
                </a:lnTo>
                <a:lnTo>
                  <a:pt x="99" y="103"/>
                </a:lnTo>
                <a:lnTo>
                  <a:pt x="108" y="11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8" name="Freeform 500"/>
          <p:cNvSpPr>
            <a:spLocks noChangeAspect="1"/>
          </p:cNvSpPr>
          <p:nvPr/>
        </p:nvSpPr>
        <p:spPr bwMode="auto">
          <a:xfrm>
            <a:off x="4973970" y="3233199"/>
            <a:ext cx="38822" cy="41118"/>
          </a:xfrm>
          <a:custGeom>
            <a:avLst/>
            <a:gdLst/>
            <a:ahLst/>
            <a:cxnLst>
              <a:cxn ang="0">
                <a:pos x="108" y="119"/>
              </a:cxn>
              <a:cxn ang="0">
                <a:pos x="116" y="129"/>
              </a:cxn>
              <a:cxn ang="0">
                <a:pos x="133" y="148"/>
              </a:cxn>
              <a:cxn ang="0">
                <a:pos x="153" y="171"/>
              </a:cxn>
              <a:cxn ang="0">
                <a:pos x="167" y="187"/>
              </a:cxn>
              <a:cxn ang="0">
                <a:pos x="180" y="199"/>
              </a:cxn>
              <a:cxn ang="0">
                <a:pos x="201" y="219"/>
              </a:cxn>
              <a:cxn ang="0">
                <a:pos x="227" y="240"/>
              </a:cxn>
              <a:cxn ang="0">
                <a:pos x="258" y="265"/>
              </a:cxn>
              <a:cxn ang="0">
                <a:pos x="277" y="290"/>
              </a:cxn>
              <a:cxn ang="0">
                <a:pos x="280" y="308"/>
              </a:cxn>
              <a:cxn ang="0">
                <a:pos x="279" y="319"/>
              </a:cxn>
              <a:cxn ang="0">
                <a:pos x="279" y="323"/>
              </a:cxn>
              <a:cxn ang="0">
                <a:pos x="277" y="330"/>
              </a:cxn>
              <a:cxn ang="0">
                <a:pos x="265" y="336"/>
              </a:cxn>
              <a:cxn ang="0">
                <a:pos x="241" y="333"/>
              </a:cxn>
              <a:cxn ang="0">
                <a:pos x="233" y="332"/>
              </a:cxn>
              <a:cxn ang="0">
                <a:pos x="211" y="319"/>
              </a:cxn>
              <a:cxn ang="0">
                <a:pos x="176" y="290"/>
              </a:cxn>
              <a:cxn ang="0">
                <a:pos x="129" y="236"/>
              </a:cxn>
              <a:cxn ang="0">
                <a:pos x="121" y="230"/>
              </a:cxn>
              <a:cxn ang="0">
                <a:pos x="105" y="210"/>
              </a:cxn>
              <a:cxn ang="0">
                <a:pos x="81" y="181"/>
              </a:cxn>
              <a:cxn ang="0">
                <a:pos x="55" y="145"/>
              </a:cxn>
              <a:cxn ang="0">
                <a:pos x="51" y="142"/>
              </a:cxn>
              <a:cxn ang="0">
                <a:pos x="39" y="126"/>
              </a:cxn>
              <a:cxn ang="0">
                <a:pos x="24" y="97"/>
              </a:cxn>
              <a:cxn ang="0">
                <a:pos x="5" y="51"/>
              </a:cxn>
              <a:cxn ang="0">
                <a:pos x="2" y="35"/>
              </a:cxn>
              <a:cxn ang="0">
                <a:pos x="2" y="8"/>
              </a:cxn>
              <a:cxn ang="0">
                <a:pos x="14" y="2"/>
              </a:cxn>
              <a:cxn ang="0">
                <a:pos x="55" y="49"/>
              </a:cxn>
              <a:cxn ang="0">
                <a:pos x="60" y="55"/>
              </a:cxn>
              <a:cxn ang="0">
                <a:pos x="72" y="68"/>
              </a:cxn>
              <a:cxn ang="0">
                <a:pos x="89" y="90"/>
              </a:cxn>
              <a:cxn ang="0">
                <a:pos x="108" y="117"/>
              </a:cxn>
            </a:cxnLst>
            <a:rect l="0" t="0" r="r" b="b"/>
            <a:pathLst>
              <a:path w="280" h="336">
                <a:moveTo>
                  <a:pt x="108" y="117"/>
                </a:moveTo>
                <a:lnTo>
                  <a:pt x="108" y="119"/>
                </a:lnTo>
                <a:lnTo>
                  <a:pt x="111" y="123"/>
                </a:lnTo>
                <a:lnTo>
                  <a:pt x="116" y="129"/>
                </a:lnTo>
                <a:lnTo>
                  <a:pt x="124" y="138"/>
                </a:lnTo>
                <a:lnTo>
                  <a:pt x="133" y="148"/>
                </a:lnTo>
                <a:lnTo>
                  <a:pt x="143" y="158"/>
                </a:lnTo>
                <a:lnTo>
                  <a:pt x="153" y="171"/>
                </a:lnTo>
                <a:lnTo>
                  <a:pt x="166" y="184"/>
                </a:lnTo>
                <a:lnTo>
                  <a:pt x="167" y="187"/>
                </a:lnTo>
                <a:lnTo>
                  <a:pt x="172" y="191"/>
                </a:lnTo>
                <a:lnTo>
                  <a:pt x="180" y="199"/>
                </a:lnTo>
                <a:lnTo>
                  <a:pt x="190" y="209"/>
                </a:lnTo>
                <a:lnTo>
                  <a:pt x="201" y="219"/>
                </a:lnTo>
                <a:lnTo>
                  <a:pt x="214" y="230"/>
                </a:lnTo>
                <a:lnTo>
                  <a:pt x="227" y="240"/>
                </a:lnTo>
                <a:lnTo>
                  <a:pt x="241" y="251"/>
                </a:lnTo>
                <a:lnTo>
                  <a:pt x="258" y="265"/>
                </a:lnTo>
                <a:lnTo>
                  <a:pt x="269" y="278"/>
                </a:lnTo>
                <a:lnTo>
                  <a:pt x="277" y="290"/>
                </a:lnTo>
                <a:lnTo>
                  <a:pt x="280" y="300"/>
                </a:lnTo>
                <a:lnTo>
                  <a:pt x="280" y="308"/>
                </a:lnTo>
                <a:lnTo>
                  <a:pt x="280" y="314"/>
                </a:lnTo>
                <a:lnTo>
                  <a:pt x="279" y="319"/>
                </a:lnTo>
                <a:lnTo>
                  <a:pt x="279" y="320"/>
                </a:lnTo>
                <a:lnTo>
                  <a:pt x="279" y="323"/>
                </a:lnTo>
                <a:lnTo>
                  <a:pt x="278" y="327"/>
                </a:lnTo>
                <a:lnTo>
                  <a:pt x="277" y="330"/>
                </a:lnTo>
                <a:lnTo>
                  <a:pt x="272" y="333"/>
                </a:lnTo>
                <a:lnTo>
                  <a:pt x="265" y="336"/>
                </a:lnTo>
                <a:lnTo>
                  <a:pt x="255" y="336"/>
                </a:lnTo>
                <a:lnTo>
                  <a:pt x="241" y="333"/>
                </a:lnTo>
                <a:lnTo>
                  <a:pt x="239" y="333"/>
                </a:lnTo>
                <a:lnTo>
                  <a:pt x="233" y="332"/>
                </a:lnTo>
                <a:lnTo>
                  <a:pt x="224" y="327"/>
                </a:lnTo>
                <a:lnTo>
                  <a:pt x="211" y="319"/>
                </a:lnTo>
                <a:lnTo>
                  <a:pt x="195" y="307"/>
                </a:lnTo>
                <a:lnTo>
                  <a:pt x="176" y="290"/>
                </a:lnTo>
                <a:lnTo>
                  <a:pt x="153" y="267"/>
                </a:lnTo>
                <a:lnTo>
                  <a:pt x="129" y="236"/>
                </a:lnTo>
                <a:lnTo>
                  <a:pt x="127" y="235"/>
                </a:lnTo>
                <a:lnTo>
                  <a:pt x="121" y="230"/>
                </a:lnTo>
                <a:lnTo>
                  <a:pt x="114" y="222"/>
                </a:lnTo>
                <a:lnTo>
                  <a:pt x="105" y="210"/>
                </a:lnTo>
                <a:lnTo>
                  <a:pt x="94" y="197"/>
                </a:lnTo>
                <a:lnTo>
                  <a:pt x="81" y="181"/>
                </a:lnTo>
                <a:lnTo>
                  <a:pt x="67" y="164"/>
                </a:lnTo>
                <a:lnTo>
                  <a:pt x="55" y="145"/>
                </a:lnTo>
                <a:lnTo>
                  <a:pt x="53" y="145"/>
                </a:lnTo>
                <a:lnTo>
                  <a:pt x="51" y="142"/>
                </a:lnTo>
                <a:lnTo>
                  <a:pt x="46" y="135"/>
                </a:lnTo>
                <a:lnTo>
                  <a:pt x="39" y="126"/>
                </a:lnTo>
                <a:lnTo>
                  <a:pt x="33" y="113"/>
                </a:lnTo>
                <a:lnTo>
                  <a:pt x="24" y="97"/>
                </a:lnTo>
                <a:lnTo>
                  <a:pt x="14" y="77"/>
                </a:lnTo>
                <a:lnTo>
                  <a:pt x="5" y="51"/>
                </a:lnTo>
                <a:lnTo>
                  <a:pt x="4" y="47"/>
                </a:lnTo>
                <a:lnTo>
                  <a:pt x="2" y="35"/>
                </a:lnTo>
                <a:lnTo>
                  <a:pt x="0" y="21"/>
                </a:lnTo>
                <a:lnTo>
                  <a:pt x="2" y="8"/>
                </a:lnTo>
                <a:lnTo>
                  <a:pt x="5" y="0"/>
                </a:lnTo>
                <a:lnTo>
                  <a:pt x="14" y="2"/>
                </a:lnTo>
                <a:lnTo>
                  <a:pt x="31" y="18"/>
                </a:lnTo>
                <a:lnTo>
                  <a:pt x="55" y="49"/>
                </a:lnTo>
                <a:lnTo>
                  <a:pt x="56" y="51"/>
                </a:lnTo>
                <a:lnTo>
                  <a:pt x="60" y="55"/>
                </a:lnTo>
                <a:lnTo>
                  <a:pt x="65" y="61"/>
                </a:lnTo>
                <a:lnTo>
                  <a:pt x="72" y="68"/>
                </a:lnTo>
                <a:lnTo>
                  <a:pt x="80" y="78"/>
                </a:lnTo>
                <a:lnTo>
                  <a:pt x="89" y="90"/>
                </a:lnTo>
                <a:lnTo>
                  <a:pt x="99" y="103"/>
                </a:lnTo>
                <a:lnTo>
                  <a:pt x="108" y="117"/>
                </a:lnTo>
                <a:lnTo>
                  <a:pt x="108" y="117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49" name="Freeform 501"/>
          <p:cNvSpPr>
            <a:spLocks noChangeAspect="1"/>
          </p:cNvSpPr>
          <p:nvPr/>
        </p:nvSpPr>
        <p:spPr bwMode="auto">
          <a:xfrm>
            <a:off x="4564685" y="3089653"/>
            <a:ext cx="95403" cy="41852"/>
          </a:xfrm>
          <a:custGeom>
            <a:avLst/>
            <a:gdLst/>
            <a:ahLst/>
            <a:cxnLst>
              <a:cxn ang="0">
                <a:pos x="693" y="343"/>
              </a:cxn>
              <a:cxn ang="0">
                <a:pos x="692" y="343"/>
              </a:cxn>
              <a:cxn ang="0">
                <a:pos x="692" y="339"/>
              </a:cxn>
              <a:cxn ang="0">
                <a:pos x="688" y="334"/>
              </a:cxn>
              <a:cxn ang="0">
                <a:pos x="680" y="326"/>
              </a:cxn>
              <a:cxn ang="0">
                <a:pos x="668" y="317"/>
              </a:cxn>
              <a:cxn ang="0">
                <a:pos x="649" y="304"/>
              </a:cxn>
              <a:cxn ang="0">
                <a:pos x="621" y="290"/>
              </a:cxn>
              <a:cxn ang="0">
                <a:pos x="584" y="272"/>
              </a:cxn>
              <a:cxn ang="0">
                <a:pos x="579" y="271"/>
              </a:cxn>
              <a:cxn ang="0">
                <a:pos x="568" y="264"/>
              </a:cxn>
              <a:cxn ang="0">
                <a:pos x="552" y="255"/>
              </a:cxn>
              <a:cxn ang="0">
                <a:pos x="530" y="242"/>
              </a:cxn>
              <a:cxn ang="0">
                <a:pos x="507" y="229"/>
              </a:cxn>
              <a:cxn ang="0">
                <a:pos x="483" y="216"/>
              </a:cxn>
              <a:cxn ang="0">
                <a:pos x="459" y="203"/>
              </a:cxn>
              <a:cxn ang="0">
                <a:pos x="439" y="190"/>
              </a:cxn>
              <a:cxn ang="0">
                <a:pos x="434" y="188"/>
              </a:cxn>
              <a:cxn ang="0">
                <a:pos x="422" y="184"/>
              </a:cxn>
              <a:cxn ang="0">
                <a:pos x="403" y="175"/>
              </a:cxn>
              <a:cxn ang="0">
                <a:pos x="379" y="167"/>
              </a:cxn>
              <a:cxn ang="0">
                <a:pos x="355" y="157"/>
              </a:cxn>
              <a:cxn ang="0">
                <a:pos x="329" y="145"/>
              </a:cxn>
              <a:cxn ang="0">
                <a:pos x="307" y="135"/>
              </a:cxn>
              <a:cxn ang="0">
                <a:pos x="289" y="125"/>
              </a:cxn>
              <a:cxn ang="0">
                <a:pos x="278" y="120"/>
              </a:cxn>
              <a:cxn ang="0">
                <a:pos x="249" y="109"/>
              </a:cxn>
              <a:cxn ang="0">
                <a:pos x="207" y="93"/>
              </a:cxn>
              <a:cxn ang="0">
                <a:pos x="159" y="71"/>
              </a:cxn>
              <a:cxn ang="0">
                <a:pos x="109" y="51"/>
              </a:cxn>
              <a:cxn ang="0">
                <a:pos x="62" y="31"/>
              </a:cxn>
              <a:cxn ang="0">
                <a:pos x="24" y="13"/>
              </a:cxn>
              <a:cxn ang="0">
                <a:pos x="0" y="0"/>
              </a:cxn>
              <a:cxn ang="0">
                <a:pos x="693" y="343"/>
              </a:cxn>
            </a:cxnLst>
            <a:rect l="0" t="0" r="r" b="b"/>
            <a:pathLst>
              <a:path w="693" h="343">
                <a:moveTo>
                  <a:pt x="693" y="343"/>
                </a:moveTo>
                <a:lnTo>
                  <a:pt x="692" y="343"/>
                </a:lnTo>
                <a:lnTo>
                  <a:pt x="692" y="339"/>
                </a:lnTo>
                <a:lnTo>
                  <a:pt x="688" y="334"/>
                </a:lnTo>
                <a:lnTo>
                  <a:pt x="680" y="326"/>
                </a:lnTo>
                <a:lnTo>
                  <a:pt x="668" y="317"/>
                </a:lnTo>
                <a:lnTo>
                  <a:pt x="649" y="304"/>
                </a:lnTo>
                <a:lnTo>
                  <a:pt x="621" y="290"/>
                </a:lnTo>
                <a:lnTo>
                  <a:pt x="584" y="272"/>
                </a:lnTo>
                <a:lnTo>
                  <a:pt x="579" y="271"/>
                </a:lnTo>
                <a:lnTo>
                  <a:pt x="568" y="264"/>
                </a:lnTo>
                <a:lnTo>
                  <a:pt x="552" y="255"/>
                </a:lnTo>
                <a:lnTo>
                  <a:pt x="530" y="242"/>
                </a:lnTo>
                <a:lnTo>
                  <a:pt x="507" y="229"/>
                </a:lnTo>
                <a:lnTo>
                  <a:pt x="483" y="216"/>
                </a:lnTo>
                <a:lnTo>
                  <a:pt x="459" y="203"/>
                </a:lnTo>
                <a:lnTo>
                  <a:pt x="439" y="190"/>
                </a:lnTo>
                <a:lnTo>
                  <a:pt x="434" y="188"/>
                </a:lnTo>
                <a:lnTo>
                  <a:pt x="422" y="184"/>
                </a:lnTo>
                <a:lnTo>
                  <a:pt x="403" y="175"/>
                </a:lnTo>
                <a:lnTo>
                  <a:pt x="379" y="167"/>
                </a:lnTo>
                <a:lnTo>
                  <a:pt x="355" y="157"/>
                </a:lnTo>
                <a:lnTo>
                  <a:pt x="329" y="145"/>
                </a:lnTo>
                <a:lnTo>
                  <a:pt x="307" y="135"/>
                </a:lnTo>
                <a:lnTo>
                  <a:pt x="289" y="125"/>
                </a:lnTo>
                <a:lnTo>
                  <a:pt x="278" y="120"/>
                </a:lnTo>
                <a:lnTo>
                  <a:pt x="249" y="109"/>
                </a:lnTo>
                <a:lnTo>
                  <a:pt x="207" y="93"/>
                </a:lnTo>
                <a:lnTo>
                  <a:pt x="159" y="71"/>
                </a:lnTo>
                <a:lnTo>
                  <a:pt x="109" y="51"/>
                </a:lnTo>
                <a:lnTo>
                  <a:pt x="62" y="31"/>
                </a:lnTo>
                <a:lnTo>
                  <a:pt x="24" y="13"/>
                </a:lnTo>
                <a:lnTo>
                  <a:pt x="0" y="0"/>
                </a:lnTo>
                <a:lnTo>
                  <a:pt x="693" y="34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0" name="Freeform 502"/>
          <p:cNvSpPr>
            <a:spLocks noChangeAspect="1"/>
          </p:cNvSpPr>
          <p:nvPr/>
        </p:nvSpPr>
        <p:spPr bwMode="auto">
          <a:xfrm>
            <a:off x="4564685" y="3089653"/>
            <a:ext cx="95403" cy="41852"/>
          </a:xfrm>
          <a:custGeom>
            <a:avLst/>
            <a:gdLst/>
            <a:ahLst/>
            <a:cxnLst>
              <a:cxn ang="0">
                <a:pos x="693" y="343"/>
              </a:cxn>
              <a:cxn ang="0">
                <a:pos x="692" y="343"/>
              </a:cxn>
              <a:cxn ang="0">
                <a:pos x="692" y="339"/>
              </a:cxn>
              <a:cxn ang="0">
                <a:pos x="688" y="334"/>
              </a:cxn>
              <a:cxn ang="0">
                <a:pos x="680" y="326"/>
              </a:cxn>
              <a:cxn ang="0">
                <a:pos x="668" y="317"/>
              </a:cxn>
              <a:cxn ang="0">
                <a:pos x="649" y="304"/>
              </a:cxn>
              <a:cxn ang="0">
                <a:pos x="621" y="290"/>
              </a:cxn>
              <a:cxn ang="0">
                <a:pos x="584" y="272"/>
              </a:cxn>
              <a:cxn ang="0">
                <a:pos x="579" y="271"/>
              </a:cxn>
              <a:cxn ang="0">
                <a:pos x="568" y="264"/>
              </a:cxn>
              <a:cxn ang="0">
                <a:pos x="552" y="255"/>
              </a:cxn>
              <a:cxn ang="0">
                <a:pos x="530" y="242"/>
              </a:cxn>
              <a:cxn ang="0">
                <a:pos x="507" y="229"/>
              </a:cxn>
              <a:cxn ang="0">
                <a:pos x="483" y="216"/>
              </a:cxn>
              <a:cxn ang="0">
                <a:pos x="459" y="203"/>
              </a:cxn>
              <a:cxn ang="0">
                <a:pos x="439" y="190"/>
              </a:cxn>
              <a:cxn ang="0">
                <a:pos x="434" y="188"/>
              </a:cxn>
              <a:cxn ang="0">
                <a:pos x="422" y="184"/>
              </a:cxn>
              <a:cxn ang="0">
                <a:pos x="403" y="175"/>
              </a:cxn>
              <a:cxn ang="0">
                <a:pos x="379" y="167"/>
              </a:cxn>
              <a:cxn ang="0">
                <a:pos x="355" y="157"/>
              </a:cxn>
              <a:cxn ang="0">
                <a:pos x="329" y="145"/>
              </a:cxn>
              <a:cxn ang="0">
                <a:pos x="307" y="135"/>
              </a:cxn>
              <a:cxn ang="0">
                <a:pos x="289" y="125"/>
              </a:cxn>
              <a:cxn ang="0">
                <a:pos x="278" y="120"/>
              </a:cxn>
              <a:cxn ang="0">
                <a:pos x="249" y="109"/>
              </a:cxn>
              <a:cxn ang="0">
                <a:pos x="207" y="93"/>
              </a:cxn>
              <a:cxn ang="0">
                <a:pos x="159" y="71"/>
              </a:cxn>
              <a:cxn ang="0">
                <a:pos x="109" y="51"/>
              </a:cxn>
              <a:cxn ang="0">
                <a:pos x="62" y="31"/>
              </a:cxn>
              <a:cxn ang="0">
                <a:pos x="24" y="13"/>
              </a:cxn>
              <a:cxn ang="0">
                <a:pos x="0" y="0"/>
              </a:cxn>
              <a:cxn ang="0">
                <a:pos x="693" y="343"/>
              </a:cxn>
              <a:cxn ang="0">
                <a:pos x="693" y="343"/>
              </a:cxn>
            </a:cxnLst>
            <a:rect l="0" t="0" r="r" b="b"/>
            <a:pathLst>
              <a:path w="693" h="343">
                <a:moveTo>
                  <a:pt x="693" y="343"/>
                </a:moveTo>
                <a:lnTo>
                  <a:pt x="692" y="343"/>
                </a:lnTo>
                <a:lnTo>
                  <a:pt x="692" y="339"/>
                </a:lnTo>
                <a:lnTo>
                  <a:pt x="688" y="334"/>
                </a:lnTo>
                <a:lnTo>
                  <a:pt x="680" y="326"/>
                </a:lnTo>
                <a:lnTo>
                  <a:pt x="668" y="317"/>
                </a:lnTo>
                <a:lnTo>
                  <a:pt x="649" y="304"/>
                </a:lnTo>
                <a:lnTo>
                  <a:pt x="621" y="290"/>
                </a:lnTo>
                <a:lnTo>
                  <a:pt x="584" y="272"/>
                </a:lnTo>
                <a:lnTo>
                  <a:pt x="579" y="271"/>
                </a:lnTo>
                <a:lnTo>
                  <a:pt x="568" y="264"/>
                </a:lnTo>
                <a:lnTo>
                  <a:pt x="552" y="255"/>
                </a:lnTo>
                <a:lnTo>
                  <a:pt x="530" y="242"/>
                </a:lnTo>
                <a:lnTo>
                  <a:pt x="507" y="229"/>
                </a:lnTo>
                <a:lnTo>
                  <a:pt x="483" y="216"/>
                </a:lnTo>
                <a:lnTo>
                  <a:pt x="459" y="203"/>
                </a:lnTo>
                <a:lnTo>
                  <a:pt x="439" y="190"/>
                </a:lnTo>
                <a:lnTo>
                  <a:pt x="434" y="188"/>
                </a:lnTo>
                <a:lnTo>
                  <a:pt x="422" y="184"/>
                </a:lnTo>
                <a:lnTo>
                  <a:pt x="403" y="175"/>
                </a:lnTo>
                <a:lnTo>
                  <a:pt x="379" y="167"/>
                </a:lnTo>
                <a:lnTo>
                  <a:pt x="355" y="157"/>
                </a:lnTo>
                <a:lnTo>
                  <a:pt x="329" y="145"/>
                </a:lnTo>
                <a:lnTo>
                  <a:pt x="307" y="135"/>
                </a:lnTo>
                <a:lnTo>
                  <a:pt x="289" y="125"/>
                </a:lnTo>
                <a:lnTo>
                  <a:pt x="278" y="120"/>
                </a:lnTo>
                <a:lnTo>
                  <a:pt x="249" y="109"/>
                </a:lnTo>
                <a:lnTo>
                  <a:pt x="207" y="93"/>
                </a:lnTo>
                <a:lnTo>
                  <a:pt x="159" y="71"/>
                </a:lnTo>
                <a:lnTo>
                  <a:pt x="109" y="51"/>
                </a:lnTo>
                <a:lnTo>
                  <a:pt x="62" y="31"/>
                </a:lnTo>
                <a:lnTo>
                  <a:pt x="24" y="13"/>
                </a:lnTo>
                <a:lnTo>
                  <a:pt x="0" y="0"/>
                </a:lnTo>
                <a:lnTo>
                  <a:pt x="693" y="343"/>
                </a:lnTo>
                <a:lnTo>
                  <a:pt x="693" y="343"/>
                </a:lnTo>
              </a:path>
            </a:pathLst>
          </a:custGeom>
          <a:solidFill>
            <a:schemeClr val="bg1">
              <a:lumMod val="65000"/>
            </a:schemeClr>
          </a:solidFill>
          <a:ln w="4763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1" name="Freeform 503"/>
          <p:cNvSpPr>
            <a:spLocks noChangeAspect="1"/>
          </p:cNvSpPr>
          <p:nvPr/>
        </p:nvSpPr>
        <p:spPr bwMode="auto">
          <a:xfrm>
            <a:off x="4985534" y="3198689"/>
            <a:ext cx="44604" cy="72324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48" y="6"/>
              </a:cxn>
              <a:cxn ang="0">
                <a:pos x="69" y="20"/>
              </a:cxn>
              <a:cxn ang="0">
                <a:pos x="101" y="41"/>
              </a:cxn>
              <a:cxn ang="0">
                <a:pos x="137" y="67"/>
              </a:cxn>
              <a:cxn ang="0">
                <a:pos x="176" y="94"/>
              </a:cxn>
              <a:cxn ang="0">
                <a:pos x="212" y="125"/>
              </a:cxn>
              <a:cxn ang="0">
                <a:pos x="239" y="154"/>
              </a:cxn>
              <a:cxn ang="0">
                <a:pos x="258" y="180"/>
              </a:cxn>
              <a:cxn ang="0">
                <a:pos x="262" y="185"/>
              </a:cxn>
              <a:cxn ang="0">
                <a:pos x="275" y="201"/>
              </a:cxn>
              <a:cxn ang="0">
                <a:pos x="290" y="230"/>
              </a:cxn>
              <a:cxn ang="0">
                <a:pos x="306" y="272"/>
              </a:cxn>
              <a:cxn ang="0">
                <a:pos x="319" y="329"/>
              </a:cxn>
              <a:cxn ang="0">
                <a:pos x="324" y="399"/>
              </a:cxn>
              <a:cxn ang="0">
                <a:pos x="319" y="488"/>
              </a:cxn>
              <a:cxn ang="0">
                <a:pos x="300" y="592"/>
              </a:cxn>
              <a:cxn ang="0">
                <a:pos x="289" y="586"/>
              </a:cxn>
              <a:cxn ang="0">
                <a:pos x="262" y="566"/>
              </a:cxn>
              <a:cxn ang="0">
                <a:pos x="223" y="536"/>
              </a:cxn>
              <a:cxn ang="0">
                <a:pos x="176" y="495"/>
              </a:cxn>
              <a:cxn ang="0">
                <a:pos x="128" y="449"/>
              </a:cxn>
              <a:cxn ang="0">
                <a:pos x="84" y="398"/>
              </a:cxn>
              <a:cxn ang="0">
                <a:pos x="48" y="346"/>
              </a:cxn>
              <a:cxn ang="0">
                <a:pos x="26" y="291"/>
              </a:cxn>
              <a:cxn ang="0">
                <a:pos x="22" y="287"/>
              </a:cxn>
              <a:cxn ang="0">
                <a:pos x="16" y="272"/>
              </a:cxn>
              <a:cxn ang="0">
                <a:pos x="8" y="248"/>
              </a:cxn>
              <a:cxn ang="0">
                <a:pos x="2" y="216"/>
              </a:cxn>
              <a:cxn ang="0">
                <a:pos x="0" y="174"/>
              </a:cxn>
              <a:cxn ang="0">
                <a:pos x="3" y="123"/>
              </a:cxn>
              <a:cxn ang="0">
                <a:pos x="16" y="67"/>
              </a:cxn>
              <a:cxn ang="0">
                <a:pos x="40" y="0"/>
              </a:cxn>
            </a:cxnLst>
            <a:rect l="0" t="0" r="r" b="b"/>
            <a:pathLst>
              <a:path w="324" h="592">
                <a:moveTo>
                  <a:pt x="40" y="0"/>
                </a:moveTo>
                <a:lnTo>
                  <a:pt x="48" y="6"/>
                </a:lnTo>
                <a:lnTo>
                  <a:pt x="69" y="20"/>
                </a:lnTo>
                <a:lnTo>
                  <a:pt x="101" y="41"/>
                </a:lnTo>
                <a:lnTo>
                  <a:pt x="137" y="67"/>
                </a:lnTo>
                <a:lnTo>
                  <a:pt x="176" y="94"/>
                </a:lnTo>
                <a:lnTo>
                  <a:pt x="212" y="125"/>
                </a:lnTo>
                <a:lnTo>
                  <a:pt x="239" y="154"/>
                </a:lnTo>
                <a:lnTo>
                  <a:pt x="258" y="180"/>
                </a:lnTo>
                <a:lnTo>
                  <a:pt x="262" y="185"/>
                </a:lnTo>
                <a:lnTo>
                  <a:pt x="275" y="201"/>
                </a:lnTo>
                <a:lnTo>
                  <a:pt x="290" y="230"/>
                </a:lnTo>
                <a:lnTo>
                  <a:pt x="306" y="272"/>
                </a:lnTo>
                <a:lnTo>
                  <a:pt x="319" y="329"/>
                </a:lnTo>
                <a:lnTo>
                  <a:pt x="324" y="399"/>
                </a:lnTo>
                <a:lnTo>
                  <a:pt x="319" y="488"/>
                </a:lnTo>
                <a:lnTo>
                  <a:pt x="300" y="592"/>
                </a:lnTo>
                <a:lnTo>
                  <a:pt x="289" y="586"/>
                </a:lnTo>
                <a:lnTo>
                  <a:pt x="262" y="566"/>
                </a:lnTo>
                <a:lnTo>
                  <a:pt x="223" y="536"/>
                </a:lnTo>
                <a:lnTo>
                  <a:pt x="176" y="495"/>
                </a:lnTo>
                <a:lnTo>
                  <a:pt x="128" y="449"/>
                </a:lnTo>
                <a:lnTo>
                  <a:pt x="84" y="398"/>
                </a:lnTo>
                <a:lnTo>
                  <a:pt x="48" y="346"/>
                </a:lnTo>
                <a:lnTo>
                  <a:pt x="26" y="291"/>
                </a:lnTo>
                <a:lnTo>
                  <a:pt x="22" y="287"/>
                </a:lnTo>
                <a:lnTo>
                  <a:pt x="16" y="272"/>
                </a:lnTo>
                <a:lnTo>
                  <a:pt x="8" y="248"/>
                </a:lnTo>
                <a:lnTo>
                  <a:pt x="2" y="216"/>
                </a:lnTo>
                <a:lnTo>
                  <a:pt x="0" y="174"/>
                </a:lnTo>
                <a:lnTo>
                  <a:pt x="3" y="123"/>
                </a:lnTo>
                <a:lnTo>
                  <a:pt x="16" y="67"/>
                </a:lnTo>
                <a:lnTo>
                  <a:pt x="4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2" name="Freeform 504"/>
          <p:cNvSpPr>
            <a:spLocks noChangeAspect="1"/>
          </p:cNvSpPr>
          <p:nvPr/>
        </p:nvSpPr>
        <p:spPr bwMode="auto">
          <a:xfrm>
            <a:off x="4985534" y="3198689"/>
            <a:ext cx="44604" cy="72324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48" y="6"/>
              </a:cxn>
              <a:cxn ang="0">
                <a:pos x="69" y="20"/>
              </a:cxn>
              <a:cxn ang="0">
                <a:pos x="101" y="41"/>
              </a:cxn>
              <a:cxn ang="0">
                <a:pos x="137" y="67"/>
              </a:cxn>
              <a:cxn ang="0">
                <a:pos x="176" y="94"/>
              </a:cxn>
              <a:cxn ang="0">
                <a:pos x="212" y="125"/>
              </a:cxn>
              <a:cxn ang="0">
                <a:pos x="239" y="154"/>
              </a:cxn>
              <a:cxn ang="0">
                <a:pos x="258" y="180"/>
              </a:cxn>
              <a:cxn ang="0">
                <a:pos x="262" y="185"/>
              </a:cxn>
              <a:cxn ang="0">
                <a:pos x="275" y="201"/>
              </a:cxn>
              <a:cxn ang="0">
                <a:pos x="290" y="230"/>
              </a:cxn>
              <a:cxn ang="0">
                <a:pos x="306" y="272"/>
              </a:cxn>
              <a:cxn ang="0">
                <a:pos x="319" y="329"/>
              </a:cxn>
              <a:cxn ang="0">
                <a:pos x="324" y="399"/>
              </a:cxn>
              <a:cxn ang="0">
                <a:pos x="319" y="488"/>
              </a:cxn>
              <a:cxn ang="0">
                <a:pos x="300" y="592"/>
              </a:cxn>
              <a:cxn ang="0">
                <a:pos x="289" y="586"/>
              </a:cxn>
              <a:cxn ang="0">
                <a:pos x="262" y="566"/>
              </a:cxn>
              <a:cxn ang="0">
                <a:pos x="223" y="536"/>
              </a:cxn>
              <a:cxn ang="0">
                <a:pos x="176" y="495"/>
              </a:cxn>
              <a:cxn ang="0">
                <a:pos x="128" y="449"/>
              </a:cxn>
              <a:cxn ang="0">
                <a:pos x="84" y="398"/>
              </a:cxn>
              <a:cxn ang="0">
                <a:pos x="48" y="346"/>
              </a:cxn>
              <a:cxn ang="0">
                <a:pos x="26" y="291"/>
              </a:cxn>
              <a:cxn ang="0">
                <a:pos x="22" y="287"/>
              </a:cxn>
              <a:cxn ang="0">
                <a:pos x="16" y="272"/>
              </a:cxn>
              <a:cxn ang="0">
                <a:pos x="8" y="248"/>
              </a:cxn>
              <a:cxn ang="0">
                <a:pos x="2" y="216"/>
              </a:cxn>
              <a:cxn ang="0">
                <a:pos x="0" y="174"/>
              </a:cxn>
              <a:cxn ang="0">
                <a:pos x="3" y="123"/>
              </a:cxn>
              <a:cxn ang="0">
                <a:pos x="16" y="6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324" h="592">
                <a:moveTo>
                  <a:pt x="40" y="0"/>
                </a:moveTo>
                <a:lnTo>
                  <a:pt x="48" y="6"/>
                </a:lnTo>
                <a:lnTo>
                  <a:pt x="69" y="20"/>
                </a:lnTo>
                <a:lnTo>
                  <a:pt x="101" y="41"/>
                </a:lnTo>
                <a:lnTo>
                  <a:pt x="137" y="67"/>
                </a:lnTo>
                <a:lnTo>
                  <a:pt x="176" y="94"/>
                </a:lnTo>
                <a:lnTo>
                  <a:pt x="212" y="125"/>
                </a:lnTo>
                <a:lnTo>
                  <a:pt x="239" y="154"/>
                </a:lnTo>
                <a:lnTo>
                  <a:pt x="258" y="180"/>
                </a:lnTo>
                <a:lnTo>
                  <a:pt x="262" y="185"/>
                </a:lnTo>
                <a:lnTo>
                  <a:pt x="275" y="201"/>
                </a:lnTo>
                <a:lnTo>
                  <a:pt x="290" y="230"/>
                </a:lnTo>
                <a:lnTo>
                  <a:pt x="306" y="272"/>
                </a:lnTo>
                <a:lnTo>
                  <a:pt x="319" y="329"/>
                </a:lnTo>
                <a:lnTo>
                  <a:pt x="324" y="399"/>
                </a:lnTo>
                <a:lnTo>
                  <a:pt x="319" y="488"/>
                </a:lnTo>
                <a:lnTo>
                  <a:pt x="300" y="592"/>
                </a:lnTo>
                <a:lnTo>
                  <a:pt x="289" y="586"/>
                </a:lnTo>
                <a:lnTo>
                  <a:pt x="262" y="566"/>
                </a:lnTo>
                <a:lnTo>
                  <a:pt x="223" y="536"/>
                </a:lnTo>
                <a:lnTo>
                  <a:pt x="176" y="495"/>
                </a:lnTo>
                <a:lnTo>
                  <a:pt x="128" y="449"/>
                </a:lnTo>
                <a:lnTo>
                  <a:pt x="84" y="398"/>
                </a:lnTo>
                <a:lnTo>
                  <a:pt x="48" y="346"/>
                </a:lnTo>
                <a:lnTo>
                  <a:pt x="26" y="291"/>
                </a:lnTo>
                <a:lnTo>
                  <a:pt x="22" y="287"/>
                </a:lnTo>
                <a:lnTo>
                  <a:pt x="16" y="272"/>
                </a:lnTo>
                <a:lnTo>
                  <a:pt x="8" y="248"/>
                </a:lnTo>
                <a:lnTo>
                  <a:pt x="2" y="216"/>
                </a:lnTo>
                <a:lnTo>
                  <a:pt x="0" y="174"/>
                </a:lnTo>
                <a:lnTo>
                  <a:pt x="3" y="123"/>
                </a:lnTo>
                <a:lnTo>
                  <a:pt x="16" y="67"/>
                </a:lnTo>
                <a:lnTo>
                  <a:pt x="40" y="0"/>
                </a:lnTo>
                <a:lnTo>
                  <a:pt x="40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3" name="Freeform 505"/>
          <p:cNvSpPr>
            <a:spLocks noChangeAspect="1"/>
          </p:cNvSpPr>
          <p:nvPr/>
        </p:nvSpPr>
        <p:spPr bwMode="auto">
          <a:xfrm>
            <a:off x="4988425" y="3233199"/>
            <a:ext cx="38822" cy="38548"/>
          </a:xfrm>
          <a:custGeom>
            <a:avLst/>
            <a:gdLst/>
            <a:ahLst/>
            <a:cxnLst>
              <a:cxn ang="0">
                <a:pos x="89" y="113"/>
              </a:cxn>
              <a:cxn ang="0">
                <a:pos x="100" y="122"/>
              </a:cxn>
              <a:cxn ang="0">
                <a:pos x="116" y="136"/>
              </a:cxn>
              <a:cxn ang="0">
                <a:pos x="136" y="159"/>
              </a:cxn>
              <a:cxn ang="0">
                <a:pos x="150" y="175"/>
              </a:cxn>
              <a:cxn ang="0">
                <a:pos x="168" y="188"/>
              </a:cxn>
              <a:cxn ang="0">
                <a:pos x="195" y="210"/>
              </a:cxn>
              <a:cxn ang="0">
                <a:pos x="226" y="233"/>
              </a:cxn>
              <a:cxn ang="0">
                <a:pos x="257" y="258"/>
              </a:cxn>
              <a:cxn ang="0">
                <a:pos x="276" y="280"/>
              </a:cxn>
              <a:cxn ang="0">
                <a:pos x="281" y="295"/>
              </a:cxn>
              <a:cxn ang="0">
                <a:pos x="280" y="304"/>
              </a:cxn>
              <a:cxn ang="0">
                <a:pos x="280" y="307"/>
              </a:cxn>
              <a:cxn ang="0">
                <a:pos x="280" y="313"/>
              </a:cxn>
              <a:cxn ang="0">
                <a:pos x="270" y="316"/>
              </a:cxn>
              <a:cxn ang="0">
                <a:pos x="247" y="313"/>
              </a:cxn>
              <a:cxn ang="0">
                <a:pos x="240" y="313"/>
              </a:cxn>
              <a:cxn ang="0">
                <a:pos x="219" y="304"/>
              </a:cxn>
              <a:cxn ang="0">
                <a:pos x="184" y="281"/>
              </a:cxn>
              <a:cxn ang="0">
                <a:pos x="136" y="235"/>
              </a:cxn>
              <a:cxn ang="0">
                <a:pos x="129" y="230"/>
              </a:cxn>
              <a:cxn ang="0">
                <a:pos x="111" y="214"/>
              </a:cxn>
              <a:cxn ang="0">
                <a:pos x="87" y="188"/>
              </a:cxn>
              <a:cxn ang="0">
                <a:pos x="60" y="154"/>
              </a:cxn>
              <a:cxn ang="0">
                <a:pos x="57" y="149"/>
              </a:cxn>
              <a:cxn ang="0">
                <a:pos x="47" y="131"/>
              </a:cxn>
              <a:cxn ang="0">
                <a:pos x="31" y="100"/>
              </a:cxn>
              <a:cxn ang="0">
                <a:pos x="12" y="51"/>
              </a:cxn>
              <a:cxn ang="0">
                <a:pos x="6" y="35"/>
              </a:cxn>
              <a:cxn ang="0">
                <a:pos x="0" y="8"/>
              </a:cxn>
              <a:cxn ang="0">
                <a:pos x="9" y="2"/>
              </a:cxn>
              <a:cxn ang="0">
                <a:pos x="47" y="49"/>
              </a:cxn>
              <a:cxn ang="0">
                <a:pos x="49" y="54"/>
              </a:cxn>
              <a:cxn ang="0">
                <a:pos x="58" y="65"/>
              </a:cxn>
              <a:cxn ang="0">
                <a:pos x="72" y="86"/>
              </a:cxn>
              <a:cxn ang="0">
                <a:pos x="89" y="112"/>
              </a:cxn>
            </a:cxnLst>
            <a:rect l="0" t="0" r="r" b="b"/>
            <a:pathLst>
              <a:path w="281" h="316">
                <a:moveTo>
                  <a:pt x="89" y="112"/>
                </a:moveTo>
                <a:lnTo>
                  <a:pt x="89" y="113"/>
                </a:lnTo>
                <a:lnTo>
                  <a:pt x="93" y="116"/>
                </a:lnTo>
                <a:lnTo>
                  <a:pt x="100" y="122"/>
                </a:lnTo>
                <a:lnTo>
                  <a:pt x="107" y="128"/>
                </a:lnTo>
                <a:lnTo>
                  <a:pt x="116" y="136"/>
                </a:lnTo>
                <a:lnTo>
                  <a:pt x="126" y="148"/>
                </a:lnTo>
                <a:lnTo>
                  <a:pt x="136" y="159"/>
                </a:lnTo>
                <a:lnTo>
                  <a:pt x="149" y="172"/>
                </a:lnTo>
                <a:lnTo>
                  <a:pt x="150" y="175"/>
                </a:lnTo>
                <a:lnTo>
                  <a:pt x="158" y="181"/>
                </a:lnTo>
                <a:lnTo>
                  <a:pt x="168" y="188"/>
                </a:lnTo>
                <a:lnTo>
                  <a:pt x="180" y="199"/>
                </a:lnTo>
                <a:lnTo>
                  <a:pt x="195" y="210"/>
                </a:lnTo>
                <a:lnTo>
                  <a:pt x="211" y="222"/>
                </a:lnTo>
                <a:lnTo>
                  <a:pt x="226" y="233"/>
                </a:lnTo>
                <a:lnTo>
                  <a:pt x="241" y="243"/>
                </a:lnTo>
                <a:lnTo>
                  <a:pt x="257" y="258"/>
                </a:lnTo>
                <a:lnTo>
                  <a:pt x="269" y="269"/>
                </a:lnTo>
                <a:lnTo>
                  <a:pt x="276" y="280"/>
                </a:lnTo>
                <a:lnTo>
                  <a:pt x="280" y="288"/>
                </a:lnTo>
                <a:lnTo>
                  <a:pt x="281" y="295"/>
                </a:lnTo>
                <a:lnTo>
                  <a:pt x="281" y="301"/>
                </a:lnTo>
                <a:lnTo>
                  <a:pt x="280" y="304"/>
                </a:lnTo>
                <a:lnTo>
                  <a:pt x="280" y="306"/>
                </a:lnTo>
                <a:lnTo>
                  <a:pt x="280" y="307"/>
                </a:lnTo>
                <a:lnTo>
                  <a:pt x="281" y="310"/>
                </a:lnTo>
                <a:lnTo>
                  <a:pt x="280" y="313"/>
                </a:lnTo>
                <a:lnTo>
                  <a:pt x="276" y="314"/>
                </a:lnTo>
                <a:lnTo>
                  <a:pt x="270" y="316"/>
                </a:lnTo>
                <a:lnTo>
                  <a:pt x="261" y="316"/>
                </a:lnTo>
                <a:lnTo>
                  <a:pt x="247" y="313"/>
                </a:lnTo>
                <a:lnTo>
                  <a:pt x="245" y="313"/>
                </a:lnTo>
                <a:lnTo>
                  <a:pt x="240" y="313"/>
                </a:lnTo>
                <a:lnTo>
                  <a:pt x="231" y="310"/>
                </a:lnTo>
                <a:lnTo>
                  <a:pt x="219" y="304"/>
                </a:lnTo>
                <a:lnTo>
                  <a:pt x="203" y="295"/>
                </a:lnTo>
                <a:lnTo>
                  <a:pt x="184" y="281"/>
                </a:lnTo>
                <a:lnTo>
                  <a:pt x="161" y="262"/>
                </a:lnTo>
                <a:lnTo>
                  <a:pt x="136" y="235"/>
                </a:lnTo>
                <a:lnTo>
                  <a:pt x="134" y="235"/>
                </a:lnTo>
                <a:lnTo>
                  <a:pt x="129" y="230"/>
                </a:lnTo>
                <a:lnTo>
                  <a:pt x="121" y="223"/>
                </a:lnTo>
                <a:lnTo>
                  <a:pt x="111" y="214"/>
                </a:lnTo>
                <a:lnTo>
                  <a:pt x="100" y="203"/>
                </a:lnTo>
                <a:lnTo>
                  <a:pt x="87" y="188"/>
                </a:lnTo>
                <a:lnTo>
                  <a:pt x="73" y="172"/>
                </a:lnTo>
                <a:lnTo>
                  <a:pt x="60" y="154"/>
                </a:lnTo>
                <a:lnTo>
                  <a:pt x="59" y="154"/>
                </a:lnTo>
                <a:lnTo>
                  <a:pt x="57" y="149"/>
                </a:lnTo>
                <a:lnTo>
                  <a:pt x="52" y="142"/>
                </a:lnTo>
                <a:lnTo>
                  <a:pt x="47" y="131"/>
                </a:lnTo>
                <a:lnTo>
                  <a:pt x="39" y="117"/>
                </a:lnTo>
                <a:lnTo>
                  <a:pt x="31" y="100"/>
                </a:lnTo>
                <a:lnTo>
                  <a:pt x="21" y="77"/>
                </a:lnTo>
                <a:lnTo>
                  <a:pt x="12" y="51"/>
                </a:lnTo>
                <a:lnTo>
                  <a:pt x="10" y="47"/>
                </a:lnTo>
                <a:lnTo>
                  <a:pt x="6" y="35"/>
                </a:lnTo>
                <a:lnTo>
                  <a:pt x="2" y="21"/>
                </a:lnTo>
                <a:lnTo>
                  <a:pt x="0" y="8"/>
                </a:lnTo>
                <a:lnTo>
                  <a:pt x="1" y="0"/>
                </a:lnTo>
                <a:lnTo>
                  <a:pt x="9" y="2"/>
                </a:lnTo>
                <a:lnTo>
                  <a:pt x="23" y="18"/>
                </a:lnTo>
                <a:lnTo>
                  <a:pt x="47" y="49"/>
                </a:lnTo>
                <a:lnTo>
                  <a:pt x="47" y="51"/>
                </a:lnTo>
                <a:lnTo>
                  <a:pt x="49" y="54"/>
                </a:lnTo>
                <a:lnTo>
                  <a:pt x="53" y="58"/>
                </a:lnTo>
                <a:lnTo>
                  <a:pt x="58" y="65"/>
                </a:lnTo>
                <a:lnTo>
                  <a:pt x="64" y="74"/>
                </a:lnTo>
                <a:lnTo>
                  <a:pt x="72" y="86"/>
                </a:lnTo>
                <a:lnTo>
                  <a:pt x="81" y="97"/>
                </a:lnTo>
                <a:lnTo>
                  <a:pt x="89" y="1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4" name="Freeform 506"/>
          <p:cNvSpPr>
            <a:spLocks noChangeAspect="1"/>
          </p:cNvSpPr>
          <p:nvPr/>
        </p:nvSpPr>
        <p:spPr bwMode="auto">
          <a:xfrm>
            <a:off x="4988425" y="3233199"/>
            <a:ext cx="38822" cy="38548"/>
          </a:xfrm>
          <a:custGeom>
            <a:avLst/>
            <a:gdLst/>
            <a:ahLst/>
            <a:cxnLst>
              <a:cxn ang="0">
                <a:pos x="89" y="113"/>
              </a:cxn>
              <a:cxn ang="0">
                <a:pos x="100" y="122"/>
              </a:cxn>
              <a:cxn ang="0">
                <a:pos x="116" y="136"/>
              </a:cxn>
              <a:cxn ang="0">
                <a:pos x="136" y="159"/>
              </a:cxn>
              <a:cxn ang="0">
                <a:pos x="150" y="175"/>
              </a:cxn>
              <a:cxn ang="0">
                <a:pos x="168" y="188"/>
              </a:cxn>
              <a:cxn ang="0">
                <a:pos x="195" y="210"/>
              </a:cxn>
              <a:cxn ang="0">
                <a:pos x="226" y="233"/>
              </a:cxn>
              <a:cxn ang="0">
                <a:pos x="257" y="258"/>
              </a:cxn>
              <a:cxn ang="0">
                <a:pos x="276" y="280"/>
              </a:cxn>
              <a:cxn ang="0">
                <a:pos x="281" y="295"/>
              </a:cxn>
              <a:cxn ang="0">
                <a:pos x="280" y="304"/>
              </a:cxn>
              <a:cxn ang="0">
                <a:pos x="280" y="307"/>
              </a:cxn>
              <a:cxn ang="0">
                <a:pos x="280" y="313"/>
              </a:cxn>
              <a:cxn ang="0">
                <a:pos x="270" y="316"/>
              </a:cxn>
              <a:cxn ang="0">
                <a:pos x="247" y="313"/>
              </a:cxn>
              <a:cxn ang="0">
                <a:pos x="240" y="313"/>
              </a:cxn>
              <a:cxn ang="0">
                <a:pos x="219" y="304"/>
              </a:cxn>
              <a:cxn ang="0">
                <a:pos x="184" y="281"/>
              </a:cxn>
              <a:cxn ang="0">
                <a:pos x="136" y="235"/>
              </a:cxn>
              <a:cxn ang="0">
                <a:pos x="129" y="230"/>
              </a:cxn>
              <a:cxn ang="0">
                <a:pos x="111" y="214"/>
              </a:cxn>
              <a:cxn ang="0">
                <a:pos x="87" y="188"/>
              </a:cxn>
              <a:cxn ang="0">
                <a:pos x="60" y="154"/>
              </a:cxn>
              <a:cxn ang="0">
                <a:pos x="57" y="149"/>
              </a:cxn>
              <a:cxn ang="0">
                <a:pos x="47" y="131"/>
              </a:cxn>
              <a:cxn ang="0">
                <a:pos x="31" y="100"/>
              </a:cxn>
              <a:cxn ang="0">
                <a:pos x="12" y="51"/>
              </a:cxn>
              <a:cxn ang="0">
                <a:pos x="6" y="35"/>
              </a:cxn>
              <a:cxn ang="0">
                <a:pos x="0" y="8"/>
              </a:cxn>
              <a:cxn ang="0">
                <a:pos x="9" y="2"/>
              </a:cxn>
              <a:cxn ang="0">
                <a:pos x="47" y="49"/>
              </a:cxn>
              <a:cxn ang="0">
                <a:pos x="49" y="54"/>
              </a:cxn>
              <a:cxn ang="0">
                <a:pos x="58" y="65"/>
              </a:cxn>
              <a:cxn ang="0">
                <a:pos x="72" y="86"/>
              </a:cxn>
              <a:cxn ang="0">
                <a:pos x="89" y="112"/>
              </a:cxn>
            </a:cxnLst>
            <a:rect l="0" t="0" r="r" b="b"/>
            <a:pathLst>
              <a:path w="281" h="316">
                <a:moveTo>
                  <a:pt x="89" y="112"/>
                </a:moveTo>
                <a:lnTo>
                  <a:pt x="89" y="113"/>
                </a:lnTo>
                <a:lnTo>
                  <a:pt x="93" y="116"/>
                </a:lnTo>
                <a:lnTo>
                  <a:pt x="100" y="122"/>
                </a:lnTo>
                <a:lnTo>
                  <a:pt x="107" y="128"/>
                </a:lnTo>
                <a:lnTo>
                  <a:pt x="116" y="136"/>
                </a:lnTo>
                <a:lnTo>
                  <a:pt x="126" y="148"/>
                </a:lnTo>
                <a:lnTo>
                  <a:pt x="136" y="159"/>
                </a:lnTo>
                <a:lnTo>
                  <a:pt x="149" y="172"/>
                </a:lnTo>
                <a:lnTo>
                  <a:pt x="150" y="175"/>
                </a:lnTo>
                <a:lnTo>
                  <a:pt x="158" y="181"/>
                </a:lnTo>
                <a:lnTo>
                  <a:pt x="168" y="188"/>
                </a:lnTo>
                <a:lnTo>
                  <a:pt x="180" y="199"/>
                </a:lnTo>
                <a:lnTo>
                  <a:pt x="195" y="210"/>
                </a:lnTo>
                <a:lnTo>
                  <a:pt x="211" y="222"/>
                </a:lnTo>
                <a:lnTo>
                  <a:pt x="226" y="233"/>
                </a:lnTo>
                <a:lnTo>
                  <a:pt x="241" y="243"/>
                </a:lnTo>
                <a:lnTo>
                  <a:pt x="257" y="258"/>
                </a:lnTo>
                <a:lnTo>
                  <a:pt x="269" y="269"/>
                </a:lnTo>
                <a:lnTo>
                  <a:pt x="276" y="280"/>
                </a:lnTo>
                <a:lnTo>
                  <a:pt x="280" y="288"/>
                </a:lnTo>
                <a:lnTo>
                  <a:pt x="281" y="295"/>
                </a:lnTo>
                <a:lnTo>
                  <a:pt x="281" y="301"/>
                </a:lnTo>
                <a:lnTo>
                  <a:pt x="280" y="304"/>
                </a:lnTo>
                <a:lnTo>
                  <a:pt x="280" y="306"/>
                </a:lnTo>
                <a:lnTo>
                  <a:pt x="280" y="307"/>
                </a:lnTo>
                <a:lnTo>
                  <a:pt x="281" y="310"/>
                </a:lnTo>
                <a:lnTo>
                  <a:pt x="280" y="313"/>
                </a:lnTo>
                <a:lnTo>
                  <a:pt x="276" y="314"/>
                </a:lnTo>
                <a:lnTo>
                  <a:pt x="270" y="316"/>
                </a:lnTo>
                <a:lnTo>
                  <a:pt x="261" y="316"/>
                </a:lnTo>
                <a:lnTo>
                  <a:pt x="247" y="313"/>
                </a:lnTo>
                <a:lnTo>
                  <a:pt x="245" y="313"/>
                </a:lnTo>
                <a:lnTo>
                  <a:pt x="240" y="313"/>
                </a:lnTo>
                <a:lnTo>
                  <a:pt x="231" y="310"/>
                </a:lnTo>
                <a:lnTo>
                  <a:pt x="219" y="304"/>
                </a:lnTo>
                <a:lnTo>
                  <a:pt x="203" y="295"/>
                </a:lnTo>
                <a:lnTo>
                  <a:pt x="184" y="281"/>
                </a:lnTo>
                <a:lnTo>
                  <a:pt x="161" y="262"/>
                </a:lnTo>
                <a:lnTo>
                  <a:pt x="136" y="235"/>
                </a:lnTo>
                <a:lnTo>
                  <a:pt x="134" y="235"/>
                </a:lnTo>
                <a:lnTo>
                  <a:pt x="129" y="230"/>
                </a:lnTo>
                <a:lnTo>
                  <a:pt x="121" y="223"/>
                </a:lnTo>
                <a:lnTo>
                  <a:pt x="111" y="214"/>
                </a:lnTo>
                <a:lnTo>
                  <a:pt x="100" y="203"/>
                </a:lnTo>
                <a:lnTo>
                  <a:pt x="87" y="188"/>
                </a:lnTo>
                <a:lnTo>
                  <a:pt x="73" y="172"/>
                </a:lnTo>
                <a:lnTo>
                  <a:pt x="60" y="154"/>
                </a:lnTo>
                <a:lnTo>
                  <a:pt x="59" y="154"/>
                </a:lnTo>
                <a:lnTo>
                  <a:pt x="57" y="149"/>
                </a:lnTo>
                <a:lnTo>
                  <a:pt x="52" y="142"/>
                </a:lnTo>
                <a:lnTo>
                  <a:pt x="47" y="131"/>
                </a:lnTo>
                <a:lnTo>
                  <a:pt x="39" y="117"/>
                </a:lnTo>
                <a:lnTo>
                  <a:pt x="31" y="100"/>
                </a:lnTo>
                <a:lnTo>
                  <a:pt x="21" y="77"/>
                </a:lnTo>
                <a:lnTo>
                  <a:pt x="12" y="51"/>
                </a:lnTo>
                <a:lnTo>
                  <a:pt x="10" y="47"/>
                </a:lnTo>
                <a:lnTo>
                  <a:pt x="6" y="35"/>
                </a:lnTo>
                <a:lnTo>
                  <a:pt x="2" y="21"/>
                </a:lnTo>
                <a:lnTo>
                  <a:pt x="0" y="8"/>
                </a:lnTo>
                <a:lnTo>
                  <a:pt x="1" y="0"/>
                </a:lnTo>
                <a:lnTo>
                  <a:pt x="9" y="2"/>
                </a:lnTo>
                <a:lnTo>
                  <a:pt x="23" y="18"/>
                </a:lnTo>
                <a:lnTo>
                  <a:pt x="47" y="49"/>
                </a:lnTo>
                <a:lnTo>
                  <a:pt x="47" y="51"/>
                </a:lnTo>
                <a:lnTo>
                  <a:pt x="49" y="54"/>
                </a:lnTo>
                <a:lnTo>
                  <a:pt x="53" y="58"/>
                </a:lnTo>
                <a:lnTo>
                  <a:pt x="58" y="65"/>
                </a:lnTo>
                <a:lnTo>
                  <a:pt x="64" y="74"/>
                </a:lnTo>
                <a:lnTo>
                  <a:pt x="72" y="86"/>
                </a:lnTo>
                <a:lnTo>
                  <a:pt x="81" y="97"/>
                </a:lnTo>
                <a:lnTo>
                  <a:pt x="89" y="112"/>
                </a:lnTo>
                <a:lnTo>
                  <a:pt x="89" y="112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5" name="Freeform 507"/>
          <p:cNvSpPr>
            <a:spLocks noChangeAspect="1"/>
          </p:cNvSpPr>
          <p:nvPr/>
        </p:nvSpPr>
        <p:spPr bwMode="auto">
          <a:xfrm>
            <a:off x="5003706" y="3197955"/>
            <a:ext cx="43778" cy="72324"/>
          </a:xfrm>
          <a:custGeom>
            <a:avLst/>
            <a:gdLst/>
            <a:ahLst/>
            <a:cxnLst>
              <a:cxn ang="0">
                <a:pos x="35" y="0"/>
              </a:cxn>
              <a:cxn ang="0">
                <a:pos x="43" y="6"/>
              </a:cxn>
              <a:cxn ang="0">
                <a:pos x="64" y="21"/>
              </a:cxn>
              <a:cxn ang="0">
                <a:pos x="96" y="41"/>
              </a:cxn>
              <a:cxn ang="0">
                <a:pos x="132" y="67"/>
              </a:cxn>
              <a:cxn ang="0">
                <a:pos x="171" y="94"/>
              </a:cxn>
              <a:cxn ang="0">
                <a:pos x="207" y="125"/>
              </a:cxn>
              <a:cxn ang="0">
                <a:pos x="234" y="154"/>
              </a:cxn>
              <a:cxn ang="0">
                <a:pos x="253" y="180"/>
              </a:cxn>
              <a:cxn ang="0">
                <a:pos x="257" y="186"/>
              </a:cxn>
              <a:cxn ang="0">
                <a:pos x="270" y="201"/>
              </a:cxn>
              <a:cxn ang="0">
                <a:pos x="285" y="230"/>
              </a:cxn>
              <a:cxn ang="0">
                <a:pos x="301" y="272"/>
              </a:cxn>
              <a:cxn ang="0">
                <a:pos x="314" y="329"/>
              </a:cxn>
              <a:cxn ang="0">
                <a:pos x="319" y="400"/>
              </a:cxn>
              <a:cxn ang="0">
                <a:pos x="314" y="488"/>
              </a:cxn>
              <a:cxn ang="0">
                <a:pos x="296" y="592"/>
              </a:cxn>
              <a:cxn ang="0">
                <a:pos x="285" y="585"/>
              </a:cxn>
              <a:cxn ang="0">
                <a:pos x="257" y="563"/>
              </a:cxn>
              <a:cxn ang="0">
                <a:pos x="217" y="530"/>
              </a:cxn>
              <a:cxn ang="0">
                <a:pos x="169" y="487"/>
              </a:cxn>
              <a:cxn ang="0">
                <a:pos x="119" y="437"/>
              </a:cxn>
              <a:cxn ang="0">
                <a:pos x="74" y="385"/>
              </a:cxn>
              <a:cxn ang="0">
                <a:pos x="37" y="330"/>
              </a:cxn>
              <a:cxn ang="0">
                <a:pos x="16" y="277"/>
              </a:cxn>
              <a:cxn ang="0">
                <a:pos x="13" y="274"/>
              </a:cxn>
              <a:cxn ang="0">
                <a:pos x="10" y="261"/>
              </a:cxn>
              <a:cxn ang="0">
                <a:pos x="5" y="239"/>
              </a:cxn>
              <a:cxn ang="0">
                <a:pos x="1" y="209"/>
              </a:cxn>
              <a:cxn ang="0">
                <a:pos x="0" y="170"/>
              </a:cxn>
              <a:cxn ang="0">
                <a:pos x="3" y="122"/>
              </a:cxn>
              <a:cxn ang="0">
                <a:pos x="15" y="65"/>
              </a:cxn>
              <a:cxn ang="0">
                <a:pos x="35" y="0"/>
              </a:cxn>
            </a:cxnLst>
            <a:rect l="0" t="0" r="r" b="b"/>
            <a:pathLst>
              <a:path w="319" h="592">
                <a:moveTo>
                  <a:pt x="35" y="0"/>
                </a:moveTo>
                <a:lnTo>
                  <a:pt x="43" y="6"/>
                </a:lnTo>
                <a:lnTo>
                  <a:pt x="64" y="21"/>
                </a:lnTo>
                <a:lnTo>
                  <a:pt x="96" y="41"/>
                </a:lnTo>
                <a:lnTo>
                  <a:pt x="132" y="67"/>
                </a:lnTo>
                <a:lnTo>
                  <a:pt x="171" y="94"/>
                </a:lnTo>
                <a:lnTo>
                  <a:pt x="207" y="125"/>
                </a:lnTo>
                <a:lnTo>
                  <a:pt x="234" y="154"/>
                </a:lnTo>
                <a:lnTo>
                  <a:pt x="253" y="180"/>
                </a:lnTo>
                <a:lnTo>
                  <a:pt x="257" y="186"/>
                </a:lnTo>
                <a:lnTo>
                  <a:pt x="270" y="201"/>
                </a:lnTo>
                <a:lnTo>
                  <a:pt x="285" y="230"/>
                </a:lnTo>
                <a:lnTo>
                  <a:pt x="301" y="272"/>
                </a:lnTo>
                <a:lnTo>
                  <a:pt x="314" y="329"/>
                </a:lnTo>
                <a:lnTo>
                  <a:pt x="319" y="400"/>
                </a:lnTo>
                <a:lnTo>
                  <a:pt x="314" y="488"/>
                </a:lnTo>
                <a:lnTo>
                  <a:pt x="296" y="592"/>
                </a:lnTo>
                <a:lnTo>
                  <a:pt x="285" y="585"/>
                </a:lnTo>
                <a:lnTo>
                  <a:pt x="257" y="563"/>
                </a:lnTo>
                <a:lnTo>
                  <a:pt x="217" y="530"/>
                </a:lnTo>
                <a:lnTo>
                  <a:pt x="169" y="487"/>
                </a:lnTo>
                <a:lnTo>
                  <a:pt x="119" y="437"/>
                </a:lnTo>
                <a:lnTo>
                  <a:pt x="74" y="385"/>
                </a:lnTo>
                <a:lnTo>
                  <a:pt x="37" y="330"/>
                </a:lnTo>
                <a:lnTo>
                  <a:pt x="16" y="277"/>
                </a:lnTo>
                <a:lnTo>
                  <a:pt x="13" y="274"/>
                </a:lnTo>
                <a:lnTo>
                  <a:pt x="10" y="261"/>
                </a:lnTo>
                <a:lnTo>
                  <a:pt x="5" y="239"/>
                </a:lnTo>
                <a:lnTo>
                  <a:pt x="1" y="209"/>
                </a:lnTo>
                <a:lnTo>
                  <a:pt x="0" y="170"/>
                </a:lnTo>
                <a:lnTo>
                  <a:pt x="3" y="122"/>
                </a:lnTo>
                <a:lnTo>
                  <a:pt x="15" y="65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6" name="Freeform 508"/>
          <p:cNvSpPr>
            <a:spLocks noChangeAspect="1"/>
          </p:cNvSpPr>
          <p:nvPr/>
        </p:nvSpPr>
        <p:spPr bwMode="auto">
          <a:xfrm>
            <a:off x="5003706" y="3197955"/>
            <a:ext cx="43778" cy="72324"/>
          </a:xfrm>
          <a:custGeom>
            <a:avLst/>
            <a:gdLst/>
            <a:ahLst/>
            <a:cxnLst>
              <a:cxn ang="0">
                <a:pos x="35" y="0"/>
              </a:cxn>
              <a:cxn ang="0">
                <a:pos x="43" y="6"/>
              </a:cxn>
              <a:cxn ang="0">
                <a:pos x="64" y="21"/>
              </a:cxn>
              <a:cxn ang="0">
                <a:pos x="96" y="41"/>
              </a:cxn>
              <a:cxn ang="0">
                <a:pos x="132" y="67"/>
              </a:cxn>
              <a:cxn ang="0">
                <a:pos x="171" y="94"/>
              </a:cxn>
              <a:cxn ang="0">
                <a:pos x="207" y="125"/>
              </a:cxn>
              <a:cxn ang="0">
                <a:pos x="234" y="154"/>
              </a:cxn>
              <a:cxn ang="0">
                <a:pos x="253" y="180"/>
              </a:cxn>
              <a:cxn ang="0">
                <a:pos x="257" y="186"/>
              </a:cxn>
              <a:cxn ang="0">
                <a:pos x="270" y="201"/>
              </a:cxn>
              <a:cxn ang="0">
                <a:pos x="285" y="230"/>
              </a:cxn>
              <a:cxn ang="0">
                <a:pos x="301" y="272"/>
              </a:cxn>
              <a:cxn ang="0">
                <a:pos x="314" y="329"/>
              </a:cxn>
              <a:cxn ang="0">
                <a:pos x="319" y="400"/>
              </a:cxn>
              <a:cxn ang="0">
                <a:pos x="314" y="488"/>
              </a:cxn>
              <a:cxn ang="0">
                <a:pos x="296" y="592"/>
              </a:cxn>
              <a:cxn ang="0">
                <a:pos x="285" y="585"/>
              </a:cxn>
              <a:cxn ang="0">
                <a:pos x="257" y="563"/>
              </a:cxn>
              <a:cxn ang="0">
                <a:pos x="217" y="530"/>
              </a:cxn>
              <a:cxn ang="0">
                <a:pos x="169" y="487"/>
              </a:cxn>
              <a:cxn ang="0">
                <a:pos x="119" y="437"/>
              </a:cxn>
              <a:cxn ang="0">
                <a:pos x="74" y="385"/>
              </a:cxn>
              <a:cxn ang="0">
                <a:pos x="37" y="330"/>
              </a:cxn>
              <a:cxn ang="0">
                <a:pos x="16" y="277"/>
              </a:cxn>
              <a:cxn ang="0">
                <a:pos x="13" y="274"/>
              </a:cxn>
              <a:cxn ang="0">
                <a:pos x="10" y="261"/>
              </a:cxn>
              <a:cxn ang="0">
                <a:pos x="5" y="239"/>
              </a:cxn>
              <a:cxn ang="0">
                <a:pos x="1" y="209"/>
              </a:cxn>
              <a:cxn ang="0">
                <a:pos x="0" y="170"/>
              </a:cxn>
              <a:cxn ang="0">
                <a:pos x="3" y="122"/>
              </a:cxn>
              <a:cxn ang="0">
                <a:pos x="15" y="65"/>
              </a:cxn>
              <a:cxn ang="0">
                <a:pos x="35" y="0"/>
              </a:cxn>
              <a:cxn ang="0">
                <a:pos x="35" y="0"/>
              </a:cxn>
            </a:cxnLst>
            <a:rect l="0" t="0" r="r" b="b"/>
            <a:pathLst>
              <a:path w="319" h="592">
                <a:moveTo>
                  <a:pt x="35" y="0"/>
                </a:moveTo>
                <a:lnTo>
                  <a:pt x="43" y="6"/>
                </a:lnTo>
                <a:lnTo>
                  <a:pt x="64" y="21"/>
                </a:lnTo>
                <a:lnTo>
                  <a:pt x="96" y="41"/>
                </a:lnTo>
                <a:lnTo>
                  <a:pt x="132" y="67"/>
                </a:lnTo>
                <a:lnTo>
                  <a:pt x="171" y="94"/>
                </a:lnTo>
                <a:lnTo>
                  <a:pt x="207" y="125"/>
                </a:lnTo>
                <a:lnTo>
                  <a:pt x="234" y="154"/>
                </a:lnTo>
                <a:lnTo>
                  <a:pt x="253" y="180"/>
                </a:lnTo>
                <a:lnTo>
                  <a:pt x="257" y="186"/>
                </a:lnTo>
                <a:lnTo>
                  <a:pt x="270" y="201"/>
                </a:lnTo>
                <a:lnTo>
                  <a:pt x="285" y="230"/>
                </a:lnTo>
                <a:lnTo>
                  <a:pt x="301" y="272"/>
                </a:lnTo>
                <a:lnTo>
                  <a:pt x="314" y="329"/>
                </a:lnTo>
                <a:lnTo>
                  <a:pt x="319" y="400"/>
                </a:lnTo>
                <a:lnTo>
                  <a:pt x="314" y="488"/>
                </a:lnTo>
                <a:lnTo>
                  <a:pt x="296" y="592"/>
                </a:lnTo>
                <a:lnTo>
                  <a:pt x="285" y="585"/>
                </a:lnTo>
                <a:lnTo>
                  <a:pt x="257" y="563"/>
                </a:lnTo>
                <a:lnTo>
                  <a:pt x="217" y="530"/>
                </a:lnTo>
                <a:lnTo>
                  <a:pt x="169" y="487"/>
                </a:lnTo>
                <a:lnTo>
                  <a:pt x="119" y="437"/>
                </a:lnTo>
                <a:lnTo>
                  <a:pt x="74" y="385"/>
                </a:lnTo>
                <a:lnTo>
                  <a:pt x="37" y="330"/>
                </a:lnTo>
                <a:lnTo>
                  <a:pt x="16" y="277"/>
                </a:lnTo>
                <a:lnTo>
                  <a:pt x="13" y="274"/>
                </a:lnTo>
                <a:lnTo>
                  <a:pt x="10" y="261"/>
                </a:lnTo>
                <a:lnTo>
                  <a:pt x="5" y="239"/>
                </a:lnTo>
                <a:lnTo>
                  <a:pt x="1" y="209"/>
                </a:lnTo>
                <a:lnTo>
                  <a:pt x="0" y="170"/>
                </a:lnTo>
                <a:lnTo>
                  <a:pt x="3" y="122"/>
                </a:lnTo>
                <a:lnTo>
                  <a:pt x="15" y="65"/>
                </a:lnTo>
                <a:lnTo>
                  <a:pt x="35" y="0"/>
                </a:lnTo>
                <a:lnTo>
                  <a:pt x="3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7" name="Freeform 509"/>
          <p:cNvSpPr>
            <a:spLocks noChangeAspect="1"/>
          </p:cNvSpPr>
          <p:nvPr/>
        </p:nvSpPr>
        <p:spPr bwMode="auto">
          <a:xfrm>
            <a:off x="5006287" y="3231844"/>
            <a:ext cx="37848" cy="38857"/>
          </a:xfrm>
          <a:custGeom>
            <a:avLst/>
            <a:gdLst/>
            <a:ahLst/>
            <a:cxnLst>
              <a:cxn ang="0">
                <a:pos x="98" y="106"/>
              </a:cxn>
              <a:cxn ang="0">
                <a:pos x="107" y="117"/>
              </a:cxn>
              <a:cxn ang="0">
                <a:pos x="122" y="135"/>
              </a:cxn>
              <a:cxn ang="0">
                <a:pos x="142" y="159"/>
              </a:cxn>
              <a:cxn ang="0">
                <a:pos x="156" y="175"/>
              </a:cxn>
              <a:cxn ang="0">
                <a:pos x="170" y="185"/>
              </a:cxn>
              <a:cxn ang="0">
                <a:pos x="194" y="204"/>
              </a:cxn>
              <a:cxn ang="0">
                <a:pos x="222" y="229"/>
              </a:cxn>
              <a:cxn ang="0">
                <a:pos x="253" y="258"/>
              </a:cxn>
              <a:cxn ang="0">
                <a:pos x="271" y="282"/>
              </a:cxn>
              <a:cxn ang="0">
                <a:pos x="276" y="298"/>
              </a:cxn>
              <a:cxn ang="0">
                <a:pos x="275" y="307"/>
              </a:cxn>
              <a:cxn ang="0">
                <a:pos x="275" y="310"/>
              </a:cxn>
              <a:cxn ang="0">
                <a:pos x="275" y="316"/>
              </a:cxn>
              <a:cxn ang="0">
                <a:pos x="265" y="318"/>
              </a:cxn>
              <a:cxn ang="0">
                <a:pos x="242" y="314"/>
              </a:cxn>
              <a:cxn ang="0">
                <a:pos x="235" y="314"/>
              </a:cxn>
              <a:cxn ang="0">
                <a:pos x="214" y="307"/>
              </a:cxn>
              <a:cxn ang="0">
                <a:pos x="180" y="284"/>
              </a:cxn>
              <a:cxn ang="0">
                <a:pos x="132" y="237"/>
              </a:cxn>
              <a:cxn ang="0">
                <a:pos x="125" y="233"/>
              </a:cxn>
              <a:cxn ang="0">
                <a:pos x="107" y="217"/>
              </a:cxn>
              <a:cxn ang="0">
                <a:pos x="82" y="191"/>
              </a:cxn>
              <a:cxn ang="0">
                <a:pos x="55" y="156"/>
              </a:cxn>
              <a:cxn ang="0">
                <a:pos x="52" y="152"/>
              </a:cxn>
              <a:cxn ang="0">
                <a:pos x="41" y="133"/>
              </a:cxn>
              <a:cxn ang="0">
                <a:pos x="26" y="103"/>
              </a:cxn>
              <a:cxn ang="0">
                <a:pos x="7" y="54"/>
              </a:cxn>
              <a:cxn ang="0">
                <a:pos x="2" y="38"/>
              </a:cxn>
              <a:cxn ang="0">
                <a:pos x="0" y="9"/>
              </a:cxn>
              <a:cxn ang="0">
                <a:pos x="11" y="0"/>
              </a:cxn>
              <a:cxn ang="0">
                <a:pos x="52" y="46"/>
              </a:cxn>
              <a:cxn ang="0">
                <a:pos x="54" y="51"/>
              </a:cxn>
              <a:cxn ang="0">
                <a:pos x="65" y="61"/>
              </a:cxn>
              <a:cxn ang="0">
                <a:pos x="79" y="78"/>
              </a:cxn>
              <a:cxn ang="0">
                <a:pos x="98" y="104"/>
              </a:cxn>
            </a:cxnLst>
            <a:rect l="0" t="0" r="r" b="b"/>
            <a:pathLst>
              <a:path w="276" h="318">
                <a:moveTo>
                  <a:pt x="98" y="104"/>
                </a:moveTo>
                <a:lnTo>
                  <a:pt x="98" y="106"/>
                </a:lnTo>
                <a:lnTo>
                  <a:pt x="102" y="110"/>
                </a:lnTo>
                <a:lnTo>
                  <a:pt x="107" y="117"/>
                </a:lnTo>
                <a:lnTo>
                  <a:pt x="115" y="125"/>
                </a:lnTo>
                <a:lnTo>
                  <a:pt x="122" y="135"/>
                </a:lnTo>
                <a:lnTo>
                  <a:pt x="132" y="146"/>
                </a:lnTo>
                <a:lnTo>
                  <a:pt x="142" y="159"/>
                </a:lnTo>
                <a:lnTo>
                  <a:pt x="155" y="172"/>
                </a:lnTo>
                <a:lnTo>
                  <a:pt x="156" y="175"/>
                </a:lnTo>
                <a:lnTo>
                  <a:pt x="161" y="178"/>
                </a:lnTo>
                <a:lnTo>
                  <a:pt x="170" y="185"/>
                </a:lnTo>
                <a:lnTo>
                  <a:pt x="182" y="194"/>
                </a:lnTo>
                <a:lnTo>
                  <a:pt x="194" y="204"/>
                </a:lnTo>
                <a:lnTo>
                  <a:pt x="208" y="216"/>
                </a:lnTo>
                <a:lnTo>
                  <a:pt x="222" y="229"/>
                </a:lnTo>
                <a:lnTo>
                  <a:pt x="238" y="242"/>
                </a:lnTo>
                <a:lnTo>
                  <a:pt x="253" y="258"/>
                </a:lnTo>
                <a:lnTo>
                  <a:pt x="264" y="272"/>
                </a:lnTo>
                <a:lnTo>
                  <a:pt x="271" y="282"/>
                </a:lnTo>
                <a:lnTo>
                  <a:pt x="275" y="292"/>
                </a:lnTo>
                <a:lnTo>
                  <a:pt x="276" y="298"/>
                </a:lnTo>
                <a:lnTo>
                  <a:pt x="275" y="304"/>
                </a:lnTo>
                <a:lnTo>
                  <a:pt x="275" y="307"/>
                </a:lnTo>
                <a:lnTo>
                  <a:pt x="275" y="308"/>
                </a:lnTo>
                <a:lnTo>
                  <a:pt x="275" y="310"/>
                </a:lnTo>
                <a:lnTo>
                  <a:pt x="276" y="313"/>
                </a:lnTo>
                <a:lnTo>
                  <a:pt x="275" y="316"/>
                </a:lnTo>
                <a:lnTo>
                  <a:pt x="271" y="317"/>
                </a:lnTo>
                <a:lnTo>
                  <a:pt x="265" y="318"/>
                </a:lnTo>
                <a:lnTo>
                  <a:pt x="256" y="317"/>
                </a:lnTo>
                <a:lnTo>
                  <a:pt x="242" y="314"/>
                </a:lnTo>
                <a:lnTo>
                  <a:pt x="240" y="314"/>
                </a:lnTo>
                <a:lnTo>
                  <a:pt x="235" y="314"/>
                </a:lnTo>
                <a:lnTo>
                  <a:pt x="227" y="311"/>
                </a:lnTo>
                <a:lnTo>
                  <a:pt x="214" y="307"/>
                </a:lnTo>
                <a:lnTo>
                  <a:pt x="199" y="297"/>
                </a:lnTo>
                <a:lnTo>
                  <a:pt x="180" y="284"/>
                </a:lnTo>
                <a:lnTo>
                  <a:pt x="158" y="265"/>
                </a:lnTo>
                <a:lnTo>
                  <a:pt x="132" y="237"/>
                </a:lnTo>
                <a:lnTo>
                  <a:pt x="130" y="237"/>
                </a:lnTo>
                <a:lnTo>
                  <a:pt x="125" y="233"/>
                </a:lnTo>
                <a:lnTo>
                  <a:pt x="117" y="226"/>
                </a:lnTo>
                <a:lnTo>
                  <a:pt x="107" y="217"/>
                </a:lnTo>
                <a:lnTo>
                  <a:pt x="94" y="206"/>
                </a:lnTo>
                <a:lnTo>
                  <a:pt x="82" y="191"/>
                </a:lnTo>
                <a:lnTo>
                  <a:pt x="68" y="175"/>
                </a:lnTo>
                <a:lnTo>
                  <a:pt x="55" y="156"/>
                </a:lnTo>
                <a:lnTo>
                  <a:pt x="54" y="156"/>
                </a:lnTo>
                <a:lnTo>
                  <a:pt x="52" y="152"/>
                </a:lnTo>
                <a:lnTo>
                  <a:pt x="46" y="145"/>
                </a:lnTo>
                <a:lnTo>
                  <a:pt x="41" y="133"/>
                </a:lnTo>
                <a:lnTo>
                  <a:pt x="34" y="120"/>
                </a:lnTo>
                <a:lnTo>
                  <a:pt x="26" y="103"/>
                </a:lnTo>
                <a:lnTo>
                  <a:pt x="16" y="80"/>
                </a:lnTo>
                <a:lnTo>
                  <a:pt x="7" y="54"/>
                </a:lnTo>
                <a:lnTo>
                  <a:pt x="6" y="49"/>
                </a:lnTo>
                <a:lnTo>
                  <a:pt x="2" y="38"/>
                </a:lnTo>
                <a:lnTo>
                  <a:pt x="0" y="22"/>
                </a:lnTo>
                <a:lnTo>
                  <a:pt x="0" y="9"/>
                </a:lnTo>
                <a:lnTo>
                  <a:pt x="4" y="0"/>
                </a:lnTo>
                <a:lnTo>
                  <a:pt x="11" y="0"/>
                </a:lnTo>
                <a:lnTo>
                  <a:pt x="26" y="15"/>
                </a:lnTo>
                <a:lnTo>
                  <a:pt x="52" y="46"/>
                </a:lnTo>
                <a:lnTo>
                  <a:pt x="52" y="48"/>
                </a:lnTo>
                <a:lnTo>
                  <a:pt x="54" y="51"/>
                </a:lnTo>
                <a:lnTo>
                  <a:pt x="59" y="55"/>
                </a:lnTo>
                <a:lnTo>
                  <a:pt x="65" y="61"/>
                </a:lnTo>
                <a:lnTo>
                  <a:pt x="72" y="68"/>
                </a:lnTo>
                <a:lnTo>
                  <a:pt x="79" y="78"/>
                </a:lnTo>
                <a:lnTo>
                  <a:pt x="88" y="90"/>
                </a:lnTo>
                <a:lnTo>
                  <a:pt x="98" y="10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8" name="Freeform 510"/>
          <p:cNvSpPr>
            <a:spLocks noChangeAspect="1"/>
          </p:cNvSpPr>
          <p:nvPr/>
        </p:nvSpPr>
        <p:spPr bwMode="auto">
          <a:xfrm>
            <a:off x="5006287" y="3231844"/>
            <a:ext cx="37848" cy="38857"/>
          </a:xfrm>
          <a:custGeom>
            <a:avLst/>
            <a:gdLst/>
            <a:ahLst/>
            <a:cxnLst>
              <a:cxn ang="0">
                <a:pos x="98" y="106"/>
              </a:cxn>
              <a:cxn ang="0">
                <a:pos x="107" y="117"/>
              </a:cxn>
              <a:cxn ang="0">
                <a:pos x="122" y="135"/>
              </a:cxn>
              <a:cxn ang="0">
                <a:pos x="142" y="159"/>
              </a:cxn>
              <a:cxn ang="0">
                <a:pos x="156" y="175"/>
              </a:cxn>
              <a:cxn ang="0">
                <a:pos x="170" y="185"/>
              </a:cxn>
              <a:cxn ang="0">
                <a:pos x="194" y="204"/>
              </a:cxn>
              <a:cxn ang="0">
                <a:pos x="222" y="229"/>
              </a:cxn>
              <a:cxn ang="0">
                <a:pos x="253" y="258"/>
              </a:cxn>
              <a:cxn ang="0">
                <a:pos x="271" y="282"/>
              </a:cxn>
              <a:cxn ang="0">
                <a:pos x="276" y="298"/>
              </a:cxn>
              <a:cxn ang="0">
                <a:pos x="275" y="307"/>
              </a:cxn>
              <a:cxn ang="0">
                <a:pos x="275" y="310"/>
              </a:cxn>
              <a:cxn ang="0">
                <a:pos x="275" y="316"/>
              </a:cxn>
              <a:cxn ang="0">
                <a:pos x="265" y="318"/>
              </a:cxn>
              <a:cxn ang="0">
                <a:pos x="242" y="314"/>
              </a:cxn>
              <a:cxn ang="0">
                <a:pos x="235" y="314"/>
              </a:cxn>
              <a:cxn ang="0">
                <a:pos x="214" y="307"/>
              </a:cxn>
              <a:cxn ang="0">
                <a:pos x="180" y="284"/>
              </a:cxn>
              <a:cxn ang="0">
                <a:pos x="132" y="237"/>
              </a:cxn>
              <a:cxn ang="0">
                <a:pos x="125" y="233"/>
              </a:cxn>
              <a:cxn ang="0">
                <a:pos x="107" y="217"/>
              </a:cxn>
              <a:cxn ang="0">
                <a:pos x="82" y="191"/>
              </a:cxn>
              <a:cxn ang="0">
                <a:pos x="55" y="156"/>
              </a:cxn>
              <a:cxn ang="0">
                <a:pos x="52" y="152"/>
              </a:cxn>
              <a:cxn ang="0">
                <a:pos x="41" y="133"/>
              </a:cxn>
              <a:cxn ang="0">
                <a:pos x="26" y="103"/>
              </a:cxn>
              <a:cxn ang="0">
                <a:pos x="7" y="54"/>
              </a:cxn>
              <a:cxn ang="0">
                <a:pos x="2" y="38"/>
              </a:cxn>
              <a:cxn ang="0">
                <a:pos x="0" y="9"/>
              </a:cxn>
              <a:cxn ang="0">
                <a:pos x="11" y="0"/>
              </a:cxn>
              <a:cxn ang="0">
                <a:pos x="52" y="46"/>
              </a:cxn>
              <a:cxn ang="0">
                <a:pos x="54" y="51"/>
              </a:cxn>
              <a:cxn ang="0">
                <a:pos x="65" y="61"/>
              </a:cxn>
              <a:cxn ang="0">
                <a:pos x="79" y="78"/>
              </a:cxn>
              <a:cxn ang="0">
                <a:pos x="98" y="104"/>
              </a:cxn>
            </a:cxnLst>
            <a:rect l="0" t="0" r="r" b="b"/>
            <a:pathLst>
              <a:path w="276" h="318">
                <a:moveTo>
                  <a:pt x="98" y="104"/>
                </a:moveTo>
                <a:lnTo>
                  <a:pt x="98" y="106"/>
                </a:lnTo>
                <a:lnTo>
                  <a:pt x="102" y="110"/>
                </a:lnTo>
                <a:lnTo>
                  <a:pt x="107" y="117"/>
                </a:lnTo>
                <a:lnTo>
                  <a:pt x="115" y="125"/>
                </a:lnTo>
                <a:lnTo>
                  <a:pt x="122" y="135"/>
                </a:lnTo>
                <a:lnTo>
                  <a:pt x="132" y="146"/>
                </a:lnTo>
                <a:lnTo>
                  <a:pt x="142" y="159"/>
                </a:lnTo>
                <a:lnTo>
                  <a:pt x="155" y="172"/>
                </a:lnTo>
                <a:lnTo>
                  <a:pt x="156" y="175"/>
                </a:lnTo>
                <a:lnTo>
                  <a:pt x="161" y="178"/>
                </a:lnTo>
                <a:lnTo>
                  <a:pt x="170" y="185"/>
                </a:lnTo>
                <a:lnTo>
                  <a:pt x="182" y="194"/>
                </a:lnTo>
                <a:lnTo>
                  <a:pt x="194" y="204"/>
                </a:lnTo>
                <a:lnTo>
                  <a:pt x="208" y="216"/>
                </a:lnTo>
                <a:lnTo>
                  <a:pt x="222" y="229"/>
                </a:lnTo>
                <a:lnTo>
                  <a:pt x="238" y="242"/>
                </a:lnTo>
                <a:lnTo>
                  <a:pt x="253" y="258"/>
                </a:lnTo>
                <a:lnTo>
                  <a:pt x="264" y="272"/>
                </a:lnTo>
                <a:lnTo>
                  <a:pt x="271" y="282"/>
                </a:lnTo>
                <a:lnTo>
                  <a:pt x="275" y="292"/>
                </a:lnTo>
                <a:lnTo>
                  <a:pt x="276" y="298"/>
                </a:lnTo>
                <a:lnTo>
                  <a:pt x="275" y="304"/>
                </a:lnTo>
                <a:lnTo>
                  <a:pt x="275" y="307"/>
                </a:lnTo>
                <a:lnTo>
                  <a:pt x="275" y="308"/>
                </a:lnTo>
                <a:lnTo>
                  <a:pt x="275" y="310"/>
                </a:lnTo>
                <a:lnTo>
                  <a:pt x="276" y="313"/>
                </a:lnTo>
                <a:lnTo>
                  <a:pt x="275" y="316"/>
                </a:lnTo>
                <a:lnTo>
                  <a:pt x="271" y="317"/>
                </a:lnTo>
                <a:lnTo>
                  <a:pt x="265" y="318"/>
                </a:lnTo>
                <a:lnTo>
                  <a:pt x="256" y="317"/>
                </a:lnTo>
                <a:lnTo>
                  <a:pt x="242" y="314"/>
                </a:lnTo>
                <a:lnTo>
                  <a:pt x="240" y="314"/>
                </a:lnTo>
                <a:lnTo>
                  <a:pt x="235" y="314"/>
                </a:lnTo>
                <a:lnTo>
                  <a:pt x="227" y="311"/>
                </a:lnTo>
                <a:lnTo>
                  <a:pt x="214" y="307"/>
                </a:lnTo>
                <a:lnTo>
                  <a:pt x="199" y="297"/>
                </a:lnTo>
                <a:lnTo>
                  <a:pt x="180" y="284"/>
                </a:lnTo>
                <a:lnTo>
                  <a:pt x="158" y="265"/>
                </a:lnTo>
                <a:lnTo>
                  <a:pt x="132" y="237"/>
                </a:lnTo>
                <a:lnTo>
                  <a:pt x="130" y="237"/>
                </a:lnTo>
                <a:lnTo>
                  <a:pt x="125" y="233"/>
                </a:lnTo>
                <a:lnTo>
                  <a:pt x="117" y="226"/>
                </a:lnTo>
                <a:lnTo>
                  <a:pt x="107" y="217"/>
                </a:lnTo>
                <a:lnTo>
                  <a:pt x="94" y="206"/>
                </a:lnTo>
                <a:lnTo>
                  <a:pt x="82" y="191"/>
                </a:lnTo>
                <a:lnTo>
                  <a:pt x="68" y="175"/>
                </a:lnTo>
                <a:lnTo>
                  <a:pt x="55" y="156"/>
                </a:lnTo>
                <a:lnTo>
                  <a:pt x="54" y="156"/>
                </a:lnTo>
                <a:lnTo>
                  <a:pt x="52" y="152"/>
                </a:lnTo>
                <a:lnTo>
                  <a:pt x="46" y="145"/>
                </a:lnTo>
                <a:lnTo>
                  <a:pt x="41" y="133"/>
                </a:lnTo>
                <a:lnTo>
                  <a:pt x="34" y="120"/>
                </a:lnTo>
                <a:lnTo>
                  <a:pt x="26" y="103"/>
                </a:lnTo>
                <a:lnTo>
                  <a:pt x="16" y="80"/>
                </a:lnTo>
                <a:lnTo>
                  <a:pt x="7" y="54"/>
                </a:lnTo>
                <a:lnTo>
                  <a:pt x="6" y="49"/>
                </a:lnTo>
                <a:lnTo>
                  <a:pt x="2" y="38"/>
                </a:lnTo>
                <a:lnTo>
                  <a:pt x="0" y="22"/>
                </a:lnTo>
                <a:lnTo>
                  <a:pt x="0" y="9"/>
                </a:lnTo>
                <a:lnTo>
                  <a:pt x="4" y="0"/>
                </a:lnTo>
                <a:lnTo>
                  <a:pt x="11" y="0"/>
                </a:lnTo>
                <a:lnTo>
                  <a:pt x="26" y="15"/>
                </a:lnTo>
                <a:lnTo>
                  <a:pt x="52" y="46"/>
                </a:lnTo>
                <a:lnTo>
                  <a:pt x="52" y="48"/>
                </a:lnTo>
                <a:lnTo>
                  <a:pt x="54" y="51"/>
                </a:lnTo>
                <a:lnTo>
                  <a:pt x="59" y="55"/>
                </a:lnTo>
                <a:lnTo>
                  <a:pt x="65" y="61"/>
                </a:lnTo>
                <a:lnTo>
                  <a:pt x="72" y="68"/>
                </a:lnTo>
                <a:lnTo>
                  <a:pt x="79" y="78"/>
                </a:lnTo>
                <a:lnTo>
                  <a:pt x="88" y="90"/>
                </a:lnTo>
                <a:lnTo>
                  <a:pt x="98" y="104"/>
                </a:lnTo>
                <a:lnTo>
                  <a:pt x="98" y="104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59" name="Freeform 511"/>
          <p:cNvSpPr>
            <a:spLocks noChangeAspect="1"/>
          </p:cNvSpPr>
          <p:nvPr/>
        </p:nvSpPr>
        <p:spPr bwMode="auto">
          <a:xfrm>
            <a:off x="5019014" y="3194997"/>
            <a:ext cx="43877" cy="71015"/>
          </a:xfrm>
          <a:custGeom>
            <a:avLst/>
            <a:gdLst/>
            <a:ahLst/>
            <a:cxnLst>
              <a:cxn ang="0">
                <a:pos x="34" y="0"/>
              </a:cxn>
              <a:cxn ang="0">
                <a:pos x="42" y="6"/>
              </a:cxn>
              <a:cxn ang="0">
                <a:pos x="63" y="19"/>
              </a:cxn>
              <a:cxn ang="0">
                <a:pos x="95" y="41"/>
              </a:cxn>
              <a:cxn ang="0">
                <a:pos x="133" y="65"/>
              </a:cxn>
              <a:cxn ang="0">
                <a:pos x="171" y="94"/>
              </a:cxn>
              <a:cxn ang="0">
                <a:pos x="206" y="125"/>
              </a:cxn>
              <a:cxn ang="0">
                <a:pos x="235" y="154"/>
              </a:cxn>
              <a:cxn ang="0">
                <a:pos x="253" y="180"/>
              </a:cxn>
              <a:cxn ang="0">
                <a:pos x="256" y="185"/>
              </a:cxn>
              <a:cxn ang="0">
                <a:pos x="269" y="200"/>
              </a:cxn>
              <a:cxn ang="0">
                <a:pos x="284" y="227"/>
              </a:cxn>
              <a:cxn ang="0">
                <a:pos x="301" y="266"/>
              </a:cxn>
              <a:cxn ang="0">
                <a:pos x="313" y="320"/>
              </a:cxn>
              <a:cxn ang="0">
                <a:pos x="318" y="389"/>
              </a:cxn>
              <a:cxn ang="0">
                <a:pos x="313" y="476"/>
              </a:cxn>
              <a:cxn ang="0">
                <a:pos x="294" y="580"/>
              </a:cxn>
              <a:cxn ang="0">
                <a:pos x="283" y="573"/>
              </a:cxn>
              <a:cxn ang="0">
                <a:pos x="254" y="550"/>
              </a:cxn>
              <a:cxn ang="0">
                <a:pos x="213" y="515"/>
              </a:cxn>
              <a:cxn ang="0">
                <a:pos x="165" y="470"/>
              </a:cxn>
              <a:cxn ang="0">
                <a:pos x="115" y="421"/>
              </a:cxn>
              <a:cxn ang="0">
                <a:pos x="70" y="366"/>
              </a:cxn>
              <a:cxn ang="0">
                <a:pos x="32" y="313"/>
              </a:cxn>
              <a:cxn ang="0">
                <a:pos x="10" y="259"/>
              </a:cxn>
              <a:cxn ang="0">
                <a:pos x="8" y="256"/>
              </a:cxn>
              <a:cxn ang="0">
                <a:pos x="5" y="245"/>
              </a:cxn>
              <a:cxn ang="0">
                <a:pos x="3" y="226"/>
              </a:cxn>
              <a:cxn ang="0">
                <a:pos x="0" y="198"/>
              </a:cxn>
              <a:cxn ang="0">
                <a:pos x="1" y="164"/>
              </a:cxn>
              <a:cxn ang="0">
                <a:pos x="6" y="119"/>
              </a:cxn>
              <a:cxn ang="0">
                <a:pos x="17" y="64"/>
              </a:cxn>
              <a:cxn ang="0">
                <a:pos x="34" y="0"/>
              </a:cxn>
            </a:cxnLst>
            <a:rect l="0" t="0" r="r" b="b"/>
            <a:pathLst>
              <a:path w="318" h="580">
                <a:moveTo>
                  <a:pt x="34" y="0"/>
                </a:moveTo>
                <a:lnTo>
                  <a:pt x="42" y="6"/>
                </a:lnTo>
                <a:lnTo>
                  <a:pt x="63" y="19"/>
                </a:lnTo>
                <a:lnTo>
                  <a:pt x="95" y="41"/>
                </a:lnTo>
                <a:lnTo>
                  <a:pt x="133" y="65"/>
                </a:lnTo>
                <a:lnTo>
                  <a:pt x="171" y="94"/>
                </a:lnTo>
                <a:lnTo>
                  <a:pt x="206" y="125"/>
                </a:lnTo>
                <a:lnTo>
                  <a:pt x="235" y="154"/>
                </a:lnTo>
                <a:lnTo>
                  <a:pt x="253" y="180"/>
                </a:lnTo>
                <a:lnTo>
                  <a:pt x="256" y="185"/>
                </a:lnTo>
                <a:lnTo>
                  <a:pt x="269" y="200"/>
                </a:lnTo>
                <a:lnTo>
                  <a:pt x="284" y="227"/>
                </a:lnTo>
                <a:lnTo>
                  <a:pt x="301" y="266"/>
                </a:lnTo>
                <a:lnTo>
                  <a:pt x="313" y="320"/>
                </a:lnTo>
                <a:lnTo>
                  <a:pt x="318" y="389"/>
                </a:lnTo>
                <a:lnTo>
                  <a:pt x="313" y="476"/>
                </a:lnTo>
                <a:lnTo>
                  <a:pt x="294" y="580"/>
                </a:lnTo>
                <a:lnTo>
                  <a:pt x="283" y="573"/>
                </a:lnTo>
                <a:lnTo>
                  <a:pt x="254" y="550"/>
                </a:lnTo>
                <a:lnTo>
                  <a:pt x="213" y="515"/>
                </a:lnTo>
                <a:lnTo>
                  <a:pt x="165" y="470"/>
                </a:lnTo>
                <a:lnTo>
                  <a:pt x="115" y="421"/>
                </a:lnTo>
                <a:lnTo>
                  <a:pt x="70" y="366"/>
                </a:lnTo>
                <a:lnTo>
                  <a:pt x="32" y="313"/>
                </a:lnTo>
                <a:lnTo>
                  <a:pt x="10" y="259"/>
                </a:lnTo>
                <a:lnTo>
                  <a:pt x="8" y="256"/>
                </a:lnTo>
                <a:lnTo>
                  <a:pt x="5" y="245"/>
                </a:lnTo>
                <a:lnTo>
                  <a:pt x="3" y="226"/>
                </a:lnTo>
                <a:lnTo>
                  <a:pt x="0" y="198"/>
                </a:lnTo>
                <a:lnTo>
                  <a:pt x="1" y="164"/>
                </a:lnTo>
                <a:lnTo>
                  <a:pt x="6" y="119"/>
                </a:lnTo>
                <a:lnTo>
                  <a:pt x="17" y="64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0" name="Freeform 512"/>
          <p:cNvSpPr>
            <a:spLocks noChangeAspect="1"/>
          </p:cNvSpPr>
          <p:nvPr/>
        </p:nvSpPr>
        <p:spPr bwMode="auto">
          <a:xfrm>
            <a:off x="5019014" y="3194997"/>
            <a:ext cx="43877" cy="71015"/>
          </a:xfrm>
          <a:custGeom>
            <a:avLst/>
            <a:gdLst/>
            <a:ahLst/>
            <a:cxnLst>
              <a:cxn ang="0">
                <a:pos x="34" y="0"/>
              </a:cxn>
              <a:cxn ang="0">
                <a:pos x="42" y="6"/>
              </a:cxn>
              <a:cxn ang="0">
                <a:pos x="63" y="19"/>
              </a:cxn>
              <a:cxn ang="0">
                <a:pos x="95" y="41"/>
              </a:cxn>
              <a:cxn ang="0">
                <a:pos x="133" y="65"/>
              </a:cxn>
              <a:cxn ang="0">
                <a:pos x="171" y="94"/>
              </a:cxn>
              <a:cxn ang="0">
                <a:pos x="206" y="125"/>
              </a:cxn>
              <a:cxn ang="0">
                <a:pos x="235" y="154"/>
              </a:cxn>
              <a:cxn ang="0">
                <a:pos x="253" y="180"/>
              </a:cxn>
              <a:cxn ang="0">
                <a:pos x="256" y="185"/>
              </a:cxn>
              <a:cxn ang="0">
                <a:pos x="269" y="200"/>
              </a:cxn>
              <a:cxn ang="0">
                <a:pos x="284" y="227"/>
              </a:cxn>
              <a:cxn ang="0">
                <a:pos x="301" y="266"/>
              </a:cxn>
              <a:cxn ang="0">
                <a:pos x="313" y="320"/>
              </a:cxn>
              <a:cxn ang="0">
                <a:pos x="318" y="389"/>
              </a:cxn>
              <a:cxn ang="0">
                <a:pos x="313" y="476"/>
              </a:cxn>
              <a:cxn ang="0">
                <a:pos x="294" y="580"/>
              </a:cxn>
              <a:cxn ang="0">
                <a:pos x="283" y="573"/>
              </a:cxn>
              <a:cxn ang="0">
                <a:pos x="254" y="550"/>
              </a:cxn>
              <a:cxn ang="0">
                <a:pos x="213" y="515"/>
              </a:cxn>
              <a:cxn ang="0">
                <a:pos x="165" y="470"/>
              </a:cxn>
              <a:cxn ang="0">
                <a:pos x="115" y="421"/>
              </a:cxn>
              <a:cxn ang="0">
                <a:pos x="70" y="366"/>
              </a:cxn>
              <a:cxn ang="0">
                <a:pos x="32" y="313"/>
              </a:cxn>
              <a:cxn ang="0">
                <a:pos x="10" y="259"/>
              </a:cxn>
              <a:cxn ang="0">
                <a:pos x="8" y="256"/>
              </a:cxn>
              <a:cxn ang="0">
                <a:pos x="5" y="245"/>
              </a:cxn>
              <a:cxn ang="0">
                <a:pos x="3" y="226"/>
              </a:cxn>
              <a:cxn ang="0">
                <a:pos x="0" y="198"/>
              </a:cxn>
              <a:cxn ang="0">
                <a:pos x="1" y="164"/>
              </a:cxn>
              <a:cxn ang="0">
                <a:pos x="6" y="119"/>
              </a:cxn>
              <a:cxn ang="0">
                <a:pos x="17" y="64"/>
              </a:cxn>
              <a:cxn ang="0">
                <a:pos x="34" y="0"/>
              </a:cxn>
              <a:cxn ang="0">
                <a:pos x="34" y="0"/>
              </a:cxn>
            </a:cxnLst>
            <a:rect l="0" t="0" r="r" b="b"/>
            <a:pathLst>
              <a:path w="318" h="580">
                <a:moveTo>
                  <a:pt x="34" y="0"/>
                </a:moveTo>
                <a:lnTo>
                  <a:pt x="42" y="6"/>
                </a:lnTo>
                <a:lnTo>
                  <a:pt x="63" y="19"/>
                </a:lnTo>
                <a:lnTo>
                  <a:pt x="95" y="41"/>
                </a:lnTo>
                <a:lnTo>
                  <a:pt x="133" y="65"/>
                </a:lnTo>
                <a:lnTo>
                  <a:pt x="171" y="94"/>
                </a:lnTo>
                <a:lnTo>
                  <a:pt x="206" y="125"/>
                </a:lnTo>
                <a:lnTo>
                  <a:pt x="235" y="154"/>
                </a:lnTo>
                <a:lnTo>
                  <a:pt x="253" y="180"/>
                </a:lnTo>
                <a:lnTo>
                  <a:pt x="256" y="185"/>
                </a:lnTo>
                <a:lnTo>
                  <a:pt x="269" y="200"/>
                </a:lnTo>
                <a:lnTo>
                  <a:pt x="284" y="227"/>
                </a:lnTo>
                <a:lnTo>
                  <a:pt x="301" y="266"/>
                </a:lnTo>
                <a:lnTo>
                  <a:pt x="313" y="320"/>
                </a:lnTo>
                <a:lnTo>
                  <a:pt x="318" y="389"/>
                </a:lnTo>
                <a:lnTo>
                  <a:pt x="313" y="476"/>
                </a:lnTo>
                <a:lnTo>
                  <a:pt x="294" y="580"/>
                </a:lnTo>
                <a:lnTo>
                  <a:pt x="283" y="573"/>
                </a:lnTo>
                <a:lnTo>
                  <a:pt x="254" y="550"/>
                </a:lnTo>
                <a:lnTo>
                  <a:pt x="213" y="515"/>
                </a:lnTo>
                <a:lnTo>
                  <a:pt x="165" y="470"/>
                </a:lnTo>
                <a:lnTo>
                  <a:pt x="115" y="421"/>
                </a:lnTo>
                <a:lnTo>
                  <a:pt x="70" y="366"/>
                </a:lnTo>
                <a:lnTo>
                  <a:pt x="32" y="313"/>
                </a:lnTo>
                <a:lnTo>
                  <a:pt x="10" y="259"/>
                </a:lnTo>
                <a:lnTo>
                  <a:pt x="8" y="256"/>
                </a:lnTo>
                <a:lnTo>
                  <a:pt x="5" y="245"/>
                </a:lnTo>
                <a:lnTo>
                  <a:pt x="3" y="226"/>
                </a:lnTo>
                <a:lnTo>
                  <a:pt x="0" y="198"/>
                </a:lnTo>
                <a:lnTo>
                  <a:pt x="1" y="164"/>
                </a:lnTo>
                <a:lnTo>
                  <a:pt x="6" y="119"/>
                </a:lnTo>
                <a:lnTo>
                  <a:pt x="17" y="64"/>
                </a:lnTo>
                <a:lnTo>
                  <a:pt x="34" y="0"/>
                </a:lnTo>
                <a:lnTo>
                  <a:pt x="34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1" name="Freeform 513"/>
          <p:cNvSpPr>
            <a:spLocks noChangeAspect="1"/>
          </p:cNvSpPr>
          <p:nvPr/>
        </p:nvSpPr>
        <p:spPr bwMode="auto">
          <a:xfrm>
            <a:off x="5021024" y="3226485"/>
            <a:ext cx="38853" cy="40532"/>
          </a:xfrm>
          <a:custGeom>
            <a:avLst/>
            <a:gdLst/>
            <a:ahLst/>
            <a:cxnLst>
              <a:cxn ang="0">
                <a:pos x="108" y="109"/>
              </a:cxn>
              <a:cxn ang="0">
                <a:pos x="116" y="118"/>
              </a:cxn>
              <a:cxn ang="0">
                <a:pos x="130" y="132"/>
              </a:cxn>
              <a:cxn ang="0">
                <a:pos x="149" y="154"/>
              </a:cxn>
              <a:cxn ang="0">
                <a:pos x="161" y="170"/>
              </a:cxn>
              <a:cxn ang="0">
                <a:pos x="176" y="184"/>
              </a:cxn>
              <a:cxn ang="0">
                <a:pos x="202" y="207"/>
              </a:cxn>
              <a:cxn ang="0">
                <a:pos x="231" y="236"/>
              </a:cxn>
              <a:cxn ang="0">
                <a:pos x="262" y="265"/>
              </a:cxn>
              <a:cxn ang="0">
                <a:pos x="279" y="291"/>
              </a:cxn>
              <a:cxn ang="0">
                <a:pos x="284" y="309"/>
              </a:cxn>
              <a:cxn ang="0">
                <a:pos x="282" y="317"/>
              </a:cxn>
              <a:cxn ang="0">
                <a:pos x="282" y="322"/>
              </a:cxn>
              <a:cxn ang="0">
                <a:pos x="280" y="329"/>
              </a:cxn>
              <a:cxn ang="0">
                <a:pos x="270" y="333"/>
              </a:cxn>
              <a:cxn ang="0">
                <a:pos x="246" y="329"/>
              </a:cxn>
              <a:cxn ang="0">
                <a:pos x="238" y="329"/>
              </a:cxn>
              <a:cxn ang="0">
                <a:pos x="218" y="320"/>
              </a:cxn>
              <a:cxn ang="0">
                <a:pos x="184" y="298"/>
              </a:cxn>
              <a:cxn ang="0">
                <a:pos x="136" y="251"/>
              </a:cxn>
              <a:cxn ang="0">
                <a:pos x="129" y="246"/>
              </a:cxn>
              <a:cxn ang="0">
                <a:pos x="111" y="230"/>
              </a:cxn>
              <a:cxn ang="0">
                <a:pos x="86" y="206"/>
              </a:cxn>
              <a:cxn ang="0">
                <a:pos x="59" y="171"/>
              </a:cxn>
              <a:cxn ang="0">
                <a:pos x="55" y="167"/>
              </a:cxn>
              <a:cxn ang="0">
                <a:pos x="45" y="148"/>
              </a:cxn>
              <a:cxn ang="0">
                <a:pos x="30" y="118"/>
              </a:cxn>
              <a:cxn ang="0">
                <a:pos x="11" y="68"/>
              </a:cxn>
              <a:cxn ang="0">
                <a:pos x="5" y="49"/>
              </a:cxn>
              <a:cxn ang="0">
                <a:pos x="0" y="13"/>
              </a:cxn>
              <a:cxn ang="0">
                <a:pos x="11" y="0"/>
              </a:cxn>
              <a:cxn ang="0">
                <a:pos x="54" y="47"/>
              </a:cxn>
              <a:cxn ang="0">
                <a:pos x="58" y="51"/>
              </a:cxn>
              <a:cxn ang="0">
                <a:pos x="72" y="63"/>
              </a:cxn>
              <a:cxn ang="0">
                <a:pos x="88" y="81"/>
              </a:cxn>
              <a:cxn ang="0">
                <a:pos x="108" y="107"/>
              </a:cxn>
            </a:cxnLst>
            <a:rect l="0" t="0" r="r" b="b"/>
            <a:pathLst>
              <a:path w="284" h="333">
                <a:moveTo>
                  <a:pt x="108" y="107"/>
                </a:moveTo>
                <a:lnTo>
                  <a:pt x="108" y="109"/>
                </a:lnTo>
                <a:lnTo>
                  <a:pt x="111" y="112"/>
                </a:lnTo>
                <a:lnTo>
                  <a:pt x="116" y="118"/>
                </a:lnTo>
                <a:lnTo>
                  <a:pt x="122" y="123"/>
                </a:lnTo>
                <a:lnTo>
                  <a:pt x="130" y="132"/>
                </a:lnTo>
                <a:lnTo>
                  <a:pt x="139" y="142"/>
                </a:lnTo>
                <a:lnTo>
                  <a:pt x="149" y="154"/>
                </a:lnTo>
                <a:lnTo>
                  <a:pt x="160" y="167"/>
                </a:lnTo>
                <a:lnTo>
                  <a:pt x="161" y="170"/>
                </a:lnTo>
                <a:lnTo>
                  <a:pt x="168" y="175"/>
                </a:lnTo>
                <a:lnTo>
                  <a:pt x="176" y="184"/>
                </a:lnTo>
                <a:lnTo>
                  <a:pt x="188" y="196"/>
                </a:lnTo>
                <a:lnTo>
                  <a:pt x="202" y="207"/>
                </a:lnTo>
                <a:lnTo>
                  <a:pt x="216" y="222"/>
                </a:lnTo>
                <a:lnTo>
                  <a:pt x="231" y="236"/>
                </a:lnTo>
                <a:lnTo>
                  <a:pt x="247" y="249"/>
                </a:lnTo>
                <a:lnTo>
                  <a:pt x="262" y="265"/>
                </a:lnTo>
                <a:lnTo>
                  <a:pt x="272" y="280"/>
                </a:lnTo>
                <a:lnTo>
                  <a:pt x="279" y="291"/>
                </a:lnTo>
                <a:lnTo>
                  <a:pt x="282" y="301"/>
                </a:lnTo>
                <a:lnTo>
                  <a:pt x="284" y="309"/>
                </a:lnTo>
                <a:lnTo>
                  <a:pt x="284" y="314"/>
                </a:lnTo>
                <a:lnTo>
                  <a:pt x="282" y="317"/>
                </a:lnTo>
                <a:lnTo>
                  <a:pt x="282" y="319"/>
                </a:lnTo>
                <a:lnTo>
                  <a:pt x="282" y="322"/>
                </a:lnTo>
                <a:lnTo>
                  <a:pt x="282" y="324"/>
                </a:lnTo>
                <a:lnTo>
                  <a:pt x="280" y="329"/>
                </a:lnTo>
                <a:lnTo>
                  <a:pt x="276" y="332"/>
                </a:lnTo>
                <a:lnTo>
                  <a:pt x="270" y="333"/>
                </a:lnTo>
                <a:lnTo>
                  <a:pt x="260" y="333"/>
                </a:lnTo>
                <a:lnTo>
                  <a:pt x="246" y="329"/>
                </a:lnTo>
                <a:lnTo>
                  <a:pt x="243" y="329"/>
                </a:lnTo>
                <a:lnTo>
                  <a:pt x="238" y="329"/>
                </a:lnTo>
                <a:lnTo>
                  <a:pt x="231" y="326"/>
                </a:lnTo>
                <a:lnTo>
                  <a:pt x="218" y="320"/>
                </a:lnTo>
                <a:lnTo>
                  <a:pt x="203" y="311"/>
                </a:lnTo>
                <a:lnTo>
                  <a:pt x="184" y="298"/>
                </a:lnTo>
                <a:lnTo>
                  <a:pt x="161" y="278"/>
                </a:lnTo>
                <a:lnTo>
                  <a:pt x="136" y="251"/>
                </a:lnTo>
                <a:lnTo>
                  <a:pt x="134" y="251"/>
                </a:lnTo>
                <a:lnTo>
                  <a:pt x="129" y="246"/>
                </a:lnTo>
                <a:lnTo>
                  <a:pt x="121" y="239"/>
                </a:lnTo>
                <a:lnTo>
                  <a:pt x="111" y="230"/>
                </a:lnTo>
                <a:lnTo>
                  <a:pt x="98" y="219"/>
                </a:lnTo>
                <a:lnTo>
                  <a:pt x="86" y="206"/>
                </a:lnTo>
                <a:lnTo>
                  <a:pt x="72" y="190"/>
                </a:lnTo>
                <a:lnTo>
                  <a:pt x="59" y="171"/>
                </a:lnTo>
                <a:lnTo>
                  <a:pt x="58" y="171"/>
                </a:lnTo>
                <a:lnTo>
                  <a:pt x="55" y="167"/>
                </a:lnTo>
                <a:lnTo>
                  <a:pt x="50" y="159"/>
                </a:lnTo>
                <a:lnTo>
                  <a:pt x="45" y="148"/>
                </a:lnTo>
                <a:lnTo>
                  <a:pt x="38" y="135"/>
                </a:lnTo>
                <a:lnTo>
                  <a:pt x="30" y="118"/>
                </a:lnTo>
                <a:lnTo>
                  <a:pt x="20" y="94"/>
                </a:lnTo>
                <a:lnTo>
                  <a:pt x="11" y="68"/>
                </a:lnTo>
                <a:lnTo>
                  <a:pt x="9" y="63"/>
                </a:lnTo>
                <a:lnTo>
                  <a:pt x="5" y="49"/>
                </a:lnTo>
                <a:lnTo>
                  <a:pt x="1" y="31"/>
                </a:lnTo>
                <a:lnTo>
                  <a:pt x="0" y="13"/>
                </a:lnTo>
                <a:lnTo>
                  <a:pt x="2" y="2"/>
                </a:lnTo>
                <a:lnTo>
                  <a:pt x="11" y="0"/>
                </a:lnTo>
                <a:lnTo>
                  <a:pt x="28" y="15"/>
                </a:lnTo>
                <a:lnTo>
                  <a:pt x="54" y="47"/>
                </a:lnTo>
                <a:lnTo>
                  <a:pt x="55" y="48"/>
                </a:lnTo>
                <a:lnTo>
                  <a:pt x="58" y="51"/>
                </a:lnTo>
                <a:lnTo>
                  <a:pt x="64" y="55"/>
                </a:lnTo>
                <a:lnTo>
                  <a:pt x="72" y="63"/>
                </a:lnTo>
                <a:lnTo>
                  <a:pt x="79" y="70"/>
                </a:lnTo>
                <a:lnTo>
                  <a:pt x="88" y="81"/>
                </a:lnTo>
                <a:lnTo>
                  <a:pt x="98" y="93"/>
                </a:lnTo>
                <a:lnTo>
                  <a:pt x="108" y="10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2" name="Freeform 514"/>
          <p:cNvSpPr>
            <a:spLocks noChangeAspect="1"/>
          </p:cNvSpPr>
          <p:nvPr/>
        </p:nvSpPr>
        <p:spPr bwMode="auto">
          <a:xfrm>
            <a:off x="5021024" y="3226485"/>
            <a:ext cx="38853" cy="40532"/>
          </a:xfrm>
          <a:custGeom>
            <a:avLst/>
            <a:gdLst/>
            <a:ahLst/>
            <a:cxnLst>
              <a:cxn ang="0">
                <a:pos x="108" y="109"/>
              </a:cxn>
              <a:cxn ang="0">
                <a:pos x="116" y="118"/>
              </a:cxn>
              <a:cxn ang="0">
                <a:pos x="130" y="132"/>
              </a:cxn>
              <a:cxn ang="0">
                <a:pos x="149" y="154"/>
              </a:cxn>
              <a:cxn ang="0">
                <a:pos x="161" y="170"/>
              </a:cxn>
              <a:cxn ang="0">
                <a:pos x="176" y="184"/>
              </a:cxn>
              <a:cxn ang="0">
                <a:pos x="202" y="207"/>
              </a:cxn>
              <a:cxn ang="0">
                <a:pos x="231" y="236"/>
              </a:cxn>
              <a:cxn ang="0">
                <a:pos x="262" y="265"/>
              </a:cxn>
              <a:cxn ang="0">
                <a:pos x="279" y="291"/>
              </a:cxn>
              <a:cxn ang="0">
                <a:pos x="284" y="309"/>
              </a:cxn>
              <a:cxn ang="0">
                <a:pos x="282" y="317"/>
              </a:cxn>
              <a:cxn ang="0">
                <a:pos x="282" y="322"/>
              </a:cxn>
              <a:cxn ang="0">
                <a:pos x="280" y="329"/>
              </a:cxn>
              <a:cxn ang="0">
                <a:pos x="270" y="333"/>
              </a:cxn>
              <a:cxn ang="0">
                <a:pos x="246" y="329"/>
              </a:cxn>
              <a:cxn ang="0">
                <a:pos x="238" y="329"/>
              </a:cxn>
              <a:cxn ang="0">
                <a:pos x="218" y="320"/>
              </a:cxn>
              <a:cxn ang="0">
                <a:pos x="184" y="298"/>
              </a:cxn>
              <a:cxn ang="0">
                <a:pos x="136" y="251"/>
              </a:cxn>
              <a:cxn ang="0">
                <a:pos x="129" y="246"/>
              </a:cxn>
              <a:cxn ang="0">
                <a:pos x="111" y="230"/>
              </a:cxn>
              <a:cxn ang="0">
                <a:pos x="86" y="206"/>
              </a:cxn>
              <a:cxn ang="0">
                <a:pos x="59" y="171"/>
              </a:cxn>
              <a:cxn ang="0">
                <a:pos x="55" y="167"/>
              </a:cxn>
              <a:cxn ang="0">
                <a:pos x="45" y="148"/>
              </a:cxn>
              <a:cxn ang="0">
                <a:pos x="30" y="118"/>
              </a:cxn>
              <a:cxn ang="0">
                <a:pos x="11" y="68"/>
              </a:cxn>
              <a:cxn ang="0">
                <a:pos x="5" y="49"/>
              </a:cxn>
              <a:cxn ang="0">
                <a:pos x="0" y="13"/>
              </a:cxn>
              <a:cxn ang="0">
                <a:pos x="11" y="0"/>
              </a:cxn>
              <a:cxn ang="0">
                <a:pos x="54" y="47"/>
              </a:cxn>
              <a:cxn ang="0">
                <a:pos x="58" y="51"/>
              </a:cxn>
              <a:cxn ang="0">
                <a:pos x="72" y="63"/>
              </a:cxn>
              <a:cxn ang="0">
                <a:pos x="88" y="81"/>
              </a:cxn>
              <a:cxn ang="0">
                <a:pos x="108" y="107"/>
              </a:cxn>
            </a:cxnLst>
            <a:rect l="0" t="0" r="r" b="b"/>
            <a:pathLst>
              <a:path w="284" h="333">
                <a:moveTo>
                  <a:pt x="108" y="107"/>
                </a:moveTo>
                <a:lnTo>
                  <a:pt x="108" y="109"/>
                </a:lnTo>
                <a:lnTo>
                  <a:pt x="111" y="112"/>
                </a:lnTo>
                <a:lnTo>
                  <a:pt x="116" y="118"/>
                </a:lnTo>
                <a:lnTo>
                  <a:pt x="122" y="123"/>
                </a:lnTo>
                <a:lnTo>
                  <a:pt x="130" y="132"/>
                </a:lnTo>
                <a:lnTo>
                  <a:pt x="139" y="142"/>
                </a:lnTo>
                <a:lnTo>
                  <a:pt x="149" y="154"/>
                </a:lnTo>
                <a:lnTo>
                  <a:pt x="160" y="167"/>
                </a:lnTo>
                <a:lnTo>
                  <a:pt x="161" y="170"/>
                </a:lnTo>
                <a:lnTo>
                  <a:pt x="168" y="175"/>
                </a:lnTo>
                <a:lnTo>
                  <a:pt x="176" y="184"/>
                </a:lnTo>
                <a:lnTo>
                  <a:pt x="188" y="196"/>
                </a:lnTo>
                <a:lnTo>
                  <a:pt x="202" y="207"/>
                </a:lnTo>
                <a:lnTo>
                  <a:pt x="216" y="222"/>
                </a:lnTo>
                <a:lnTo>
                  <a:pt x="231" y="236"/>
                </a:lnTo>
                <a:lnTo>
                  <a:pt x="247" y="249"/>
                </a:lnTo>
                <a:lnTo>
                  <a:pt x="262" y="265"/>
                </a:lnTo>
                <a:lnTo>
                  <a:pt x="272" y="280"/>
                </a:lnTo>
                <a:lnTo>
                  <a:pt x="279" y="291"/>
                </a:lnTo>
                <a:lnTo>
                  <a:pt x="282" y="301"/>
                </a:lnTo>
                <a:lnTo>
                  <a:pt x="284" y="309"/>
                </a:lnTo>
                <a:lnTo>
                  <a:pt x="284" y="314"/>
                </a:lnTo>
                <a:lnTo>
                  <a:pt x="282" y="317"/>
                </a:lnTo>
                <a:lnTo>
                  <a:pt x="282" y="319"/>
                </a:lnTo>
                <a:lnTo>
                  <a:pt x="282" y="322"/>
                </a:lnTo>
                <a:lnTo>
                  <a:pt x="282" y="324"/>
                </a:lnTo>
                <a:lnTo>
                  <a:pt x="280" y="329"/>
                </a:lnTo>
                <a:lnTo>
                  <a:pt x="276" y="332"/>
                </a:lnTo>
                <a:lnTo>
                  <a:pt x="270" y="333"/>
                </a:lnTo>
                <a:lnTo>
                  <a:pt x="260" y="333"/>
                </a:lnTo>
                <a:lnTo>
                  <a:pt x="246" y="329"/>
                </a:lnTo>
                <a:lnTo>
                  <a:pt x="243" y="329"/>
                </a:lnTo>
                <a:lnTo>
                  <a:pt x="238" y="329"/>
                </a:lnTo>
                <a:lnTo>
                  <a:pt x="231" y="326"/>
                </a:lnTo>
                <a:lnTo>
                  <a:pt x="218" y="320"/>
                </a:lnTo>
                <a:lnTo>
                  <a:pt x="203" y="311"/>
                </a:lnTo>
                <a:lnTo>
                  <a:pt x="184" y="298"/>
                </a:lnTo>
                <a:lnTo>
                  <a:pt x="161" y="278"/>
                </a:lnTo>
                <a:lnTo>
                  <a:pt x="136" y="251"/>
                </a:lnTo>
                <a:lnTo>
                  <a:pt x="134" y="251"/>
                </a:lnTo>
                <a:lnTo>
                  <a:pt x="129" y="246"/>
                </a:lnTo>
                <a:lnTo>
                  <a:pt x="121" y="239"/>
                </a:lnTo>
                <a:lnTo>
                  <a:pt x="111" y="230"/>
                </a:lnTo>
                <a:lnTo>
                  <a:pt x="98" y="219"/>
                </a:lnTo>
                <a:lnTo>
                  <a:pt x="86" y="206"/>
                </a:lnTo>
                <a:lnTo>
                  <a:pt x="72" y="190"/>
                </a:lnTo>
                <a:lnTo>
                  <a:pt x="59" y="171"/>
                </a:lnTo>
                <a:lnTo>
                  <a:pt x="58" y="171"/>
                </a:lnTo>
                <a:lnTo>
                  <a:pt x="55" y="167"/>
                </a:lnTo>
                <a:lnTo>
                  <a:pt x="50" y="159"/>
                </a:lnTo>
                <a:lnTo>
                  <a:pt x="45" y="148"/>
                </a:lnTo>
                <a:lnTo>
                  <a:pt x="38" y="135"/>
                </a:lnTo>
                <a:lnTo>
                  <a:pt x="30" y="118"/>
                </a:lnTo>
                <a:lnTo>
                  <a:pt x="20" y="94"/>
                </a:lnTo>
                <a:lnTo>
                  <a:pt x="11" y="68"/>
                </a:lnTo>
                <a:lnTo>
                  <a:pt x="9" y="63"/>
                </a:lnTo>
                <a:lnTo>
                  <a:pt x="5" y="49"/>
                </a:lnTo>
                <a:lnTo>
                  <a:pt x="1" y="31"/>
                </a:lnTo>
                <a:lnTo>
                  <a:pt x="0" y="13"/>
                </a:lnTo>
                <a:lnTo>
                  <a:pt x="2" y="2"/>
                </a:lnTo>
                <a:lnTo>
                  <a:pt x="11" y="0"/>
                </a:lnTo>
                <a:lnTo>
                  <a:pt x="28" y="15"/>
                </a:lnTo>
                <a:lnTo>
                  <a:pt x="54" y="47"/>
                </a:lnTo>
                <a:lnTo>
                  <a:pt x="55" y="48"/>
                </a:lnTo>
                <a:lnTo>
                  <a:pt x="58" y="51"/>
                </a:lnTo>
                <a:lnTo>
                  <a:pt x="64" y="55"/>
                </a:lnTo>
                <a:lnTo>
                  <a:pt x="72" y="63"/>
                </a:lnTo>
                <a:lnTo>
                  <a:pt x="79" y="70"/>
                </a:lnTo>
                <a:lnTo>
                  <a:pt x="88" y="81"/>
                </a:lnTo>
                <a:lnTo>
                  <a:pt x="98" y="93"/>
                </a:lnTo>
                <a:lnTo>
                  <a:pt x="108" y="107"/>
                </a:lnTo>
                <a:lnTo>
                  <a:pt x="108" y="107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3" name="Freeform 515"/>
          <p:cNvSpPr>
            <a:spLocks noChangeAspect="1"/>
          </p:cNvSpPr>
          <p:nvPr/>
        </p:nvSpPr>
        <p:spPr bwMode="auto">
          <a:xfrm>
            <a:off x="5035426" y="3199351"/>
            <a:ext cx="47896" cy="70345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4" y="5"/>
              </a:cxn>
              <a:cxn ang="0">
                <a:pos x="52" y="15"/>
              </a:cxn>
              <a:cxn ang="0">
                <a:pos x="80" y="29"/>
              </a:cxn>
              <a:cxn ang="0">
                <a:pos x="112" y="48"/>
              </a:cxn>
              <a:cxn ang="0">
                <a:pos x="149" y="71"/>
              </a:cxn>
              <a:cxn ang="0">
                <a:pos x="187" y="95"/>
              </a:cxn>
              <a:cxn ang="0">
                <a:pos x="222" y="121"/>
              </a:cxn>
              <a:cxn ang="0">
                <a:pos x="254" y="144"/>
              </a:cxn>
              <a:cxn ang="0">
                <a:pos x="259" y="152"/>
              </a:cxn>
              <a:cxn ang="0">
                <a:pos x="275" y="174"/>
              </a:cxn>
              <a:cxn ang="0">
                <a:pos x="295" y="210"/>
              </a:cxn>
              <a:cxn ang="0">
                <a:pos x="317" y="259"/>
              </a:cxn>
              <a:cxn ang="0">
                <a:pos x="336" y="320"/>
              </a:cxn>
              <a:cxn ang="0">
                <a:pos x="346" y="394"/>
              </a:cxn>
              <a:cxn ang="0">
                <a:pos x="345" y="479"/>
              </a:cxn>
              <a:cxn ang="0">
                <a:pos x="327" y="575"/>
              </a:cxn>
              <a:cxn ang="0">
                <a:pos x="316" y="568"/>
              </a:cxn>
              <a:cxn ang="0">
                <a:pos x="288" y="545"/>
              </a:cxn>
              <a:cxn ang="0">
                <a:pos x="246" y="510"/>
              </a:cxn>
              <a:cxn ang="0">
                <a:pos x="198" y="465"/>
              </a:cxn>
              <a:cxn ang="0">
                <a:pos x="145" y="414"/>
              </a:cxn>
              <a:cxn ang="0">
                <a:pos x="95" y="361"/>
              </a:cxn>
              <a:cxn ang="0">
                <a:pos x="52" y="307"/>
              </a:cxn>
              <a:cxn ang="0">
                <a:pos x="20" y="255"/>
              </a:cxn>
              <a:cxn ang="0">
                <a:pos x="18" y="252"/>
              </a:cxn>
              <a:cxn ang="0">
                <a:pos x="13" y="242"/>
              </a:cxn>
              <a:cxn ang="0">
                <a:pos x="8" y="223"/>
              </a:cxn>
              <a:cxn ang="0">
                <a:pos x="3" y="197"/>
              </a:cxn>
              <a:cxn ang="0">
                <a:pos x="0" y="163"/>
              </a:cxn>
              <a:cxn ang="0">
                <a:pos x="3" y="118"/>
              </a:cxn>
              <a:cxn ang="0">
                <a:pos x="10" y="64"/>
              </a:cxn>
              <a:cxn ang="0">
                <a:pos x="28" y="0"/>
              </a:cxn>
            </a:cxnLst>
            <a:rect l="0" t="0" r="r" b="b"/>
            <a:pathLst>
              <a:path w="346" h="575">
                <a:moveTo>
                  <a:pt x="28" y="0"/>
                </a:moveTo>
                <a:lnTo>
                  <a:pt x="34" y="5"/>
                </a:lnTo>
                <a:lnTo>
                  <a:pt x="52" y="15"/>
                </a:lnTo>
                <a:lnTo>
                  <a:pt x="80" y="29"/>
                </a:lnTo>
                <a:lnTo>
                  <a:pt x="112" y="48"/>
                </a:lnTo>
                <a:lnTo>
                  <a:pt x="149" y="71"/>
                </a:lnTo>
                <a:lnTo>
                  <a:pt x="187" y="95"/>
                </a:lnTo>
                <a:lnTo>
                  <a:pt x="222" y="121"/>
                </a:lnTo>
                <a:lnTo>
                  <a:pt x="254" y="144"/>
                </a:lnTo>
                <a:lnTo>
                  <a:pt x="259" y="152"/>
                </a:lnTo>
                <a:lnTo>
                  <a:pt x="275" y="174"/>
                </a:lnTo>
                <a:lnTo>
                  <a:pt x="295" y="210"/>
                </a:lnTo>
                <a:lnTo>
                  <a:pt x="317" y="259"/>
                </a:lnTo>
                <a:lnTo>
                  <a:pt x="336" y="320"/>
                </a:lnTo>
                <a:lnTo>
                  <a:pt x="346" y="394"/>
                </a:lnTo>
                <a:lnTo>
                  <a:pt x="345" y="479"/>
                </a:lnTo>
                <a:lnTo>
                  <a:pt x="327" y="575"/>
                </a:lnTo>
                <a:lnTo>
                  <a:pt x="316" y="568"/>
                </a:lnTo>
                <a:lnTo>
                  <a:pt x="288" y="545"/>
                </a:lnTo>
                <a:lnTo>
                  <a:pt x="246" y="510"/>
                </a:lnTo>
                <a:lnTo>
                  <a:pt x="198" y="465"/>
                </a:lnTo>
                <a:lnTo>
                  <a:pt x="145" y="414"/>
                </a:lnTo>
                <a:lnTo>
                  <a:pt x="95" y="361"/>
                </a:lnTo>
                <a:lnTo>
                  <a:pt x="52" y="307"/>
                </a:lnTo>
                <a:lnTo>
                  <a:pt x="20" y="255"/>
                </a:lnTo>
                <a:lnTo>
                  <a:pt x="18" y="252"/>
                </a:lnTo>
                <a:lnTo>
                  <a:pt x="13" y="242"/>
                </a:lnTo>
                <a:lnTo>
                  <a:pt x="8" y="223"/>
                </a:lnTo>
                <a:lnTo>
                  <a:pt x="3" y="197"/>
                </a:lnTo>
                <a:lnTo>
                  <a:pt x="0" y="163"/>
                </a:lnTo>
                <a:lnTo>
                  <a:pt x="3" y="118"/>
                </a:lnTo>
                <a:lnTo>
                  <a:pt x="10" y="64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4" name="Freeform 516"/>
          <p:cNvSpPr>
            <a:spLocks noChangeAspect="1"/>
          </p:cNvSpPr>
          <p:nvPr/>
        </p:nvSpPr>
        <p:spPr bwMode="auto">
          <a:xfrm>
            <a:off x="5035426" y="3199351"/>
            <a:ext cx="47896" cy="70345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4" y="5"/>
              </a:cxn>
              <a:cxn ang="0">
                <a:pos x="52" y="15"/>
              </a:cxn>
              <a:cxn ang="0">
                <a:pos x="80" y="29"/>
              </a:cxn>
              <a:cxn ang="0">
                <a:pos x="112" y="48"/>
              </a:cxn>
              <a:cxn ang="0">
                <a:pos x="149" y="71"/>
              </a:cxn>
              <a:cxn ang="0">
                <a:pos x="187" y="95"/>
              </a:cxn>
              <a:cxn ang="0">
                <a:pos x="222" y="121"/>
              </a:cxn>
              <a:cxn ang="0">
                <a:pos x="254" y="144"/>
              </a:cxn>
              <a:cxn ang="0">
                <a:pos x="259" y="152"/>
              </a:cxn>
              <a:cxn ang="0">
                <a:pos x="275" y="174"/>
              </a:cxn>
              <a:cxn ang="0">
                <a:pos x="295" y="210"/>
              </a:cxn>
              <a:cxn ang="0">
                <a:pos x="317" y="259"/>
              </a:cxn>
              <a:cxn ang="0">
                <a:pos x="336" y="320"/>
              </a:cxn>
              <a:cxn ang="0">
                <a:pos x="346" y="394"/>
              </a:cxn>
              <a:cxn ang="0">
                <a:pos x="345" y="479"/>
              </a:cxn>
              <a:cxn ang="0">
                <a:pos x="327" y="575"/>
              </a:cxn>
              <a:cxn ang="0">
                <a:pos x="316" y="568"/>
              </a:cxn>
              <a:cxn ang="0">
                <a:pos x="288" y="545"/>
              </a:cxn>
              <a:cxn ang="0">
                <a:pos x="246" y="510"/>
              </a:cxn>
              <a:cxn ang="0">
                <a:pos x="198" y="465"/>
              </a:cxn>
              <a:cxn ang="0">
                <a:pos x="145" y="414"/>
              </a:cxn>
              <a:cxn ang="0">
                <a:pos x="95" y="361"/>
              </a:cxn>
              <a:cxn ang="0">
                <a:pos x="52" y="307"/>
              </a:cxn>
              <a:cxn ang="0">
                <a:pos x="20" y="255"/>
              </a:cxn>
              <a:cxn ang="0">
                <a:pos x="18" y="252"/>
              </a:cxn>
              <a:cxn ang="0">
                <a:pos x="13" y="242"/>
              </a:cxn>
              <a:cxn ang="0">
                <a:pos x="8" y="223"/>
              </a:cxn>
              <a:cxn ang="0">
                <a:pos x="3" y="197"/>
              </a:cxn>
              <a:cxn ang="0">
                <a:pos x="0" y="163"/>
              </a:cxn>
              <a:cxn ang="0">
                <a:pos x="3" y="118"/>
              </a:cxn>
              <a:cxn ang="0">
                <a:pos x="10" y="64"/>
              </a:cxn>
              <a:cxn ang="0">
                <a:pos x="28" y="0"/>
              </a:cxn>
              <a:cxn ang="0">
                <a:pos x="28" y="0"/>
              </a:cxn>
            </a:cxnLst>
            <a:rect l="0" t="0" r="r" b="b"/>
            <a:pathLst>
              <a:path w="346" h="575">
                <a:moveTo>
                  <a:pt x="28" y="0"/>
                </a:moveTo>
                <a:lnTo>
                  <a:pt x="34" y="5"/>
                </a:lnTo>
                <a:lnTo>
                  <a:pt x="52" y="15"/>
                </a:lnTo>
                <a:lnTo>
                  <a:pt x="80" y="29"/>
                </a:lnTo>
                <a:lnTo>
                  <a:pt x="112" y="48"/>
                </a:lnTo>
                <a:lnTo>
                  <a:pt x="149" y="71"/>
                </a:lnTo>
                <a:lnTo>
                  <a:pt x="187" y="95"/>
                </a:lnTo>
                <a:lnTo>
                  <a:pt x="222" y="121"/>
                </a:lnTo>
                <a:lnTo>
                  <a:pt x="254" y="144"/>
                </a:lnTo>
                <a:lnTo>
                  <a:pt x="259" y="152"/>
                </a:lnTo>
                <a:lnTo>
                  <a:pt x="275" y="174"/>
                </a:lnTo>
                <a:lnTo>
                  <a:pt x="295" y="210"/>
                </a:lnTo>
                <a:lnTo>
                  <a:pt x="317" y="259"/>
                </a:lnTo>
                <a:lnTo>
                  <a:pt x="336" y="320"/>
                </a:lnTo>
                <a:lnTo>
                  <a:pt x="346" y="394"/>
                </a:lnTo>
                <a:lnTo>
                  <a:pt x="345" y="479"/>
                </a:lnTo>
                <a:lnTo>
                  <a:pt x="327" y="575"/>
                </a:lnTo>
                <a:lnTo>
                  <a:pt x="316" y="568"/>
                </a:lnTo>
                <a:lnTo>
                  <a:pt x="288" y="545"/>
                </a:lnTo>
                <a:lnTo>
                  <a:pt x="246" y="510"/>
                </a:lnTo>
                <a:lnTo>
                  <a:pt x="198" y="465"/>
                </a:lnTo>
                <a:lnTo>
                  <a:pt x="145" y="414"/>
                </a:lnTo>
                <a:lnTo>
                  <a:pt x="95" y="361"/>
                </a:lnTo>
                <a:lnTo>
                  <a:pt x="52" y="307"/>
                </a:lnTo>
                <a:lnTo>
                  <a:pt x="20" y="255"/>
                </a:lnTo>
                <a:lnTo>
                  <a:pt x="18" y="252"/>
                </a:lnTo>
                <a:lnTo>
                  <a:pt x="13" y="242"/>
                </a:lnTo>
                <a:lnTo>
                  <a:pt x="8" y="223"/>
                </a:lnTo>
                <a:lnTo>
                  <a:pt x="3" y="197"/>
                </a:lnTo>
                <a:lnTo>
                  <a:pt x="0" y="163"/>
                </a:lnTo>
                <a:lnTo>
                  <a:pt x="3" y="118"/>
                </a:lnTo>
                <a:lnTo>
                  <a:pt x="10" y="64"/>
                </a:lnTo>
                <a:lnTo>
                  <a:pt x="28" y="0"/>
                </a:lnTo>
                <a:lnTo>
                  <a:pt x="28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5" name="Freeform 517"/>
          <p:cNvSpPr>
            <a:spLocks noChangeAspect="1"/>
          </p:cNvSpPr>
          <p:nvPr/>
        </p:nvSpPr>
        <p:spPr bwMode="auto">
          <a:xfrm>
            <a:off x="5036431" y="3227154"/>
            <a:ext cx="44881" cy="43212"/>
          </a:xfrm>
          <a:custGeom>
            <a:avLst/>
            <a:gdLst/>
            <a:ahLst/>
            <a:cxnLst>
              <a:cxn ang="0">
                <a:pos x="139" y="170"/>
              </a:cxn>
              <a:cxn ang="0">
                <a:pos x="149" y="181"/>
              </a:cxn>
              <a:cxn ang="0">
                <a:pos x="166" y="196"/>
              </a:cxn>
              <a:cxn ang="0">
                <a:pos x="188" y="218"/>
              </a:cxn>
              <a:cxn ang="0">
                <a:pos x="202" y="233"/>
              </a:cxn>
              <a:cxn ang="0">
                <a:pos x="216" y="240"/>
              </a:cxn>
              <a:cxn ang="0">
                <a:pos x="239" y="254"/>
              </a:cxn>
              <a:cxn ang="0">
                <a:pos x="268" y="276"/>
              </a:cxn>
              <a:cxn ang="0">
                <a:pos x="298" y="304"/>
              </a:cxn>
              <a:cxn ang="0">
                <a:pos x="317" y="321"/>
              </a:cxn>
              <a:cxn ang="0">
                <a:pos x="323" y="328"/>
              </a:cxn>
              <a:cxn ang="0">
                <a:pos x="323" y="328"/>
              </a:cxn>
              <a:cxn ang="0">
                <a:pos x="325" y="335"/>
              </a:cxn>
              <a:cxn ang="0">
                <a:pos x="323" y="345"/>
              </a:cxn>
              <a:cxn ang="0">
                <a:pos x="312" y="353"/>
              </a:cxn>
              <a:cxn ang="0">
                <a:pos x="283" y="341"/>
              </a:cxn>
              <a:cxn ang="0">
                <a:pos x="273" y="340"/>
              </a:cxn>
              <a:cxn ang="0">
                <a:pos x="249" y="331"/>
              </a:cxn>
              <a:cxn ang="0">
                <a:pos x="214" y="311"/>
              </a:cxn>
              <a:cxn ang="0">
                <a:pos x="172" y="272"/>
              </a:cxn>
              <a:cxn ang="0">
                <a:pos x="166" y="264"/>
              </a:cxn>
              <a:cxn ang="0">
                <a:pos x="148" y="244"/>
              </a:cxn>
              <a:cxn ang="0">
                <a:pos x="124" y="214"/>
              </a:cxn>
              <a:cxn ang="0">
                <a:pos x="94" y="175"/>
              </a:cxn>
              <a:cxn ang="0">
                <a:pos x="87" y="167"/>
              </a:cxn>
              <a:cxn ang="0">
                <a:pos x="72" y="147"/>
              </a:cxn>
              <a:cxn ang="0">
                <a:pos x="51" y="120"/>
              </a:cxn>
              <a:cxn ang="0">
                <a:pos x="29" y="85"/>
              </a:cxn>
              <a:cxn ang="0">
                <a:pos x="18" y="59"/>
              </a:cxn>
              <a:cxn ang="0">
                <a:pos x="2" y="14"/>
              </a:cxn>
              <a:cxn ang="0">
                <a:pos x="9" y="0"/>
              </a:cxn>
              <a:cxn ang="0">
                <a:pos x="67" y="69"/>
              </a:cxn>
              <a:cxn ang="0">
                <a:pos x="74" y="79"/>
              </a:cxn>
              <a:cxn ang="0">
                <a:pos x="91" y="104"/>
              </a:cxn>
              <a:cxn ang="0">
                <a:pos x="114" y="136"/>
              </a:cxn>
              <a:cxn ang="0">
                <a:pos x="139" y="169"/>
              </a:cxn>
            </a:cxnLst>
            <a:rect l="0" t="0" r="r" b="b"/>
            <a:pathLst>
              <a:path w="325" h="353">
                <a:moveTo>
                  <a:pt x="139" y="169"/>
                </a:moveTo>
                <a:lnTo>
                  <a:pt x="139" y="170"/>
                </a:lnTo>
                <a:lnTo>
                  <a:pt x="143" y="175"/>
                </a:lnTo>
                <a:lnTo>
                  <a:pt x="149" y="181"/>
                </a:lnTo>
                <a:lnTo>
                  <a:pt x="157" y="188"/>
                </a:lnTo>
                <a:lnTo>
                  <a:pt x="166" y="196"/>
                </a:lnTo>
                <a:lnTo>
                  <a:pt x="176" y="207"/>
                </a:lnTo>
                <a:lnTo>
                  <a:pt x="188" y="218"/>
                </a:lnTo>
                <a:lnTo>
                  <a:pt x="201" y="231"/>
                </a:lnTo>
                <a:lnTo>
                  <a:pt x="202" y="233"/>
                </a:lnTo>
                <a:lnTo>
                  <a:pt x="207" y="235"/>
                </a:lnTo>
                <a:lnTo>
                  <a:pt x="216" y="240"/>
                </a:lnTo>
                <a:lnTo>
                  <a:pt x="226" y="247"/>
                </a:lnTo>
                <a:lnTo>
                  <a:pt x="239" y="254"/>
                </a:lnTo>
                <a:lnTo>
                  <a:pt x="253" y="264"/>
                </a:lnTo>
                <a:lnTo>
                  <a:pt x="268" y="276"/>
                </a:lnTo>
                <a:lnTo>
                  <a:pt x="283" y="288"/>
                </a:lnTo>
                <a:lnTo>
                  <a:pt x="298" y="304"/>
                </a:lnTo>
                <a:lnTo>
                  <a:pt x="310" y="314"/>
                </a:lnTo>
                <a:lnTo>
                  <a:pt x="317" y="321"/>
                </a:lnTo>
                <a:lnTo>
                  <a:pt x="321" y="325"/>
                </a:lnTo>
                <a:lnTo>
                  <a:pt x="323" y="328"/>
                </a:lnTo>
                <a:lnTo>
                  <a:pt x="323" y="330"/>
                </a:lnTo>
                <a:lnTo>
                  <a:pt x="323" y="328"/>
                </a:lnTo>
                <a:lnTo>
                  <a:pt x="323" y="331"/>
                </a:lnTo>
                <a:lnTo>
                  <a:pt x="325" y="335"/>
                </a:lnTo>
                <a:lnTo>
                  <a:pt x="325" y="341"/>
                </a:lnTo>
                <a:lnTo>
                  <a:pt x="323" y="345"/>
                </a:lnTo>
                <a:lnTo>
                  <a:pt x="320" y="350"/>
                </a:lnTo>
                <a:lnTo>
                  <a:pt x="312" y="353"/>
                </a:lnTo>
                <a:lnTo>
                  <a:pt x="301" y="350"/>
                </a:lnTo>
                <a:lnTo>
                  <a:pt x="283" y="341"/>
                </a:lnTo>
                <a:lnTo>
                  <a:pt x="281" y="341"/>
                </a:lnTo>
                <a:lnTo>
                  <a:pt x="273" y="340"/>
                </a:lnTo>
                <a:lnTo>
                  <a:pt x="263" y="337"/>
                </a:lnTo>
                <a:lnTo>
                  <a:pt x="249" y="331"/>
                </a:lnTo>
                <a:lnTo>
                  <a:pt x="233" y="322"/>
                </a:lnTo>
                <a:lnTo>
                  <a:pt x="214" y="311"/>
                </a:lnTo>
                <a:lnTo>
                  <a:pt x="193" y="293"/>
                </a:lnTo>
                <a:lnTo>
                  <a:pt x="172" y="272"/>
                </a:lnTo>
                <a:lnTo>
                  <a:pt x="169" y="270"/>
                </a:lnTo>
                <a:lnTo>
                  <a:pt x="166" y="264"/>
                </a:lnTo>
                <a:lnTo>
                  <a:pt x="158" y="256"/>
                </a:lnTo>
                <a:lnTo>
                  <a:pt x="148" y="244"/>
                </a:lnTo>
                <a:lnTo>
                  <a:pt x="137" y="230"/>
                </a:lnTo>
                <a:lnTo>
                  <a:pt x="124" y="214"/>
                </a:lnTo>
                <a:lnTo>
                  <a:pt x="109" y="195"/>
                </a:lnTo>
                <a:lnTo>
                  <a:pt x="94" y="175"/>
                </a:lnTo>
                <a:lnTo>
                  <a:pt x="91" y="173"/>
                </a:lnTo>
                <a:lnTo>
                  <a:pt x="87" y="167"/>
                </a:lnTo>
                <a:lnTo>
                  <a:pt x="80" y="159"/>
                </a:lnTo>
                <a:lnTo>
                  <a:pt x="72" y="147"/>
                </a:lnTo>
                <a:lnTo>
                  <a:pt x="62" y="134"/>
                </a:lnTo>
                <a:lnTo>
                  <a:pt x="51" y="120"/>
                </a:lnTo>
                <a:lnTo>
                  <a:pt x="39" y="102"/>
                </a:lnTo>
                <a:lnTo>
                  <a:pt x="29" y="85"/>
                </a:lnTo>
                <a:lnTo>
                  <a:pt x="26" y="78"/>
                </a:lnTo>
                <a:lnTo>
                  <a:pt x="18" y="59"/>
                </a:lnTo>
                <a:lnTo>
                  <a:pt x="8" y="36"/>
                </a:lnTo>
                <a:lnTo>
                  <a:pt x="2" y="14"/>
                </a:lnTo>
                <a:lnTo>
                  <a:pt x="0" y="0"/>
                </a:lnTo>
                <a:lnTo>
                  <a:pt x="9" y="0"/>
                </a:lnTo>
                <a:lnTo>
                  <a:pt x="29" y="21"/>
                </a:lnTo>
                <a:lnTo>
                  <a:pt x="67" y="69"/>
                </a:lnTo>
                <a:lnTo>
                  <a:pt x="69" y="72"/>
                </a:lnTo>
                <a:lnTo>
                  <a:pt x="74" y="79"/>
                </a:lnTo>
                <a:lnTo>
                  <a:pt x="81" y="89"/>
                </a:lnTo>
                <a:lnTo>
                  <a:pt x="91" y="104"/>
                </a:lnTo>
                <a:lnTo>
                  <a:pt x="103" y="118"/>
                </a:lnTo>
                <a:lnTo>
                  <a:pt x="114" y="136"/>
                </a:lnTo>
                <a:lnTo>
                  <a:pt x="127" y="153"/>
                </a:lnTo>
                <a:lnTo>
                  <a:pt x="139" y="16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6" name="Freeform 518"/>
          <p:cNvSpPr>
            <a:spLocks noChangeAspect="1"/>
          </p:cNvSpPr>
          <p:nvPr/>
        </p:nvSpPr>
        <p:spPr bwMode="auto">
          <a:xfrm>
            <a:off x="5036431" y="3227154"/>
            <a:ext cx="44881" cy="43212"/>
          </a:xfrm>
          <a:custGeom>
            <a:avLst/>
            <a:gdLst/>
            <a:ahLst/>
            <a:cxnLst>
              <a:cxn ang="0">
                <a:pos x="139" y="170"/>
              </a:cxn>
              <a:cxn ang="0">
                <a:pos x="149" y="181"/>
              </a:cxn>
              <a:cxn ang="0">
                <a:pos x="166" y="196"/>
              </a:cxn>
              <a:cxn ang="0">
                <a:pos x="188" y="218"/>
              </a:cxn>
              <a:cxn ang="0">
                <a:pos x="202" y="233"/>
              </a:cxn>
              <a:cxn ang="0">
                <a:pos x="216" y="240"/>
              </a:cxn>
              <a:cxn ang="0">
                <a:pos x="239" y="254"/>
              </a:cxn>
              <a:cxn ang="0">
                <a:pos x="268" y="276"/>
              </a:cxn>
              <a:cxn ang="0">
                <a:pos x="298" y="304"/>
              </a:cxn>
              <a:cxn ang="0">
                <a:pos x="317" y="321"/>
              </a:cxn>
              <a:cxn ang="0">
                <a:pos x="323" y="328"/>
              </a:cxn>
              <a:cxn ang="0">
                <a:pos x="323" y="328"/>
              </a:cxn>
              <a:cxn ang="0">
                <a:pos x="325" y="335"/>
              </a:cxn>
              <a:cxn ang="0">
                <a:pos x="323" y="345"/>
              </a:cxn>
              <a:cxn ang="0">
                <a:pos x="312" y="353"/>
              </a:cxn>
              <a:cxn ang="0">
                <a:pos x="283" y="341"/>
              </a:cxn>
              <a:cxn ang="0">
                <a:pos x="273" y="340"/>
              </a:cxn>
              <a:cxn ang="0">
                <a:pos x="249" y="331"/>
              </a:cxn>
              <a:cxn ang="0">
                <a:pos x="214" y="311"/>
              </a:cxn>
              <a:cxn ang="0">
                <a:pos x="172" y="272"/>
              </a:cxn>
              <a:cxn ang="0">
                <a:pos x="166" y="264"/>
              </a:cxn>
              <a:cxn ang="0">
                <a:pos x="148" y="244"/>
              </a:cxn>
              <a:cxn ang="0">
                <a:pos x="124" y="214"/>
              </a:cxn>
              <a:cxn ang="0">
                <a:pos x="94" y="175"/>
              </a:cxn>
              <a:cxn ang="0">
                <a:pos x="87" y="167"/>
              </a:cxn>
              <a:cxn ang="0">
                <a:pos x="72" y="147"/>
              </a:cxn>
              <a:cxn ang="0">
                <a:pos x="51" y="120"/>
              </a:cxn>
              <a:cxn ang="0">
                <a:pos x="29" y="85"/>
              </a:cxn>
              <a:cxn ang="0">
                <a:pos x="18" y="59"/>
              </a:cxn>
              <a:cxn ang="0">
                <a:pos x="2" y="14"/>
              </a:cxn>
              <a:cxn ang="0">
                <a:pos x="9" y="0"/>
              </a:cxn>
              <a:cxn ang="0">
                <a:pos x="67" y="69"/>
              </a:cxn>
              <a:cxn ang="0">
                <a:pos x="74" y="79"/>
              </a:cxn>
              <a:cxn ang="0">
                <a:pos x="91" y="104"/>
              </a:cxn>
              <a:cxn ang="0">
                <a:pos x="114" y="136"/>
              </a:cxn>
              <a:cxn ang="0">
                <a:pos x="139" y="169"/>
              </a:cxn>
            </a:cxnLst>
            <a:rect l="0" t="0" r="r" b="b"/>
            <a:pathLst>
              <a:path w="325" h="353">
                <a:moveTo>
                  <a:pt x="139" y="169"/>
                </a:moveTo>
                <a:lnTo>
                  <a:pt x="139" y="170"/>
                </a:lnTo>
                <a:lnTo>
                  <a:pt x="143" y="175"/>
                </a:lnTo>
                <a:lnTo>
                  <a:pt x="149" y="181"/>
                </a:lnTo>
                <a:lnTo>
                  <a:pt x="157" y="188"/>
                </a:lnTo>
                <a:lnTo>
                  <a:pt x="166" y="196"/>
                </a:lnTo>
                <a:lnTo>
                  <a:pt x="176" y="207"/>
                </a:lnTo>
                <a:lnTo>
                  <a:pt x="188" y="218"/>
                </a:lnTo>
                <a:lnTo>
                  <a:pt x="201" y="231"/>
                </a:lnTo>
                <a:lnTo>
                  <a:pt x="202" y="233"/>
                </a:lnTo>
                <a:lnTo>
                  <a:pt x="207" y="235"/>
                </a:lnTo>
                <a:lnTo>
                  <a:pt x="216" y="240"/>
                </a:lnTo>
                <a:lnTo>
                  <a:pt x="226" y="247"/>
                </a:lnTo>
                <a:lnTo>
                  <a:pt x="239" y="254"/>
                </a:lnTo>
                <a:lnTo>
                  <a:pt x="253" y="264"/>
                </a:lnTo>
                <a:lnTo>
                  <a:pt x="268" y="276"/>
                </a:lnTo>
                <a:lnTo>
                  <a:pt x="283" y="288"/>
                </a:lnTo>
                <a:lnTo>
                  <a:pt x="298" y="304"/>
                </a:lnTo>
                <a:lnTo>
                  <a:pt x="310" y="314"/>
                </a:lnTo>
                <a:lnTo>
                  <a:pt x="317" y="321"/>
                </a:lnTo>
                <a:lnTo>
                  <a:pt x="321" y="325"/>
                </a:lnTo>
                <a:lnTo>
                  <a:pt x="323" y="328"/>
                </a:lnTo>
                <a:lnTo>
                  <a:pt x="323" y="330"/>
                </a:lnTo>
                <a:lnTo>
                  <a:pt x="323" y="328"/>
                </a:lnTo>
                <a:lnTo>
                  <a:pt x="323" y="331"/>
                </a:lnTo>
                <a:lnTo>
                  <a:pt x="325" y="335"/>
                </a:lnTo>
                <a:lnTo>
                  <a:pt x="325" y="341"/>
                </a:lnTo>
                <a:lnTo>
                  <a:pt x="323" y="345"/>
                </a:lnTo>
                <a:lnTo>
                  <a:pt x="320" y="350"/>
                </a:lnTo>
                <a:lnTo>
                  <a:pt x="312" y="353"/>
                </a:lnTo>
                <a:lnTo>
                  <a:pt x="301" y="350"/>
                </a:lnTo>
                <a:lnTo>
                  <a:pt x="283" y="341"/>
                </a:lnTo>
                <a:lnTo>
                  <a:pt x="281" y="341"/>
                </a:lnTo>
                <a:lnTo>
                  <a:pt x="273" y="340"/>
                </a:lnTo>
                <a:lnTo>
                  <a:pt x="263" y="337"/>
                </a:lnTo>
                <a:lnTo>
                  <a:pt x="249" y="331"/>
                </a:lnTo>
                <a:lnTo>
                  <a:pt x="233" y="322"/>
                </a:lnTo>
                <a:lnTo>
                  <a:pt x="214" y="311"/>
                </a:lnTo>
                <a:lnTo>
                  <a:pt x="193" y="293"/>
                </a:lnTo>
                <a:lnTo>
                  <a:pt x="172" y="272"/>
                </a:lnTo>
                <a:lnTo>
                  <a:pt x="169" y="270"/>
                </a:lnTo>
                <a:lnTo>
                  <a:pt x="166" y="264"/>
                </a:lnTo>
                <a:lnTo>
                  <a:pt x="158" y="256"/>
                </a:lnTo>
                <a:lnTo>
                  <a:pt x="148" y="244"/>
                </a:lnTo>
                <a:lnTo>
                  <a:pt x="137" y="230"/>
                </a:lnTo>
                <a:lnTo>
                  <a:pt x="124" y="214"/>
                </a:lnTo>
                <a:lnTo>
                  <a:pt x="109" y="195"/>
                </a:lnTo>
                <a:lnTo>
                  <a:pt x="94" y="175"/>
                </a:lnTo>
                <a:lnTo>
                  <a:pt x="91" y="173"/>
                </a:lnTo>
                <a:lnTo>
                  <a:pt x="87" y="167"/>
                </a:lnTo>
                <a:lnTo>
                  <a:pt x="80" y="159"/>
                </a:lnTo>
                <a:lnTo>
                  <a:pt x="72" y="147"/>
                </a:lnTo>
                <a:lnTo>
                  <a:pt x="62" y="134"/>
                </a:lnTo>
                <a:lnTo>
                  <a:pt x="51" y="120"/>
                </a:lnTo>
                <a:lnTo>
                  <a:pt x="39" y="102"/>
                </a:lnTo>
                <a:lnTo>
                  <a:pt x="29" y="85"/>
                </a:lnTo>
                <a:lnTo>
                  <a:pt x="26" y="78"/>
                </a:lnTo>
                <a:lnTo>
                  <a:pt x="18" y="59"/>
                </a:lnTo>
                <a:lnTo>
                  <a:pt x="8" y="36"/>
                </a:lnTo>
                <a:lnTo>
                  <a:pt x="2" y="14"/>
                </a:lnTo>
                <a:lnTo>
                  <a:pt x="0" y="0"/>
                </a:lnTo>
                <a:lnTo>
                  <a:pt x="9" y="0"/>
                </a:lnTo>
                <a:lnTo>
                  <a:pt x="29" y="21"/>
                </a:lnTo>
                <a:lnTo>
                  <a:pt x="67" y="69"/>
                </a:lnTo>
                <a:lnTo>
                  <a:pt x="69" y="72"/>
                </a:lnTo>
                <a:lnTo>
                  <a:pt x="74" y="79"/>
                </a:lnTo>
                <a:lnTo>
                  <a:pt x="81" y="89"/>
                </a:lnTo>
                <a:lnTo>
                  <a:pt x="91" y="104"/>
                </a:lnTo>
                <a:lnTo>
                  <a:pt x="103" y="118"/>
                </a:lnTo>
                <a:lnTo>
                  <a:pt x="114" y="136"/>
                </a:lnTo>
                <a:lnTo>
                  <a:pt x="127" y="153"/>
                </a:lnTo>
                <a:lnTo>
                  <a:pt x="139" y="169"/>
                </a:lnTo>
                <a:lnTo>
                  <a:pt x="139" y="169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7" name="Freeform 519"/>
          <p:cNvSpPr>
            <a:spLocks noChangeAspect="1"/>
          </p:cNvSpPr>
          <p:nvPr/>
        </p:nvSpPr>
        <p:spPr bwMode="auto">
          <a:xfrm>
            <a:off x="5054183" y="3194327"/>
            <a:ext cx="47896" cy="70345"/>
          </a:xfrm>
          <a:custGeom>
            <a:avLst/>
            <a:gdLst/>
            <a:ahLst/>
            <a:cxnLst>
              <a:cxn ang="0">
                <a:pos x="34" y="0"/>
              </a:cxn>
              <a:cxn ang="0">
                <a:pos x="39" y="4"/>
              </a:cxn>
              <a:cxn ang="0">
                <a:pos x="54" y="13"/>
              </a:cxn>
              <a:cxn ang="0">
                <a:pos x="77" y="26"/>
              </a:cxn>
              <a:cxn ang="0">
                <a:pos x="105" y="43"/>
              </a:cxn>
              <a:cxn ang="0">
                <a:pos x="138" y="64"/>
              </a:cxn>
              <a:cxn ang="0">
                <a:pos x="170" y="87"/>
              </a:cxn>
              <a:cxn ang="0">
                <a:pos x="203" y="111"/>
              </a:cxn>
              <a:cxn ang="0">
                <a:pos x="234" y="135"/>
              </a:cxn>
              <a:cxn ang="0">
                <a:pos x="240" y="143"/>
              </a:cxn>
              <a:cxn ang="0">
                <a:pos x="259" y="166"/>
              </a:cxn>
              <a:cxn ang="0">
                <a:pos x="284" y="203"/>
              </a:cxn>
              <a:cxn ang="0">
                <a:pos x="310" y="253"/>
              </a:cxn>
              <a:cxn ang="0">
                <a:pos x="333" y="317"/>
              </a:cxn>
              <a:cxn ang="0">
                <a:pos x="347" y="392"/>
              </a:cxn>
              <a:cxn ang="0">
                <a:pos x="348" y="479"/>
              </a:cxn>
              <a:cxn ang="0">
                <a:pos x="332" y="574"/>
              </a:cxn>
              <a:cxn ang="0">
                <a:pos x="321" y="567"/>
              </a:cxn>
              <a:cxn ang="0">
                <a:pos x="290" y="547"/>
              </a:cxn>
              <a:cxn ang="0">
                <a:pos x="247" y="515"/>
              </a:cxn>
              <a:cxn ang="0">
                <a:pos x="196" y="475"/>
              </a:cxn>
              <a:cxn ang="0">
                <a:pos x="140" y="428"/>
              </a:cxn>
              <a:cxn ang="0">
                <a:pos x="87" y="378"/>
              </a:cxn>
              <a:cxn ang="0">
                <a:pos x="42" y="326"/>
              </a:cxn>
              <a:cxn ang="0">
                <a:pos x="10" y="275"/>
              </a:cxn>
              <a:cxn ang="0">
                <a:pos x="8" y="272"/>
              </a:cxn>
              <a:cxn ang="0">
                <a:pos x="5" y="259"/>
              </a:cxn>
              <a:cxn ang="0">
                <a:pos x="1" y="237"/>
              </a:cxn>
              <a:cxn ang="0">
                <a:pos x="0" y="207"/>
              </a:cxn>
              <a:cxn ang="0">
                <a:pos x="0" y="168"/>
              </a:cxn>
              <a:cxn ang="0">
                <a:pos x="5" y="120"/>
              </a:cxn>
              <a:cxn ang="0">
                <a:pos x="15" y="65"/>
              </a:cxn>
              <a:cxn ang="0">
                <a:pos x="34" y="0"/>
              </a:cxn>
            </a:cxnLst>
            <a:rect l="0" t="0" r="r" b="b"/>
            <a:pathLst>
              <a:path w="348" h="574">
                <a:moveTo>
                  <a:pt x="34" y="0"/>
                </a:moveTo>
                <a:lnTo>
                  <a:pt x="39" y="4"/>
                </a:lnTo>
                <a:lnTo>
                  <a:pt x="54" y="13"/>
                </a:lnTo>
                <a:lnTo>
                  <a:pt x="77" y="26"/>
                </a:lnTo>
                <a:lnTo>
                  <a:pt x="105" y="43"/>
                </a:lnTo>
                <a:lnTo>
                  <a:pt x="138" y="64"/>
                </a:lnTo>
                <a:lnTo>
                  <a:pt x="170" y="87"/>
                </a:lnTo>
                <a:lnTo>
                  <a:pt x="203" y="111"/>
                </a:lnTo>
                <a:lnTo>
                  <a:pt x="234" y="135"/>
                </a:lnTo>
                <a:lnTo>
                  <a:pt x="240" y="143"/>
                </a:lnTo>
                <a:lnTo>
                  <a:pt x="259" y="166"/>
                </a:lnTo>
                <a:lnTo>
                  <a:pt x="284" y="203"/>
                </a:lnTo>
                <a:lnTo>
                  <a:pt x="310" y="253"/>
                </a:lnTo>
                <a:lnTo>
                  <a:pt x="333" y="317"/>
                </a:lnTo>
                <a:lnTo>
                  <a:pt x="347" y="392"/>
                </a:lnTo>
                <a:lnTo>
                  <a:pt x="348" y="479"/>
                </a:lnTo>
                <a:lnTo>
                  <a:pt x="332" y="574"/>
                </a:lnTo>
                <a:lnTo>
                  <a:pt x="321" y="567"/>
                </a:lnTo>
                <a:lnTo>
                  <a:pt x="290" y="547"/>
                </a:lnTo>
                <a:lnTo>
                  <a:pt x="247" y="515"/>
                </a:lnTo>
                <a:lnTo>
                  <a:pt x="196" y="475"/>
                </a:lnTo>
                <a:lnTo>
                  <a:pt x="140" y="428"/>
                </a:lnTo>
                <a:lnTo>
                  <a:pt x="87" y="378"/>
                </a:lnTo>
                <a:lnTo>
                  <a:pt x="42" y="326"/>
                </a:lnTo>
                <a:lnTo>
                  <a:pt x="10" y="275"/>
                </a:lnTo>
                <a:lnTo>
                  <a:pt x="8" y="272"/>
                </a:lnTo>
                <a:lnTo>
                  <a:pt x="5" y="259"/>
                </a:lnTo>
                <a:lnTo>
                  <a:pt x="1" y="237"/>
                </a:lnTo>
                <a:lnTo>
                  <a:pt x="0" y="207"/>
                </a:lnTo>
                <a:lnTo>
                  <a:pt x="0" y="168"/>
                </a:lnTo>
                <a:lnTo>
                  <a:pt x="5" y="120"/>
                </a:lnTo>
                <a:lnTo>
                  <a:pt x="15" y="65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8" name="Freeform 520"/>
          <p:cNvSpPr>
            <a:spLocks noChangeAspect="1"/>
          </p:cNvSpPr>
          <p:nvPr/>
        </p:nvSpPr>
        <p:spPr bwMode="auto">
          <a:xfrm>
            <a:off x="5054183" y="3194327"/>
            <a:ext cx="47896" cy="70345"/>
          </a:xfrm>
          <a:custGeom>
            <a:avLst/>
            <a:gdLst/>
            <a:ahLst/>
            <a:cxnLst>
              <a:cxn ang="0">
                <a:pos x="34" y="0"/>
              </a:cxn>
              <a:cxn ang="0">
                <a:pos x="39" y="4"/>
              </a:cxn>
              <a:cxn ang="0">
                <a:pos x="54" y="13"/>
              </a:cxn>
              <a:cxn ang="0">
                <a:pos x="77" y="26"/>
              </a:cxn>
              <a:cxn ang="0">
                <a:pos x="105" y="43"/>
              </a:cxn>
              <a:cxn ang="0">
                <a:pos x="138" y="64"/>
              </a:cxn>
              <a:cxn ang="0">
                <a:pos x="170" y="87"/>
              </a:cxn>
              <a:cxn ang="0">
                <a:pos x="203" y="111"/>
              </a:cxn>
              <a:cxn ang="0">
                <a:pos x="234" y="135"/>
              </a:cxn>
              <a:cxn ang="0">
                <a:pos x="240" y="143"/>
              </a:cxn>
              <a:cxn ang="0">
                <a:pos x="259" y="166"/>
              </a:cxn>
              <a:cxn ang="0">
                <a:pos x="284" y="203"/>
              </a:cxn>
              <a:cxn ang="0">
                <a:pos x="310" y="253"/>
              </a:cxn>
              <a:cxn ang="0">
                <a:pos x="333" y="317"/>
              </a:cxn>
              <a:cxn ang="0">
                <a:pos x="347" y="392"/>
              </a:cxn>
              <a:cxn ang="0">
                <a:pos x="348" y="479"/>
              </a:cxn>
              <a:cxn ang="0">
                <a:pos x="332" y="574"/>
              </a:cxn>
              <a:cxn ang="0">
                <a:pos x="321" y="567"/>
              </a:cxn>
              <a:cxn ang="0">
                <a:pos x="290" y="547"/>
              </a:cxn>
              <a:cxn ang="0">
                <a:pos x="247" y="515"/>
              </a:cxn>
              <a:cxn ang="0">
                <a:pos x="196" y="475"/>
              </a:cxn>
              <a:cxn ang="0">
                <a:pos x="140" y="428"/>
              </a:cxn>
              <a:cxn ang="0">
                <a:pos x="87" y="378"/>
              </a:cxn>
              <a:cxn ang="0">
                <a:pos x="42" y="326"/>
              </a:cxn>
              <a:cxn ang="0">
                <a:pos x="10" y="275"/>
              </a:cxn>
              <a:cxn ang="0">
                <a:pos x="8" y="272"/>
              </a:cxn>
              <a:cxn ang="0">
                <a:pos x="5" y="259"/>
              </a:cxn>
              <a:cxn ang="0">
                <a:pos x="1" y="237"/>
              </a:cxn>
              <a:cxn ang="0">
                <a:pos x="0" y="207"/>
              </a:cxn>
              <a:cxn ang="0">
                <a:pos x="0" y="168"/>
              </a:cxn>
              <a:cxn ang="0">
                <a:pos x="5" y="120"/>
              </a:cxn>
              <a:cxn ang="0">
                <a:pos x="15" y="65"/>
              </a:cxn>
              <a:cxn ang="0">
                <a:pos x="34" y="0"/>
              </a:cxn>
              <a:cxn ang="0">
                <a:pos x="34" y="0"/>
              </a:cxn>
            </a:cxnLst>
            <a:rect l="0" t="0" r="r" b="b"/>
            <a:pathLst>
              <a:path w="348" h="574">
                <a:moveTo>
                  <a:pt x="34" y="0"/>
                </a:moveTo>
                <a:lnTo>
                  <a:pt x="39" y="4"/>
                </a:lnTo>
                <a:lnTo>
                  <a:pt x="54" y="13"/>
                </a:lnTo>
                <a:lnTo>
                  <a:pt x="77" y="26"/>
                </a:lnTo>
                <a:lnTo>
                  <a:pt x="105" y="43"/>
                </a:lnTo>
                <a:lnTo>
                  <a:pt x="138" y="64"/>
                </a:lnTo>
                <a:lnTo>
                  <a:pt x="170" y="87"/>
                </a:lnTo>
                <a:lnTo>
                  <a:pt x="203" y="111"/>
                </a:lnTo>
                <a:lnTo>
                  <a:pt x="234" y="135"/>
                </a:lnTo>
                <a:lnTo>
                  <a:pt x="240" y="143"/>
                </a:lnTo>
                <a:lnTo>
                  <a:pt x="259" y="166"/>
                </a:lnTo>
                <a:lnTo>
                  <a:pt x="284" y="203"/>
                </a:lnTo>
                <a:lnTo>
                  <a:pt x="310" y="253"/>
                </a:lnTo>
                <a:lnTo>
                  <a:pt x="333" y="317"/>
                </a:lnTo>
                <a:lnTo>
                  <a:pt x="347" y="392"/>
                </a:lnTo>
                <a:lnTo>
                  <a:pt x="348" y="479"/>
                </a:lnTo>
                <a:lnTo>
                  <a:pt x="332" y="574"/>
                </a:lnTo>
                <a:lnTo>
                  <a:pt x="321" y="567"/>
                </a:lnTo>
                <a:lnTo>
                  <a:pt x="290" y="547"/>
                </a:lnTo>
                <a:lnTo>
                  <a:pt x="247" y="515"/>
                </a:lnTo>
                <a:lnTo>
                  <a:pt x="196" y="475"/>
                </a:lnTo>
                <a:lnTo>
                  <a:pt x="140" y="428"/>
                </a:lnTo>
                <a:lnTo>
                  <a:pt x="87" y="378"/>
                </a:lnTo>
                <a:lnTo>
                  <a:pt x="42" y="326"/>
                </a:lnTo>
                <a:lnTo>
                  <a:pt x="10" y="275"/>
                </a:lnTo>
                <a:lnTo>
                  <a:pt x="8" y="272"/>
                </a:lnTo>
                <a:lnTo>
                  <a:pt x="5" y="259"/>
                </a:lnTo>
                <a:lnTo>
                  <a:pt x="1" y="237"/>
                </a:lnTo>
                <a:lnTo>
                  <a:pt x="0" y="207"/>
                </a:lnTo>
                <a:lnTo>
                  <a:pt x="0" y="168"/>
                </a:lnTo>
                <a:lnTo>
                  <a:pt x="5" y="120"/>
                </a:lnTo>
                <a:lnTo>
                  <a:pt x="15" y="65"/>
                </a:lnTo>
                <a:lnTo>
                  <a:pt x="34" y="0"/>
                </a:lnTo>
                <a:lnTo>
                  <a:pt x="34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69" name="Freeform 521"/>
          <p:cNvSpPr>
            <a:spLocks noChangeAspect="1"/>
          </p:cNvSpPr>
          <p:nvPr/>
        </p:nvSpPr>
        <p:spPr bwMode="auto">
          <a:xfrm>
            <a:off x="5054852" y="3227154"/>
            <a:ext cx="45886" cy="38522"/>
          </a:xfrm>
          <a:custGeom>
            <a:avLst/>
            <a:gdLst/>
            <a:ahLst/>
            <a:cxnLst>
              <a:cxn ang="0">
                <a:pos x="140" y="107"/>
              </a:cxn>
              <a:cxn ang="0">
                <a:pos x="151" y="115"/>
              </a:cxn>
              <a:cxn ang="0">
                <a:pos x="170" y="133"/>
              </a:cxn>
              <a:cxn ang="0">
                <a:pos x="194" y="154"/>
              </a:cxn>
              <a:cxn ang="0">
                <a:pos x="209" y="167"/>
              </a:cxn>
              <a:cxn ang="0">
                <a:pos x="223" y="179"/>
              </a:cxn>
              <a:cxn ang="0">
                <a:pos x="246" y="198"/>
              </a:cxn>
              <a:cxn ang="0">
                <a:pos x="275" y="221"/>
              </a:cxn>
              <a:cxn ang="0">
                <a:pos x="306" y="250"/>
              </a:cxn>
              <a:cxn ang="0">
                <a:pos x="324" y="272"/>
              </a:cxn>
              <a:cxn ang="0">
                <a:pos x="330" y="283"/>
              </a:cxn>
              <a:cxn ang="0">
                <a:pos x="332" y="288"/>
              </a:cxn>
              <a:cxn ang="0">
                <a:pos x="333" y="293"/>
              </a:cxn>
              <a:cxn ang="0">
                <a:pos x="332" y="302"/>
              </a:cxn>
              <a:cxn ang="0">
                <a:pos x="320" y="311"/>
              </a:cxn>
              <a:cxn ang="0">
                <a:pos x="291" y="312"/>
              </a:cxn>
              <a:cxn ang="0">
                <a:pos x="281" y="312"/>
              </a:cxn>
              <a:cxn ang="0">
                <a:pos x="257" y="306"/>
              </a:cxn>
              <a:cxn ang="0">
                <a:pos x="222" y="289"/>
              </a:cxn>
              <a:cxn ang="0">
                <a:pos x="178" y="254"/>
              </a:cxn>
              <a:cxn ang="0">
                <a:pos x="170" y="250"/>
              </a:cxn>
              <a:cxn ang="0">
                <a:pos x="151" y="234"/>
              </a:cxn>
              <a:cxn ang="0">
                <a:pos x="124" y="208"/>
              </a:cxn>
              <a:cxn ang="0">
                <a:pos x="93" y="172"/>
              </a:cxn>
              <a:cxn ang="0">
                <a:pos x="84" y="163"/>
              </a:cxn>
              <a:cxn ang="0">
                <a:pos x="67" y="139"/>
              </a:cxn>
              <a:cxn ang="0">
                <a:pos x="43" y="105"/>
              </a:cxn>
              <a:cxn ang="0">
                <a:pos x="21" y="71"/>
              </a:cxn>
              <a:cxn ang="0">
                <a:pos x="11" y="52"/>
              </a:cxn>
              <a:cxn ang="0">
                <a:pos x="0" y="16"/>
              </a:cxn>
              <a:cxn ang="0">
                <a:pos x="11" y="0"/>
              </a:cxn>
              <a:cxn ang="0">
                <a:pos x="69" y="37"/>
              </a:cxn>
              <a:cxn ang="0">
                <a:pos x="74" y="43"/>
              </a:cxn>
              <a:cxn ang="0">
                <a:pos x="88" y="56"/>
              </a:cxn>
              <a:cxn ang="0">
                <a:pos x="111" y="76"/>
              </a:cxn>
              <a:cxn ang="0">
                <a:pos x="139" y="105"/>
              </a:cxn>
            </a:cxnLst>
            <a:rect l="0" t="0" r="r" b="b"/>
            <a:pathLst>
              <a:path w="333" h="314">
                <a:moveTo>
                  <a:pt x="139" y="105"/>
                </a:moveTo>
                <a:lnTo>
                  <a:pt x="140" y="107"/>
                </a:lnTo>
                <a:lnTo>
                  <a:pt x="144" y="111"/>
                </a:lnTo>
                <a:lnTo>
                  <a:pt x="151" y="115"/>
                </a:lnTo>
                <a:lnTo>
                  <a:pt x="160" y="123"/>
                </a:lnTo>
                <a:lnTo>
                  <a:pt x="170" y="133"/>
                </a:lnTo>
                <a:lnTo>
                  <a:pt x="183" y="143"/>
                </a:lnTo>
                <a:lnTo>
                  <a:pt x="194" y="154"/>
                </a:lnTo>
                <a:lnTo>
                  <a:pt x="208" y="166"/>
                </a:lnTo>
                <a:lnTo>
                  <a:pt x="209" y="167"/>
                </a:lnTo>
                <a:lnTo>
                  <a:pt x="214" y="172"/>
                </a:lnTo>
                <a:lnTo>
                  <a:pt x="223" y="179"/>
                </a:lnTo>
                <a:lnTo>
                  <a:pt x="233" y="188"/>
                </a:lnTo>
                <a:lnTo>
                  <a:pt x="246" y="198"/>
                </a:lnTo>
                <a:lnTo>
                  <a:pt x="260" y="209"/>
                </a:lnTo>
                <a:lnTo>
                  <a:pt x="275" y="221"/>
                </a:lnTo>
                <a:lnTo>
                  <a:pt x="291" y="234"/>
                </a:lnTo>
                <a:lnTo>
                  <a:pt x="306" y="250"/>
                </a:lnTo>
                <a:lnTo>
                  <a:pt x="318" y="262"/>
                </a:lnTo>
                <a:lnTo>
                  <a:pt x="324" y="272"/>
                </a:lnTo>
                <a:lnTo>
                  <a:pt x="329" y="279"/>
                </a:lnTo>
                <a:lnTo>
                  <a:pt x="330" y="283"/>
                </a:lnTo>
                <a:lnTo>
                  <a:pt x="332" y="286"/>
                </a:lnTo>
                <a:lnTo>
                  <a:pt x="332" y="288"/>
                </a:lnTo>
                <a:lnTo>
                  <a:pt x="332" y="289"/>
                </a:lnTo>
                <a:lnTo>
                  <a:pt x="333" y="293"/>
                </a:lnTo>
                <a:lnTo>
                  <a:pt x="333" y="298"/>
                </a:lnTo>
                <a:lnTo>
                  <a:pt x="332" y="302"/>
                </a:lnTo>
                <a:lnTo>
                  <a:pt x="328" y="306"/>
                </a:lnTo>
                <a:lnTo>
                  <a:pt x="320" y="311"/>
                </a:lnTo>
                <a:lnTo>
                  <a:pt x="308" y="314"/>
                </a:lnTo>
                <a:lnTo>
                  <a:pt x="291" y="312"/>
                </a:lnTo>
                <a:lnTo>
                  <a:pt x="289" y="312"/>
                </a:lnTo>
                <a:lnTo>
                  <a:pt x="281" y="312"/>
                </a:lnTo>
                <a:lnTo>
                  <a:pt x="271" y="311"/>
                </a:lnTo>
                <a:lnTo>
                  <a:pt x="257" y="306"/>
                </a:lnTo>
                <a:lnTo>
                  <a:pt x="241" y="299"/>
                </a:lnTo>
                <a:lnTo>
                  <a:pt x="222" y="289"/>
                </a:lnTo>
                <a:lnTo>
                  <a:pt x="201" y="275"/>
                </a:lnTo>
                <a:lnTo>
                  <a:pt x="178" y="254"/>
                </a:lnTo>
                <a:lnTo>
                  <a:pt x="175" y="254"/>
                </a:lnTo>
                <a:lnTo>
                  <a:pt x="170" y="250"/>
                </a:lnTo>
                <a:lnTo>
                  <a:pt x="161" y="243"/>
                </a:lnTo>
                <a:lnTo>
                  <a:pt x="151" y="234"/>
                </a:lnTo>
                <a:lnTo>
                  <a:pt x="139" y="222"/>
                </a:lnTo>
                <a:lnTo>
                  <a:pt x="124" y="208"/>
                </a:lnTo>
                <a:lnTo>
                  <a:pt x="108" y="192"/>
                </a:lnTo>
                <a:lnTo>
                  <a:pt x="93" y="172"/>
                </a:lnTo>
                <a:lnTo>
                  <a:pt x="91" y="170"/>
                </a:lnTo>
                <a:lnTo>
                  <a:pt x="84" y="163"/>
                </a:lnTo>
                <a:lnTo>
                  <a:pt x="77" y="152"/>
                </a:lnTo>
                <a:lnTo>
                  <a:pt x="67" y="139"/>
                </a:lnTo>
                <a:lnTo>
                  <a:pt x="54" y="123"/>
                </a:lnTo>
                <a:lnTo>
                  <a:pt x="43" y="105"/>
                </a:lnTo>
                <a:lnTo>
                  <a:pt x="31" y="88"/>
                </a:lnTo>
                <a:lnTo>
                  <a:pt x="21" y="71"/>
                </a:lnTo>
                <a:lnTo>
                  <a:pt x="18" y="66"/>
                </a:lnTo>
                <a:lnTo>
                  <a:pt x="11" y="52"/>
                </a:lnTo>
                <a:lnTo>
                  <a:pt x="5" y="34"/>
                </a:lnTo>
                <a:lnTo>
                  <a:pt x="0" y="16"/>
                </a:lnTo>
                <a:lnTo>
                  <a:pt x="1" y="4"/>
                </a:lnTo>
                <a:lnTo>
                  <a:pt x="11" y="0"/>
                </a:lnTo>
                <a:lnTo>
                  <a:pt x="33" y="10"/>
                </a:lnTo>
                <a:lnTo>
                  <a:pt x="69" y="37"/>
                </a:lnTo>
                <a:lnTo>
                  <a:pt x="71" y="39"/>
                </a:lnTo>
                <a:lnTo>
                  <a:pt x="74" y="43"/>
                </a:lnTo>
                <a:lnTo>
                  <a:pt x="81" y="47"/>
                </a:lnTo>
                <a:lnTo>
                  <a:pt x="88" y="56"/>
                </a:lnTo>
                <a:lnTo>
                  <a:pt x="98" y="65"/>
                </a:lnTo>
                <a:lnTo>
                  <a:pt x="111" y="76"/>
                </a:lnTo>
                <a:lnTo>
                  <a:pt x="124" y="91"/>
                </a:lnTo>
                <a:lnTo>
                  <a:pt x="139" y="10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0" name="Freeform 522"/>
          <p:cNvSpPr>
            <a:spLocks noChangeAspect="1"/>
          </p:cNvSpPr>
          <p:nvPr/>
        </p:nvSpPr>
        <p:spPr bwMode="auto">
          <a:xfrm>
            <a:off x="5054852" y="3227154"/>
            <a:ext cx="45886" cy="38522"/>
          </a:xfrm>
          <a:custGeom>
            <a:avLst/>
            <a:gdLst/>
            <a:ahLst/>
            <a:cxnLst>
              <a:cxn ang="0">
                <a:pos x="140" y="107"/>
              </a:cxn>
              <a:cxn ang="0">
                <a:pos x="151" y="115"/>
              </a:cxn>
              <a:cxn ang="0">
                <a:pos x="170" y="133"/>
              </a:cxn>
              <a:cxn ang="0">
                <a:pos x="194" y="154"/>
              </a:cxn>
              <a:cxn ang="0">
                <a:pos x="209" y="167"/>
              </a:cxn>
              <a:cxn ang="0">
                <a:pos x="223" y="179"/>
              </a:cxn>
              <a:cxn ang="0">
                <a:pos x="246" y="198"/>
              </a:cxn>
              <a:cxn ang="0">
                <a:pos x="275" y="221"/>
              </a:cxn>
              <a:cxn ang="0">
                <a:pos x="306" y="250"/>
              </a:cxn>
              <a:cxn ang="0">
                <a:pos x="324" y="272"/>
              </a:cxn>
              <a:cxn ang="0">
                <a:pos x="330" y="283"/>
              </a:cxn>
              <a:cxn ang="0">
                <a:pos x="332" y="288"/>
              </a:cxn>
              <a:cxn ang="0">
                <a:pos x="333" y="293"/>
              </a:cxn>
              <a:cxn ang="0">
                <a:pos x="332" y="302"/>
              </a:cxn>
              <a:cxn ang="0">
                <a:pos x="320" y="311"/>
              </a:cxn>
              <a:cxn ang="0">
                <a:pos x="291" y="312"/>
              </a:cxn>
              <a:cxn ang="0">
                <a:pos x="281" y="312"/>
              </a:cxn>
              <a:cxn ang="0">
                <a:pos x="257" y="306"/>
              </a:cxn>
              <a:cxn ang="0">
                <a:pos x="222" y="289"/>
              </a:cxn>
              <a:cxn ang="0">
                <a:pos x="178" y="254"/>
              </a:cxn>
              <a:cxn ang="0">
                <a:pos x="170" y="250"/>
              </a:cxn>
              <a:cxn ang="0">
                <a:pos x="151" y="234"/>
              </a:cxn>
              <a:cxn ang="0">
                <a:pos x="124" y="208"/>
              </a:cxn>
              <a:cxn ang="0">
                <a:pos x="93" y="172"/>
              </a:cxn>
              <a:cxn ang="0">
                <a:pos x="84" y="163"/>
              </a:cxn>
              <a:cxn ang="0">
                <a:pos x="67" y="139"/>
              </a:cxn>
              <a:cxn ang="0">
                <a:pos x="43" y="105"/>
              </a:cxn>
              <a:cxn ang="0">
                <a:pos x="21" y="71"/>
              </a:cxn>
              <a:cxn ang="0">
                <a:pos x="11" y="52"/>
              </a:cxn>
              <a:cxn ang="0">
                <a:pos x="0" y="16"/>
              </a:cxn>
              <a:cxn ang="0">
                <a:pos x="11" y="0"/>
              </a:cxn>
              <a:cxn ang="0">
                <a:pos x="69" y="37"/>
              </a:cxn>
              <a:cxn ang="0">
                <a:pos x="74" y="43"/>
              </a:cxn>
              <a:cxn ang="0">
                <a:pos x="88" y="56"/>
              </a:cxn>
              <a:cxn ang="0">
                <a:pos x="111" y="76"/>
              </a:cxn>
              <a:cxn ang="0">
                <a:pos x="139" y="105"/>
              </a:cxn>
            </a:cxnLst>
            <a:rect l="0" t="0" r="r" b="b"/>
            <a:pathLst>
              <a:path w="333" h="314">
                <a:moveTo>
                  <a:pt x="139" y="105"/>
                </a:moveTo>
                <a:lnTo>
                  <a:pt x="140" y="107"/>
                </a:lnTo>
                <a:lnTo>
                  <a:pt x="144" y="111"/>
                </a:lnTo>
                <a:lnTo>
                  <a:pt x="151" y="115"/>
                </a:lnTo>
                <a:lnTo>
                  <a:pt x="160" y="123"/>
                </a:lnTo>
                <a:lnTo>
                  <a:pt x="170" y="133"/>
                </a:lnTo>
                <a:lnTo>
                  <a:pt x="183" y="143"/>
                </a:lnTo>
                <a:lnTo>
                  <a:pt x="194" y="154"/>
                </a:lnTo>
                <a:lnTo>
                  <a:pt x="208" y="166"/>
                </a:lnTo>
                <a:lnTo>
                  <a:pt x="209" y="167"/>
                </a:lnTo>
                <a:lnTo>
                  <a:pt x="214" y="172"/>
                </a:lnTo>
                <a:lnTo>
                  <a:pt x="223" y="179"/>
                </a:lnTo>
                <a:lnTo>
                  <a:pt x="233" y="188"/>
                </a:lnTo>
                <a:lnTo>
                  <a:pt x="246" y="198"/>
                </a:lnTo>
                <a:lnTo>
                  <a:pt x="260" y="209"/>
                </a:lnTo>
                <a:lnTo>
                  <a:pt x="275" y="221"/>
                </a:lnTo>
                <a:lnTo>
                  <a:pt x="291" y="234"/>
                </a:lnTo>
                <a:lnTo>
                  <a:pt x="306" y="250"/>
                </a:lnTo>
                <a:lnTo>
                  <a:pt x="318" y="262"/>
                </a:lnTo>
                <a:lnTo>
                  <a:pt x="324" y="272"/>
                </a:lnTo>
                <a:lnTo>
                  <a:pt x="329" y="279"/>
                </a:lnTo>
                <a:lnTo>
                  <a:pt x="330" y="283"/>
                </a:lnTo>
                <a:lnTo>
                  <a:pt x="332" y="286"/>
                </a:lnTo>
                <a:lnTo>
                  <a:pt x="332" y="288"/>
                </a:lnTo>
                <a:lnTo>
                  <a:pt x="332" y="289"/>
                </a:lnTo>
                <a:lnTo>
                  <a:pt x="333" y="293"/>
                </a:lnTo>
                <a:lnTo>
                  <a:pt x="333" y="298"/>
                </a:lnTo>
                <a:lnTo>
                  <a:pt x="332" y="302"/>
                </a:lnTo>
                <a:lnTo>
                  <a:pt x="328" y="306"/>
                </a:lnTo>
                <a:lnTo>
                  <a:pt x="320" y="311"/>
                </a:lnTo>
                <a:lnTo>
                  <a:pt x="308" y="314"/>
                </a:lnTo>
                <a:lnTo>
                  <a:pt x="291" y="312"/>
                </a:lnTo>
                <a:lnTo>
                  <a:pt x="289" y="312"/>
                </a:lnTo>
                <a:lnTo>
                  <a:pt x="281" y="312"/>
                </a:lnTo>
                <a:lnTo>
                  <a:pt x="271" y="311"/>
                </a:lnTo>
                <a:lnTo>
                  <a:pt x="257" y="306"/>
                </a:lnTo>
                <a:lnTo>
                  <a:pt x="241" y="299"/>
                </a:lnTo>
                <a:lnTo>
                  <a:pt x="222" y="289"/>
                </a:lnTo>
                <a:lnTo>
                  <a:pt x="201" y="275"/>
                </a:lnTo>
                <a:lnTo>
                  <a:pt x="178" y="254"/>
                </a:lnTo>
                <a:lnTo>
                  <a:pt x="175" y="254"/>
                </a:lnTo>
                <a:lnTo>
                  <a:pt x="170" y="250"/>
                </a:lnTo>
                <a:lnTo>
                  <a:pt x="161" y="243"/>
                </a:lnTo>
                <a:lnTo>
                  <a:pt x="151" y="234"/>
                </a:lnTo>
                <a:lnTo>
                  <a:pt x="139" y="222"/>
                </a:lnTo>
                <a:lnTo>
                  <a:pt x="124" y="208"/>
                </a:lnTo>
                <a:lnTo>
                  <a:pt x="108" y="192"/>
                </a:lnTo>
                <a:lnTo>
                  <a:pt x="93" y="172"/>
                </a:lnTo>
                <a:lnTo>
                  <a:pt x="91" y="170"/>
                </a:lnTo>
                <a:lnTo>
                  <a:pt x="84" y="163"/>
                </a:lnTo>
                <a:lnTo>
                  <a:pt x="77" y="152"/>
                </a:lnTo>
                <a:lnTo>
                  <a:pt x="67" y="139"/>
                </a:lnTo>
                <a:lnTo>
                  <a:pt x="54" y="123"/>
                </a:lnTo>
                <a:lnTo>
                  <a:pt x="43" y="105"/>
                </a:lnTo>
                <a:lnTo>
                  <a:pt x="31" y="88"/>
                </a:lnTo>
                <a:lnTo>
                  <a:pt x="21" y="71"/>
                </a:lnTo>
                <a:lnTo>
                  <a:pt x="18" y="66"/>
                </a:lnTo>
                <a:lnTo>
                  <a:pt x="11" y="52"/>
                </a:lnTo>
                <a:lnTo>
                  <a:pt x="5" y="34"/>
                </a:lnTo>
                <a:lnTo>
                  <a:pt x="0" y="16"/>
                </a:lnTo>
                <a:lnTo>
                  <a:pt x="1" y="4"/>
                </a:lnTo>
                <a:lnTo>
                  <a:pt x="11" y="0"/>
                </a:lnTo>
                <a:lnTo>
                  <a:pt x="33" y="10"/>
                </a:lnTo>
                <a:lnTo>
                  <a:pt x="69" y="37"/>
                </a:lnTo>
                <a:lnTo>
                  <a:pt x="71" y="39"/>
                </a:lnTo>
                <a:lnTo>
                  <a:pt x="74" y="43"/>
                </a:lnTo>
                <a:lnTo>
                  <a:pt x="81" y="47"/>
                </a:lnTo>
                <a:lnTo>
                  <a:pt x="88" y="56"/>
                </a:lnTo>
                <a:lnTo>
                  <a:pt x="98" y="65"/>
                </a:lnTo>
                <a:lnTo>
                  <a:pt x="111" y="76"/>
                </a:lnTo>
                <a:lnTo>
                  <a:pt x="124" y="91"/>
                </a:lnTo>
                <a:lnTo>
                  <a:pt x="139" y="105"/>
                </a:lnTo>
                <a:lnTo>
                  <a:pt x="139" y="10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1" name="Freeform 523"/>
          <p:cNvSpPr>
            <a:spLocks noChangeAspect="1"/>
          </p:cNvSpPr>
          <p:nvPr/>
        </p:nvSpPr>
        <p:spPr bwMode="auto">
          <a:xfrm>
            <a:off x="5071599" y="3191982"/>
            <a:ext cx="42872" cy="68670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3"/>
              </a:cxn>
              <a:cxn ang="0">
                <a:pos x="30" y="10"/>
              </a:cxn>
              <a:cxn ang="0">
                <a:pos x="51" y="22"/>
              </a:cxn>
              <a:cxn ang="0">
                <a:pos x="77" y="36"/>
              </a:cxn>
              <a:cxn ang="0">
                <a:pos x="107" y="54"/>
              </a:cxn>
              <a:cxn ang="0">
                <a:pos x="137" y="75"/>
              </a:cxn>
              <a:cxn ang="0">
                <a:pos x="169" y="97"/>
              </a:cxn>
              <a:cxn ang="0">
                <a:pos x="198" y="120"/>
              </a:cxn>
              <a:cxn ang="0">
                <a:pos x="204" y="129"/>
              </a:cxn>
              <a:cxn ang="0">
                <a:pos x="223" y="152"/>
              </a:cxn>
              <a:cxn ang="0">
                <a:pos x="248" y="190"/>
              </a:cxn>
              <a:cxn ang="0">
                <a:pos x="275" y="240"/>
              </a:cxn>
              <a:cxn ang="0">
                <a:pos x="298" y="304"/>
              </a:cxn>
              <a:cxn ang="0">
                <a:pos x="313" y="379"/>
              </a:cxn>
              <a:cxn ang="0">
                <a:pos x="314" y="465"/>
              </a:cxn>
              <a:cxn ang="0">
                <a:pos x="298" y="560"/>
              </a:cxn>
              <a:cxn ang="0">
                <a:pos x="287" y="553"/>
              </a:cxn>
              <a:cxn ang="0">
                <a:pos x="261" y="533"/>
              </a:cxn>
              <a:cxn ang="0">
                <a:pos x="222" y="501"/>
              </a:cxn>
              <a:cxn ang="0">
                <a:pos x="175" y="460"/>
              </a:cxn>
              <a:cxn ang="0">
                <a:pos x="126" y="414"/>
              </a:cxn>
              <a:cxn ang="0">
                <a:pos x="78" y="365"/>
              </a:cxn>
              <a:cxn ang="0">
                <a:pos x="35" y="313"/>
              </a:cxn>
              <a:cxn ang="0">
                <a:pos x="5" y="262"/>
              </a:cxn>
              <a:cxn ang="0">
                <a:pos x="4" y="259"/>
              </a:cxn>
              <a:cxn ang="0">
                <a:pos x="2" y="248"/>
              </a:cxn>
              <a:cxn ang="0">
                <a:pos x="1" y="227"/>
              </a:cxn>
              <a:cxn ang="0">
                <a:pos x="0" y="200"/>
              </a:cxn>
              <a:cxn ang="0">
                <a:pos x="0" y="164"/>
              </a:cxn>
              <a:cxn ang="0">
                <a:pos x="1" y="119"/>
              </a:cxn>
              <a:cxn ang="0">
                <a:pos x="5" y="64"/>
              </a:cxn>
              <a:cxn ang="0">
                <a:pos x="12" y="0"/>
              </a:cxn>
            </a:cxnLst>
            <a:rect l="0" t="0" r="r" b="b"/>
            <a:pathLst>
              <a:path w="314" h="560">
                <a:moveTo>
                  <a:pt x="12" y="0"/>
                </a:moveTo>
                <a:lnTo>
                  <a:pt x="16" y="3"/>
                </a:lnTo>
                <a:lnTo>
                  <a:pt x="30" y="10"/>
                </a:lnTo>
                <a:lnTo>
                  <a:pt x="51" y="22"/>
                </a:lnTo>
                <a:lnTo>
                  <a:pt x="77" y="36"/>
                </a:lnTo>
                <a:lnTo>
                  <a:pt x="107" y="54"/>
                </a:lnTo>
                <a:lnTo>
                  <a:pt x="137" y="75"/>
                </a:lnTo>
                <a:lnTo>
                  <a:pt x="169" y="97"/>
                </a:lnTo>
                <a:lnTo>
                  <a:pt x="198" y="120"/>
                </a:lnTo>
                <a:lnTo>
                  <a:pt x="204" y="129"/>
                </a:lnTo>
                <a:lnTo>
                  <a:pt x="223" y="152"/>
                </a:lnTo>
                <a:lnTo>
                  <a:pt x="248" y="190"/>
                </a:lnTo>
                <a:lnTo>
                  <a:pt x="275" y="240"/>
                </a:lnTo>
                <a:lnTo>
                  <a:pt x="298" y="304"/>
                </a:lnTo>
                <a:lnTo>
                  <a:pt x="313" y="379"/>
                </a:lnTo>
                <a:lnTo>
                  <a:pt x="314" y="465"/>
                </a:lnTo>
                <a:lnTo>
                  <a:pt x="298" y="560"/>
                </a:lnTo>
                <a:lnTo>
                  <a:pt x="287" y="553"/>
                </a:lnTo>
                <a:lnTo>
                  <a:pt x="261" y="533"/>
                </a:lnTo>
                <a:lnTo>
                  <a:pt x="222" y="501"/>
                </a:lnTo>
                <a:lnTo>
                  <a:pt x="175" y="460"/>
                </a:lnTo>
                <a:lnTo>
                  <a:pt x="126" y="414"/>
                </a:lnTo>
                <a:lnTo>
                  <a:pt x="78" y="365"/>
                </a:lnTo>
                <a:lnTo>
                  <a:pt x="35" y="313"/>
                </a:lnTo>
                <a:lnTo>
                  <a:pt x="5" y="262"/>
                </a:lnTo>
                <a:lnTo>
                  <a:pt x="4" y="259"/>
                </a:lnTo>
                <a:lnTo>
                  <a:pt x="2" y="248"/>
                </a:lnTo>
                <a:lnTo>
                  <a:pt x="1" y="227"/>
                </a:lnTo>
                <a:lnTo>
                  <a:pt x="0" y="200"/>
                </a:lnTo>
                <a:lnTo>
                  <a:pt x="0" y="164"/>
                </a:lnTo>
                <a:lnTo>
                  <a:pt x="1" y="119"/>
                </a:lnTo>
                <a:lnTo>
                  <a:pt x="5" y="64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2" name="Freeform 524"/>
          <p:cNvSpPr>
            <a:spLocks noChangeAspect="1"/>
          </p:cNvSpPr>
          <p:nvPr/>
        </p:nvSpPr>
        <p:spPr bwMode="auto">
          <a:xfrm>
            <a:off x="5071599" y="3191982"/>
            <a:ext cx="42872" cy="68670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6" y="3"/>
              </a:cxn>
              <a:cxn ang="0">
                <a:pos x="30" y="10"/>
              </a:cxn>
              <a:cxn ang="0">
                <a:pos x="51" y="22"/>
              </a:cxn>
              <a:cxn ang="0">
                <a:pos x="77" y="36"/>
              </a:cxn>
              <a:cxn ang="0">
                <a:pos x="107" y="54"/>
              </a:cxn>
              <a:cxn ang="0">
                <a:pos x="137" y="75"/>
              </a:cxn>
              <a:cxn ang="0">
                <a:pos x="169" y="97"/>
              </a:cxn>
              <a:cxn ang="0">
                <a:pos x="198" y="120"/>
              </a:cxn>
              <a:cxn ang="0">
                <a:pos x="204" y="129"/>
              </a:cxn>
              <a:cxn ang="0">
                <a:pos x="223" y="152"/>
              </a:cxn>
              <a:cxn ang="0">
                <a:pos x="248" y="190"/>
              </a:cxn>
              <a:cxn ang="0">
                <a:pos x="275" y="240"/>
              </a:cxn>
              <a:cxn ang="0">
                <a:pos x="298" y="304"/>
              </a:cxn>
              <a:cxn ang="0">
                <a:pos x="313" y="379"/>
              </a:cxn>
              <a:cxn ang="0">
                <a:pos x="314" y="465"/>
              </a:cxn>
              <a:cxn ang="0">
                <a:pos x="298" y="560"/>
              </a:cxn>
              <a:cxn ang="0">
                <a:pos x="287" y="553"/>
              </a:cxn>
              <a:cxn ang="0">
                <a:pos x="261" y="533"/>
              </a:cxn>
              <a:cxn ang="0">
                <a:pos x="222" y="501"/>
              </a:cxn>
              <a:cxn ang="0">
                <a:pos x="175" y="460"/>
              </a:cxn>
              <a:cxn ang="0">
                <a:pos x="126" y="414"/>
              </a:cxn>
              <a:cxn ang="0">
                <a:pos x="78" y="365"/>
              </a:cxn>
              <a:cxn ang="0">
                <a:pos x="35" y="313"/>
              </a:cxn>
              <a:cxn ang="0">
                <a:pos x="5" y="262"/>
              </a:cxn>
              <a:cxn ang="0">
                <a:pos x="4" y="259"/>
              </a:cxn>
              <a:cxn ang="0">
                <a:pos x="2" y="248"/>
              </a:cxn>
              <a:cxn ang="0">
                <a:pos x="1" y="227"/>
              </a:cxn>
              <a:cxn ang="0">
                <a:pos x="0" y="200"/>
              </a:cxn>
              <a:cxn ang="0">
                <a:pos x="0" y="164"/>
              </a:cxn>
              <a:cxn ang="0">
                <a:pos x="1" y="119"/>
              </a:cxn>
              <a:cxn ang="0">
                <a:pos x="5" y="64"/>
              </a:cxn>
              <a:cxn ang="0">
                <a:pos x="12" y="0"/>
              </a:cxn>
              <a:cxn ang="0">
                <a:pos x="12" y="0"/>
              </a:cxn>
            </a:cxnLst>
            <a:rect l="0" t="0" r="r" b="b"/>
            <a:pathLst>
              <a:path w="314" h="560">
                <a:moveTo>
                  <a:pt x="12" y="0"/>
                </a:moveTo>
                <a:lnTo>
                  <a:pt x="16" y="3"/>
                </a:lnTo>
                <a:lnTo>
                  <a:pt x="30" y="10"/>
                </a:lnTo>
                <a:lnTo>
                  <a:pt x="51" y="22"/>
                </a:lnTo>
                <a:lnTo>
                  <a:pt x="77" y="36"/>
                </a:lnTo>
                <a:lnTo>
                  <a:pt x="107" y="54"/>
                </a:lnTo>
                <a:lnTo>
                  <a:pt x="137" y="75"/>
                </a:lnTo>
                <a:lnTo>
                  <a:pt x="169" y="97"/>
                </a:lnTo>
                <a:lnTo>
                  <a:pt x="198" y="120"/>
                </a:lnTo>
                <a:lnTo>
                  <a:pt x="204" y="129"/>
                </a:lnTo>
                <a:lnTo>
                  <a:pt x="223" y="152"/>
                </a:lnTo>
                <a:lnTo>
                  <a:pt x="248" y="190"/>
                </a:lnTo>
                <a:lnTo>
                  <a:pt x="275" y="240"/>
                </a:lnTo>
                <a:lnTo>
                  <a:pt x="298" y="304"/>
                </a:lnTo>
                <a:lnTo>
                  <a:pt x="313" y="379"/>
                </a:lnTo>
                <a:lnTo>
                  <a:pt x="314" y="465"/>
                </a:lnTo>
                <a:lnTo>
                  <a:pt x="298" y="560"/>
                </a:lnTo>
                <a:lnTo>
                  <a:pt x="287" y="553"/>
                </a:lnTo>
                <a:lnTo>
                  <a:pt x="261" y="533"/>
                </a:lnTo>
                <a:lnTo>
                  <a:pt x="222" y="501"/>
                </a:lnTo>
                <a:lnTo>
                  <a:pt x="175" y="460"/>
                </a:lnTo>
                <a:lnTo>
                  <a:pt x="126" y="414"/>
                </a:lnTo>
                <a:lnTo>
                  <a:pt x="78" y="365"/>
                </a:lnTo>
                <a:lnTo>
                  <a:pt x="35" y="313"/>
                </a:lnTo>
                <a:lnTo>
                  <a:pt x="5" y="262"/>
                </a:lnTo>
                <a:lnTo>
                  <a:pt x="4" y="259"/>
                </a:lnTo>
                <a:lnTo>
                  <a:pt x="2" y="248"/>
                </a:lnTo>
                <a:lnTo>
                  <a:pt x="1" y="227"/>
                </a:lnTo>
                <a:lnTo>
                  <a:pt x="0" y="200"/>
                </a:lnTo>
                <a:lnTo>
                  <a:pt x="0" y="164"/>
                </a:lnTo>
                <a:lnTo>
                  <a:pt x="1" y="119"/>
                </a:lnTo>
                <a:lnTo>
                  <a:pt x="5" y="64"/>
                </a:lnTo>
                <a:lnTo>
                  <a:pt x="12" y="0"/>
                </a:lnTo>
                <a:lnTo>
                  <a:pt x="1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3" name="Freeform 525"/>
          <p:cNvSpPr>
            <a:spLocks noChangeAspect="1"/>
          </p:cNvSpPr>
          <p:nvPr/>
        </p:nvSpPr>
        <p:spPr bwMode="auto">
          <a:xfrm>
            <a:off x="5071599" y="3224140"/>
            <a:ext cx="40862" cy="37182"/>
          </a:xfrm>
          <a:custGeom>
            <a:avLst/>
            <a:gdLst/>
            <a:ahLst/>
            <a:cxnLst>
              <a:cxn ang="0">
                <a:pos x="108" y="106"/>
              </a:cxn>
              <a:cxn ang="0">
                <a:pos x="118" y="119"/>
              </a:cxn>
              <a:cxn ang="0">
                <a:pos x="137" y="142"/>
              </a:cxn>
              <a:cxn ang="0">
                <a:pos x="160" y="169"/>
              </a:cxn>
              <a:cxn ang="0">
                <a:pos x="175" y="184"/>
              </a:cxn>
              <a:cxn ang="0">
                <a:pos x="186" y="192"/>
              </a:cxn>
              <a:cxn ang="0">
                <a:pos x="208" y="208"/>
              </a:cxn>
              <a:cxn ang="0">
                <a:pos x="236" y="230"/>
              </a:cxn>
              <a:cxn ang="0">
                <a:pos x="266" y="258"/>
              </a:cxn>
              <a:cxn ang="0">
                <a:pos x="286" y="275"/>
              </a:cxn>
              <a:cxn ang="0">
                <a:pos x="295" y="282"/>
              </a:cxn>
              <a:cxn ang="0">
                <a:pos x="298" y="284"/>
              </a:cxn>
              <a:cxn ang="0">
                <a:pos x="298" y="284"/>
              </a:cxn>
              <a:cxn ang="0">
                <a:pos x="299" y="291"/>
              </a:cxn>
              <a:cxn ang="0">
                <a:pos x="294" y="298"/>
              </a:cxn>
              <a:cxn ang="0">
                <a:pos x="274" y="304"/>
              </a:cxn>
              <a:cxn ang="0">
                <a:pos x="255" y="302"/>
              </a:cxn>
              <a:cxn ang="0">
                <a:pos x="238" y="297"/>
              </a:cxn>
              <a:cxn ang="0">
                <a:pos x="208" y="282"/>
              </a:cxn>
              <a:cxn ang="0">
                <a:pos x="168" y="253"/>
              </a:cxn>
              <a:cxn ang="0">
                <a:pos x="142" y="233"/>
              </a:cxn>
              <a:cxn ang="0">
                <a:pos x="131" y="221"/>
              </a:cxn>
              <a:cxn ang="0">
                <a:pos x="111" y="201"/>
              </a:cxn>
              <a:cxn ang="0">
                <a:pos x="83" y="171"/>
              </a:cxn>
              <a:cxn ang="0">
                <a:pos x="65" y="149"/>
              </a:cxn>
              <a:cxn ang="0">
                <a:pos x="57" y="138"/>
              </a:cxn>
              <a:cxn ang="0">
                <a:pos x="40" y="114"/>
              </a:cxn>
              <a:cxn ang="0">
                <a:pos x="20" y="87"/>
              </a:cxn>
              <a:cxn ang="0">
                <a:pos x="9" y="65"/>
              </a:cxn>
              <a:cxn ang="0">
                <a:pos x="1" y="35"/>
              </a:cxn>
              <a:cxn ang="0">
                <a:pos x="2" y="6"/>
              </a:cxn>
              <a:cxn ang="0">
                <a:pos x="26" y="7"/>
              </a:cxn>
              <a:cxn ang="0">
                <a:pos x="53" y="30"/>
              </a:cxn>
              <a:cxn ang="0">
                <a:pos x="59" y="42"/>
              </a:cxn>
              <a:cxn ang="0">
                <a:pos x="72" y="61"/>
              </a:cxn>
              <a:cxn ang="0">
                <a:pos x="93" y="88"/>
              </a:cxn>
            </a:cxnLst>
            <a:rect l="0" t="0" r="r" b="b"/>
            <a:pathLst>
              <a:path w="299" h="304">
                <a:moveTo>
                  <a:pt x="107" y="103"/>
                </a:moveTo>
                <a:lnTo>
                  <a:pt x="108" y="106"/>
                </a:lnTo>
                <a:lnTo>
                  <a:pt x="112" y="111"/>
                </a:lnTo>
                <a:lnTo>
                  <a:pt x="118" y="119"/>
                </a:lnTo>
                <a:lnTo>
                  <a:pt x="127" y="130"/>
                </a:lnTo>
                <a:lnTo>
                  <a:pt x="137" y="142"/>
                </a:lnTo>
                <a:lnTo>
                  <a:pt x="149" y="155"/>
                </a:lnTo>
                <a:lnTo>
                  <a:pt x="160" y="169"/>
                </a:lnTo>
                <a:lnTo>
                  <a:pt x="174" y="182"/>
                </a:lnTo>
                <a:lnTo>
                  <a:pt x="175" y="184"/>
                </a:lnTo>
                <a:lnTo>
                  <a:pt x="180" y="187"/>
                </a:lnTo>
                <a:lnTo>
                  <a:pt x="186" y="192"/>
                </a:lnTo>
                <a:lnTo>
                  <a:pt x="197" y="200"/>
                </a:lnTo>
                <a:lnTo>
                  <a:pt x="208" y="208"/>
                </a:lnTo>
                <a:lnTo>
                  <a:pt x="221" y="219"/>
                </a:lnTo>
                <a:lnTo>
                  <a:pt x="236" y="230"/>
                </a:lnTo>
                <a:lnTo>
                  <a:pt x="251" y="242"/>
                </a:lnTo>
                <a:lnTo>
                  <a:pt x="266" y="258"/>
                </a:lnTo>
                <a:lnTo>
                  <a:pt x="279" y="268"/>
                </a:lnTo>
                <a:lnTo>
                  <a:pt x="286" y="275"/>
                </a:lnTo>
                <a:lnTo>
                  <a:pt x="292" y="279"/>
                </a:lnTo>
                <a:lnTo>
                  <a:pt x="295" y="282"/>
                </a:lnTo>
                <a:lnTo>
                  <a:pt x="296" y="282"/>
                </a:lnTo>
                <a:lnTo>
                  <a:pt x="298" y="284"/>
                </a:lnTo>
                <a:lnTo>
                  <a:pt x="298" y="282"/>
                </a:lnTo>
                <a:lnTo>
                  <a:pt x="298" y="284"/>
                </a:lnTo>
                <a:lnTo>
                  <a:pt x="299" y="287"/>
                </a:lnTo>
                <a:lnTo>
                  <a:pt x="299" y="291"/>
                </a:lnTo>
                <a:lnTo>
                  <a:pt x="298" y="295"/>
                </a:lnTo>
                <a:lnTo>
                  <a:pt x="294" y="298"/>
                </a:lnTo>
                <a:lnTo>
                  <a:pt x="286" y="302"/>
                </a:lnTo>
                <a:lnTo>
                  <a:pt x="274" y="304"/>
                </a:lnTo>
                <a:lnTo>
                  <a:pt x="257" y="302"/>
                </a:lnTo>
                <a:lnTo>
                  <a:pt x="255" y="302"/>
                </a:lnTo>
                <a:lnTo>
                  <a:pt x="248" y="301"/>
                </a:lnTo>
                <a:lnTo>
                  <a:pt x="238" y="297"/>
                </a:lnTo>
                <a:lnTo>
                  <a:pt x="224" y="291"/>
                </a:lnTo>
                <a:lnTo>
                  <a:pt x="208" y="282"/>
                </a:lnTo>
                <a:lnTo>
                  <a:pt x="189" y="269"/>
                </a:lnTo>
                <a:lnTo>
                  <a:pt x="168" y="253"/>
                </a:lnTo>
                <a:lnTo>
                  <a:pt x="145" y="233"/>
                </a:lnTo>
                <a:lnTo>
                  <a:pt x="142" y="233"/>
                </a:lnTo>
                <a:lnTo>
                  <a:pt x="139" y="229"/>
                </a:lnTo>
                <a:lnTo>
                  <a:pt x="131" y="221"/>
                </a:lnTo>
                <a:lnTo>
                  <a:pt x="122" y="213"/>
                </a:lnTo>
                <a:lnTo>
                  <a:pt x="111" y="201"/>
                </a:lnTo>
                <a:lnTo>
                  <a:pt x="97" y="187"/>
                </a:lnTo>
                <a:lnTo>
                  <a:pt x="83" y="171"/>
                </a:lnTo>
                <a:lnTo>
                  <a:pt x="68" y="151"/>
                </a:lnTo>
                <a:lnTo>
                  <a:pt x="65" y="149"/>
                </a:lnTo>
                <a:lnTo>
                  <a:pt x="62" y="145"/>
                </a:lnTo>
                <a:lnTo>
                  <a:pt x="57" y="138"/>
                </a:lnTo>
                <a:lnTo>
                  <a:pt x="49" y="127"/>
                </a:lnTo>
                <a:lnTo>
                  <a:pt x="40" y="114"/>
                </a:lnTo>
                <a:lnTo>
                  <a:pt x="30" y="101"/>
                </a:lnTo>
                <a:lnTo>
                  <a:pt x="20" y="87"/>
                </a:lnTo>
                <a:lnTo>
                  <a:pt x="11" y="69"/>
                </a:lnTo>
                <a:lnTo>
                  <a:pt x="9" y="65"/>
                </a:lnTo>
                <a:lnTo>
                  <a:pt x="5" y="52"/>
                </a:lnTo>
                <a:lnTo>
                  <a:pt x="1" y="35"/>
                </a:lnTo>
                <a:lnTo>
                  <a:pt x="0" y="19"/>
                </a:lnTo>
                <a:lnTo>
                  <a:pt x="2" y="6"/>
                </a:lnTo>
                <a:lnTo>
                  <a:pt x="10" y="0"/>
                </a:lnTo>
                <a:lnTo>
                  <a:pt x="26" y="7"/>
                </a:lnTo>
                <a:lnTo>
                  <a:pt x="53" y="29"/>
                </a:lnTo>
                <a:lnTo>
                  <a:pt x="53" y="30"/>
                </a:lnTo>
                <a:lnTo>
                  <a:pt x="55" y="35"/>
                </a:lnTo>
                <a:lnTo>
                  <a:pt x="59" y="42"/>
                </a:lnTo>
                <a:lnTo>
                  <a:pt x="64" y="51"/>
                </a:lnTo>
                <a:lnTo>
                  <a:pt x="72" y="61"/>
                </a:lnTo>
                <a:lnTo>
                  <a:pt x="82" y="74"/>
                </a:lnTo>
                <a:lnTo>
                  <a:pt x="93" y="88"/>
                </a:lnTo>
                <a:lnTo>
                  <a:pt x="107" y="10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4" name="Freeform 526"/>
          <p:cNvSpPr>
            <a:spLocks noChangeAspect="1"/>
          </p:cNvSpPr>
          <p:nvPr/>
        </p:nvSpPr>
        <p:spPr bwMode="auto">
          <a:xfrm>
            <a:off x="5071599" y="3224140"/>
            <a:ext cx="40862" cy="37182"/>
          </a:xfrm>
          <a:custGeom>
            <a:avLst/>
            <a:gdLst/>
            <a:ahLst/>
            <a:cxnLst>
              <a:cxn ang="0">
                <a:pos x="108" y="106"/>
              </a:cxn>
              <a:cxn ang="0">
                <a:pos x="118" y="119"/>
              </a:cxn>
              <a:cxn ang="0">
                <a:pos x="137" y="142"/>
              </a:cxn>
              <a:cxn ang="0">
                <a:pos x="160" y="169"/>
              </a:cxn>
              <a:cxn ang="0">
                <a:pos x="175" y="184"/>
              </a:cxn>
              <a:cxn ang="0">
                <a:pos x="186" y="192"/>
              </a:cxn>
              <a:cxn ang="0">
                <a:pos x="208" y="208"/>
              </a:cxn>
              <a:cxn ang="0">
                <a:pos x="236" y="230"/>
              </a:cxn>
              <a:cxn ang="0">
                <a:pos x="266" y="258"/>
              </a:cxn>
              <a:cxn ang="0">
                <a:pos x="286" y="275"/>
              </a:cxn>
              <a:cxn ang="0">
                <a:pos x="295" y="282"/>
              </a:cxn>
              <a:cxn ang="0">
                <a:pos x="298" y="284"/>
              </a:cxn>
              <a:cxn ang="0">
                <a:pos x="298" y="284"/>
              </a:cxn>
              <a:cxn ang="0">
                <a:pos x="299" y="291"/>
              </a:cxn>
              <a:cxn ang="0">
                <a:pos x="294" y="298"/>
              </a:cxn>
              <a:cxn ang="0">
                <a:pos x="274" y="304"/>
              </a:cxn>
              <a:cxn ang="0">
                <a:pos x="255" y="302"/>
              </a:cxn>
              <a:cxn ang="0">
                <a:pos x="238" y="297"/>
              </a:cxn>
              <a:cxn ang="0">
                <a:pos x="208" y="282"/>
              </a:cxn>
              <a:cxn ang="0">
                <a:pos x="168" y="253"/>
              </a:cxn>
              <a:cxn ang="0">
                <a:pos x="142" y="233"/>
              </a:cxn>
              <a:cxn ang="0">
                <a:pos x="131" y="221"/>
              </a:cxn>
              <a:cxn ang="0">
                <a:pos x="111" y="201"/>
              </a:cxn>
              <a:cxn ang="0">
                <a:pos x="83" y="171"/>
              </a:cxn>
              <a:cxn ang="0">
                <a:pos x="65" y="149"/>
              </a:cxn>
              <a:cxn ang="0">
                <a:pos x="57" y="138"/>
              </a:cxn>
              <a:cxn ang="0">
                <a:pos x="40" y="114"/>
              </a:cxn>
              <a:cxn ang="0">
                <a:pos x="20" y="87"/>
              </a:cxn>
              <a:cxn ang="0">
                <a:pos x="9" y="65"/>
              </a:cxn>
              <a:cxn ang="0">
                <a:pos x="1" y="35"/>
              </a:cxn>
              <a:cxn ang="0">
                <a:pos x="2" y="6"/>
              </a:cxn>
              <a:cxn ang="0">
                <a:pos x="26" y="7"/>
              </a:cxn>
              <a:cxn ang="0">
                <a:pos x="53" y="30"/>
              </a:cxn>
              <a:cxn ang="0">
                <a:pos x="59" y="42"/>
              </a:cxn>
              <a:cxn ang="0">
                <a:pos x="72" y="61"/>
              </a:cxn>
              <a:cxn ang="0">
                <a:pos x="93" y="88"/>
              </a:cxn>
              <a:cxn ang="0">
                <a:pos x="107" y="103"/>
              </a:cxn>
            </a:cxnLst>
            <a:rect l="0" t="0" r="r" b="b"/>
            <a:pathLst>
              <a:path w="299" h="304">
                <a:moveTo>
                  <a:pt x="107" y="103"/>
                </a:moveTo>
                <a:lnTo>
                  <a:pt x="108" y="106"/>
                </a:lnTo>
                <a:lnTo>
                  <a:pt x="112" y="111"/>
                </a:lnTo>
                <a:lnTo>
                  <a:pt x="118" y="119"/>
                </a:lnTo>
                <a:lnTo>
                  <a:pt x="127" y="130"/>
                </a:lnTo>
                <a:lnTo>
                  <a:pt x="137" y="142"/>
                </a:lnTo>
                <a:lnTo>
                  <a:pt x="149" y="155"/>
                </a:lnTo>
                <a:lnTo>
                  <a:pt x="160" y="169"/>
                </a:lnTo>
                <a:lnTo>
                  <a:pt x="174" y="182"/>
                </a:lnTo>
                <a:lnTo>
                  <a:pt x="175" y="184"/>
                </a:lnTo>
                <a:lnTo>
                  <a:pt x="180" y="187"/>
                </a:lnTo>
                <a:lnTo>
                  <a:pt x="186" y="192"/>
                </a:lnTo>
                <a:lnTo>
                  <a:pt x="197" y="200"/>
                </a:lnTo>
                <a:lnTo>
                  <a:pt x="208" y="208"/>
                </a:lnTo>
                <a:lnTo>
                  <a:pt x="221" y="219"/>
                </a:lnTo>
                <a:lnTo>
                  <a:pt x="236" y="230"/>
                </a:lnTo>
                <a:lnTo>
                  <a:pt x="251" y="242"/>
                </a:lnTo>
                <a:lnTo>
                  <a:pt x="266" y="258"/>
                </a:lnTo>
                <a:lnTo>
                  <a:pt x="279" y="268"/>
                </a:lnTo>
                <a:lnTo>
                  <a:pt x="286" y="275"/>
                </a:lnTo>
                <a:lnTo>
                  <a:pt x="292" y="279"/>
                </a:lnTo>
                <a:lnTo>
                  <a:pt x="295" y="282"/>
                </a:lnTo>
                <a:lnTo>
                  <a:pt x="296" y="282"/>
                </a:lnTo>
                <a:lnTo>
                  <a:pt x="298" y="284"/>
                </a:lnTo>
                <a:lnTo>
                  <a:pt x="298" y="282"/>
                </a:lnTo>
                <a:lnTo>
                  <a:pt x="298" y="284"/>
                </a:lnTo>
                <a:lnTo>
                  <a:pt x="299" y="287"/>
                </a:lnTo>
                <a:lnTo>
                  <a:pt x="299" y="291"/>
                </a:lnTo>
                <a:lnTo>
                  <a:pt x="298" y="295"/>
                </a:lnTo>
                <a:lnTo>
                  <a:pt x="294" y="298"/>
                </a:lnTo>
                <a:lnTo>
                  <a:pt x="286" y="302"/>
                </a:lnTo>
                <a:lnTo>
                  <a:pt x="274" y="304"/>
                </a:lnTo>
                <a:lnTo>
                  <a:pt x="257" y="302"/>
                </a:lnTo>
                <a:lnTo>
                  <a:pt x="255" y="302"/>
                </a:lnTo>
                <a:lnTo>
                  <a:pt x="248" y="301"/>
                </a:lnTo>
                <a:lnTo>
                  <a:pt x="238" y="297"/>
                </a:lnTo>
                <a:lnTo>
                  <a:pt x="224" y="291"/>
                </a:lnTo>
                <a:lnTo>
                  <a:pt x="208" y="282"/>
                </a:lnTo>
                <a:lnTo>
                  <a:pt x="189" y="269"/>
                </a:lnTo>
                <a:lnTo>
                  <a:pt x="168" y="253"/>
                </a:lnTo>
                <a:lnTo>
                  <a:pt x="145" y="233"/>
                </a:lnTo>
                <a:lnTo>
                  <a:pt x="142" y="233"/>
                </a:lnTo>
                <a:lnTo>
                  <a:pt x="139" y="229"/>
                </a:lnTo>
                <a:lnTo>
                  <a:pt x="131" y="221"/>
                </a:lnTo>
                <a:lnTo>
                  <a:pt x="122" y="213"/>
                </a:lnTo>
                <a:lnTo>
                  <a:pt x="111" y="201"/>
                </a:lnTo>
                <a:lnTo>
                  <a:pt x="97" y="187"/>
                </a:lnTo>
                <a:lnTo>
                  <a:pt x="83" y="171"/>
                </a:lnTo>
                <a:lnTo>
                  <a:pt x="68" y="151"/>
                </a:lnTo>
                <a:lnTo>
                  <a:pt x="65" y="149"/>
                </a:lnTo>
                <a:lnTo>
                  <a:pt x="62" y="145"/>
                </a:lnTo>
                <a:lnTo>
                  <a:pt x="57" y="138"/>
                </a:lnTo>
                <a:lnTo>
                  <a:pt x="49" y="127"/>
                </a:lnTo>
                <a:lnTo>
                  <a:pt x="40" y="114"/>
                </a:lnTo>
                <a:lnTo>
                  <a:pt x="30" y="101"/>
                </a:lnTo>
                <a:lnTo>
                  <a:pt x="20" y="87"/>
                </a:lnTo>
                <a:lnTo>
                  <a:pt x="11" y="69"/>
                </a:lnTo>
                <a:lnTo>
                  <a:pt x="9" y="65"/>
                </a:lnTo>
                <a:lnTo>
                  <a:pt x="5" y="52"/>
                </a:lnTo>
                <a:lnTo>
                  <a:pt x="1" y="35"/>
                </a:lnTo>
                <a:lnTo>
                  <a:pt x="0" y="19"/>
                </a:lnTo>
                <a:lnTo>
                  <a:pt x="2" y="6"/>
                </a:lnTo>
                <a:lnTo>
                  <a:pt x="10" y="0"/>
                </a:lnTo>
                <a:lnTo>
                  <a:pt x="26" y="7"/>
                </a:lnTo>
                <a:lnTo>
                  <a:pt x="53" y="29"/>
                </a:lnTo>
                <a:lnTo>
                  <a:pt x="53" y="30"/>
                </a:lnTo>
                <a:lnTo>
                  <a:pt x="55" y="35"/>
                </a:lnTo>
                <a:lnTo>
                  <a:pt x="59" y="42"/>
                </a:lnTo>
                <a:lnTo>
                  <a:pt x="64" y="51"/>
                </a:lnTo>
                <a:lnTo>
                  <a:pt x="72" y="61"/>
                </a:lnTo>
                <a:lnTo>
                  <a:pt x="82" y="74"/>
                </a:lnTo>
                <a:lnTo>
                  <a:pt x="93" y="88"/>
                </a:lnTo>
                <a:lnTo>
                  <a:pt x="107" y="103"/>
                </a:lnTo>
                <a:lnTo>
                  <a:pt x="107" y="103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5" name="Freeform 527"/>
          <p:cNvSpPr>
            <a:spLocks noChangeAspect="1"/>
          </p:cNvSpPr>
          <p:nvPr/>
        </p:nvSpPr>
        <p:spPr bwMode="auto">
          <a:xfrm>
            <a:off x="5086336" y="3188297"/>
            <a:ext cx="42537" cy="6666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12" y="3"/>
              </a:cxn>
              <a:cxn ang="0">
                <a:pos x="26" y="10"/>
              </a:cxn>
              <a:cxn ang="0">
                <a:pos x="46" y="21"/>
              </a:cxn>
              <a:cxn ang="0">
                <a:pos x="73" y="37"/>
              </a:cxn>
              <a:cxn ang="0">
                <a:pos x="102" y="55"/>
              </a:cxn>
              <a:cxn ang="0">
                <a:pos x="133" y="75"/>
              </a:cxn>
              <a:cxn ang="0">
                <a:pos x="164" y="98"/>
              </a:cxn>
              <a:cxn ang="0">
                <a:pos x="194" y="121"/>
              </a:cxn>
              <a:cxn ang="0">
                <a:pos x="200" y="129"/>
              </a:cxn>
              <a:cxn ang="0">
                <a:pos x="219" y="150"/>
              </a:cxn>
              <a:cxn ang="0">
                <a:pos x="243" y="185"/>
              </a:cxn>
              <a:cxn ang="0">
                <a:pos x="270" y="233"/>
              </a:cxn>
              <a:cxn ang="0">
                <a:pos x="292" y="293"/>
              </a:cxn>
              <a:cxn ang="0">
                <a:pos x="306" y="366"/>
              </a:cxn>
              <a:cxn ang="0">
                <a:pos x="307" y="451"/>
              </a:cxn>
              <a:cxn ang="0">
                <a:pos x="291" y="545"/>
              </a:cxn>
              <a:cxn ang="0">
                <a:pos x="281" y="541"/>
              </a:cxn>
              <a:cxn ang="0">
                <a:pos x="256" y="525"/>
              </a:cxn>
              <a:cxn ang="0">
                <a:pos x="220" y="500"/>
              </a:cxn>
              <a:cxn ang="0">
                <a:pos x="176" y="470"/>
              </a:cxn>
              <a:cxn ang="0">
                <a:pos x="129" y="432"/>
              </a:cxn>
              <a:cxn ang="0">
                <a:pos x="84" y="389"/>
              </a:cxn>
              <a:cxn ang="0">
                <a:pos x="44" y="344"/>
              </a:cxn>
              <a:cxn ang="0">
                <a:pos x="13" y="295"/>
              </a:cxn>
              <a:cxn ang="0">
                <a:pos x="12" y="293"/>
              </a:cxn>
              <a:cxn ang="0">
                <a:pos x="8" y="286"/>
              </a:cxn>
              <a:cxn ang="0">
                <a:pos x="6" y="272"/>
              </a:cxn>
              <a:cxn ang="0">
                <a:pos x="2" y="247"/>
              </a:cxn>
              <a:cxn ang="0">
                <a:pos x="0" y="210"/>
              </a:cxn>
              <a:cxn ang="0">
                <a:pos x="0" y="157"/>
              </a:cxn>
              <a:cxn ang="0">
                <a:pos x="2" y="89"/>
              </a:cxn>
              <a:cxn ang="0">
                <a:pos x="8" y="0"/>
              </a:cxn>
            </a:cxnLst>
            <a:rect l="0" t="0" r="r" b="b"/>
            <a:pathLst>
              <a:path w="307" h="545">
                <a:moveTo>
                  <a:pt x="8" y="0"/>
                </a:moveTo>
                <a:lnTo>
                  <a:pt x="12" y="3"/>
                </a:lnTo>
                <a:lnTo>
                  <a:pt x="26" y="10"/>
                </a:lnTo>
                <a:lnTo>
                  <a:pt x="46" y="21"/>
                </a:lnTo>
                <a:lnTo>
                  <a:pt x="73" y="37"/>
                </a:lnTo>
                <a:lnTo>
                  <a:pt x="102" y="55"/>
                </a:lnTo>
                <a:lnTo>
                  <a:pt x="133" y="75"/>
                </a:lnTo>
                <a:lnTo>
                  <a:pt x="164" y="98"/>
                </a:lnTo>
                <a:lnTo>
                  <a:pt x="194" y="121"/>
                </a:lnTo>
                <a:lnTo>
                  <a:pt x="200" y="129"/>
                </a:lnTo>
                <a:lnTo>
                  <a:pt x="219" y="150"/>
                </a:lnTo>
                <a:lnTo>
                  <a:pt x="243" y="185"/>
                </a:lnTo>
                <a:lnTo>
                  <a:pt x="270" y="233"/>
                </a:lnTo>
                <a:lnTo>
                  <a:pt x="292" y="293"/>
                </a:lnTo>
                <a:lnTo>
                  <a:pt x="306" y="366"/>
                </a:lnTo>
                <a:lnTo>
                  <a:pt x="307" y="451"/>
                </a:lnTo>
                <a:lnTo>
                  <a:pt x="291" y="545"/>
                </a:lnTo>
                <a:lnTo>
                  <a:pt x="281" y="541"/>
                </a:lnTo>
                <a:lnTo>
                  <a:pt x="256" y="525"/>
                </a:lnTo>
                <a:lnTo>
                  <a:pt x="220" y="500"/>
                </a:lnTo>
                <a:lnTo>
                  <a:pt x="176" y="470"/>
                </a:lnTo>
                <a:lnTo>
                  <a:pt x="129" y="432"/>
                </a:lnTo>
                <a:lnTo>
                  <a:pt x="84" y="389"/>
                </a:lnTo>
                <a:lnTo>
                  <a:pt x="44" y="344"/>
                </a:lnTo>
                <a:lnTo>
                  <a:pt x="13" y="295"/>
                </a:lnTo>
                <a:lnTo>
                  <a:pt x="12" y="293"/>
                </a:lnTo>
                <a:lnTo>
                  <a:pt x="8" y="286"/>
                </a:lnTo>
                <a:lnTo>
                  <a:pt x="6" y="272"/>
                </a:lnTo>
                <a:lnTo>
                  <a:pt x="2" y="247"/>
                </a:lnTo>
                <a:lnTo>
                  <a:pt x="0" y="210"/>
                </a:lnTo>
                <a:lnTo>
                  <a:pt x="0" y="157"/>
                </a:lnTo>
                <a:lnTo>
                  <a:pt x="2" y="89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6" name="Freeform 528"/>
          <p:cNvSpPr>
            <a:spLocks noChangeAspect="1"/>
          </p:cNvSpPr>
          <p:nvPr/>
        </p:nvSpPr>
        <p:spPr bwMode="auto">
          <a:xfrm>
            <a:off x="5086336" y="3188297"/>
            <a:ext cx="42537" cy="6666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12" y="3"/>
              </a:cxn>
              <a:cxn ang="0">
                <a:pos x="26" y="10"/>
              </a:cxn>
              <a:cxn ang="0">
                <a:pos x="46" y="21"/>
              </a:cxn>
              <a:cxn ang="0">
                <a:pos x="73" y="37"/>
              </a:cxn>
              <a:cxn ang="0">
                <a:pos x="102" y="55"/>
              </a:cxn>
              <a:cxn ang="0">
                <a:pos x="133" y="75"/>
              </a:cxn>
              <a:cxn ang="0">
                <a:pos x="164" y="98"/>
              </a:cxn>
              <a:cxn ang="0">
                <a:pos x="194" y="121"/>
              </a:cxn>
              <a:cxn ang="0">
                <a:pos x="200" y="129"/>
              </a:cxn>
              <a:cxn ang="0">
                <a:pos x="219" y="150"/>
              </a:cxn>
              <a:cxn ang="0">
                <a:pos x="243" y="185"/>
              </a:cxn>
              <a:cxn ang="0">
                <a:pos x="270" y="233"/>
              </a:cxn>
              <a:cxn ang="0">
                <a:pos x="292" y="293"/>
              </a:cxn>
              <a:cxn ang="0">
                <a:pos x="306" y="366"/>
              </a:cxn>
              <a:cxn ang="0">
                <a:pos x="307" y="451"/>
              </a:cxn>
              <a:cxn ang="0">
                <a:pos x="291" y="545"/>
              </a:cxn>
              <a:cxn ang="0">
                <a:pos x="281" y="541"/>
              </a:cxn>
              <a:cxn ang="0">
                <a:pos x="256" y="525"/>
              </a:cxn>
              <a:cxn ang="0">
                <a:pos x="220" y="500"/>
              </a:cxn>
              <a:cxn ang="0">
                <a:pos x="176" y="470"/>
              </a:cxn>
              <a:cxn ang="0">
                <a:pos x="129" y="432"/>
              </a:cxn>
              <a:cxn ang="0">
                <a:pos x="84" y="389"/>
              </a:cxn>
              <a:cxn ang="0">
                <a:pos x="44" y="344"/>
              </a:cxn>
              <a:cxn ang="0">
                <a:pos x="13" y="295"/>
              </a:cxn>
              <a:cxn ang="0">
                <a:pos x="12" y="293"/>
              </a:cxn>
              <a:cxn ang="0">
                <a:pos x="8" y="286"/>
              </a:cxn>
              <a:cxn ang="0">
                <a:pos x="6" y="272"/>
              </a:cxn>
              <a:cxn ang="0">
                <a:pos x="2" y="247"/>
              </a:cxn>
              <a:cxn ang="0">
                <a:pos x="0" y="210"/>
              </a:cxn>
              <a:cxn ang="0">
                <a:pos x="0" y="157"/>
              </a:cxn>
              <a:cxn ang="0">
                <a:pos x="2" y="89"/>
              </a:cxn>
              <a:cxn ang="0">
                <a:pos x="8" y="0"/>
              </a:cxn>
              <a:cxn ang="0">
                <a:pos x="8" y="0"/>
              </a:cxn>
            </a:cxnLst>
            <a:rect l="0" t="0" r="r" b="b"/>
            <a:pathLst>
              <a:path w="307" h="545">
                <a:moveTo>
                  <a:pt x="8" y="0"/>
                </a:moveTo>
                <a:lnTo>
                  <a:pt x="12" y="3"/>
                </a:lnTo>
                <a:lnTo>
                  <a:pt x="26" y="10"/>
                </a:lnTo>
                <a:lnTo>
                  <a:pt x="46" y="21"/>
                </a:lnTo>
                <a:lnTo>
                  <a:pt x="73" y="37"/>
                </a:lnTo>
                <a:lnTo>
                  <a:pt x="102" y="55"/>
                </a:lnTo>
                <a:lnTo>
                  <a:pt x="133" y="75"/>
                </a:lnTo>
                <a:lnTo>
                  <a:pt x="164" y="98"/>
                </a:lnTo>
                <a:lnTo>
                  <a:pt x="194" y="121"/>
                </a:lnTo>
                <a:lnTo>
                  <a:pt x="200" y="129"/>
                </a:lnTo>
                <a:lnTo>
                  <a:pt x="219" y="150"/>
                </a:lnTo>
                <a:lnTo>
                  <a:pt x="243" y="185"/>
                </a:lnTo>
                <a:lnTo>
                  <a:pt x="270" y="233"/>
                </a:lnTo>
                <a:lnTo>
                  <a:pt x="292" y="293"/>
                </a:lnTo>
                <a:lnTo>
                  <a:pt x="306" y="366"/>
                </a:lnTo>
                <a:lnTo>
                  <a:pt x="307" y="451"/>
                </a:lnTo>
                <a:lnTo>
                  <a:pt x="291" y="545"/>
                </a:lnTo>
                <a:lnTo>
                  <a:pt x="281" y="541"/>
                </a:lnTo>
                <a:lnTo>
                  <a:pt x="256" y="525"/>
                </a:lnTo>
                <a:lnTo>
                  <a:pt x="220" y="500"/>
                </a:lnTo>
                <a:lnTo>
                  <a:pt x="176" y="470"/>
                </a:lnTo>
                <a:lnTo>
                  <a:pt x="129" y="432"/>
                </a:lnTo>
                <a:lnTo>
                  <a:pt x="84" y="389"/>
                </a:lnTo>
                <a:lnTo>
                  <a:pt x="44" y="344"/>
                </a:lnTo>
                <a:lnTo>
                  <a:pt x="13" y="295"/>
                </a:lnTo>
                <a:lnTo>
                  <a:pt x="12" y="293"/>
                </a:lnTo>
                <a:lnTo>
                  <a:pt x="8" y="286"/>
                </a:lnTo>
                <a:lnTo>
                  <a:pt x="6" y="272"/>
                </a:lnTo>
                <a:lnTo>
                  <a:pt x="2" y="247"/>
                </a:lnTo>
                <a:lnTo>
                  <a:pt x="0" y="210"/>
                </a:lnTo>
                <a:lnTo>
                  <a:pt x="0" y="157"/>
                </a:lnTo>
                <a:lnTo>
                  <a:pt x="2" y="89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7" name="Freeform 529"/>
          <p:cNvSpPr>
            <a:spLocks noChangeAspect="1"/>
          </p:cNvSpPr>
          <p:nvPr/>
        </p:nvSpPr>
        <p:spPr bwMode="auto">
          <a:xfrm>
            <a:off x="5087676" y="3224140"/>
            <a:ext cx="39188" cy="32493"/>
          </a:xfrm>
          <a:custGeom>
            <a:avLst/>
            <a:gdLst/>
            <a:ahLst/>
            <a:cxnLst>
              <a:cxn ang="0">
                <a:pos x="95" y="64"/>
              </a:cxn>
              <a:cxn ang="0">
                <a:pos x="108" y="75"/>
              </a:cxn>
              <a:cxn ang="0">
                <a:pos x="128" y="97"/>
              </a:cxn>
              <a:cxn ang="0">
                <a:pos x="153" y="122"/>
              </a:cxn>
              <a:cxn ang="0">
                <a:pos x="168" y="136"/>
              </a:cxn>
              <a:cxn ang="0">
                <a:pos x="178" y="146"/>
              </a:cxn>
              <a:cxn ang="0">
                <a:pos x="197" y="164"/>
              </a:cxn>
              <a:cxn ang="0">
                <a:pos x="222" y="187"/>
              </a:cxn>
              <a:cxn ang="0">
                <a:pos x="253" y="216"/>
              </a:cxn>
              <a:cxn ang="0">
                <a:pos x="273" y="233"/>
              </a:cxn>
              <a:cxn ang="0">
                <a:pos x="282" y="240"/>
              </a:cxn>
              <a:cxn ang="0">
                <a:pos x="284" y="242"/>
              </a:cxn>
              <a:cxn ang="0">
                <a:pos x="284" y="242"/>
              </a:cxn>
              <a:cxn ang="0">
                <a:pos x="286" y="247"/>
              </a:cxn>
              <a:cxn ang="0">
                <a:pos x="280" y="256"/>
              </a:cxn>
              <a:cxn ang="0">
                <a:pos x="260" y="263"/>
              </a:cxn>
              <a:cxn ang="0">
                <a:pos x="241" y="266"/>
              </a:cxn>
              <a:cxn ang="0">
                <a:pos x="230" y="266"/>
              </a:cxn>
              <a:cxn ang="0">
                <a:pos x="204" y="255"/>
              </a:cxn>
              <a:cxn ang="0">
                <a:pos x="159" y="221"/>
              </a:cxn>
              <a:cxn ang="0">
                <a:pos x="128" y="191"/>
              </a:cxn>
              <a:cxn ang="0">
                <a:pos x="116" y="179"/>
              </a:cxn>
              <a:cxn ang="0">
                <a:pos x="96" y="159"/>
              </a:cxn>
              <a:cxn ang="0">
                <a:pos x="70" y="129"/>
              </a:cxn>
              <a:cxn ang="0">
                <a:pos x="53" y="109"/>
              </a:cxn>
              <a:cxn ang="0">
                <a:pos x="47" y="100"/>
              </a:cxn>
              <a:cxn ang="0">
                <a:pos x="36" y="84"/>
              </a:cxn>
              <a:cxn ang="0">
                <a:pos x="19" y="58"/>
              </a:cxn>
              <a:cxn ang="0">
                <a:pos x="8" y="39"/>
              </a:cxn>
              <a:cxn ang="0">
                <a:pos x="2" y="20"/>
              </a:cxn>
              <a:cxn ang="0">
                <a:pos x="2" y="3"/>
              </a:cxn>
              <a:cxn ang="0">
                <a:pos x="24" y="7"/>
              </a:cxn>
              <a:cxn ang="0">
                <a:pos x="51" y="23"/>
              </a:cxn>
              <a:cxn ang="0">
                <a:pos x="56" y="26"/>
              </a:cxn>
              <a:cxn ang="0">
                <a:pos x="70" y="38"/>
              </a:cxn>
              <a:cxn ang="0">
                <a:pos x="94" y="61"/>
              </a:cxn>
            </a:cxnLst>
            <a:rect l="0" t="0" r="r" b="b"/>
            <a:pathLst>
              <a:path w="286" h="266">
                <a:moveTo>
                  <a:pt x="94" y="61"/>
                </a:moveTo>
                <a:lnTo>
                  <a:pt x="95" y="64"/>
                </a:lnTo>
                <a:lnTo>
                  <a:pt x="100" y="68"/>
                </a:lnTo>
                <a:lnTo>
                  <a:pt x="108" y="75"/>
                </a:lnTo>
                <a:lnTo>
                  <a:pt x="116" y="85"/>
                </a:lnTo>
                <a:lnTo>
                  <a:pt x="128" y="97"/>
                </a:lnTo>
                <a:lnTo>
                  <a:pt x="140" y="109"/>
                </a:lnTo>
                <a:lnTo>
                  <a:pt x="153" y="122"/>
                </a:lnTo>
                <a:lnTo>
                  <a:pt x="167" y="135"/>
                </a:lnTo>
                <a:lnTo>
                  <a:pt x="168" y="136"/>
                </a:lnTo>
                <a:lnTo>
                  <a:pt x="172" y="140"/>
                </a:lnTo>
                <a:lnTo>
                  <a:pt x="178" y="146"/>
                </a:lnTo>
                <a:lnTo>
                  <a:pt x="187" y="155"/>
                </a:lnTo>
                <a:lnTo>
                  <a:pt x="197" y="164"/>
                </a:lnTo>
                <a:lnTo>
                  <a:pt x="209" y="175"/>
                </a:lnTo>
                <a:lnTo>
                  <a:pt x="222" y="187"/>
                </a:lnTo>
                <a:lnTo>
                  <a:pt x="238" y="200"/>
                </a:lnTo>
                <a:lnTo>
                  <a:pt x="253" y="216"/>
                </a:lnTo>
                <a:lnTo>
                  <a:pt x="265" y="226"/>
                </a:lnTo>
                <a:lnTo>
                  <a:pt x="273" y="233"/>
                </a:lnTo>
                <a:lnTo>
                  <a:pt x="279" y="237"/>
                </a:lnTo>
                <a:lnTo>
                  <a:pt x="282" y="240"/>
                </a:lnTo>
                <a:lnTo>
                  <a:pt x="283" y="240"/>
                </a:lnTo>
                <a:lnTo>
                  <a:pt x="284" y="242"/>
                </a:lnTo>
                <a:lnTo>
                  <a:pt x="284" y="240"/>
                </a:lnTo>
                <a:lnTo>
                  <a:pt x="284" y="242"/>
                </a:lnTo>
                <a:lnTo>
                  <a:pt x="286" y="245"/>
                </a:lnTo>
                <a:lnTo>
                  <a:pt x="286" y="247"/>
                </a:lnTo>
                <a:lnTo>
                  <a:pt x="284" y="252"/>
                </a:lnTo>
                <a:lnTo>
                  <a:pt x="280" y="256"/>
                </a:lnTo>
                <a:lnTo>
                  <a:pt x="273" y="260"/>
                </a:lnTo>
                <a:lnTo>
                  <a:pt x="260" y="263"/>
                </a:lnTo>
                <a:lnTo>
                  <a:pt x="244" y="265"/>
                </a:lnTo>
                <a:lnTo>
                  <a:pt x="241" y="266"/>
                </a:lnTo>
                <a:lnTo>
                  <a:pt x="238" y="266"/>
                </a:lnTo>
                <a:lnTo>
                  <a:pt x="230" y="266"/>
                </a:lnTo>
                <a:lnTo>
                  <a:pt x="219" y="263"/>
                </a:lnTo>
                <a:lnTo>
                  <a:pt x="204" y="255"/>
                </a:lnTo>
                <a:lnTo>
                  <a:pt x="185" y="242"/>
                </a:lnTo>
                <a:lnTo>
                  <a:pt x="159" y="221"/>
                </a:lnTo>
                <a:lnTo>
                  <a:pt x="130" y="191"/>
                </a:lnTo>
                <a:lnTo>
                  <a:pt x="128" y="191"/>
                </a:lnTo>
                <a:lnTo>
                  <a:pt x="124" y="187"/>
                </a:lnTo>
                <a:lnTo>
                  <a:pt x="116" y="179"/>
                </a:lnTo>
                <a:lnTo>
                  <a:pt x="108" y="171"/>
                </a:lnTo>
                <a:lnTo>
                  <a:pt x="96" y="159"/>
                </a:lnTo>
                <a:lnTo>
                  <a:pt x="84" y="145"/>
                </a:lnTo>
                <a:lnTo>
                  <a:pt x="70" y="129"/>
                </a:lnTo>
                <a:lnTo>
                  <a:pt x="55" y="109"/>
                </a:lnTo>
                <a:lnTo>
                  <a:pt x="53" y="109"/>
                </a:lnTo>
                <a:lnTo>
                  <a:pt x="51" y="106"/>
                </a:lnTo>
                <a:lnTo>
                  <a:pt x="47" y="100"/>
                </a:lnTo>
                <a:lnTo>
                  <a:pt x="42" y="93"/>
                </a:lnTo>
                <a:lnTo>
                  <a:pt x="36" y="84"/>
                </a:lnTo>
                <a:lnTo>
                  <a:pt x="28" y="72"/>
                </a:lnTo>
                <a:lnTo>
                  <a:pt x="19" y="58"/>
                </a:lnTo>
                <a:lnTo>
                  <a:pt x="10" y="42"/>
                </a:lnTo>
                <a:lnTo>
                  <a:pt x="8" y="39"/>
                </a:lnTo>
                <a:lnTo>
                  <a:pt x="5" y="30"/>
                </a:lnTo>
                <a:lnTo>
                  <a:pt x="2" y="20"/>
                </a:lnTo>
                <a:lnTo>
                  <a:pt x="0" y="10"/>
                </a:lnTo>
                <a:lnTo>
                  <a:pt x="2" y="3"/>
                </a:lnTo>
                <a:lnTo>
                  <a:pt x="10" y="0"/>
                </a:lnTo>
                <a:lnTo>
                  <a:pt x="24" y="7"/>
                </a:lnTo>
                <a:lnTo>
                  <a:pt x="50" y="23"/>
                </a:lnTo>
                <a:lnTo>
                  <a:pt x="51" y="23"/>
                </a:lnTo>
                <a:lnTo>
                  <a:pt x="52" y="25"/>
                </a:lnTo>
                <a:lnTo>
                  <a:pt x="56" y="26"/>
                </a:lnTo>
                <a:lnTo>
                  <a:pt x="62" y="30"/>
                </a:lnTo>
                <a:lnTo>
                  <a:pt x="70" y="38"/>
                </a:lnTo>
                <a:lnTo>
                  <a:pt x="80" y="48"/>
                </a:lnTo>
                <a:lnTo>
                  <a:pt x="94" y="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8" name="Freeform 530"/>
          <p:cNvSpPr>
            <a:spLocks noChangeAspect="1"/>
          </p:cNvSpPr>
          <p:nvPr/>
        </p:nvSpPr>
        <p:spPr bwMode="auto">
          <a:xfrm>
            <a:off x="5087676" y="3224140"/>
            <a:ext cx="39188" cy="32493"/>
          </a:xfrm>
          <a:custGeom>
            <a:avLst/>
            <a:gdLst/>
            <a:ahLst/>
            <a:cxnLst>
              <a:cxn ang="0">
                <a:pos x="95" y="64"/>
              </a:cxn>
              <a:cxn ang="0">
                <a:pos x="108" y="75"/>
              </a:cxn>
              <a:cxn ang="0">
                <a:pos x="128" y="97"/>
              </a:cxn>
              <a:cxn ang="0">
                <a:pos x="153" y="122"/>
              </a:cxn>
              <a:cxn ang="0">
                <a:pos x="168" y="136"/>
              </a:cxn>
              <a:cxn ang="0">
                <a:pos x="178" y="146"/>
              </a:cxn>
              <a:cxn ang="0">
                <a:pos x="197" y="164"/>
              </a:cxn>
              <a:cxn ang="0">
                <a:pos x="222" y="187"/>
              </a:cxn>
              <a:cxn ang="0">
                <a:pos x="253" y="216"/>
              </a:cxn>
              <a:cxn ang="0">
                <a:pos x="273" y="233"/>
              </a:cxn>
              <a:cxn ang="0">
                <a:pos x="282" y="240"/>
              </a:cxn>
              <a:cxn ang="0">
                <a:pos x="284" y="242"/>
              </a:cxn>
              <a:cxn ang="0">
                <a:pos x="284" y="242"/>
              </a:cxn>
              <a:cxn ang="0">
                <a:pos x="286" y="247"/>
              </a:cxn>
              <a:cxn ang="0">
                <a:pos x="280" y="256"/>
              </a:cxn>
              <a:cxn ang="0">
                <a:pos x="260" y="263"/>
              </a:cxn>
              <a:cxn ang="0">
                <a:pos x="241" y="266"/>
              </a:cxn>
              <a:cxn ang="0">
                <a:pos x="230" y="266"/>
              </a:cxn>
              <a:cxn ang="0">
                <a:pos x="204" y="255"/>
              </a:cxn>
              <a:cxn ang="0">
                <a:pos x="159" y="221"/>
              </a:cxn>
              <a:cxn ang="0">
                <a:pos x="128" y="191"/>
              </a:cxn>
              <a:cxn ang="0">
                <a:pos x="116" y="179"/>
              </a:cxn>
              <a:cxn ang="0">
                <a:pos x="96" y="159"/>
              </a:cxn>
              <a:cxn ang="0">
                <a:pos x="70" y="129"/>
              </a:cxn>
              <a:cxn ang="0">
                <a:pos x="53" y="109"/>
              </a:cxn>
              <a:cxn ang="0">
                <a:pos x="47" y="100"/>
              </a:cxn>
              <a:cxn ang="0">
                <a:pos x="36" y="84"/>
              </a:cxn>
              <a:cxn ang="0">
                <a:pos x="19" y="58"/>
              </a:cxn>
              <a:cxn ang="0">
                <a:pos x="8" y="39"/>
              </a:cxn>
              <a:cxn ang="0">
                <a:pos x="2" y="20"/>
              </a:cxn>
              <a:cxn ang="0">
                <a:pos x="2" y="3"/>
              </a:cxn>
              <a:cxn ang="0">
                <a:pos x="24" y="7"/>
              </a:cxn>
              <a:cxn ang="0">
                <a:pos x="51" y="23"/>
              </a:cxn>
              <a:cxn ang="0">
                <a:pos x="56" y="26"/>
              </a:cxn>
              <a:cxn ang="0">
                <a:pos x="70" y="38"/>
              </a:cxn>
              <a:cxn ang="0">
                <a:pos x="94" y="61"/>
              </a:cxn>
            </a:cxnLst>
            <a:rect l="0" t="0" r="r" b="b"/>
            <a:pathLst>
              <a:path w="286" h="266">
                <a:moveTo>
                  <a:pt x="94" y="61"/>
                </a:moveTo>
                <a:lnTo>
                  <a:pt x="95" y="64"/>
                </a:lnTo>
                <a:lnTo>
                  <a:pt x="100" y="68"/>
                </a:lnTo>
                <a:lnTo>
                  <a:pt x="108" y="75"/>
                </a:lnTo>
                <a:lnTo>
                  <a:pt x="116" y="85"/>
                </a:lnTo>
                <a:lnTo>
                  <a:pt x="128" y="97"/>
                </a:lnTo>
                <a:lnTo>
                  <a:pt x="140" y="109"/>
                </a:lnTo>
                <a:lnTo>
                  <a:pt x="153" y="122"/>
                </a:lnTo>
                <a:lnTo>
                  <a:pt x="167" y="135"/>
                </a:lnTo>
                <a:lnTo>
                  <a:pt x="168" y="136"/>
                </a:lnTo>
                <a:lnTo>
                  <a:pt x="172" y="140"/>
                </a:lnTo>
                <a:lnTo>
                  <a:pt x="178" y="146"/>
                </a:lnTo>
                <a:lnTo>
                  <a:pt x="187" y="155"/>
                </a:lnTo>
                <a:lnTo>
                  <a:pt x="197" y="164"/>
                </a:lnTo>
                <a:lnTo>
                  <a:pt x="209" y="175"/>
                </a:lnTo>
                <a:lnTo>
                  <a:pt x="222" y="187"/>
                </a:lnTo>
                <a:lnTo>
                  <a:pt x="238" y="200"/>
                </a:lnTo>
                <a:lnTo>
                  <a:pt x="253" y="216"/>
                </a:lnTo>
                <a:lnTo>
                  <a:pt x="265" y="226"/>
                </a:lnTo>
                <a:lnTo>
                  <a:pt x="273" y="233"/>
                </a:lnTo>
                <a:lnTo>
                  <a:pt x="279" y="237"/>
                </a:lnTo>
                <a:lnTo>
                  <a:pt x="282" y="240"/>
                </a:lnTo>
                <a:lnTo>
                  <a:pt x="283" y="240"/>
                </a:lnTo>
                <a:lnTo>
                  <a:pt x="284" y="242"/>
                </a:lnTo>
                <a:lnTo>
                  <a:pt x="284" y="240"/>
                </a:lnTo>
                <a:lnTo>
                  <a:pt x="284" y="242"/>
                </a:lnTo>
                <a:lnTo>
                  <a:pt x="286" y="245"/>
                </a:lnTo>
                <a:lnTo>
                  <a:pt x="286" y="247"/>
                </a:lnTo>
                <a:lnTo>
                  <a:pt x="284" y="252"/>
                </a:lnTo>
                <a:lnTo>
                  <a:pt x="280" y="256"/>
                </a:lnTo>
                <a:lnTo>
                  <a:pt x="273" y="260"/>
                </a:lnTo>
                <a:lnTo>
                  <a:pt x="260" y="263"/>
                </a:lnTo>
                <a:lnTo>
                  <a:pt x="244" y="265"/>
                </a:lnTo>
                <a:lnTo>
                  <a:pt x="241" y="266"/>
                </a:lnTo>
                <a:lnTo>
                  <a:pt x="238" y="266"/>
                </a:lnTo>
                <a:lnTo>
                  <a:pt x="230" y="266"/>
                </a:lnTo>
                <a:lnTo>
                  <a:pt x="219" y="263"/>
                </a:lnTo>
                <a:lnTo>
                  <a:pt x="204" y="255"/>
                </a:lnTo>
                <a:lnTo>
                  <a:pt x="185" y="242"/>
                </a:lnTo>
                <a:lnTo>
                  <a:pt x="159" y="221"/>
                </a:lnTo>
                <a:lnTo>
                  <a:pt x="130" y="191"/>
                </a:lnTo>
                <a:lnTo>
                  <a:pt x="128" y="191"/>
                </a:lnTo>
                <a:lnTo>
                  <a:pt x="124" y="187"/>
                </a:lnTo>
                <a:lnTo>
                  <a:pt x="116" y="179"/>
                </a:lnTo>
                <a:lnTo>
                  <a:pt x="108" y="171"/>
                </a:lnTo>
                <a:lnTo>
                  <a:pt x="96" y="159"/>
                </a:lnTo>
                <a:lnTo>
                  <a:pt x="84" y="145"/>
                </a:lnTo>
                <a:lnTo>
                  <a:pt x="70" y="129"/>
                </a:lnTo>
                <a:lnTo>
                  <a:pt x="55" y="109"/>
                </a:lnTo>
                <a:lnTo>
                  <a:pt x="53" y="109"/>
                </a:lnTo>
                <a:lnTo>
                  <a:pt x="51" y="106"/>
                </a:lnTo>
                <a:lnTo>
                  <a:pt x="47" y="100"/>
                </a:lnTo>
                <a:lnTo>
                  <a:pt x="42" y="93"/>
                </a:lnTo>
                <a:lnTo>
                  <a:pt x="36" y="84"/>
                </a:lnTo>
                <a:lnTo>
                  <a:pt x="28" y="72"/>
                </a:lnTo>
                <a:lnTo>
                  <a:pt x="19" y="58"/>
                </a:lnTo>
                <a:lnTo>
                  <a:pt x="10" y="42"/>
                </a:lnTo>
                <a:lnTo>
                  <a:pt x="8" y="39"/>
                </a:lnTo>
                <a:lnTo>
                  <a:pt x="5" y="30"/>
                </a:lnTo>
                <a:lnTo>
                  <a:pt x="2" y="20"/>
                </a:lnTo>
                <a:lnTo>
                  <a:pt x="0" y="10"/>
                </a:lnTo>
                <a:lnTo>
                  <a:pt x="2" y="3"/>
                </a:lnTo>
                <a:lnTo>
                  <a:pt x="10" y="0"/>
                </a:lnTo>
                <a:lnTo>
                  <a:pt x="24" y="7"/>
                </a:lnTo>
                <a:lnTo>
                  <a:pt x="50" y="23"/>
                </a:lnTo>
                <a:lnTo>
                  <a:pt x="51" y="23"/>
                </a:lnTo>
                <a:lnTo>
                  <a:pt x="52" y="25"/>
                </a:lnTo>
                <a:lnTo>
                  <a:pt x="56" y="26"/>
                </a:lnTo>
                <a:lnTo>
                  <a:pt x="62" y="30"/>
                </a:lnTo>
                <a:lnTo>
                  <a:pt x="70" y="38"/>
                </a:lnTo>
                <a:lnTo>
                  <a:pt x="80" y="48"/>
                </a:lnTo>
                <a:lnTo>
                  <a:pt x="94" y="61"/>
                </a:lnTo>
                <a:lnTo>
                  <a:pt x="94" y="61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79" name="Freeform 531"/>
          <p:cNvSpPr>
            <a:spLocks noChangeAspect="1"/>
          </p:cNvSpPr>
          <p:nvPr/>
        </p:nvSpPr>
        <p:spPr bwMode="auto">
          <a:xfrm>
            <a:off x="5102413" y="3189637"/>
            <a:ext cx="40192" cy="59291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10" y="3"/>
              </a:cxn>
              <a:cxn ang="0">
                <a:pos x="20" y="8"/>
              </a:cxn>
              <a:cxn ang="0">
                <a:pos x="36" y="15"/>
              </a:cxn>
              <a:cxn ang="0">
                <a:pos x="58" y="25"/>
              </a:cxn>
              <a:cxn ang="0">
                <a:pos x="83" y="39"/>
              </a:cxn>
              <a:cxn ang="0">
                <a:pos x="111" y="55"/>
              </a:cxn>
              <a:cxn ang="0">
                <a:pos x="139" y="76"/>
              </a:cxn>
              <a:cxn ang="0">
                <a:pos x="168" y="99"/>
              </a:cxn>
              <a:cxn ang="0">
                <a:pos x="174" y="105"/>
              </a:cxn>
              <a:cxn ang="0">
                <a:pos x="193" y="119"/>
              </a:cxn>
              <a:cxn ang="0">
                <a:pos x="218" y="146"/>
              </a:cxn>
              <a:cxn ang="0">
                <a:pos x="246" y="186"/>
              </a:cxn>
              <a:cxn ang="0">
                <a:pos x="270" y="238"/>
              </a:cxn>
              <a:cxn ang="0">
                <a:pos x="286" y="304"/>
              </a:cxn>
              <a:cxn ang="0">
                <a:pos x="291" y="387"/>
              </a:cxn>
              <a:cxn ang="0">
                <a:pos x="279" y="484"/>
              </a:cxn>
              <a:cxn ang="0">
                <a:pos x="270" y="482"/>
              </a:cxn>
              <a:cxn ang="0">
                <a:pos x="248" y="473"/>
              </a:cxn>
              <a:cxn ang="0">
                <a:pos x="217" y="460"/>
              </a:cxn>
              <a:cxn ang="0">
                <a:pos x="178" y="442"/>
              </a:cxn>
              <a:cxn ang="0">
                <a:pos x="136" y="417"/>
              </a:cxn>
              <a:cxn ang="0">
                <a:pos x="95" y="385"/>
              </a:cxn>
              <a:cxn ang="0">
                <a:pos x="58" y="346"/>
              </a:cxn>
              <a:cxn ang="0">
                <a:pos x="29" y="300"/>
              </a:cxn>
              <a:cxn ang="0">
                <a:pos x="26" y="298"/>
              </a:cxn>
              <a:cxn ang="0">
                <a:pos x="21" y="291"/>
              </a:cxn>
              <a:cxn ang="0">
                <a:pos x="15" y="275"/>
              </a:cxn>
              <a:cxn ang="0">
                <a:pos x="9" y="249"/>
              </a:cxn>
              <a:cxn ang="0">
                <a:pos x="4" y="212"/>
              </a:cxn>
              <a:cxn ang="0">
                <a:pos x="0" y="159"/>
              </a:cxn>
              <a:cxn ang="0">
                <a:pos x="0" y="90"/>
              </a:cxn>
              <a:cxn ang="0">
                <a:pos x="6" y="0"/>
              </a:cxn>
            </a:cxnLst>
            <a:rect l="0" t="0" r="r" b="b"/>
            <a:pathLst>
              <a:path w="291" h="484">
                <a:moveTo>
                  <a:pt x="6" y="0"/>
                </a:moveTo>
                <a:lnTo>
                  <a:pt x="10" y="3"/>
                </a:lnTo>
                <a:lnTo>
                  <a:pt x="20" y="8"/>
                </a:lnTo>
                <a:lnTo>
                  <a:pt x="36" y="15"/>
                </a:lnTo>
                <a:lnTo>
                  <a:pt x="58" y="25"/>
                </a:lnTo>
                <a:lnTo>
                  <a:pt x="83" y="39"/>
                </a:lnTo>
                <a:lnTo>
                  <a:pt x="111" y="55"/>
                </a:lnTo>
                <a:lnTo>
                  <a:pt x="139" y="76"/>
                </a:lnTo>
                <a:lnTo>
                  <a:pt x="168" y="99"/>
                </a:lnTo>
                <a:lnTo>
                  <a:pt x="174" y="105"/>
                </a:lnTo>
                <a:lnTo>
                  <a:pt x="193" y="119"/>
                </a:lnTo>
                <a:lnTo>
                  <a:pt x="218" y="146"/>
                </a:lnTo>
                <a:lnTo>
                  <a:pt x="246" y="186"/>
                </a:lnTo>
                <a:lnTo>
                  <a:pt x="270" y="238"/>
                </a:lnTo>
                <a:lnTo>
                  <a:pt x="286" y="304"/>
                </a:lnTo>
                <a:lnTo>
                  <a:pt x="291" y="387"/>
                </a:lnTo>
                <a:lnTo>
                  <a:pt x="279" y="484"/>
                </a:lnTo>
                <a:lnTo>
                  <a:pt x="270" y="482"/>
                </a:lnTo>
                <a:lnTo>
                  <a:pt x="248" y="473"/>
                </a:lnTo>
                <a:lnTo>
                  <a:pt x="217" y="460"/>
                </a:lnTo>
                <a:lnTo>
                  <a:pt x="178" y="442"/>
                </a:lnTo>
                <a:lnTo>
                  <a:pt x="136" y="417"/>
                </a:lnTo>
                <a:lnTo>
                  <a:pt x="95" y="385"/>
                </a:lnTo>
                <a:lnTo>
                  <a:pt x="58" y="346"/>
                </a:lnTo>
                <a:lnTo>
                  <a:pt x="29" y="300"/>
                </a:lnTo>
                <a:lnTo>
                  <a:pt x="26" y="298"/>
                </a:lnTo>
                <a:lnTo>
                  <a:pt x="21" y="291"/>
                </a:lnTo>
                <a:lnTo>
                  <a:pt x="15" y="275"/>
                </a:lnTo>
                <a:lnTo>
                  <a:pt x="9" y="249"/>
                </a:lnTo>
                <a:lnTo>
                  <a:pt x="4" y="212"/>
                </a:lnTo>
                <a:lnTo>
                  <a:pt x="0" y="159"/>
                </a:lnTo>
                <a:lnTo>
                  <a:pt x="0" y="9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0" name="Freeform 532"/>
          <p:cNvSpPr>
            <a:spLocks noChangeAspect="1"/>
          </p:cNvSpPr>
          <p:nvPr/>
        </p:nvSpPr>
        <p:spPr bwMode="auto">
          <a:xfrm>
            <a:off x="5102413" y="3189637"/>
            <a:ext cx="40192" cy="59291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10" y="3"/>
              </a:cxn>
              <a:cxn ang="0">
                <a:pos x="20" y="8"/>
              </a:cxn>
              <a:cxn ang="0">
                <a:pos x="36" y="15"/>
              </a:cxn>
              <a:cxn ang="0">
                <a:pos x="58" y="25"/>
              </a:cxn>
              <a:cxn ang="0">
                <a:pos x="83" y="39"/>
              </a:cxn>
              <a:cxn ang="0">
                <a:pos x="111" y="55"/>
              </a:cxn>
              <a:cxn ang="0">
                <a:pos x="139" y="76"/>
              </a:cxn>
              <a:cxn ang="0">
                <a:pos x="168" y="99"/>
              </a:cxn>
              <a:cxn ang="0">
                <a:pos x="174" y="105"/>
              </a:cxn>
              <a:cxn ang="0">
                <a:pos x="193" y="119"/>
              </a:cxn>
              <a:cxn ang="0">
                <a:pos x="218" y="146"/>
              </a:cxn>
              <a:cxn ang="0">
                <a:pos x="246" y="186"/>
              </a:cxn>
              <a:cxn ang="0">
                <a:pos x="270" y="238"/>
              </a:cxn>
              <a:cxn ang="0">
                <a:pos x="286" y="304"/>
              </a:cxn>
              <a:cxn ang="0">
                <a:pos x="291" y="387"/>
              </a:cxn>
              <a:cxn ang="0">
                <a:pos x="279" y="484"/>
              </a:cxn>
              <a:cxn ang="0">
                <a:pos x="270" y="482"/>
              </a:cxn>
              <a:cxn ang="0">
                <a:pos x="248" y="473"/>
              </a:cxn>
              <a:cxn ang="0">
                <a:pos x="217" y="460"/>
              </a:cxn>
              <a:cxn ang="0">
                <a:pos x="178" y="442"/>
              </a:cxn>
              <a:cxn ang="0">
                <a:pos x="136" y="417"/>
              </a:cxn>
              <a:cxn ang="0">
                <a:pos x="95" y="385"/>
              </a:cxn>
              <a:cxn ang="0">
                <a:pos x="58" y="346"/>
              </a:cxn>
              <a:cxn ang="0">
                <a:pos x="29" y="300"/>
              </a:cxn>
              <a:cxn ang="0">
                <a:pos x="26" y="298"/>
              </a:cxn>
              <a:cxn ang="0">
                <a:pos x="21" y="291"/>
              </a:cxn>
              <a:cxn ang="0">
                <a:pos x="15" y="275"/>
              </a:cxn>
              <a:cxn ang="0">
                <a:pos x="9" y="249"/>
              </a:cxn>
              <a:cxn ang="0">
                <a:pos x="4" y="212"/>
              </a:cxn>
              <a:cxn ang="0">
                <a:pos x="0" y="159"/>
              </a:cxn>
              <a:cxn ang="0">
                <a:pos x="0" y="90"/>
              </a:cxn>
              <a:cxn ang="0">
                <a:pos x="6" y="0"/>
              </a:cxn>
              <a:cxn ang="0">
                <a:pos x="6" y="0"/>
              </a:cxn>
            </a:cxnLst>
            <a:rect l="0" t="0" r="r" b="b"/>
            <a:pathLst>
              <a:path w="291" h="484">
                <a:moveTo>
                  <a:pt x="6" y="0"/>
                </a:moveTo>
                <a:lnTo>
                  <a:pt x="10" y="3"/>
                </a:lnTo>
                <a:lnTo>
                  <a:pt x="20" y="8"/>
                </a:lnTo>
                <a:lnTo>
                  <a:pt x="36" y="15"/>
                </a:lnTo>
                <a:lnTo>
                  <a:pt x="58" y="25"/>
                </a:lnTo>
                <a:lnTo>
                  <a:pt x="83" y="39"/>
                </a:lnTo>
                <a:lnTo>
                  <a:pt x="111" y="55"/>
                </a:lnTo>
                <a:lnTo>
                  <a:pt x="139" y="76"/>
                </a:lnTo>
                <a:lnTo>
                  <a:pt x="168" y="99"/>
                </a:lnTo>
                <a:lnTo>
                  <a:pt x="174" y="105"/>
                </a:lnTo>
                <a:lnTo>
                  <a:pt x="193" y="119"/>
                </a:lnTo>
                <a:lnTo>
                  <a:pt x="218" y="146"/>
                </a:lnTo>
                <a:lnTo>
                  <a:pt x="246" y="186"/>
                </a:lnTo>
                <a:lnTo>
                  <a:pt x="270" y="238"/>
                </a:lnTo>
                <a:lnTo>
                  <a:pt x="286" y="304"/>
                </a:lnTo>
                <a:lnTo>
                  <a:pt x="291" y="387"/>
                </a:lnTo>
                <a:lnTo>
                  <a:pt x="279" y="484"/>
                </a:lnTo>
                <a:lnTo>
                  <a:pt x="270" y="482"/>
                </a:lnTo>
                <a:lnTo>
                  <a:pt x="248" y="473"/>
                </a:lnTo>
                <a:lnTo>
                  <a:pt x="217" y="460"/>
                </a:lnTo>
                <a:lnTo>
                  <a:pt x="178" y="442"/>
                </a:lnTo>
                <a:lnTo>
                  <a:pt x="136" y="417"/>
                </a:lnTo>
                <a:lnTo>
                  <a:pt x="95" y="385"/>
                </a:lnTo>
                <a:lnTo>
                  <a:pt x="58" y="346"/>
                </a:lnTo>
                <a:lnTo>
                  <a:pt x="29" y="300"/>
                </a:lnTo>
                <a:lnTo>
                  <a:pt x="26" y="298"/>
                </a:lnTo>
                <a:lnTo>
                  <a:pt x="21" y="291"/>
                </a:lnTo>
                <a:lnTo>
                  <a:pt x="15" y="275"/>
                </a:lnTo>
                <a:lnTo>
                  <a:pt x="9" y="249"/>
                </a:lnTo>
                <a:lnTo>
                  <a:pt x="4" y="212"/>
                </a:lnTo>
                <a:lnTo>
                  <a:pt x="0" y="159"/>
                </a:lnTo>
                <a:lnTo>
                  <a:pt x="0" y="90"/>
                </a:lnTo>
                <a:lnTo>
                  <a:pt x="6" y="0"/>
                </a:lnTo>
                <a:lnTo>
                  <a:pt x="6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1" name="Freeform 533"/>
          <p:cNvSpPr>
            <a:spLocks noChangeAspect="1"/>
          </p:cNvSpPr>
          <p:nvPr/>
        </p:nvSpPr>
        <p:spPr bwMode="auto">
          <a:xfrm>
            <a:off x="5109447" y="3228494"/>
            <a:ext cx="31819" cy="21774"/>
          </a:xfrm>
          <a:custGeom>
            <a:avLst/>
            <a:gdLst/>
            <a:ahLst/>
            <a:cxnLst>
              <a:cxn ang="0">
                <a:pos x="75" y="16"/>
              </a:cxn>
              <a:cxn ang="0">
                <a:pos x="83" y="22"/>
              </a:cxn>
              <a:cxn ang="0">
                <a:pos x="99" y="32"/>
              </a:cxn>
              <a:cxn ang="0">
                <a:pos x="117" y="48"/>
              </a:cxn>
              <a:cxn ang="0">
                <a:pos x="129" y="60"/>
              </a:cxn>
              <a:cxn ang="0">
                <a:pos x="138" y="68"/>
              </a:cxn>
              <a:cxn ang="0">
                <a:pos x="154" y="83"/>
              </a:cxn>
              <a:cxn ang="0">
                <a:pos x="172" y="100"/>
              </a:cxn>
              <a:cxn ang="0">
                <a:pos x="197" y="125"/>
              </a:cxn>
              <a:cxn ang="0">
                <a:pos x="216" y="143"/>
              </a:cxn>
              <a:cxn ang="0">
                <a:pos x="226" y="151"/>
              </a:cxn>
              <a:cxn ang="0">
                <a:pos x="228" y="149"/>
              </a:cxn>
              <a:cxn ang="0">
                <a:pos x="230" y="155"/>
              </a:cxn>
              <a:cxn ang="0">
                <a:pos x="230" y="165"/>
              </a:cxn>
              <a:cxn ang="0">
                <a:pos x="220" y="174"/>
              </a:cxn>
              <a:cxn ang="0">
                <a:pos x="189" y="177"/>
              </a:cxn>
              <a:cxn ang="0">
                <a:pos x="187" y="178"/>
              </a:cxn>
              <a:cxn ang="0">
                <a:pos x="178" y="177"/>
              </a:cxn>
              <a:cxn ang="0">
                <a:pos x="158" y="170"/>
              </a:cxn>
              <a:cxn ang="0">
                <a:pos x="125" y="151"/>
              </a:cxn>
              <a:cxn ang="0">
                <a:pos x="117" y="148"/>
              </a:cxn>
              <a:cxn ang="0">
                <a:pos x="100" y="135"/>
              </a:cxn>
              <a:cxn ang="0">
                <a:pos x="73" y="113"/>
              </a:cxn>
              <a:cxn ang="0">
                <a:pos x="44" y="78"/>
              </a:cxn>
              <a:cxn ang="0">
                <a:pos x="42" y="77"/>
              </a:cxn>
              <a:cxn ang="0">
                <a:pos x="34" y="68"/>
              </a:cxn>
              <a:cxn ang="0">
                <a:pos x="23" y="54"/>
              </a:cxn>
              <a:cxn ang="0">
                <a:pos x="8" y="29"/>
              </a:cxn>
              <a:cxn ang="0">
                <a:pos x="4" y="25"/>
              </a:cxn>
              <a:cxn ang="0">
                <a:pos x="0" y="15"/>
              </a:cxn>
              <a:cxn ang="0">
                <a:pos x="8" y="5"/>
              </a:cxn>
              <a:cxn ang="0">
                <a:pos x="35" y="0"/>
              </a:cxn>
              <a:cxn ang="0">
                <a:pos x="38" y="2"/>
              </a:cxn>
              <a:cxn ang="0">
                <a:pos x="46" y="3"/>
              </a:cxn>
              <a:cxn ang="0">
                <a:pos x="57" y="7"/>
              </a:cxn>
              <a:cxn ang="0">
                <a:pos x="75" y="15"/>
              </a:cxn>
            </a:cxnLst>
            <a:rect l="0" t="0" r="r" b="b"/>
            <a:pathLst>
              <a:path w="231" h="178">
                <a:moveTo>
                  <a:pt x="75" y="15"/>
                </a:moveTo>
                <a:lnTo>
                  <a:pt x="75" y="16"/>
                </a:lnTo>
                <a:lnTo>
                  <a:pt x="78" y="18"/>
                </a:lnTo>
                <a:lnTo>
                  <a:pt x="83" y="22"/>
                </a:lnTo>
                <a:lnTo>
                  <a:pt x="91" y="26"/>
                </a:lnTo>
                <a:lnTo>
                  <a:pt x="99" y="32"/>
                </a:lnTo>
                <a:lnTo>
                  <a:pt x="107" y="39"/>
                </a:lnTo>
                <a:lnTo>
                  <a:pt x="117" y="48"/>
                </a:lnTo>
                <a:lnTo>
                  <a:pt x="128" y="58"/>
                </a:lnTo>
                <a:lnTo>
                  <a:pt x="129" y="60"/>
                </a:lnTo>
                <a:lnTo>
                  <a:pt x="133" y="64"/>
                </a:lnTo>
                <a:lnTo>
                  <a:pt x="138" y="68"/>
                </a:lnTo>
                <a:lnTo>
                  <a:pt x="145" y="75"/>
                </a:lnTo>
                <a:lnTo>
                  <a:pt x="154" y="83"/>
                </a:lnTo>
                <a:lnTo>
                  <a:pt x="163" y="91"/>
                </a:lnTo>
                <a:lnTo>
                  <a:pt x="172" y="100"/>
                </a:lnTo>
                <a:lnTo>
                  <a:pt x="182" y="109"/>
                </a:lnTo>
                <a:lnTo>
                  <a:pt x="197" y="125"/>
                </a:lnTo>
                <a:lnTo>
                  <a:pt x="208" y="136"/>
                </a:lnTo>
                <a:lnTo>
                  <a:pt x="216" y="143"/>
                </a:lnTo>
                <a:lnTo>
                  <a:pt x="222" y="148"/>
                </a:lnTo>
                <a:lnTo>
                  <a:pt x="226" y="151"/>
                </a:lnTo>
                <a:lnTo>
                  <a:pt x="227" y="151"/>
                </a:lnTo>
                <a:lnTo>
                  <a:pt x="228" y="149"/>
                </a:lnTo>
                <a:lnTo>
                  <a:pt x="228" y="151"/>
                </a:lnTo>
                <a:lnTo>
                  <a:pt x="230" y="155"/>
                </a:lnTo>
                <a:lnTo>
                  <a:pt x="231" y="159"/>
                </a:lnTo>
                <a:lnTo>
                  <a:pt x="230" y="165"/>
                </a:lnTo>
                <a:lnTo>
                  <a:pt x="227" y="170"/>
                </a:lnTo>
                <a:lnTo>
                  <a:pt x="220" y="174"/>
                </a:lnTo>
                <a:lnTo>
                  <a:pt x="207" y="177"/>
                </a:lnTo>
                <a:lnTo>
                  <a:pt x="189" y="177"/>
                </a:lnTo>
                <a:lnTo>
                  <a:pt x="188" y="178"/>
                </a:lnTo>
                <a:lnTo>
                  <a:pt x="187" y="178"/>
                </a:lnTo>
                <a:lnTo>
                  <a:pt x="183" y="178"/>
                </a:lnTo>
                <a:lnTo>
                  <a:pt x="178" y="177"/>
                </a:lnTo>
                <a:lnTo>
                  <a:pt x="169" y="174"/>
                </a:lnTo>
                <a:lnTo>
                  <a:pt x="158" y="170"/>
                </a:lnTo>
                <a:lnTo>
                  <a:pt x="143" y="162"/>
                </a:lnTo>
                <a:lnTo>
                  <a:pt x="125" y="151"/>
                </a:lnTo>
                <a:lnTo>
                  <a:pt x="122" y="151"/>
                </a:lnTo>
                <a:lnTo>
                  <a:pt x="117" y="148"/>
                </a:lnTo>
                <a:lnTo>
                  <a:pt x="110" y="142"/>
                </a:lnTo>
                <a:lnTo>
                  <a:pt x="100" y="135"/>
                </a:lnTo>
                <a:lnTo>
                  <a:pt x="87" y="126"/>
                </a:lnTo>
                <a:lnTo>
                  <a:pt x="73" y="113"/>
                </a:lnTo>
                <a:lnTo>
                  <a:pt x="59" y="97"/>
                </a:lnTo>
                <a:lnTo>
                  <a:pt x="44" y="78"/>
                </a:lnTo>
                <a:lnTo>
                  <a:pt x="43" y="78"/>
                </a:lnTo>
                <a:lnTo>
                  <a:pt x="42" y="77"/>
                </a:lnTo>
                <a:lnTo>
                  <a:pt x="38" y="74"/>
                </a:lnTo>
                <a:lnTo>
                  <a:pt x="34" y="68"/>
                </a:lnTo>
                <a:lnTo>
                  <a:pt x="29" y="62"/>
                </a:lnTo>
                <a:lnTo>
                  <a:pt x="23" y="54"/>
                </a:lnTo>
                <a:lnTo>
                  <a:pt x="15" y="42"/>
                </a:lnTo>
                <a:lnTo>
                  <a:pt x="8" y="29"/>
                </a:lnTo>
                <a:lnTo>
                  <a:pt x="6" y="29"/>
                </a:lnTo>
                <a:lnTo>
                  <a:pt x="4" y="25"/>
                </a:lnTo>
                <a:lnTo>
                  <a:pt x="1" y="20"/>
                </a:lnTo>
                <a:lnTo>
                  <a:pt x="0" y="15"/>
                </a:lnTo>
                <a:lnTo>
                  <a:pt x="3" y="9"/>
                </a:lnTo>
                <a:lnTo>
                  <a:pt x="8" y="5"/>
                </a:lnTo>
                <a:lnTo>
                  <a:pt x="18" y="2"/>
                </a:lnTo>
                <a:lnTo>
                  <a:pt x="35" y="0"/>
                </a:lnTo>
                <a:lnTo>
                  <a:pt x="35" y="2"/>
                </a:lnTo>
                <a:lnTo>
                  <a:pt x="38" y="2"/>
                </a:lnTo>
                <a:lnTo>
                  <a:pt x="40" y="2"/>
                </a:lnTo>
                <a:lnTo>
                  <a:pt x="46" y="3"/>
                </a:lnTo>
                <a:lnTo>
                  <a:pt x="51" y="5"/>
                </a:lnTo>
                <a:lnTo>
                  <a:pt x="57" y="7"/>
                </a:lnTo>
                <a:lnTo>
                  <a:pt x="64" y="10"/>
                </a:lnTo>
                <a:lnTo>
                  <a:pt x="75" y="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2" name="Freeform 534"/>
          <p:cNvSpPr>
            <a:spLocks noChangeAspect="1"/>
          </p:cNvSpPr>
          <p:nvPr/>
        </p:nvSpPr>
        <p:spPr bwMode="auto">
          <a:xfrm>
            <a:off x="5109447" y="3228494"/>
            <a:ext cx="31819" cy="21774"/>
          </a:xfrm>
          <a:custGeom>
            <a:avLst/>
            <a:gdLst/>
            <a:ahLst/>
            <a:cxnLst>
              <a:cxn ang="0">
                <a:pos x="75" y="16"/>
              </a:cxn>
              <a:cxn ang="0">
                <a:pos x="83" y="22"/>
              </a:cxn>
              <a:cxn ang="0">
                <a:pos x="99" y="32"/>
              </a:cxn>
              <a:cxn ang="0">
                <a:pos x="117" y="48"/>
              </a:cxn>
              <a:cxn ang="0">
                <a:pos x="129" y="60"/>
              </a:cxn>
              <a:cxn ang="0">
                <a:pos x="138" y="68"/>
              </a:cxn>
              <a:cxn ang="0">
                <a:pos x="154" y="83"/>
              </a:cxn>
              <a:cxn ang="0">
                <a:pos x="172" y="100"/>
              </a:cxn>
              <a:cxn ang="0">
                <a:pos x="197" y="125"/>
              </a:cxn>
              <a:cxn ang="0">
                <a:pos x="216" y="143"/>
              </a:cxn>
              <a:cxn ang="0">
                <a:pos x="226" y="151"/>
              </a:cxn>
              <a:cxn ang="0">
                <a:pos x="228" y="149"/>
              </a:cxn>
              <a:cxn ang="0">
                <a:pos x="230" y="155"/>
              </a:cxn>
              <a:cxn ang="0">
                <a:pos x="230" y="165"/>
              </a:cxn>
              <a:cxn ang="0">
                <a:pos x="220" y="174"/>
              </a:cxn>
              <a:cxn ang="0">
                <a:pos x="189" y="177"/>
              </a:cxn>
              <a:cxn ang="0">
                <a:pos x="187" y="178"/>
              </a:cxn>
              <a:cxn ang="0">
                <a:pos x="178" y="177"/>
              </a:cxn>
              <a:cxn ang="0">
                <a:pos x="158" y="170"/>
              </a:cxn>
              <a:cxn ang="0">
                <a:pos x="125" y="151"/>
              </a:cxn>
              <a:cxn ang="0">
                <a:pos x="117" y="148"/>
              </a:cxn>
              <a:cxn ang="0">
                <a:pos x="100" y="135"/>
              </a:cxn>
              <a:cxn ang="0">
                <a:pos x="73" y="113"/>
              </a:cxn>
              <a:cxn ang="0">
                <a:pos x="44" y="78"/>
              </a:cxn>
              <a:cxn ang="0">
                <a:pos x="42" y="77"/>
              </a:cxn>
              <a:cxn ang="0">
                <a:pos x="34" y="68"/>
              </a:cxn>
              <a:cxn ang="0">
                <a:pos x="23" y="54"/>
              </a:cxn>
              <a:cxn ang="0">
                <a:pos x="8" y="29"/>
              </a:cxn>
              <a:cxn ang="0">
                <a:pos x="4" y="25"/>
              </a:cxn>
              <a:cxn ang="0">
                <a:pos x="0" y="15"/>
              </a:cxn>
              <a:cxn ang="0">
                <a:pos x="8" y="5"/>
              </a:cxn>
              <a:cxn ang="0">
                <a:pos x="35" y="0"/>
              </a:cxn>
              <a:cxn ang="0">
                <a:pos x="38" y="2"/>
              </a:cxn>
              <a:cxn ang="0">
                <a:pos x="46" y="3"/>
              </a:cxn>
              <a:cxn ang="0">
                <a:pos x="57" y="7"/>
              </a:cxn>
              <a:cxn ang="0">
                <a:pos x="75" y="15"/>
              </a:cxn>
            </a:cxnLst>
            <a:rect l="0" t="0" r="r" b="b"/>
            <a:pathLst>
              <a:path w="231" h="178">
                <a:moveTo>
                  <a:pt x="75" y="15"/>
                </a:moveTo>
                <a:lnTo>
                  <a:pt x="75" y="16"/>
                </a:lnTo>
                <a:lnTo>
                  <a:pt x="78" y="18"/>
                </a:lnTo>
                <a:lnTo>
                  <a:pt x="83" y="22"/>
                </a:lnTo>
                <a:lnTo>
                  <a:pt x="91" y="26"/>
                </a:lnTo>
                <a:lnTo>
                  <a:pt x="99" y="32"/>
                </a:lnTo>
                <a:lnTo>
                  <a:pt x="107" y="39"/>
                </a:lnTo>
                <a:lnTo>
                  <a:pt x="117" y="48"/>
                </a:lnTo>
                <a:lnTo>
                  <a:pt x="128" y="58"/>
                </a:lnTo>
                <a:lnTo>
                  <a:pt x="129" y="60"/>
                </a:lnTo>
                <a:lnTo>
                  <a:pt x="133" y="64"/>
                </a:lnTo>
                <a:lnTo>
                  <a:pt x="138" y="68"/>
                </a:lnTo>
                <a:lnTo>
                  <a:pt x="145" y="75"/>
                </a:lnTo>
                <a:lnTo>
                  <a:pt x="154" y="83"/>
                </a:lnTo>
                <a:lnTo>
                  <a:pt x="163" y="91"/>
                </a:lnTo>
                <a:lnTo>
                  <a:pt x="172" y="100"/>
                </a:lnTo>
                <a:lnTo>
                  <a:pt x="182" y="109"/>
                </a:lnTo>
                <a:lnTo>
                  <a:pt x="197" y="125"/>
                </a:lnTo>
                <a:lnTo>
                  <a:pt x="208" y="136"/>
                </a:lnTo>
                <a:lnTo>
                  <a:pt x="216" y="143"/>
                </a:lnTo>
                <a:lnTo>
                  <a:pt x="222" y="148"/>
                </a:lnTo>
                <a:lnTo>
                  <a:pt x="226" y="151"/>
                </a:lnTo>
                <a:lnTo>
                  <a:pt x="227" y="151"/>
                </a:lnTo>
                <a:lnTo>
                  <a:pt x="228" y="149"/>
                </a:lnTo>
                <a:lnTo>
                  <a:pt x="228" y="151"/>
                </a:lnTo>
                <a:lnTo>
                  <a:pt x="230" y="155"/>
                </a:lnTo>
                <a:lnTo>
                  <a:pt x="231" y="159"/>
                </a:lnTo>
                <a:lnTo>
                  <a:pt x="230" y="165"/>
                </a:lnTo>
                <a:lnTo>
                  <a:pt x="227" y="170"/>
                </a:lnTo>
                <a:lnTo>
                  <a:pt x="220" y="174"/>
                </a:lnTo>
                <a:lnTo>
                  <a:pt x="207" y="177"/>
                </a:lnTo>
                <a:lnTo>
                  <a:pt x="189" y="177"/>
                </a:lnTo>
                <a:lnTo>
                  <a:pt x="188" y="178"/>
                </a:lnTo>
                <a:lnTo>
                  <a:pt x="187" y="178"/>
                </a:lnTo>
                <a:lnTo>
                  <a:pt x="183" y="178"/>
                </a:lnTo>
                <a:lnTo>
                  <a:pt x="178" y="177"/>
                </a:lnTo>
                <a:lnTo>
                  <a:pt x="169" y="174"/>
                </a:lnTo>
                <a:lnTo>
                  <a:pt x="158" y="170"/>
                </a:lnTo>
                <a:lnTo>
                  <a:pt x="143" y="162"/>
                </a:lnTo>
                <a:lnTo>
                  <a:pt x="125" y="151"/>
                </a:lnTo>
                <a:lnTo>
                  <a:pt x="122" y="151"/>
                </a:lnTo>
                <a:lnTo>
                  <a:pt x="117" y="148"/>
                </a:lnTo>
                <a:lnTo>
                  <a:pt x="110" y="142"/>
                </a:lnTo>
                <a:lnTo>
                  <a:pt x="100" y="135"/>
                </a:lnTo>
                <a:lnTo>
                  <a:pt x="87" y="126"/>
                </a:lnTo>
                <a:lnTo>
                  <a:pt x="73" y="113"/>
                </a:lnTo>
                <a:lnTo>
                  <a:pt x="59" y="97"/>
                </a:lnTo>
                <a:lnTo>
                  <a:pt x="44" y="78"/>
                </a:lnTo>
                <a:lnTo>
                  <a:pt x="43" y="78"/>
                </a:lnTo>
                <a:lnTo>
                  <a:pt x="42" y="77"/>
                </a:lnTo>
                <a:lnTo>
                  <a:pt x="38" y="74"/>
                </a:lnTo>
                <a:lnTo>
                  <a:pt x="34" y="68"/>
                </a:lnTo>
                <a:lnTo>
                  <a:pt x="29" y="62"/>
                </a:lnTo>
                <a:lnTo>
                  <a:pt x="23" y="54"/>
                </a:lnTo>
                <a:lnTo>
                  <a:pt x="15" y="42"/>
                </a:lnTo>
                <a:lnTo>
                  <a:pt x="8" y="29"/>
                </a:lnTo>
                <a:lnTo>
                  <a:pt x="6" y="29"/>
                </a:lnTo>
                <a:lnTo>
                  <a:pt x="4" y="25"/>
                </a:lnTo>
                <a:lnTo>
                  <a:pt x="1" y="20"/>
                </a:lnTo>
                <a:lnTo>
                  <a:pt x="0" y="15"/>
                </a:lnTo>
                <a:lnTo>
                  <a:pt x="3" y="9"/>
                </a:lnTo>
                <a:lnTo>
                  <a:pt x="8" y="5"/>
                </a:lnTo>
                <a:lnTo>
                  <a:pt x="18" y="2"/>
                </a:lnTo>
                <a:lnTo>
                  <a:pt x="35" y="0"/>
                </a:lnTo>
                <a:lnTo>
                  <a:pt x="35" y="2"/>
                </a:lnTo>
                <a:lnTo>
                  <a:pt x="38" y="2"/>
                </a:lnTo>
                <a:lnTo>
                  <a:pt x="40" y="2"/>
                </a:lnTo>
                <a:lnTo>
                  <a:pt x="46" y="3"/>
                </a:lnTo>
                <a:lnTo>
                  <a:pt x="51" y="5"/>
                </a:lnTo>
                <a:lnTo>
                  <a:pt x="57" y="7"/>
                </a:lnTo>
                <a:lnTo>
                  <a:pt x="64" y="10"/>
                </a:lnTo>
                <a:lnTo>
                  <a:pt x="75" y="15"/>
                </a:lnTo>
                <a:lnTo>
                  <a:pt x="75" y="1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3" name="Freeform 535"/>
          <p:cNvSpPr>
            <a:spLocks noChangeAspect="1"/>
          </p:cNvSpPr>
          <p:nvPr/>
        </p:nvSpPr>
        <p:spPr bwMode="auto">
          <a:xfrm>
            <a:off x="5114806" y="3185282"/>
            <a:ext cx="37513" cy="58621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9" y="2"/>
              </a:cxn>
              <a:cxn ang="0">
                <a:pos x="18" y="6"/>
              </a:cxn>
              <a:cxn ang="0">
                <a:pos x="32" y="13"/>
              </a:cxn>
              <a:cxn ang="0">
                <a:pos x="50" y="23"/>
              </a:cxn>
              <a:cxn ang="0">
                <a:pos x="71" y="36"/>
              </a:cxn>
              <a:cxn ang="0">
                <a:pos x="95" y="52"/>
              </a:cxn>
              <a:cxn ang="0">
                <a:pos x="120" y="73"/>
              </a:cxn>
              <a:cxn ang="0">
                <a:pos x="148" y="94"/>
              </a:cxn>
              <a:cxn ang="0">
                <a:pos x="154" y="100"/>
              </a:cxn>
              <a:cxn ang="0">
                <a:pos x="173" y="114"/>
              </a:cxn>
              <a:cxn ang="0">
                <a:pos x="199" y="142"/>
              </a:cxn>
              <a:cxn ang="0">
                <a:pos x="226" y="181"/>
              </a:cxn>
              <a:cxn ang="0">
                <a:pos x="250" y="233"/>
              </a:cxn>
              <a:cxn ang="0">
                <a:pos x="267" y="300"/>
              </a:cxn>
              <a:cxn ang="0">
                <a:pos x="272" y="382"/>
              </a:cxn>
              <a:cxn ang="0">
                <a:pos x="259" y="479"/>
              </a:cxn>
              <a:cxn ang="0">
                <a:pos x="252" y="478"/>
              </a:cxn>
              <a:cxn ang="0">
                <a:pos x="231" y="469"/>
              </a:cxn>
              <a:cxn ang="0">
                <a:pos x="201" y="455"/>
              </a:cxn>
              <a:cxn ang="0">
                <a:pos x="166" y="434"/>
              </a:cxn>
              <a:cxn ang="0">
                <a:pos x="127" y="408"/>
              </a:cxn>
              <a:cxn ang="0">
                <a:pos x="89" y="376"/>
              </a:cxn>
              <a:cxn ang="0">
                <a:pos x="52" y="337"/>
              </a:cxn>
              <a:cxn ang="0">
                <a:pos x="24" y="290"/>
              </a:cxn>
              <a:cxn ang="0">
                <a:pos x="22" y="288"/>
              </a:cxn>
              <a:cxn ang="0">
                <a:pos x="18" y="282"/>
              </a:cxn>
              <a:cxn ang="0">
                <a:pos x="13" y="268"/>
              </a:cxn>
              <a:cxn ang="0">
                <a:pos x="7" y="245"/>
              </a:cxn>
              <a:cxn ang="0">
                <a:pos x="2" y="209"/>
              </a:cxn>
              <a:cxn ang="0">
                <a:pos x="0" y="158"/>
              </a:cxn>
              <a:cxn ang="0">
                <a:pos x="0" y="88"/>
              </a:cxn>
              <a:cxn ang="0">
                <a:pos x="7" y="0"/>
              </a:cxn>
            </a:cxnLst>
            <a:rect l="0" t="0" r="r" b="b"/>
            <a:pathLst>
              <a:path w="272" h="479">
                <a:moveTo>
                  <a:pt x="7" y="0"/>
                </a:moveTo>
                <a:lnTo>
                  <a:pt x="9" y="2"/>
                </a:lnTo>
                <a:lnTo>
                  <a:pt x="18" y="6"/>
                </a:lnTo>
                <a:lnTo>
                  <a:pt x="32" y="13"/>
                </a:lnTo>
                <a:lnTo>
                  <a:pt x="50" y="23"/>
                </a:lnTo>
                <a:lnTo>
                  <a:pt x="71" y="36"/>
                </a:lnTo>
                <a:lnTo>
                  <a:pt x="95" y="52"/>
                </a:lnTo>
                <a:lnTo>
                  <a:pt x="120" y="73"/>
                </a:lnTo>
                <a:lnTo>
                  <a:pt x="148" y="94"/>
                </a:lnTo>
                <a:lnTo>
                  <a:pt x="154" y="100"/>
                </a:lnTo>
                <a:lnTo>
                  <a:pt x="173" y="114"/>
                </a:lnTo>
                <a:lnTo>
                  <a:pt x="199" y="142"/>
                </a:lnTo>
                <a:lnTo>
                  <a:pt x="226" y="181"/>
                </a:lnTo>
                <a:lnTo>
                  <a:pt x="250" y="233"/>
                </a:lnTo>
                <a:lnTo>
                  <a:pt x="267" y="300"/>
                </a:lnTo>
                <a:lnTo>
                  <a:pt x="272" y="382"/>
                </a:lnTo>
                <a:lnTo>
                  <a:pt x="259" y="479"/>
                </a:lnTo>
                <a:lnTo>
                  <a:pt x="252" y="478"/>
                </a:lnTo>
                <a:lnTo>
                  <a:pt x="231" y="469"/>
                </a:lnTo>
                <a:lnTo>
                  <a:pt x="201" y="455"/>
                </a:lnTo>
                <a:lnTo>
                  <a:pt x="166" y="434"/>
                </a:lnTo>
                <a:lnTo>
                  <a:pt x="127" y="408"/>
                </a:lnTo>
                <a:lnTo>
                  <a:pt x="89" y="376"/>
                </a:lnTo>
                <a:lnTo>
                  <a:pt x="52" y="337"/>
                </a:lnTo>
                <a:lnTo>
                  <a:pt x="24" y="290"/>
                </a:lnTo>
                <a:lnTo>
                  <a:pt x="22" y="288"/>
                </a:lnTo>
                <a:lnTo>
                  <a:pt x="18" y="282"/>
                </a:lnTo>
                <a:lnTo>
                  <a:pt x="13" y="268"/>
                </a:lnTo>
                <a:lnTo>
                  <a:pt x="7" y="245"/>
                </a:lnTo>
                <a:lnTo>
                  <a:pt x="2" y="209"/>
                </a:lnTo>
                <a:lnTo>
                  <a:pt x="0" y="158"/>
                </a:lnTo>
                <a:lnTo>
                  <a:pt x="0" y="88"/>
                </a:lnTo>
                <a:lnTo>
                  <a:pt x="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4" name="Freeform 536"/>
          <p:cNvSpPr>
            <a:spLocks noChangeAspect="1"/>
          </p:cNvSpPr>
          <p:nvPr/>
        </p:nvSpPr>
        <p:spPr bwMode="auto">
          <a:xfrm>
            <a:off x="5114806" y="3185282"/>
            <a:ext cx="37513" cy="58621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9" y="2"/>
              </a:cxn>
              <a:cxn ang="0">
                <a:pos x="18" y="6"/>
              </a:cxn>
              <a:cxn ang="0">
                <a:pos x="32" y="13"/>
              </a:cxn>
              <a:cxn ang="0">
                <a:pos x="50" y="23"/>
              </a:cxn>
              <a:cxn ang="0">
                <a:pos x="71" y="36"/>
              </a:cxn>
              <a:cxn ang="0">
                <a:pos x="95" y="52"/>
              </a:cxn>
              <a:cxn ang="0">
                <a:pos x="120" y="73"/>
              </a:cxn>
              <a:cxn ang="0">
                <a:pos x="148" y="94"/>
              </a:cxn>
              <a:cxn ang="0">
                <a:pos x="154" y="100"/>
              </a:cxn>
              <a:cxn ang="0">
                <a:pos x="173" y="114"/>
              </a:cxn>
              <a:cxn ang="0">
                <a:pos x="199" y="142"/>
              </a:cxn>
              <a:cxn ang="0">
                <a:pos x="226" y="181"/>
              </a:cxn>
              <a:cxn ang="0">
                <a:pos x="250" y="233"/>
              </a:cxn>
              <a:cxn ang="0">
                <a:pos x="267" y="300"/>
              </a:cxn>
              <a:cxn ang="0">
                <a:pos x="272" y="382"/>
              </a:cxn>
              <a:cxn ang="0">
                <a:pos x="259" y="479"/>
              </a:cxn>
              <a:cxn ang="0">
                <a:pos x="252" y="478"/>
              </a:cxn>
              <a:cxn ang="0">
                <a:pos x="231" y="469"/>
              </a:cxn>
              <a:cxn ang="0">
                <a:pos x="201" y="455"/>
              </a:cxn>
              <a:cxn ang="0">
                <a:pos x="166" y="434"/>
              </a:cxn>
              <a:cxn ang="0">
                <a:pos x="127" y="408"/>
              </a:cxn>
              <a:cxn ang="0">
                <a:pos x="89" y="376"/>
              </a:cxn>
              <a:cxn ang="0">
                <a:pos x="52" y="337"/>
              </a:cxn>
              <a:cxn ang="0">
                <a:pos x="24" y="290"/>
              </a:cxn>
              <a:cxn ang="0">
                <a:pos x="22" y="288"/>
              </a:cxn>
              <a:cxn ang="0">
                <a:pos x="18" y="282"/>
              </a:cxn>
              <a:cxn ang="0">
                <a:pos x="13" y="268"/>
              </a:cxn>
              <a:cxn ang="0">
                <a:pos x="7" y="245"/>
              </a:cxn>
              <a:cxn ang="0">
                <a:pos x="2" y="209"/>
              </a:cxn>
              <a:cxn ang="0">
                <a:pos x="0" y="158"/>
              </a:cxn>
              <a:cxn ang="0">
                <a:pos x="0" y="88"/>
              </a:cxn>
              <a:cxn ang="0">
                <a:pos x="7" y="0"/>
              </a:cxn>
              <a:cxn ang="0">
                <a:pos x="7" y="0"/>
              </a:cxn>
            </a:cxnLst>
            <a:rect l="0" t="0" r="r" b="b"/>
            <a:pathLst>
              <a:path w="272" h="479">
                <a:moveTo>
                  <a:pt x="7" y="0"/>
                </a:moveTo>
                <a:lnTo>
                  <a:pt x="9" y="2"/>
                </a:lnTo>
                <a:lnTo>
                  <a:pt x="18" y="6"/>
                </a:lnTo>
                <a:lnTo>
                  <a:pt x="32" y="13"/>
                </a:lnTo>
                <a:lnTo>
                  <a:pt x="50" y="23"/>
                </a:lnTo>
                <a:lnTo>
                  <a:pt x="71" y="36"/>
                </a:lnTo>
                <a:lnTo>
                  <a:pt x="95" y="52"/>
                </a:lnTo>
                <a:lnTo>
                  <a:pt x="120" y="73"/>
                </a:lnTo>
                <a:lnTo>
                  <a:pt x="148" y="94"/>
                </a:lnTo>
                <a:lnTo>
                  <a:pt x="154" y="100"/>
                </a:lnTo>
                <a:lnTo>
                  <a:pt x="173" y="114"/>
                </a:lnTo>
                <a:lnTo>
                  <a:pt x="199" y="142"/>
                </a:lnTo>
                <a:lnTo>
                  <a:pt x="226" y="181"/>
                </a:lnTo>
                <a:lnTo>
                  <a:pt x="250" y="233"/>
                </a:lnTo>
                <a:lnTo>
                  <a:pt x="267" y="300"/>
                </a:lnTo>
                <a:lnTo>
                  <a:pt x="272" y="382"/>
                </a:lnTo>
                <a:lnTo>
                  <a:pt x="259" y="479"/>
                </a:lnTo>
                <a:lnTo>
                  <a:pt x="252" y="478"/>
                </a:lnTo>
                <a:lnTo>
                  <a:pt x="231" y="469"/>
                </a:lnTo>
                <a:lnTo>
                  <a:pt x="201" y="455"/>
                </a:lnTo>
                <a:lnTo>
                  <a:pt x="166" y="434"/>
                </a:lnTo>
                <a:lnTo>
                  <a:pt x="127" y="408"/>
                </a:lnTo>
                <a:lnTo>
                  <a:pt x="89" y="376"/>
                </a:lnTo>
                <a:lnTo>
                  <a:pt x="52" y="337"/>
                </a:lnTo>
                <a:lnTo>
                  <a:pt x="24" y="290"/>
                </a:lnTo>
                <a:lnTo>
                  <a:pt x="22" y="288"/>
                </a:lnTo>
                <a:lnTo>
                  <a:pt x="18" y="282"/>
                </a:lnTo>
                <a:lnTo>
                  <a:pt x="13" y="268"/>
                </a:lnTo>
                <a:lnTo>
                  <a:pt x="7" y="245"/>
                </a:lnTo>
                <a:lnTo>
                  <a:pt x="2" y="209"/>
                </a:lnTo>
                <a:lnTo>
                  <a:pt x="0" y="158"/>
                </a:lnTo>
                <a:lnTo>
                  <a:pt x="0" y="88"/>
                </a:lnTo>
                <a:lnTo>
                  <a:pt x="7" y="0"/>
                </a:lnTo>
                <a:lnTo>
                  <a:pt x="7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5" name="Freeform 537"/>
          <p:cNvSpPr>
            <a:spLocks noChangeAspect="1"/>
          </p:cNvSpPr>
          <p:nvPr/>
        </p:nvSpPr>
        <p:spPr bwMode="auto">
          <a:xfrm>
            <a:off x="5118490" y="3221125"/>
            <a:ext cx="32154" cy="23113"/>
          </a:xfrm>
          <a:custGeom>
            <a:avLst/>
            <a:gdLst/>
            <a:ahLst/>
            <a:cxnLst>
              <a:cxn ang="0">
                <a:pos x="76" y="29"/>
              </a:cxn>
              <a:cxn ang="0">
                <a:pos x="85" y="35"/>
              </a:cxn>
              <a:cxn ang="0">
                <a:pos x="99" y="45"/>
              </a:cxn>
              <a:cxn ang="0">
                <a:pos x="118" y="61"/>
              </a:cxn>
              <a:cxn ang="0">
                <a:pos x="129" y="71"/>
              </a:cxn>
              <a:cxn ang="0">
                <a:pos x="138" y="80"/>
              </a:cxn>
              <a:cxn ang="0">
                <a:pos x="154" y="94"/>
              </a:cxn>
              <a:cxn ang="0">
                <a:pos x="173" y="112"/>
              </a:cxn>
              <a:cxn ang="0">
                <a:pos x="198" y="136"/>
              </a:cxn>
              <a:cxn ang="0">
                <a:pos x="217" y="157"/>
              </a:cxn>
              <a:cxn ang="0">
                <a:pos x="227" y="165"/>
              </a:cxn>
              <a:cxn ang="0">
                <a:pos x="230" y="167"/>
              </a:cxn>
              <a:cxn ang="0">
                <a:pos x="232" y="171"/>
              </a:cxn>
              <a:cxn ang="0">
                <a:pos x="234" y="180"/>
              </a:cxn>
              <a:cxn ang="0">
                <a:pos x="225" y="187"/>
              </a:cxn>
              <a:cxn ang="0">
                <a:pos x="196" y="188"/>
              </a:cxn>
              <a:cxn ang="0">
                <a:pos x="193" y="188"/>
              </a:cxn>
              <a:cxn ang="0">
                <a:pos x="183" y="186"/>
              </a:cxn>
              <a:cxn ang="0">
                <a:pos x="164" y="177"/>
              </a:cxn>
              <a:cxn ang="0">
                <a:pos x="130" y="158"/>
              </a:cxn>
              <a:cxn ang="0">
                <a:pos x="124" y="155"/>
              </a:cxn>
              <a:cxn ang="0">
                <a:pos x="107" y="142"/>
              </a:cxn>
              <a:cxn ang="0">
                <a:pos x="82" y="120"/>
              </a:cxn>
              <a:cxn ang="0">
                <a:pos x="48" y="86"/>
              </a:cxn>
              <a:cxn ang="0">
                <a:pos x="44" y="84"/>
              </a:cxn>
              <a:cxn ang="0">
                <a:pos x="37" y="74"/>
              </a:cxn>
              <a:cxn ang="0">
                <a:pos x="24" y="60"/>
              </a:cxn>
              <a:cxn ang="0">
                <a:pos x="9" y="35"/>
              </a:cxn>
              <a:cxn ang="0">
                <a:pos x="4" y="28"/>
              </a:cxn>
              <a:cxn ang="0">
                <a:pos x="0" y="12"/>
              </a:cxn>
              <a:cxn ang="0">
                <a:pos x="9" y="0"/>
              </a:cxn>
              <a:cxn ang="0">
                <a:pos x="42" y="6"/>
              </a:cxn>
              <a:cxn ang="0">
                <a:pos x="43" y="8"/>
              </a:cxn>
              <a:cxn ang="0">
                <a:pos x="49" y="12"/>
              </a:cxn>
              <a:cxn ang="0">
                <a:pos x="60" y="19"/>
              </a:cxn>
              <a:cxn ang="0">
                <a:pos x="76" y="28"/>
              </a:cxn>
            </a:cxnLst>
            <a:rect l="0" t="0" r="r" b="b"/>
            <a:pathLst>
              <a:path w="234" h="188">
                <a:moveTo>
                  <a:pt x="76" y="28"/>
                </a:moveTo>
                <a:lnTo>
                  <a:pt x="76" y="29"/>
                </a:lnTo>
                <a:lnTo>
                  <a:pt x="80" y="31"/>
                </a:lnTo>
                <a:lnTo>
                  <a:pt x="85" y="35"/>
                </a:lnTo>
                <a:lnTo>
                  <a:pt x="91" y="39"/>
                </a:lnTo>
                <a:lnTo>
                  <a:pt x="99" y="45"/>
                </a:lnTo>
                <a:lnTo>
                  <a:pt x="107" y="52"/>
                </a:lnTo>
                <a:lnTo>
                  <a:pt x="118" y="61"/>
                </a:lnTo>
                <a:lnTo>
                  <a:pt x="128" y="70"/>
                </a:lnTo>
                <a:lnTo>
                  <a:pt x="129" y="71"/>
                </a:lnTo>
                <a:lnTo>
                  <a:pt x="133" y="76"/>
                </a:lnTo>
                <a:lnTo>
                  <a:pt x="138" y="80"/>
                </a:lnTo>
                <a:lnTo>
                  <a:pt x="145" y="87"/>
                </a:lnTo>
                <a:lnTo>
                  <a:pt x="154" y="94"/>
                </a:lnTo>
                <a:lnTo>
                  <a:pt x="164" y="103"/>
                </a:lnTo>
                <a:lnTo>
                  <a:pt x="173" y="112"/>
                </a:lnTo>
                <a:lnTo>
                  <a:pt x="183" y="120"/>
                </a:lnTo>
                <a:lnTo>
                  <a:pt x="198" y="136"/>
                </a:lnTo>
                <a:lnTo>
                  <a:pt x="210" y="148"/>
                </a:lnTo>
                <a:lnTo>
                  <a:pt x="217" y="157"/>
                </a:lnTo>
                <a:lnTo>
                  <a:pt x="224" y="162"/>
                </a:lnTo>
                <a:lnTo>
                  <a:pt x="227" y="165"/>
                </a:lnTo>
                <a:lnTo>
                  <a:pt x="229" y="167"/>
                </a:lnTo>
                <a:lnTo>
                  <a:pt x="230" y="167"/>
                </a:lnTo>
                <a:lnTo>
                  <a:pt x="230" y="168"/>
                </a:lnTo>
                <a:lnTo>
                  <a:pt x="232" y="171"/>
                </a:lnTo>
                <a:lnTo>
                  <a:pt x="234" y="175"/>
                </a:lnTo>
                <a:lnTo>
                  <a:pt x="234" y="180"/>
                </a:lnTo>
                <a:lnTo>
                  <a:pt x="231" y="184"/>
                </a:lnTo>
                <a:lnTo>
                  <a:pt x="225" y="187"/>
                </a:lnTo>
                <a:lnTo>
                  <a:pt x="213" y="188"/>
                </a:lnTo>
                <a:lnTo>
                  <a:pt x="196" y="188"/>
                </a:lnTo>
                <a:lnTo>
                  <a:pt x="195" y="188"/>
                </a:lnTo>
                <a:lnTo>
                  <a:pt x="193" y="188"/>
                </a:lnTo>
                <a:lnTo>
                  <a:pt x="190" y="188"/>
                </a:lnTo>
                <a:lnTo>
                  <a:pt x="183" y="186"/>
                </a:lnTo>
                <a:lnTo>
                  <a:pt x="176" y="183"/>
                </a:lnTo>
                <a:lnTo>
                  <a:pt x="164" y="177"/>
                </a:lnTo>
                <a:lnTo>
                  <a:pt x="149" y="170"/>
                </a:lnTo>
                <a:lnTo>
                  <a:pt x="130" y="158"/>
                </a:lnTo>
                <a:lnTo>
                  <a:pt x="128" y="158"/>
                </a:lnTo>
                <a:lnTo>
                  <a:pt x="124" y="155"/>
                </a:lnTo>
                <a:lnTo>
                  <a:pt x="118" y="149"/>
                </a:lnTo>
                <a:lnTo>
                  <a:pt x="107" y="142"/>
                </a:lnTo>
                <a:lnTo>
                  <a:pt x="96" y="133"/>
                </a:lnTo>
                <a:lnTo>
                  <a:pt x="82" y="120"/>
                </a:lnTo>
                <a:lnTo>
                  <a:pt x="66" y="105"/>
                </a:lnTo>
                <a:lnTo>
                  <a:pt x="48" y="86"/>
                </a:lnTo>
                <a:lnTo>
                  <a:pt x="47" y="86"/>
                </a:lnTo>
                <a:lnTo>
                  <a:pt x="44" y="84"/>
                </a:lnTo>
                <a:lnTo>
                  <a:pt x="42" y="80"/>
                </a:lnTo>
                <a:lnTo>
                  <a:pt x="37" y="74"/>
                </a:lnTo>
                <a:lnTo>
                  <a:pt x="32" y="68"/>
                </a:lnTo>
                <a:lnTo>
                  <a:pt x="24" y="60"/>
                </a:lnTo>
                <a:lnTo>
                  <a:pt x="17" y="48"/>
                </a:lnTo>
                <a:lnTo>
                  <a:pt x="9" y="35"/>
                </a:lnTo>
                <a:lnTo>
                  <a:pt x="8" y="34"/>
                </a:lnTo>
                <a:lnTo>
                  <a:pt x="4" y="28"/>
                </a:lnTo>
                <a:lnTo>
                  <a:pt x="1" y="19"/>
                </a:lnTo>
                <a:lnTo>
                  <a:pt x="0" y="12"/>
                </a:lnTo>
                <a:lnTo>
                  <a:pt x="3" y="5"/>
                </a:lnTo>
                <a:lnTo>
                  <a:pt x="9" y="0"/>
                </a:lnTo>
                <a:lnTo>
                  <a:pt x="22" y="0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6" y="10"/>
                </a:lnTo>
                <a:lnTo>
                  <a:pt x="49" y="12"/>
                </a:lnTo>
                <a:lnTo>
                  <a:pt x="53" y="15"/>
                </a:lnTo>
                <a:lnTo>
                  <a:pt x="60" y="19"/>
                </a:lnTo>
                <a:lnTo>
                  <a:pt x="67" y="23"/>
                </a:lnTo>
                <a:lnTo>
                  <a:pt x="76" y="2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6" name="Freeform 538"/>
          <p:cNvSpPr>
            <a:spLocks noChangeAspect="1"/>
          </p:cNvSpPr>
          <p:nvPr/>
        </p:nvSpPr>
        <p:spPr bwMode="auto">
          <a:xfrm>
            <a:off x="5118490" y="3221125"/>
            <a:ext cx="32154" cy="23113"/>
          </a:xfrm>
          <a:custGeom>
            <a:avLst/>
            <a:gdLst/>
            <a:ahLst/>
            <a:cxnLst>
              <a:cxn ang="0">
                <a:pos x="76" y="29"/>
              </a:cxn>
              <a:cxn ang="0">
                <a:pos x="85" y="35"/>
              </a:cxn>
              <a:cxn ang="0">
                <a:pos x="99" y="45"/>
              </a:cxn>
              <a:cxn ang="0">
                <a:pos x="118" y="61"/>
              </a:cxn>
              <a:cxn ang="0">
                <a:pos x="129" y="71"/>
              </a:cxn>
              <a:cxn ang="0">
                <a:pos x="138" y="80"/>
              </a:cxn>
              <a:cxn ang="0">
                <a:pos x="154" y="94"/>
              </a:cxn>
              <a:cxn ang="0">
                <a:pos x="173" y="112"/>
              </a:cxn>
              <a:cxn ang="0">
                <a:pos x="198" y="136"/>
              </a:cxn>
              <a:cxn ang="0">
                <a:pos x="217" y="157"/>
              </a:cxn>
              <a:cxn ang="0">
                <a:pos x="227" y="165"/>
              </a:cxn>
              <a:cxn ang="0">
                <a:pos x="230" y="167"/>
              </a:cxn>
              <a:cxn ang="0">
                <a:pos x="232" y="171"/>
              </a:cxn>
              <a:cxn ang="0">
                <a:pos x="234" y="180"/>
              </a:cxn>
              <a:cxn ang="0">
                <a:pos x="225" y="187"/>
              </a:cxn>
              <a:cxn ang="0">
                <a:pos x="196" y="188"/>
              </a:cxn>
              <a:cxn ang="0">
                <a:pos x="193" y="188"/>
              </a:cxn>
              <a:cxn ang="0">
                <a:pos x="183" y="186"/>
              </a:cxn>
              <a:cxn ang="0">
                <a:pos x="164" y="177"/>
              </a:cxn>
              <a:cxn ang="0">
                <a:pos x="130" y="158"/>
              </a:cxn>
              <a:cxn ang="0">
                <a:pos x="124" y="155"/>
              </a:cxn>
              <a:cxn ang="0">
                <a:pos x="107" y="142"/>
              </a:cxn>
              <a:cxn ang="0">
                <a:pos x="82" y="120"/>
              </a:cxn>
              <a:cxn ang="0">
                <a:pos x="48" y="86"/>
              </a:cxn>
              <a:cxn ang="0">
                <a:pos x="44" y="84"/>
              </a:cxn>
              <a:cxn ang="0">
                <a:pos x="37" y="74"/>
              </a:cxn>
              <a:cxn ang="0">
                <a:pos x="24" y="60"/>
              </a:cxn>
              <a:cxn ang="0">
                <a:pos x="9" y="35"/>
              </a:cxn>
              <a:cxn ang="0">
                <a:pos x="4" y="28"/>
              </a:cxn>
              <a:cxn ang="0">
                <a:pos x="0" y="12"/>
              </a:cxn>
              <a:cxn ang="0">
                <a:pos x="9" y="0"/>
              </a:cxn>
              <a:cxn ang="0">
                <a:pos x="42" y="6"/>
              </a:cxn>
              <a:cxn ang="0">
                <a:pos x="43" y="8"/>
              </a:cxn>
              <a:cxn ang="0">
                <a:pos x="49" y="12"/>
              </a:cxn>
              <a:cxn ang="0">
                <a:pos x="60" y="19"/>
              </a:cxn>
              <a:cxn ang="0">
                <a:pos x="76" y="28"/>
              </a:cxn>
            </a:cxnLst>
            <a:rect l="0" t="0" r="r" b="b"/>
            <a:pathLst>
              <a:path w="234" h="188">
                <a:moveTo>
                  <a:pt x="76" y="28"/>
                </a:moveTo>
                <a:lnTo>
                  <a:pt x="76" y="29"/>
                </a:lnTo>
                <a:lnTo>
                  <a:pt x="80" y="31"/>
                </a:lnTo>
                <a:lnTo>
                  <a:pt x="85" y="35"/>
                </a:lnTo>
                <a:lnTo>
                  <a:pt x="91" y="39"/>
                </a:lnTo>
                <a:lnTo>
                  <a:pt x="99" y="45"/>
                </a:lnTo>
                <a:lnTo>
                  <a:pt x="107" y="52"/>
                </a:lnTo>
                <a:lnTo>
                  <a:pt x="118" y="61"/>
                </a:lnTo>
                <a:lnTo>
                  <a:pt x="128" y="70"/>
                </a:lnTo>
                <a:lnTo>
                  <a:pt x="129" y="71"/>
                </a:lnTo>
                <a:lnTo>
                  <a:pt x="133" y="76"/>
                </a:lnTo>
                <a:lnTo>
                  <a:pt x="138" y="80"/>
                </a:lnTo>
                <a:lnTo>
                  <a:pt x="145" y="87"/>
                </a:lnTo>
                <a:lnTo>
                  <a:pt x="154" y="94"/>
                </a:lnTo>
                <a:lnTo>
                  <a:pt x="164" y="103"/>
                </a:lnTo>
                <a:lnTo>
                  <a:pt x="173" y="112"/>
                </a:lnTo>
                <a:lnTo>
                  <a:pt x="183" y="120"/>
                </a:lnTo>
                <a:lnTo>
                  <a:pt x="198" y="136"/>
                </a:lnTo>
                <a:lnTo>
                  <a:pt x="210" y="148"/>
                </a:lnTo>
                <a:lnTo>
                  <a:pt x="217" y="157"/>
                </a:lnTo>
                <a:lnTo>
                  <a:pt x="224" y="162"/>
                </a:lnTo>
                <a:lnTo>
                  <a:pt x="227" y="165"/>
                </a:lnTo>
                <a:lnTo>
                  <a:pt x="229" y="167"/>
                </a:lnTo>
                <a:lnTo>
                  <a:pt x="230" y="167"/>
                </a:lnTo>
                <a:lnTo>
                  <a:pt x="230" y="168"/>
                </a:lnTo>
                <a:lnTo>
                  <a:pt x="232" y="171"/>
                </a:lnTo>
                <a:lnTo>
                  <a:pt x="234" y="175"/>
                </a:lnTo>
                <a:lnTo>
                  <a:pt x="234" y="180"/>
                </a:lnTo>
                <a:lnTo>
                  <a:pt x="231" y="184"/>
                </a:lnTo>
                <a:lnTo>
                  <a:pt x="225" y="187"/>
                </a:lnTo>
                <a:lnTo>
                  <a:pt x="213" y="188"/>
                </a:lnTo>
                <a:lnTo>
                  <a:pt x="196" y="188"/>
                </a:lnTo>
                <a:lnTo>
                  <a:pt x="195" y="188"/>
                </a:lnTo>
                <a:lnTo>
                  <a:pt x="193" y="188"/>
                </a:lnTo>
                <a:lnTo>
                  <a:pt x="190" y="188"/>
                </a:lnTo>
                <a:lnTo>
                  <a:pt x="183" y="186"/>
                </a:lnTo>
                <a:lnTo>
                  <a:pt x="176" y="183"/>
                </a:lnTo>
                <a:lnTo>
                  <a:pt x="164" y="177"/>
                </a:lnTo>
                <a:lnTo>
                  <a:pt x="149" y="170"/>
                </a:lnTo>
                <a:lnTo>
                  <a:pt x="130" y="158"/>
                </a:lnTo>
                <a:lnTo>
                  <a:pt x="128" y="158"/>
                </a:lnTo>
                <a:lnTo>
                  <a:pt x="124" y="155"/>
                </a:lnTo>
                <a:lnTo>
                  <a:pt x="118" y="149"/>
                </a:lnTo>
                <a:lnTo>
                  <a:pt x="107" y="142"/>
                </a:lnTo>
                <a:lnTo>
                  <a:pt x="96" y="133"/>
                </a:lnTo>
                <a:lnTo>
                  <a:pt x="82" y="120"/>
                </a:lnTo>
                <a:lnTo>
                  <a:pt x="66" y="105"/>
                </a:lnTo>
                <a:lnTo>
                  <a:pt x="48" y="86"/>
                </a:lnTo>
                <a:lnTo>
                  <a:pt x="47" y="86"/>
                </a:lnTo>
                <a:lnTo>
                  <a:pt x="44" y="84"/>
                </a:lnTo>
                <a:lnTo>
                  <a:pt x="42" y="80"/>
                </a:lnTo>
                <a:lnTo>
                  <a:pt x="37" y="74"/>
                </a:lnTo>
                <a:lnTo>
                  <a:pt x="32" y="68"/>
                </a:lnTo>
                <a:lnTo>
                  <a:pt x="24" y="60"/>
                </a:lnTo>
                <a:lnTo>
                  <a:pt x="17" y="48"/>
                </a:lnTo>
                <a:lnTo>
                  <a:pt x="9" y="35"/>
                </a:lnTo>
                <a:lnTo>
                  <a:pt x="8" y="34"/>
                </a:lnTo>
                <a:lnTo>
                  <a:pt x="4" y="28"/>
                </a:lnTo>
                <a:lnTo>
                  <a:pt x="1" y="19"/>
                </a:lnTo>
                <a:lnTo>
                  <a:pt x="0" y="12"/>
                </a:lnTo>
                <a:lnTo>
                  <a:pt x="3" y="5"/>
                </a:lnTo>
                <a:lnTo>
                  <a:pt x="9" y="0"/>
                </a:lnTo>
                <a:lnTo>
                  <a:pt x="22" y="0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6" y="10"/>
                </a:lnTo>
                <a:lnTo>
                  <a:pt x="49" y="12"/>
                </a:lnTo>
                <a:lnTo>
                  <a:pt x="53" y="15"/>
                </a:lnTo>
                <a:lnTo>
                  <a:pt x="60" y="19"/>
                </a:lnTo>
                <a:lnTo>
                  <a:pt x="67" y="23"/>
                </a:lnTo>
                <a:lnTo>
                  <a:pt x="76" y="28"/>
                </a:lnTo>
                <a:lnTo>
                  <a:pt x="76" y="28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7" name="Freeform 539"/>
          <p:cNvSpPr>
            <a:spLocks noChangeAspect="1"/>
          </p:cNvSpPr>
          <p:nvPr/>
        </p:nvSpPr>
        <p:spPr bwMode="auto">
          <a:xfrm>
            <a:off x="5130213" y="3180258"/>
            <a:ext cx="39857" cy="57951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1"/>
              </a:cxn>
              <a:cxn ang="0">
                <a:pos x="16" y="6"/>
              </a:cxn>
              <a:cxn ang="0">
                <a:pos x="34" y="13"/>
              </a:cxn>
              <a:cxn ang="0">
                <a:pos x="55" y="23"/>
              </a:cxn>
              <a:cxn ang="0">
                <a:pos x="80" y="36"/>
              </a:cxn>
              <a:cxn ang="0">
                <a:pos x="107" y="52"/>
              </a:cxn>
              <a:cxn ang="0">
                <a:pos x="135" y="72"/>
              </a:cxn>
              <a:cxn ang="0">
                <a:pos x="164" y="94"/>
              </a:cxn>
              <a:cxn ang="0">
                <a:pos x="170" y="100"/>
              </a:cxn>
              <a:cxn ang="0">
                <a:pos x="189" y="114"/>
              </a:cxn>
              <a:cxn ang="0">
                <a:pos x="215" y="140"/>
              </a:cxn>
              <a:cxn ang="0">
                <a:pos x="243" y="178"/>
              </a:cxn>
              <a:cxn ang="0">
                <a:pos x="268" y="230"/>
              </a:cxn>
              <a:cxn ang="0">
                <a:pos x="285" y="295"/>
              </a:cxn>
              <a:cxn ang="0">
                <a:pos x="290" y="377"/>
              </a:cxn>
              <a:cxn ang="0">
                <a:pos x="277" y="474"/>
              </a:cxn>
              <a:cxn ang="0">
                <a:pos x="270" y="471"/>
              </a:cxn>
              <a:cxn ang="0">
                <a:pos x="248" y="463"/>
              </a:cxn>
              <a:cxn ang="0">
                <a:pos x="218" y="448"/>
              </a:cxn>
              <a:cxn ang="0">
                <a:pos x="181" y="428"/>
              </a:cxn>
              <a:cxn ang="0">
                <a:pos x="141" y="403"/>
              </a:cxn>
              <a:cxn ang="0">
                <a:pos x="99" y="373"/>
              </a:cxn>
              <a:cxn ang="0">
                <a:pos x="60" y="338"/>
              </a:cxn>
              <a:cxn ang="0">
                <a:pos x="27" y="299"/>
              </a:cxn>
              <a:cxn ang="0">
                <a:pos x="25" y="298"/>
              </a:cxn>
              <a:cxn ang="0">
                <a:pos x="21" y="288"/>
              </a:cxn>
              <a:cxn ang="0">
                <a:pos x="16" y="270"/>
              </a:cxn>
              <a:cxn ang="0">
                <a:pos x="11" y="243"/>
              </a:cxn>
              <a:cxn ang="0">
                <a:pos x="5" y="205"/>
              </a:cxn>
              <a:cxn ang="0">
                <a:pos x="1" y="152"/>
              </a:cxn>
              <a:cxn ang="0">
                <a:pos x="0" y="85"/>
              </a:cxn>
              <a:cxn ang="0">
                <a:pos x="2" y="0"/>
              </a:cxn>
            </a:cxnLst>
            <a:rect l="0" t="0" r="r" b="b"/>
            <a:pathLst>
              <a:path w="290" h="474">
                <a:moveTo>
                  <a:pt x="2" y="0"/>
                </a:moveTo>
                <a:lnTo>
                  <a:pt x="6" y="1"/>
                </a:lnTo>
                <a:lnTo>
                  <a:pt x="16" y="6"/>
                </a:lnTo>
                <a:lnTo>
                  <a:pt x="34" y="13"/>
                </a:lnTo>
                <a:lnTo>
                  <a:pt x="55" y="23"/>
                </a:lnTo>
                <a:lnTo>
                  <a:pt x="80" y="36"/>
                </a:lnTo>
                <a:lnTo>
                  <a:pt x="107" y="52"/>
                </a:lnTo>
                <a:lnTo>
                  <a:pt x="135" y="72"/>
                </a:lnTo>
                <a:lnTo>
                  <a:pt x="164" y="94"/>
                </a:lnTo>
                <a:lnTo>
                  <a:pt x="170" y="100"/>
                </a:lnTo>
                <a:lnTo>
                  <a:pt x="189" y="114"/>
                </a:lnTo>
                <a:lnTo>
                  <a:pt x="215" y="140"/>
                </a:lnTo>
                <a:lnTo>
                  <a:pt x="243" y="178"/>
                </a:lnTo>
                <a:lnTo>
                  <a:pt x="268" y="230"/>
                </a:lnTo>
                <a:lnTo>
                  <a:pt x="285" y="295"/>
                </a:lnTo>
                <a:lnTo>
                  <a:pt x="290" y="377"/>
                </a:lnTo>
                <a:lnTo>
                  <a:pt x="277" y="474"/>
                </a:lnTo>
                <a:lnTo>
                  <a:pt x="270" y="471"/>
                </a:lnTo>
                <a:lnTo>
                  <a:pt x="248" y="463"/>
                </a:lnTo>
                <a:lnTo>
                  <a:pt x="218" y="448"/>
                </a:lnTo>
                <a:lnTo>
                  <a:pt x="181" y="428"/>
                </a:lnTo>
                <a:lnTo>
                  <a:pt x="141" y="403"/>
                </a:lnTo>
                <a:lnTo>
                  <a:pt x="99" y="373"/>
                </a:lnTo>
                <a:lnTo>
                  <a:pt x="60" y="338"/>
                </a:lnTo>
                <a:lnTo>
                  <a:pt x="27" y="299"/>
                </a:lnTo>
                <a:lnTo>
                  <a:pt x="25" y="298"/>
                </a:lnTo>
                <a:lnTo>
                  <a:pt x="21" y="288"/>
                </a:lnTo>
                <a:lnTo>
                  <a:pt x="16" y="270"/>
                </a:lnTo>
                <a:lnTo>
                  <a:pt x="11" y="243"/>
                </a:lnTo>
                <a:lnTo>
                  <a:pt x="5" y="205"/>
                </a:lnTo>
                <a:lnTo>
                  <a:pt x="1" y="152"/>
                </a:lnTo>
                <a:lnTo>
                  <a:pt x="0" y="85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8" name="Freeform 540"/>
          <p:cNvSpPr>
            <a:spLocks noChangeAspect="1"/>
          </p:cNvSpPr>
          <p:nvPr/>
        </p:nvSpPr>
        <p:spPr bwMode="auto">
          <a:xfrm>
            <a:off x="5130213" y="3180258"/>
            <a:ext cx="39857" cy="57951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6" y="1"/>
              </a:cxn>
              <a:cxn ang="0">
                <a:pos x="16" y="6"/>
              </a:cxn>
              <a:cxn ang="0">
                <a:pos x="34" y="13"/>
              </a:cxn>
              <a:cxn ang="0">
                <a:pos x="55" y="23"/>
              </a:cxn>
              <a:cxn ang="0">
                <a:pos x="80" y="36"/>
              </a:cxn>
              <a:cxn ang="0">
                <a:pos x="107" y="52"/>
              </a:cxn>
              <a:cxn ang="0">
                <a:pos x="135" y="72"/>
              </a:cxn>
              <a:cxn ang="0">
                <a:pos x="164" y="94"/>
              </a:cxn>
              <a:cxn ang="0">
                <a:pos x="170" y="100"/>
              </a:cxn>
              <a:cxn ang="0">
                <a:pos x="189" y="114"/>
              </a:cxn>
              <a:cxn ang="0">
                <a:pos x="215" y="140"/>
              </a:cxn>
              <a:cxn ang="0">
                <a:pos x="243" y="178"/>
              </a:cxn>
              <a:cxn ang="0">
                <a:pos x="268" y="230"/>
              </a:cxn>
              <a:cxn ang="0">
                <a:pos x="285" y="295"/>
              </a:cxn>
              <a:cxn ang="0">
                <a:pos x="290" y="377"/>
              </a:cxn>
              <a:cxn ang="0">
                <a:pos x="277" y="474"/>
              </a:cxn>
              <a:cxn ang="0">
                <a:pos x="270" y="471"/>
              </a:cxn>
              <a:cxn ang="0">
                <a:pos x="248" y="463"/>
              </a:cxn>
              <a:cxn ang="0">
                <a:pos x="218" y="448"/>
              </a:cxn>
              <a:cxn ang="0">
                <a:pos x="181" y="428"/>
              </a:cxn>
              <a:cxn ang="0">
                <a:pos x="141" y="403"/>
              </a:cxn>
              <a:cxn ang="0">
                <a:pos x="99" y="373"/>
              </a:cxn>
              <a:cxn ang="0">
                <a:pos x="60" y="338"/>
              </a:cxn>
              <a:cxn ang="0">
                <a:pos x="27" y="299"/>
              </a:cxn>
              <a:cxn ang="0">
                <a:pos x="25" y="298"/>
              </a:cxn>
              <a:cxn ang="0">
                <a:pos x="21" y="288"/>
              </a:cxn>
              <a:cxn ang="0">
                <a:pos x="16" y="270"/>
              </a:cxn>
              <a:cxn ang="0">
                <a:pos x="11" y="243"/>
              </a:cxn>
              <a:cxn ang="0">
                <a:pos x="5" y="205"/>
              </a:cxn>
              <a:cxn ang="0">
                <a:pos x="1" y="152"/>
              </a:cxn>
              <a:cxn ang="0">
                <a:pos x="0" y="85"/>
              </a:cxn>
              <a:cxn ang="0">
                <a:pos x="2" y="0"/>
              </a:cxn>
              <a:cxn ang="0">
                <a:pos x="2" y="0"/>
              </a:cxn>
            </a:cxnLst>
            <a:rect l="0" t="0" r="r" b="b"/>
            <a:pathLst>
              <a:path w="290" h="474">
                <a:moveTo>
                  <a:pt x="2" y="0"/>
                </a:moveTo>
                <a:lnTo>
                  <a:pt x="6" y="1"/>
                </a:lnTo>
                <a:lnTo>
                  <a:pt x="16" y="6"/>
                </a:lnTo>
                <a:lnTo>
                  <a:pt x="34" y="13"/>
                </a:lnTo>
                <a:lnTo>
                  <a:pt x="55" y="23"/>
                </a:lnTo>
                <a:lnTo>
                  <a:pt x="80" y="36"/>
                </a:lnTo>
                <a:lnTo>
                  <a:pt x="107" y="52"/>
                </a:lnTo>
                <a:lnTo>
                  <a:pt x="135" y="72"/>
                </a:lnTo>
                <a:lnTo>
                  <a:pt x="164" y="94"/>
                </a:lnTo>
                <a:lnTo>
                  <a:pt x="170" y="100"/>
                </a:lnTo>
                <a:lnTo>
                  <a:pt x="189" y="114"/>
                </a:lnTo>
                <a:lnTo>
                  <a:pt x="215" y="140"/>
                </a:lnTo>
                <a:lnTo>
                  <a:pt x="243" y="178"/>
                </a:lnTo>
                <a:lnTo>
                  <a:pt x="268" y="230"/>
                </a:lnTo>
                <a:lnTo>
                  <a:pt x="285" y="295"/>
                </a:lnTo>
                <a:lnTo>
                  <a:pt x="290" y="377"/>
                </a:lnTo>
                <a:lnTo>
                  <a:pt x="277" y="474"/>
                </a:lnTo>
                <a:lnTo>
                  <a:pt x="270" y="471"/>
                </a:lnTo>
                <a:lnTo>
                  <a:pt x="248" y="463"/>
                </a:lnTo>
                <a:lnTo>
                  <a:pt x="218" y="448"/>
                </a:lnTo>
                <a:lnTo>
                  <a:pt x="181" y="428"/>
                </a:lnTo>
                <a:lnTo>
                  <a:pt x="141" y="403"/>
                </a:lnTo>
                <a:lnTo>
                  <a:pt x="99" y="373"/>
                </a:lnTo>
                <a:lnTo>
                  <a:pt x="60" y="338"/>
                </a:lnTo>
                <a:lnTo>
                  <a:pt x="27" y="299"/>
                </a:lnTo>
                <a:lnTo>
                  <a:pt x="25" y="298"/>
                </a:lnTo>
                <a:lnTo>
                  <a:pt x="21" y="288"/>
                </a:lnTo>
                <a:lnTo>
                  <a:pt x="16" y="270"/>
                </a:lnTo>
                <a:lnTo>
                  <a:pt x="11" y="243"/>
                </a:lnTo>
                <a:lnTo>
                  <a:pt x="5" y="205"/>
                </a:lnTo>
                <a:lnTo>
                  <a:pt x="1" y="152"/>
                </a:lnTo>
                <a:lnTo>
                  <a:pt x="0" y="85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89" name="Freeform 541"/>
          <p:cNvSpPr>
            <a:spLocks noChangeAspect="1"/>
          </p:cNvSpPr>
          <p:nvPr/>
        </p:nvSpPr>
        <p:spPr bwMode="auto">
          <a:xfrm>
            <a:off x="5132223" y="3212415"/>
            <a:ext cx="36843" cy="26463"/>
          </a:xfrm>
          <a:custGeom>
            <a:avLst/>
            <a:gdLst/>
            <a:ahLst/>
            <a:cxnLst>
              <a:cxn ang="0">
                <a:pos x="105" y="64"/>
              </a:cxn>
              <a:cxn ang="0">
                <a:pos x="113" y="69"/>
              </a:cxn>
              <a:cxn ang="0">
                <a:pos x="125" y="80"/>
              </a:cxn>
              <a:cxn ang="0">
                <a:pos x="144" y="93"/>
              </a:cxn>
              <a:cxn ang="0">
                <a:pos x="157" y="101"/>
              </a:cxn>
              <a:cxn ang="0">
                <a:pos x="167" y="109"/>
              </a:cxn>
              <a:cxn ang="0">
                <a:pos x="185" y="122"/>
              </a:cxn>
              <a:cxn ang="0">
                <a:pos x="204" y="137"/>
              </a:cxn>
              <a:cxn ang="0">
                <a:pos x="229" y="162"/>
              </a:cxn>
              <a:cxn ang="0">
                <a:pos x="249" y="182"/>
              </a:cxn>
              <a:cxn ang="0">
                <a:pos x="258" y="191"/>
              </a:cxn>
              <a:cxn ang="0">
                <a:pos x="262" y="192"/>
              </a:cxn>
              <a:cxn ang="0">
                <a:pos x="264" y="197"/>
              </a:cxn>
              <a:cxn ang="0">
                <a:pos x="267" y="205"/>
              </a:cxn>
              <a:cxn ang="0">
                <a:pos x="258" y="214"/>
              </a:cxn>
              <a:cxn ang="0">
                <a:pos x="228" y="214"/>
              </a:cxn>
              <a:cxn ang="0">
                <a:pos x="224" y="214"/>
              </a:cxn>
              <a:cxn ang="0">
                <a:pos x="215" y="213"/>
              </a:cxn>
              <a:cxn ang="0">
                <a:pos x="193" y="205"/>
              </a:cxn>
              <a:cxn ang="0">
                <a:pos x="161" y="188"/>
              </a:cxn>
              <a:cxn ang="0">
                <a:pos x="153" y="187"/>
              </a:cxn>
              <a:cxn ang="0">
                <a:pos x="135" y="177"/>
              </a:cxn>
              <a:cxn ang="0">
                <a:pos x="106" y="158"/>
              </a:cxn>
              <a:cxn ang="0">
                <a:pos x="72" y="126"/>
              </a:cxn>
              <a:cxn ang="0">
                <a:pos x="66" y="122"/>
              </a:cxn>
              <a:cxn ang="0">
                <a:pos x="52" y="107"/>
              </a:cxn>
              <a:cxn ang="0">
                <a:pos x="33" y="87"/>
              </a:cxn>
              <a:cxn ang="0">
                <a:pos x="14" y="61"/>
              </a:cxn>
              <a:cxn ang="0">
                <a:pos x="8" y="46"/>
              </a:cxn>
              <a:cxn ang="0">
                <a:pos x="0" y="19"/>
              </a:cxn>
              <a:cxn ang="0">
                <a:pos x="8" y="0"/>
              </a:cxn>
              <a:cxn ang="0">
                <a:pos x="46" y="14"/>
              </a:cxn>
              <a:cxn ang="0">
                <a:pos x="51" y="20"/>
              </a:cxn>
              <a:cxn ang="0">
                <a:pos x="66" y="33"/>
              </a:cxn>
              <a:cxn ang="0">
                <a:pos x="85" y="49"/>
              </a:cxn>
              <a:cxn ang="0">
                <a:pos x="105" y="62"/>
              </a:cxn>
            </a:cxnLst>
            <a:rect l="0" t="0" r="r" b="b"/>
            <a:pathLst>
              <a:path w="267" h="216">
                <a:moveTo>
                  <a:pt x="105" y="62"/>
                </a:moveTo>
                <a:lnTo>
                  <a:pt x="105" y="64"/>
                </a:lnTo>
                <a:lnTo>
                  <a:pt x="108" y="65"/>
                </a:lnTo>
                <a:lnTo>
                  <a:pt x="113" y="69"/>
                </a:lnTo>
                <a:lnTo>
                  <a:pt x="118" y="74"/>
                </a:lnTo>
                <a:lnTo>
                  <a:pt x="125" y="80"/>
                </a:lnTo>
                <a:lnTo>
                  <a:pt x="134" y="85"/>
                </a:lnTo>
                <a:lnTo>
                  <a:pt x="144" y="93"/>
                </a:lnTo>
                <a:lnTo>
                  <a:pt x="156" y="100"/>
                </a:lnTo>
                <a:lnTo>
                  <a:pt x="157" y="101"/>
                </a:lnTo>
                <a:lnTo>
                  <a:pt x="161" y="104"/>
                </a:lnTo>
                <a:lnTo>
                  <a:pt x="167" y="109"/>
                </a:lnTo>
                <a:lnTo>
                  <a:pt x="175" y="114"/>
                </a:lnTo>
                <a:lnTo>
                  <a:pt x="185" y="122"/>
                </a:lnTo>
                <a:lnTo>
                  <a:pt x="193" y="129"/>
                </a:lnTo>
                <a:lnTo>
                  <a:pt x="204" y="137"/>
                </a:lnTo>
                <a:lnTo>
                  <a:pt x="214" y="146"/>
                </a:lnTo>
                <a:lnTo>
                  <a:pt x="229" y="162"/>
                </a:lnTo>
                <a:lnTo>
                  <a:pt x="240" y="174"/>
                </a:lnTo>
                <a:lnTo>
                  <a:pt x="249" y="182"/>
                </a:lnTo>
                <a:lnTo>
                  <a:pt x="254" y="188"/>
                </a:lnTo>
                <a:lnTo>
                  <a:pt x="258" y="191"/>
                </a:lnTo>
                <a:lnTo>
                  <a:pt x="260" y="192"/>
                </a:lnTo>
                <a:lnTo>
                  <a:pt x="262" y="192"/>
                </a:lnTo>
                <a:lnTo>
                  <a:pt x="262" y="194"/>
                </a:lnTo>
                <a:lnTo>
                  <a:pt x="264" y="197"/>
                </a:lnTo>
                <a:lnTo>
                  <a:pt x="265" y="201"/>
                </a:lnTo>
                <a:lnTo>
                  <a:pt x="267" y="205"/>
                </a:lnTo>
                <a:lnTo>
                  <a:pt x="264" y="211"/>
                </a:lnTo>
                <a:lnTo>
                  <a:pt x="258" y="214"/>
                </a:lnTo>
                <a:lnTo>
                  <a:pt x="245" y="216"/>
                </a:lnTo>
                <a:lnTo>
                  <a:pt x="228" y="214"/>
                </a:lnTo>
                <a:lnTo>
                  <a:pt x="226" y="216"/>
                </a:lnTo>
                <a:lnTo>
                  <a:pt x="224" y="214"/>
                </a:lnTo>
                <a:lnTo>
                  <a:pt x="220" y="214"/>
                </a:lnTo>
                <a:lnTo>
                  <a:pt x="215" y="213"/>
                </a:lnTo>
                <a:lnTo>
                  <a:pt x="206" y="210"/>
                </a:lnTo>
                <a:lnTo>
                  <a:pt x="193" y="205"/>
                </a:lnTo>
                <a:lnTo>
                  <a:pt x="178" y="198"/>
                </a:lnTo>
                <a:lnTo>
                  <a:pt x="161" y="188"/>
                </a:lnTo>
                <a:lnTo>
                  <a:pt x="158" y="188"/>
                </a:lnTo>
                <a:lnTo>
                  <a:pt x="153" y="187"/>
                </a:lnTo>
                <a:lnTo>
                  <a:pt x="146" y="182"/>
                </a:lnTo>
                <a:lnTo>
                  <a:pt x="135" y="177"/>
                </a:lnTo>
                <a:lnTo>
                  <a:pt x="122" y="168"/>
                </a:lnTo>
                <a:lnTo>
                  <a:pt x="106" y="158"/>
                </a:lnTo>
                <a:lnTo>
                  <a:pt x="90" y="143"/>
                </a:lnTo>
                <a:lnTo>
                  <a:pt x="72" y="126"/>
                </a:lnTo>
                <a:lnTo>
                  <a:pt x="70" y="126"/>
                </a:lnTo>
                <a:lnTo>
                  <a:pt x="66" y="122"/>
                </a:lnTo>
                <a:lnTo>
                  <a:pt x="60" y="116"/>
                </a:lnTo>
                <a:lnTo>
                  <a:pt x="52" y="107"/>
                </a:lnTo>
                <a:lnTo>
                  <a:pt x="42" y="98"/>
                </a:lnTo>
                <a:lnTo>
                  <a:pt x="33" y="87"/>
                </a:lnTo>
                <a:lnTo>
                  <a:pt x="23" y="75"/>
                </a:lnTo>
                <a:lnTo>
                  <a:pt x="14" y="61"/>
                </a:lnTo>
                <a:lnTo>
                  <a:pt x="12" y="58"/>
                </a:lnTo>
                <a:lnTo>
                  <a:pt x="8" y="46"/>
                </a:lnTo>
                <a:lnTo>
                  <a:pt x="3" y="33"/>
                </a:lnTo>
                <a:lnTo>
                  <a:pt x="0" y="19"/>
                </a:lnTo>
                <a:lnTo>
                  <a:pt x="2" y="6"/>
                </a:lnTo>
                <a:lnTo>
                  <a:pt x="8" y="0"/>
                </a:lnTo>
                <a:lnTo>
                  <a:pt x="22" y="1"/>
                </a:lnTo>
                <a:lnTo>
                  <a:pt x="46" y="14"/>
                </a:lnTo>
                <a:lnTo>
                  <a:pt x="47" y="17"/>
                </a:lnTo>
                <a:lnTo>
                  <a:pt x="51" y="20"/>
                </a:lnTo>
                <a:lnTo>
                  <a:pt x="57" y="26"/>
                </a:lnTo>
                <a:lnTo>
                  <a:pt x="66" y="33"/>
                </a:lnTo>
                <a:lnTo>
                  <a:pt x="75" y="42"/>
                </a:lnTo>
                <a:lnTo>
                  <a:pt x="85" y="49"/>
                </a:lnTo>
                <a:lnTo>
                  <a:pt x="95" y="56"/>
                </a:lnTo>
                <a:lnTo>
                  <a:pt x="105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0" name="Freeform 542"/>
          <p:cNvSpPr>
            <a:spLocks noChangeAspect="1"/>
          </p:cNvSpPr>
          <p:nvPr/>
        </p:nvSpPr>
        <p:spPr bwMode="auto">
          <a:xfrm>
            <a:off x="5132223" y="3212415"/>
            <a:ext cx="36843" cy="26463"/>
          </a:xfrm>
          <a:custGeom>
            <a:avLst/>
            <a:gdLst/>
            <a:ahLst/>
            <a:cxnLst>
              <a:cxn ang="0">
                <a:pos x="105" y="64"/>
              </a:cxn>
              <a:cxn ang="0">
                <a:pos x="113" y="69"/>
              </a:cxn>
              <a:cxn ang="0">
                <a:pos x="125" y="80"/>
              </a:cxn>
              <a:cxn ang="0">
                <a:pos x="144" y="93"/>
              </a:cxn>
              <a:cxn ang="0">
                <a:pos x="157" y="101"/>
              </a:cxn>
              <a:cxn ang="0">
                <a:pos x="167" y="109"/>
              </a:cxn>
              <a:cxn ang="0">
                <a:pos x="185" y="122"/>
              </a:cxn>
              <a:cxn ang="0">
                <a:pos x="204" y="137"/>
              </a:cxn>
              <a:cxn ang="0">
                <a:pos x="229" y="162"/>
              </a:cxn>
              <a:cxn ang="0">
                <a:pos x="249" y="182"/>
              </a:cxn>
              <a:cxn ang="0">
                <a:pos x="258" y="191"/>
              </a:cxn>
              <a:cxn ang="0">
                <a:pos x="262" y="192"/>
              </a:cxn>
              <a:cxn ang="0">
                <a:pos x="264" y="197"/>
              </a:cxn>
              <a:cxn ang="0">
                <a:pos x="267" y="205"/>
              </a:cxn>
              <a:cxn ang="0">
                <a:pos x="258" y="214"/>
              </a:cxn>
              <a:cxn ang="0">
                <a:pos x="228" y="214"/>
              </a:cxn>
              <a:cxn ang="0">
                <a:pos x="224" y="214"/>
              </a:cxn>
              <a:cxn ang="0">
                <a:pos x="215" y="213"/>
              </a:cxn>
              <a:cxn ang="0">
                <a:pos x="193" y="205"/>
              </a:cxn>
              <a:cxn ang="0">
                <a:pos x="161" y="188"/>
              </a:cxn>
              <a:cxn ang="0">
                <a:pos x="153" y="187"/>
              </a:cxn>
              <a:cxn ang="0">
                <a:pos x="135" y="177"/>
              </a:cxn>
              <a:cxn ang="0">
                <a:pos x="106" y="158"/>
              </a:cxn>
              <a:cxn ang="0">
                <a:pos x="72" y="126"/>
              </a:cxn>
              <a:cxn ang="0">
                <a:pos x="66" y="122"/>
              </a:cxn>
              <a:cxn ang="0">
                <a:pos x="52" y="107"/>
              </a:cxn>
              <a:cxn ang="0">
                <a:pos x="33" y="87"/>
              </a:cxn>
              <a:cxn ang="0">
                <a:pos x="14" y="61"/>
              </a:cxn>
              <a:cxn ang="0">
                <a:pos x="8" y="46"/>
              </a:cxn>
              <a:cxn ang="0">
                <a:pos x="0" y="19"/>
              </a:cxn>
              <a:cxn ang="0">
                <a:pos x="8" y="0"/>
              </a:cxn>
              <a:cxn ang="0">
                <a:pos x="46" y="14"/>
              </a:cxn>
              <a:cxn ang="0">
                <a:pos x="51" y="20"/>
              </a:cxn>
              <a:cxn ang="0">
                <a:pos x="66" y="33"/>
              </a:cxn>
              <a:cxn ang="0">
                <a:pos x="85" y="49"/>
              </a:cxn>
              <a:cxn ang="0">
                <a:pos x="105" y="62"/>
              </a:cxn>
            </a:cxnLst>
            <a:rect l="0" t="0" r="r" b="b"/>
            <a:pathLst>
              <a:path w="267" h="216">
                <a:moveTo>
                  <a:pt x="105" y="62"/>
                </a:moveTo>
                <a:lnTo>
                  <a:pt x="105" y="64"/>
                </a:lnTo>
                <a:lnTo>
                  <a:pt x="108" y="65"/>
                </a:lnTo>
                <a:lnTo>
                  <a:pt x="113" y="69"/>
                </a:lnTo>
                <a:lnTo>
                  <a:pt x="118" y="74"/>
                </a:lnTo>
                <a:lnTo>
                  <a:pt x="125" y="80"/>
                </a:lnTo>
                <a:lnTo>
                  <a:pt x="134" y="85"/>
                </a:lnTo>
                <a:lnTo>
                  <a:pt x="144" y="93"/>
                </a:lnTo>
                <a:lnTo>
                  <a:pt x="156" y="100"/>
                </a:lnTo>
                <a:lnTo>
                  <a:pt x="157" y="101"/>
                </a:lnTo>
                <a:lnTo>
                  <a:pt x="161" y="104"/>
                </a:lnTo>
                <a:lnTo>
                  <a:pt x="167" y="109"/>
                </a:lnTo>
                <a:lnTo>
                  <a:pt x="175" y="114"/>
                </a:lnTo>
                <a:lnTo>
                  <a:pt x="185" y="122"/>
                </a:lnTo>
                <a:lnTo>
                  <a:pt x="193" y="129"/>
                </a:lnTo>
                <a:lnTo>
                  <a:pt x="204" y="137"/>
                </a:lnTo>
                <a:lnTo>
                  <a:pt x="214" y="146"/>
                </a:lnTo>
                <a:lnTo>
                  <a:pt x="229" y="162"/>
                </a:lnTo>
                <a:lnTo>
                  <a:pt x="240" y="174"/>
                </a:lnTo>
                <a:lnTo>
                  <a:pt x="249" y="182"/>
                </a:lnTo>
                <a:lnTo>
                  <a:pt x="254" y="188"/>
                </a:lnTo>
                <a:lnTo>
                  <a:pt x="258" y="191"/>
                </a:lnTo>
                <a:lnTo>
                  <a:pt x="260" y="192"/>
                </a:lnTo>
                <a:lnTo>
                  <a:pt x="262" y="192"/>
                </a:lnTo>
                <a:lnTo>
                  <a:pt x="262" y="194"/>
                </a:lnTo>
                <a:lnTo>
                  <a:pt x="264" y="197"/>
                </a:lnTo>
                <a:lnTo>
                  <a:pt x="265" y="201"/>
                </a:lnTo>
                <a:lnTo>
                  <a:pt x="267" y="205"/>
                </a:lnTo>
                <a:lnTo>
                  <a:pt x="264" y="211"/>
                </a:lnTo>
                <a:lnTo>
                  <a:pt x="258" y="214"/>
                </a:lnTo>
                <a:lnTo>
                  <a:pt x="245" y="216"/>
                </a:lnTo>
                <a:lnTo>
                  <a:pt x="228" y="214"/>
                </a:lnTo>
                <a:lnTo>
                  <a:pt x="226" y="216"/>
                </a:lnTo>
                <a:lnTo>
                  <a:pt x="224" y="214"/>
                </a:lnTo>
                <a:lnTo>
                  <a:pt x="220" y="214"/>
                </a:lnTo>
                <a:lnTo>
                  <a:pt x="215" y="213"/>
                </a:lnTo>
                <a:lnTo>
                  <a:pt x="206" y="210"/>
                </a:lnTo>
                <a:lnTo>
                  <a:pt x="193" y="205"/>
                </a:lnTo>
                <a:lnTo>
                  <a:pt x="178" y="198"/>
                </a:lnTo>
                <a:lnTo>
                  <a:pt x="161" y="188"/>
                </a:lnTo>
                <a:lnTo>
                  <a:pt x="158" y="188"/>
                </a:lnTo>
                <a:lnTo>
                  <a:pt x="153" y="187"/>
                </a:lnTo>
                <a:lnTo>
                  <a:pt x="146" y="182"/>
                </a:lnTo>
                <a:lnTo>
                  <a:pt x="135" y="177"/>
                </a:lnTo>
                <a:lnTo>
                  <a:pt x="122" y="168"/>
                </a:lnTo>
                <a:lnTo>
                  <a:pt x="106" y="158"/>
                </a:lnTo>
                <a:lnTo>
                  <a:pt x="90" y="143"/>
                </a:lnTo>
                <a:lnTo>
                  <a:pt x="72" y="126"/>
                </a:lnTo>
                <a:lnTo>
                  <a:pt x="70" y="126"/>
                </a:lnTo>
                <a:lnTo>
                  <a:pt x="66" y="122"/>
                </a:lnTo>
                <a:lnTo>
                  <a:pt x="60" y="116"/>
                </a:lnTo>
                <a:lnTo>
                  <a:pt x="52" y="107"/>
                </a:lnTo>
                <a:lnTo>
                  <a:pt x="42" y="98"/>
                </a:lnTo>
                <a:lnTo>
                  <a:pt x="33" y="87"/>
                </a:lnTo>
                <a:lnTo>
                  <a:pt x="23" y="75"/>
                </a:lnTo>
                <a:lnTo>
                  <a:pt x="14" y="61"/>
                </a:lnTo>
                <a:lnTo>
                  <a:pt x="12" y="58"/>
                </a:lnTo>
                <a:lnTo>
                  <a:pt x="8" y="46"/>
                </a:lnTo>
                <a:lnTo>
                  <a:pt x="3" y="33"/>
                </a:lnTo>
                <a:lnTo>
                  <a:pt x="0" y="19"/>
                </a:lnTo>
                <a:lnTo>
                  <a:pt x="2" y="6"/>
                </a:lnTo>
                <a:lnTo>
                  <a:pt x="8" y="0"/>
                </a:lnTo>
                <a:lnTo>
                  <a:pt x="22" y="1"/>
                </a:lnTo>
                <a:lnTo>
                  <a:pt x="46" y="14"/>
                </a:lnTo>
                <a:lnTo>
                  <a:pt x="47" y="17"/>
                </a:lnTo>
                <a:lnTo>
                  <a:pt x="51" y="20"/>
                </a:lnTo>
                <a:lnTo>
                  <a:pt x="57" y="26"/>
                </a:lnTo>
                <a:lnTo>
                  <a:pt x="66" y="33"/>
                </a:lnTo>
                <a:lnTo>
                  <a:pt x="75" y="42"/>
                </a:lnTo>
                <a:lnTo>
                  <a:pt x="85" y="49"/>
                </a:lnTo>
                <a:lnTo>
                  <a:pt x="95" y="56"/>
                </a:lnTo>
                <a:lnTo>
                  <a:pt x="105" y="62"/>
                </a:lnTo>
                <a:lnTo>
                  <a:pt x="105" y="62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1" name="Freeform 543"/>
          <p:cNvSpPr>
            <a:spLocks noChangeAspect="1"/>
          </p:cNvSpPr>
          <p:nvPr/>
        </p:nvSpPr>
        <p:spPr bwMode="auto">
          <a:xfrm>
            <a:off x="5142941" y="3176908"/>
            <a:ext cx="37178" cy="53596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5" y="2"/>
              </a:cxn>
              <a:cxn ang="0">
                <a:pos x="14" y="4"/>
              </a:cxn>
              <a:cxn ang="0">
                <a:pos x="27" y="10"/>
              </a:cxn>
              <a:cxn ang="0">
                <a:pos x="45" y="19"/>
              </a:cxn>
              <a:cxn ang="0">
                <a:pos x="68" y="32"/>
              </a:cxn>
              <a:cxn ang="0">
                <a:pos x="92" y="49"/>
              </a:cxn>
              <a:cxn ang="0">
                <a:pos x="120" y="71"/>
              </a:cxn>
              <a:cxn ang="0">
                <a:pos x="149" y="99"/>
              </a:cxn>
              <a:cxn ang="0">
                <a:pos x="156" y="110"/>
              </a:cxn>
              <a:cxn ang="0">
                <a:pos x="176" y="139"/>
              </a:cxn>
              <a:cxn ang="0">
                <a:pos x="204" y="181"/>
              </a:cxn>
              <a:cxn ang="0">
                <a:pos x="233" y="233"/>
              </a:cxn>
              <a:cxn ang="0">
                <a:pos x="257" y="290"/>
              </a:cxn>
              <a:cxn ang="0">
                <a:pos x="271" y="346"/>
              </a:cxn>
              <a:cxn ang="0">
                <a:pos x="268" y="397"/>
              </a:cxn>
              <a:cxn ang="0">
                <a:pos x="244" y="437"/>
              </a:cxn>
              <a:cxn ang="0">
                <a:pos x="238" y="436"/>
              </a:cxn>
              <a:cxn ang="0">
                <a:pos x="220" y="427"/>
              </a:cxn>
              <a:cxn ang="0">
                <a:pos x="195" y="414"/>
              </a:cxn>
              <a:cxn ang="0">
                <a:pos x="164" y="395"/>
              </a:cxn>
              <a:cxn ang="0">
                <a:pos x="128" y="372"/>
              </a:cxn>
              <a:cxn ang="0">
                <a:pos x="90" y="345"/>
              </a:cxn>
              <a:cxn ang="0">
                <a:pos x="55" y="311"/>
              </a:cxn>
              <a:cxn ang="0">
                <a:pos x="24" y="272"/>
              </a:cxn>
              <a:cxn ang="0">
                <a:pos x="21" y="271"/>
              </a:cxn>
              <a:cxn ang="0">
                <a:pos x="19" y="265"/>
              </a:cxn>
              <a:cxn ang="0">
                <a:pos x="14" y="252"/>
              </a:cxn>
              <a:cxn ang="0">
                <a:pos x="8" y="230"/>
              </a:cxn>
              <a:cxn ang="0">
                <a:pos x="3" y="197"/>
              </a:cxn>
              <a:cxn ang="0">
                <a:pos x="0" y="148"/>
              </a:cxn>
              <a:cxn ang="0">
                <a:pos x="0" y="84"/>
              </a:cxn>
              <a:cxn ang="0">
                <a:pos x="2" y="0"/>
              </a:cxn>
            </a:cxnLst>
            <a:rect l="0" t="0" r="r" b="b"/>
            <a:pathLst>
              <a:path w="271" h="437">
                <a:moveTo>
                  <a:pt x="2" y="0"/>
                </a:moveTo>
                <a:lnTo>
                  <a:pt x="5" y="2"/>
                </a:lnTo>
                <a:lnTo>
                  <a:pt x="14" y="4"/>
                </a:lnTo>
                <a:lnTo>
                  <a:pt x="27" y="10"/>
                </a:lnTo>
                <a:lnTo>
                  <a:pt x="45" y="19"/>
                </a:lnTo>
                <a:lnTo>
                  <a:pt x="68" y="32"/>
                </a:lnTo>
                <a:lnTo>
                  <a:pt x="92" y="49"/>
                </a:lnTo>
                <a:lnTo>
                  <a:pt x="120" y="71"/>
                </a:lnTo>
                <a:lnTo>
                  <a:pt x="149" y="99"/>
                </a:lnTo>
                <a:lnTo>
                  <a:pt x="156" y="110"/>
                </a:lnTo>
                <a:lnTo>
                  <a:pt x="176" y="139"/>
                </a:lnTo>
                <a:lnTo>
                  <a:pt x="204" y="181"/>
                </a:lnTo>
                <a:lnTo>
                  <a:pt x="233" y="233"/>
                </a:lnTo>
                <a:lnTo>
                  <a:pt x="257" y="290"/>
                </a:lnTo>
                <a:lnTo>
                  <a:pt x="271" y="346"/>
                </a:lnTo>
                <a:lnTo>
                  <a:pt x="268" y="397"/>
                </a:lnTo>
                <a:lnTo>
                  <a:pt x="244" y="437"/>
                </a:lnTo>
                <a:lnTo>
                  <a:pt x="238" y="436"/>
                </a:lnTo>
                <a:lnTo>
                  <a:pt x="220" y="427"/>
                </a:lnTo>
                <a:lnTo>
                  <a:pt x="195" y="414"/>
                </a:lnTo>
                <a:lnTo>
                  <a:pt x="164" y="395"/>
                </a:lnTo>
                <a:lnTo>
                  <a:pt x="128" y="372"/>
                </a:lnTo>
                <a:lnTo>
                  <a:pt x="90" y="345"/>
                </a:lnTo>
                <a:lnTo>
                  <a:pt x="55" y="311"/>
                </a:lnTo>
                <a:lnTo>
                  <a:pt x="24" y="272"/>
                </a:lnTo>
                <a:lnTo>
                  <a:pt x="21" y="271"/>
                </a:lnTo>
                <a:lnTo>
                  <a:pt x="19" y="265"/>
                </a:lnTo>
                <a:lnTo>
                  <a:pt x="14" y="252"/>
                </a:lnTo>
                <a:lnTo>
                  <a:pt x="8" y="230"/>
                </a:lnTo>
                <a:lnTo>
                  <a:pt x="3" y="197"/>
                </a:lnTo>
                <a:lnTo>
                  <a:pt x="0" y="148"/>
                </a:lnTo>
                <a:lnTo>
                  <a:pt x="0" y="8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2" name="Freeform 544"/>
          <p:cNvSpPr>
            <a:spLocks noChangeAspect="1"/>
          </p:cNvSpPr>
          <p:nvPr/>
        </p:nvSpPr>
        <p:spPr bwMode="auto">
          <a:xfrm>
            <a:off x="5142941" y="3176908"/>
            <a:ext cx="37178" cy="53596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5" y="2"/>
              </a:cxn>
              <a:cxn ang="0">
                <a:pos x="14" y="4"/>
              </a:cxn>
              <a:cxn ang="0">
                <a:pos x="27" y="10"/>
              </a:cxn>
              <a:cxn ang="0">
                <a:pos x="45" y="19"/>
              </a:cxn>
              <a:cxn ang="0">
                <a:pos x="68" y="32"/>
              </a:cxn>
              <a:cxn ang="0">
                <a:pos x="92" y="49"/>
              </a:cxn>
              <a:cxn ang="0">
                <a:pos x="120" y="71"/>
              </a:cxn>
              <a:cxn ang="0">
                <a:pos x="149" y="99"/>
              </a:cxn>
              <a:cxn ang="0">
                <a:pos x="156" y="110"/>
              </a:cxn>
              <a:cxn ang="0">
                <a:pos x="176" y="139"/>
              </a:cxn>
              <a:cxn ang="0">
                <a:pos x="204" y="181"/>
              </a:cxn>
              <a:cxn ang="0">
                <a:pos x="233" y="233"/>
              </a:cxn>
              <a:cxn ang="0">
                <a:pos x="257" y="290"/>
              </a:cxn>
              <a:cxn ang="0">
                <a:pos x="271" y="346"/>
              </a:cxn>
              <a:cxn ang="0">
                <a:pos x="268" y="397"/>
              </a:cxn>
              <a:cxn ang="0">
                <a:pos x="244" y="437"/>
              </a:cxn>
              <a:cxn ang="0">
                <a:pos x="238" y="436"/>
              </a:cxn>
              <a:cxn ang="0">
                <a:pos x="220" y="427"/>
              </a:cxn>
              <a:cxn ang="0">
                <a:pos x="195" y="414"/>
              </a:cxn>
              <a:cxn ang="0">
                <a:pos x="164" y="395"/>
              </a:cxn>
              <a:cxn ang="0">
                <a:pos x="128" y="372"/>
              </a:cxn>
              <a:cxn ang="0">
                <a:pos x="90" y="345"/>
              </a:cxn>
              <a:cxn ang="0">
                <a:pos x="55" y="311"/>
              </a:cxn>
              <a:cxn ang="0">
                <a:pos x="24" y="272"/>
              </a:cxn>
              <a:cxn ang="0">
                <a:pos x="21" y="271"/>
              </a:cxn>
              <a:cxn ang="0">
                <a:pos x="19" y="265"/>
              </a:cxn>
              <a:cxn ang="0">
                <a:pos x="14" y="252"/>
              </a:cxn>
              <a:cxn ang="0">
                <a:pos x="8" y="230"/>
              </a:cxn>
              <a:cxn ang="0">
                <a:pos x="3" y="197"/>
              </a:cxn>
              <a:cxn ang="0">
                <a:pos x="0" y="148"/>
              </a:cxn>
              <a:cxn ang="0">
                <a:pos x="0" y="84"/>
              </a:cxn>
              <a:cxn ang="0">
                <a:pos x="2" y="0"/>
              </a:cxn>
              <a:cxn ang="0">
                <a:pos x="2" y="0"/>
              </a:cxn>
            </a:cxnLst>
            <a:rect l="0" t="0" r="r" b="b"/>
            <a:pathLst>
              <a:path w="271" h="437">
                <a:moveTo>
                  <a:pt x="2" y="0"/>
                </a:moveTo>
                <a:lnTo>
                  <a:pt x="5" y="2"/>
                </a:lnTo>
                <a:lnTo>
                  <a:pt x="14" y="4"/>
                </a:lnTo>
                <a:lnTo>
                  <a:pt x="27" y="10"/>
                </a:lnTo>
                <a:lnTo>
                  <a:pt x="45" y="19"/>
                </a:lnTo>
                <a:lnTo>
                  <a:pt x="68" y="32"/>
                </a:lnTo>
                <a:lnTo>
                  <a:pt x="92" y="49"/>
                </a:lnTo>
                <a:lnTo>
                  <a:pt x="120" y="71"/>
                </a:lnTo>
                <a:lnTo>
                  <a:pt x="149" y="99"/>
                </a:lnTo>
                <a:lnTo>
                  <a:pt x="156" y="110"/>
                </a:lnTo>
                <a:lnTo>
                  <a:pt x="176" y="139"/>
                </a:lnTo>
                <a:lnTo>
                  <a:pt x="204" y="181"/>
                </a:lnTo>
                <a:lnTo>
                  <a:pt x="233" y="233"/>
                </a:lnTo>
                <a:lnTo>
                  <a:pt x="257" y="290"/>
                </a:lnTo>
                <a:lnTo>
                  <a:pt x="271" y="346"/>
                </a:lnTo>
                <a:lnTo>
                  <a:pt x="268" y="397"/>
                </a:lnTo>
                <a:lnTo>
                  <a:pt x="244" y="437"/>
                </a:lnTo>
                <a:lnTo>
                  <a:pt x="238" y="436"/>
                </a:lnTo>
                <a:lnTo>
                  <a:pt x="220" y="427"/>
                </a:lnTo>
                <a:lnTo>
                  <a:pt x="195" y="414"/>
                </a:lnTo>
                <a:lnTo>
                  <a:pt x="164" y="395"/>
                </a:lnTo>
                <a:lnTo>
                  <a:pt x="128" y="372"/>
                </a:lnTo>
                <a:lnTo>
                  <a:pt x="90" y="345"/>
                </a:lnTo>
                <a:lnTo>
                  <a:pt x="55" y="311"/>
                </a:lnTo>
                <a:lnTo>
                  <a:pt x="24" y="272"/>
                </a:lnTo>
                <a:lnTo>
                  <a:pt x="21" y="271"/>
                </a:lnTo>
                <a:lnTo>
                  <a:pt x="19" y="265"/>
                </a:lnTo>
                <a:lnTo>
                  <a:pt x="14" y="252"/>
                </a:lnTo>
                <a:lnTo>
                  <a:pt x="8" y="230"/>
                </a:lnTo>
                <a:lnTo>
                  <a:pt x="3" y="197"/>
                </a:lnTo>
                <a:lnTo>
                  <a:pt x="0" y="148"/>
                </a:lnTo>
                <a:lnTo>
                  <a:pt x="0" y="84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3" name="Freeform 545"/>
          <p:cNvSpPr>
            <a:spLocks noChangeAspect="1"/>
          </p:cNvSpPr>
          <p:nvPr/>
        </p:nvSpPr>
        <p:spPr bwMode="auto">
          <a:xfrm>
            <a:off x="5144615" y="3208061"/>
            <a:ext cx="32154" cy="23113"/>
          </a:xfrm>
          <a:custGeom>
            <a:avLst/>
            <a:gdLst/>
            <a:ahLst/>
            <a:cxnLst>
              <a:cxn ang="0">
                <a:pos x="83" y="43"/>
              </a:cxn>
              <a:cxn ang="0">
                <a:pos x="92" y="50"/>
              </a:cxn>
              <a:cxn ang="0">
                <a:pos x="110" y="63"/>
              </a:cxn>
              <a:cxn ang="0">
                <a:pos x="131" y="79"/>
              </a:cxn>
              <a:cxn ang="0">
                <a:pos x="144" y="88"/>
              </a:cxn>
              <a:cxn ang="0">
                <a:pos x="149" y="91"/>
              </a:cxn>
              <a:cxn ang="0">
                <a:pos x="159" y="100"/>
              </a:cxn>
              <a:cxn ang="0">
                <a:pos x="174" y="113"/>
              </a:cxn>
              <a:cxn ang="0">
                <a:pos x="197" y="136"/>
              </a:cxn>
              <a:cxn ang="0">
                <a:pos x="217" y="156"/>
              </a:cxn>
              <a:cxn ang="0">
                <a:pos x="226" y="165"/>
              </a:cxn>
              <a:cxn ang="0">
                <a:pos x="228" y="166"/>
              </a:cxn>
              <a:cxn ang="0">
                <a:pos x="231" y="171"/>
              </a:cxn>
              <a:cxn ang="0">
                <a:pos x="235" y="179"/>
              </a:cxn>
              <a:cxn ang="0">
                <a:pos x="226" y="188"/>
              </a:cxn>
              <a:cxn ang="0">
                <a:pos x="196" y="188"/>
              </a:cxn>
              <a:cxn ang="0">
                <a:pos x="192" y="188"/>
              </a:cxn>
              <a:cxn ang="0">
                <a:pos x="184" y="185"/>
              </a:cxn>
              <a:cxn ang="0">
                <a:pos x="169" y="181"/>
              </a:cxn>
              <a:cxn ang="0">
                <a:pos x="149" y="171"/>
              </a:cxn>
              <a:cxn ang="0">
                <a:pos x="144" y="171"/>
              </a:cxn>
              <a:cxn ang="0">
                <a:pos x="132" y="166"/>
              </a:cxn>
              <a:cxn ang="0">
                <a:pos x="110" y="155"/>
              </a:cxn>
              <a:cxn ang="0">
                <a:pos x="78" y="131"/>
              </a:cxn>
              <a:cxn ang="0">
                <a:pos x="69" y="124"/>
              </a:cxn>
              <a:cxn ang="0">
                <a:pos x="50" y="105"/>
              </a:cxn>
              <a:cxn ang="0">
                <a:pos x="30" y="85"/>
              </a:cxn>
              <a:cxn ang="0">
                <a:pos x="18" y="68"/>
              </a:cxn>
              <a:cxn ang="0">
                <a:pos x="11" y="55"/>
              </a:cxn>
              <a:cxn ang="0">
                <a:pos x="3" y="24"/>
              </a:cxn>
              <a:cxn ang="0">
                <a:pos x="3" y="3"/>
              </a:cxn>
              <a:cxn ang="0">
                <a:pos x="25" y="6"/>
              </a:cxn>
              <a:cxn ang="0">
                <a:pos x="30" y="11"/>
              </a:cxn>
              <a:cxn ang="0">
                <a:pos x="44" y="22"/>
              </a:cxn>
              <a:cxn ang="0">
                <a:pos x="62" y="33"/>
              </a:cxn>
              <a:cxn ang="0">
                <a:pos x="82" y="42"/>
              </a:cxn>
            </a:cxnLst>
            <a:rect l="0" t="0" r="r" b="b"/>
            <a:pathLst>
              <a:path w="235" h="189">
                <a:moveTo>
                  <a:pt x="82" y="42"/>
                </a:moveTo>
                <a:lnTo>
                  <a:pt x="83" y="43"/>
                </a:lnTo>
                <a:lnTo>
                  <a:pt x="87" y="46"/>
                </a:lnTo>
                <a:lnTo>
                  <a:pt x="92" y="50"/>
                </a:lnTo>
                <a:lnTo>
                  <a:pt x="101" y="56"/>
                </a:lnTo>
                <a:lnTo>
                  <a:pt x="110" y="63"/>
                </a:lnTo>
                <a:lnTo>
                  <a:pt x="120" y="71"/>
                </a:lnTo>
                <a:lnTo>
                  <a:pt x="131" y="79"/>
                </a:lnTo>
                <a:lnTo>
                  <a:pt x="144" y="87"/>
                </a:lnTo>
                <a:lnTo>
                  <a:pt x="144" y="88"/>
                </a:lnTo>
                <a:lnTo>
                  <a:pt x="146" y="90"/>
                </a:lnTo>
                <a:lnTo>
                  <a:pt x="149" y="91"/>
                </a:lnTo>
                <a:lnTo>
                  <a:pt x="154" y="95"/>
                </a:lnTo>
                <a:lnTo>
                  <a:pt x="159" y="100"/>
                </a:lnTo>
                <a:lnTo>
                  <a:pt x="167" y="105"/>
                </a:lnTo>
                <a:lnTo>
                  <a:pt x="174" y="113"/>
                </a:lnTo>
                <a:lnTo>
                  <a:pt x="183" y="120"/>
                </a:lnTo>
                <a:lnTo>
                  <a:pt x="197" y="136"/>
                </a:lnTo>
                <a:lnTo>
                  <a:pt x="208" y="147"/>
                </a:lnTo>
                <a:lnTo>
                  <a:pt x="217" y="156"/>
                </a:lnTo>
                <a:lnTo>
                  <a:pt x="222" y="162"/>
                </a:lnTo>
                <a:lnTo>
                  <a:pt x="226" y="165"/>
                </a:lnTo>
                <a:lnTo>
                  <a:pt x="227" y="166"/>
                </a:lnTo>
                <a:lnTo>
                  <a:pt x="228" y="166"/>
                </a:lnTo>
                <a:lnTo>
                  <a:pt x="228" y="168"/>
                </a:lnTo>
                <a:lnTo>
                  <a:pt x="231" y="171"/>
                </a:lnTo>
                <a:lnTo>
                  <a:pt x="233" y="175"/>
                </a:lnTo>
                <a:lnTo>
                  <a:pt x="235" y="179"/>
                </a:lnTo>
                <a:lnTo>
                  <a:pt x="232" y="185"/>
                </a:lnTo>
                <a:lnTo>
                  <a:pt x="226" y="188"/>
                </a:lnTo>
                <a:lnTo>
                  <a:pt x="213" y="189"/>
                </a:lnTo>
                <a:lnTo>
                  <a:pt x="196" y="188"/>
                </a:lnTo>
                <a:lnTo>
                  <a:pt x="194" y="188"/>
                </a:lnTo>
                <a:lnTo>
                  <a:pt x="192" y="188"/>
                </a:lnTo>
                <a:lnTo>
                  <a:pt x="189" y="186"/>
                </a:lnTo>
                <a:lnTo>
                  <a:pt x="184" y="185"/>
                </a:lnTo>
                <a:lnTo>
                  <a:pt x="178" y="184"/>
                </a:lnTo>
                <a:lnTo>
                  <a:pt x="169" y="181"/>
                </a:lnTo>
                <a:lnTo>
                  <a:pt x="160" y="176"/>
                </a:lnTo>
                <a:lnTo>
                  <a:pt x="149" y="171"/>
                </a:lnTo>
                <a:lnTo>
                  <a:pt x="148" y="171"/>
                </a:lnTo>
                <a:lnTo>
                  <a:pt x="144" y="171"/>
                </a:lnTo>
                <a:lnTo>
                  <a:pt x="139" y="169"/>
                </a:lnTo>
                <a:lnTo>
                  <a:pt x="132" y="166"/>
                </a:lnTo>
                <a:lnTo>
                  <a:pt x="122" y="160"/>
                </a:lnTo>
                <a:lnTo>
                  <a:pt x="110" y="155"/>
                </a:lnTo>
                <a:lnTo>
                  <a:pt x="95" y="145"/>
                </a:lnTo>
                <a:lnTo>
                  <a:pt x="78" y="131"/>
                </a:lnTo>
                <a:lnTo>
                  <a:pt x="76" y="130"/>
                </a:lnTo>
                <a:lnTo>
                  <a:pt x="69" y="124"/>
                </a:lnTo>
                <a:lnTo>
                  <a:pt x="61" y="116"/>
                </a:lnTo>
                <a:lnTo>
                  <a:pt x="50" y="105"/>
                </a:lnTo>
                <a:lnTo>
                  <a:pt x="40" y="95"/>
                </a:lnTo>
                <a:lnTo>
                  <a:pt x="30" y="85"/>
                </a:lnTo>
                <a:lnTo>
                  <a:pt x="23" y="75"/>
                </a:lnTo>
                <a:lnTo>
                  <a:pt x="18" y="68"/>
                </a:lnTo>
                <a:lnTo>
                  <a:pt x="15" y="65"/>
                </a:lnTo>
                <a:lnTo>
                  <a:pt x="11" y="55"/>
                </a:lnTo>
                <a:lnTo>
                  <a:pt x="6" y="40"/>
                </a:lnTo>
                <a:lnTo>
                  <a:pt x="3" y="24"/>
                </a:lnTo>
                <a:lnTo>
                  <a:pt x="0" y="11"/>
                </a:lnTo>
                <a:lnTo>
                  <a:pt x="3" y="3"/>
                </a:lnTo>
                <a:lnTo>
                  <a:pt x="10" y="0"/>
                </a:lnTo>
                <a:lnTo>
                  <a:pt x="25" y="6"/>
                </a:lnTo>
                <a:lnTo>
                  <a:pt x="26" y="7"/>
                </a:lnTo>
                <a:lnTo>
                  <a:pt x="30" y="11"/>
                </a:lnTo>
                <a:lnTo>
                  <a:pt x="37" y="16"/>
                </a:lnTo>
                <a:lnTo>
                  <a:pt x="44" y="22"/>
                </a:lnTo>
                <a:lnTo>
                  <a:pt x="53" y="27"/>
                </a:lnTo>
                <a:lnTo>
                  <a:pt x="62" y="33"/>
                </a:lnTo>
                <a:lnTo>
                  <a:pt x="72" y="39"/>
                </a:lnTo>
                <a:lnTo>
                  <a:pt x="82" y="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4" name="Freeform 546"/>
          <p:cNvSpPr>
            <a:spLocks noChangeAspect="1"/>
          </p:cNvSpPr>
          <p:nvPr/>
        </p:nvSpPr>
        <p:spPr bwMode="auto">
          <a:xfrm>
            <a:off x="5144615" y="3208061"/>
            <a:ext cx="32154" cy="23113"/>
          </a:xfrm>
          <a:custGeom>
            <a:avLst/>
            <a:gdLst/>
            <a:ahLst/>
            <a:cxnLst>
              <a:cxn ang="0">
                <a:pos x="83" y="43"/>
              </a:cxn>
              <a:cxn ang="0">
                <a:pos x="92" y="50"/>
              </a:cxn>
              <a:cxn ang="0">
                <a:pos x="110" y="63"/>
              </a:cxn>
              <a:cxn ang="0">
                <a:pos x="131" y="79"/>
              </a:cxn>
              <a:cxn ang="0">
                <a:pos x="144" y="88"/>
              </a:cxn>
              <a:cxn ang="0">
                <a:pos x="149" y="91"/>
              </a:cxn>
              <a:cxn ang="0">
                <a:pos x="159" y="100"/>
              </a:cxn>
              <a:cxn ang="0">
                <a:pos x="174" y="113"/>
              </a:cxn>
              <a:cxn ang="0">
                <a:pos x="197" y="136"/>
              </a:cxn>
              <a:cxn ang="0">
                <a:pos x="217" y="156"/>
              </a:cxn>
              <a:cxn ang="0">
                <a:pos x="226" y="165"/>
              </a:cxn>
              <a:cxn ang="0">
                <a:pos x="228" y="166"/>
              </a:cxn>
              <a:cxn ang="0">
                <a:pos x="231" y="171"/>
              </a:cxn>
              <a:cxn ang="0">
                <a:pos x="235" y="179"/>
              </a:cxn>
              <a:cxn ang="0">
                <a:pos x="226" y="188"/>
              </a:cxn>
              <a:cxn ang="0">
                <a:pos x="196" y="188"/>
              </a:cxn>
              <a:cxn ang="0">
                <a:pos x="192" y="188"/>
              </a:cxn>
              <a:cxn ang="0">
                <a:pos x="184" y="185"/>
              </a:cxn>
              <a:cxn ang="0">
                <a:pos x="169" y="181"/>
              </a:cxn>
              <a:cxn ang="0">
                <a:pos x="149" y="171"/>
              </a:cxn>
              <a:cxn ang="0">
                <a:pos x="144" y="171"/>
              </a:cxn>
              <a:cxn ang="0">
                <a:pos x="132" y="166"/>
              </a:cxn>
              <a:cxn ang="0">
                <a:pos x="110" y="155"/>
              </a:cxn>
              <a:cxn ang="0">
                <a:pos x="78" y="131"/>
              </a:cxn>
              <a:cxn ang="0">
                <a:pos x="69" y="124"/>
              </a:cxn>
              <a:cxn ang="0">
                <a:pos x="50" y="105"/>
              </a:cxn>
              <a:cxn ang="0">
                <a:pos x="30" y="85"/>
              </a:cxn>
              <a:cxn ang="0">
                <a:pos x="18" y="68"/>
              </a:cxn>
              <a:cxn ang="0">
                <a:pos x="11" y="55"/>
              </a:cxn>
              <a:cxn ang="0">
                <a:pos x="3" y="24"/>
              </a:cxn>
              <a:cxn ang="0">
                <a:pos x="3" y="3"/>
              </a:cxn>
              <a:cxn ang="0">
                <a:pos x="25" y="6"/>
              </a:cxn>
              <a:cxn ang="0">
                <a:pos x="30" y="11"/>
              </a:cxn>
              <a:cxn ang="0">
                <a:pos x="44" y="22"/>
              </a:cxn>
              <a:cxn ang="0">
                <a:pos x="62" y="33"/>
              </a:cxn>
              <a:cxn ang="0">
                <a:pos x="82" y="42"/>
              </a:cxn>
            </a:cxnLst>
            <a:rect l="0" t="0" r="r" b="b"/>
            <a:pathLst>
              <a:path w="235" h="189">
                <a:moveTo>
                  <a:pt x="82" y="42"/>
                </a:moveTo>
                <a:lnTo>
                  <a:pt x="83" y="43"/>
                </a:lnTo>
                <a:lnTo>
                  <a:pt x="87" y="46"/>
                </a:lnTo>
                <a:lnTo>
                  <a:pt x="92" y="50"/>
                </a:lnTo>
                <a:lnTo>
                  <a:pt x="101" y="56"/>
                </a:lnTo>
                <a:lnTo>
                  <a:pt x="110" y="63"/>
                </a:lnTo>
                <a:lnTo>
                  <a:pt x="120" y="71"/>
                </a:lnTo>
                <a:lnTo>
                  <a:pt x="131" y="79"/>
                </a:lnTo>
                <a:lnTo>
                  <a:pt x="144" y="87"/>
                </a:lnTo>
                <a:lnTo>
                  <a:pt x="144" y="88"/>
                </a:lnTo>
                <a:lnTo>
                  <a:pt x="146" y="90"/>
                </a:lnTo>
                <a:lnTo>
                  <a:pt x="149" y="91"/>
                </a:lnTo>
                <a:lnTo>
                  <a:pt x="154" y="95"/>
                </a:lnTo>
                <a:lnTo>
                  <a:pt x="159" y="100"/>
                </a:lnTo>
                <a:lnTo>
                  <a:pt x="167" y="105"/>
                </a:lnTo>
                <a:lnTo>
                  <a:pt x="174" y="113"/>
                </a:lnTo>
                <a:lnTo>
                  <a:pt x="183" y="120"/>
                </a:lnTo>
                <a:lnTo>
                  <a:pt x="197" y="136"/>
                </a:lnTo>
                <a:lnTo>
                  <a:pt x="208" y="147"/>
                </a:lnTo>
                <a:lnTo>
                  <a:pt x="217" y="156"/>
                </a:lnTo>
                <a:lnTo>
                  <a:pt x="222" y="162"/>
                </a:lnTo>
                <a:lnTo>
                  <a:pt x="226" y="165"/>
                </a:lnTo>
                <a:lnTo>
                  <a:pt x="227" y="166"/>
                </a:lnTo>
                <a:lnTo>
                  <a:pt x="228" y="166"/>
                </a:lnTo>
                <a:lnTo>
                  <a:pt x="228" y="168"/>
                </a:lnTo>
                <a:lnTo>
                  <a:pt x="231" y="171"/>
                </a:lnTo>
                <a:lnTo>
                  <a:pt x="233" y="175"/>
                </a:lnTo>
                <a:lnTo>
                  <a:pt x="235" y="179"/>
                </a:lnTo>
                <a:lnTo>
                  <a:pt x="232" y="185"/>
                </a:lnTo>
                <a:lnTo>
                  <a:pt x="226" y="188"/>
                </a:lnTo>
                <a:lnTo>
                  <a:pt x="213" y="189"/>
                </a:lnTo>
                <a:lnTo>
                  <a:pt x="196" y="188"/>
                </a:lnTo>
                <a:lnTo>
                  <a:pt x="194" y="188"/>
                </a:lnTo>
                <a:lnTo>
                  <a:pt x="192" y="188"/>
                </a:lnTo>
                <a:lnTo>
                  <a:pt x="189" y="186"/>
                </a:lnTo>
                <a:lnTo>
                  <a:pt x="184" y="185"/>
                </a:lnTo>
                <a:lnTo>
                  <a:pt x="178" y="184"/>
                </a:lnTo>
                <a:lnTo>
                  <a:pt x="169" y="181"/>
                </a:lnTo>
                <a:lnTo>
                  <a:pt x="160" y="176"/>
                </a:lnTo>
                <a:lnTo>
                  <a:pt x="149" y="171"/>
                </a:lnTo>
                <a:lnTo>
                  <a:pt x="148" y="171"/>
                </a:lnTo>
                <a:lnTo>
                  <a:pt x="144" y="171"/>
                </a:lnTo>
                <a:lnTo>
                  <a:pt x="139" y="169"/>
                </a:lnTo>
                <a:lnTo>
                  <a:pt x="132" y="166"/>
                </a:lnTo>
                <a:lnTo>
                  <a:pt x="122" y="160"/>
                </a:lnTo>
                <a:lnTo>
                  <a:pt x="110" y="155"/>
                </a:lnTo>
                <a:lnTo>
                  <a:pt x="95" y="145"/>
                </a:lnTo>
                <a:lnTo>
                  <a:pt x="78" y="131"/>
                </a:lnTo>
                <a:lnTo>
                  <a:pt x="76" y="130"/>
                </a:lnTo>
                <a:lnTo>
                  <a:pt x="69" y="124"/>
                </a:lnTo>
                <a:lnTo>
                  <a:pt x="61" y="116"/>
                </a:lnTo>
                <a:lnTo>
                  <a:pt x="50" y="105"/>
                </a:lnTo>
                <a:lnTo>
                  <a:pt x="40" y="95"/>
                </a:lnTo>
                <a:lnTo>
                  <a:pt x="30" y="85"/>
                </a:lnTo>
                <a:lnTo>
                  <a:pt x="23" y="75"/>
                </a:lnTo>
                <a:lnTo>
                  <a:pt x="18" y="68"/>
                </a:lnTo>
                <a:lnTo>
                  <a:pt x="15" y="65"/>
                </a:lnTo>
                <a:lnTo>
                  <a:pt x="11" y="55"/>
                </a:lnTo>
                <a:lnTo>
                  <a:pt x="6" y="40"/>
                </a:lnTo>
                <a:lnTo>
                  <a:pt x="3" y="24"/>
                </a:lnTo>
                <a:lnTo>
                  <a:pt x="0" y="11"/>
                </a:lnTo>
                <a:lnTo>
                  <a:pt x="3" y="3"/>
                </a:lnTo>
                <a:lnTo>
                  <a:pt x="10" y="0"/>
                </a:lnTo>
                <a:lnTo>
                  <a:pt x="25" y="6"/>
                </a:lnTo>
                <a:lnTo>
                  <a:pt x="26" y="7"/>
                </a:lnTo>
                <a:lnTo>
                  <a:pt x="30" y="11"/>
                </a:lnTo>
                <a:lnTo>
                  <a:pt x="37" y="16"/>
                </a:lnTo>
                <a:lnTo>
                  <a:pt x="44" y="22"/>
                </a:lnTo>
                <a:lnTo>
                  <a:pt x="53" y="27"/>
                </a:lnTo>
                <a:lnTo>
                  <a:pt x="62" y="33"/>
                </a:lnTo>
                <a:lnTo>
                  <a:pt x="72" y="39"/>
                </a:lnTo>
                <a:lnTo>
                  <a:pt x="82" y="42"/>
                </a:lnTo>
                <a:lnTo>
                  <a:pt x="82" y="42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5" name="Freeform 547"/>
          <p:cNvSpPr>
            <a:spLocks noChangeAspect="1"/>
          </p:cNvSpPr>
          <p:nvPr/>
        </p:nvSpPr>
        <p:spPr bwMode="auto">
          <a:xfrm>
            <a:off x="5155333" y="3164179"/>
            <a:ext cx="39188" cy="48907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7" y="0"/>
              </a:cxn>
              <a:cxn ang="0">
                <a:pos x="17" y="0"/>
              </a:cxn>
              <a:cxn ang="0">
                <a:pos x="34" y="2"/>
              </a:cxn>
              <a:cxn ang="0">
                <a:pos x="56" y="6"/>
              </a:cxn>
              <a:cxn ang="0">
                <a:pos x="81" y="13"/>
              </a:cxn>
              <a:cxn ang="0">
                <a:pos x="107" y="26"/>
              </a:cxn>
              <a:cxn ang="0">
                <a:pos x="137" y="45"/>
              </a:cxn>
              <a:cxn ang="0">
                <a:pos x="167" y="71"/>
              </a:cxn>
              <a:cxn ang="0">
                <a:pos x="174" y="83"/>
              </a:cxn>
              <a:cxn ang="0">
                <a:pos x="195" y="110"/>
              </a:cxn>
              <a:cxn ang="0">
                <a:pos x="222" y="151"/>
              </a:cxn>
              <a:cxn ang="0">
                <a:pos x="250" y="202"/>
              </a:cxn>
              <a:cxn ang="0">
                <a:pos x="274" y="255"/>
              </a:cxn>
              <a:cxn ang="0">
                <a:pos x="287" y="310"/>
              </a:cxn>
              <a:cxn ang="0">
                <a:pos x="283" y="359"/>
              </a:cxn>
              <a:cxn ang="0">
                <a:pos x="259" y="400"/>
              </a:cxn>
              <a:cxn ang="0">
                <a:pos x="253" y="400"/>
              </a:cxn>
              <a:cxn ang="0">
                <a:pos x="235" y="395"/>
              </a:cxn>
              <a:cxn ang="0">
                <a:pos x="208" y="388"/>
              </a:cxn>
              <a:cxn ang="0">
                <a:pos x="177" y="375"/>
              </a:cxn>
              <a:cxn ang="0">
                <a:pos x="142" y="358"/>
              </a:cxn>
              <a:cxn ang="0">
                <a:pos x="105" y="336"/>
              </a:cxn>
              <a:cxn ang="0">
                <a:pos x="68" y="307"/>
              </a:cxn>
              <a:cxn ang="0">
                <a:pos x="37" y="270"/>
              </a:cxn>
              <a:cxn ang="0">
                <a:pos x="34" y="270"/>
              </a:cxn>
              <a:cxn ang="0">
                <a:pos x="29" y="264"/>
              </a:cxn>
              <a:cxn ang="0">
                <a:pos x="23" y="251"/>
              </a:cxn>
              <a:cxn ang="0">
                <a:pos x="15" y="229"/>
              </a:cxn>
              <a:cxn ang="0">
                <a:pos x="9" y="196"/>
              </a:cxn>
              <a:cxn ang="0">
                <a:pos x="3" y="148"/>
              </a:cxn>
              <a:cxn ang="0">
                <a:pos x="0" y="84"/>
              </a:cxn>
              <a:cxn ang="0">
                <a:pos x="3" y="0"/>
              </a:cxn>
            </a:cxnLst>
            <a:rect l="0" t="0" r="r" b="b"/>
            <a:pathLst>
              <a:path w="287" h="400">
                <a:moveTo>
                  <a:pt x="3" y="0"/>
                </a:moveTo>
                <a:lnTo>
                  <a:pt x="7" y="0"/>
                </a:lnTo>
                <a:lnTo>
                  <a:pt x="17" y="0"/>
                </a:lnTo>
                <a:lnTo>
                  <a:pt x="34" y="2"/>
                </a:lnTo>
                <a:lnTo>
                  <a:pt x="56" y="6"/>
                </a:lnTo>
                <a:lnTo>
                  <a:pt x="81" y="13"/>
                </a:lnTo>
                <a:lnTo>
                  <a:pt x="107" y="26"/>
                </a:lnTo>
                <a:lnTo>
                  <a:pt x="137" y="45"/>
                </a:lnTo>
                <a:lnTo>
                  <a:pt x="167" y="71"/>
                </a:lnTo>
                <a:lnTo>
                  <a:pt x="174" y="83"/>
                </a:lnTo>
                <a:lnTo>
                  <a:pt x="195" y="110"/>
                </a:lnTo>
                <a:lnTo>
                  <a:pt x="222" y="151"/>
                </a:lnTo>
                <a:lnTo>
                  <a:pt x="250" y="202"/>
                </a:lnTo>
                <a:lnTo>
                  <a:pt x="274" y="255"/>
                </a:lnTo>
                <a:lnTo>
                  <a:pt x="287" y="310"/>
                </a:lnTo>
                <a:lnTo>
                  <a:pt x="283" y="359"/>
                </a:lnTo>
                <a:lnTo>
                  <a:pt x="259" y="400"/>
                </a:lnTo>
                <a:lnTo>
                  <a:pt x="253" y="400"/>
                </a:lnTo>
                <a:lnTo>
                  <a:pt x="235" y="395"/>
                </a:lnTo>
                <a:lnTo>
                  <a:pt x="208" y="388"/>
                </a:lnTo>
                <a:lnTo>
                  <a:pt x="177" y="375"/>
                </a:lnTo>
                <a:lnTo>
                  <a:pt x="142" y="358"/>
                </a:lnTo>
                <a:lnTo>
                  <a:pt x="105" y="336"/>
                </a:lnTo>
                <a:lnTo>
                  <a:pt x="68" y="307"/>
                </a:lnTo>
                <a:lnTo>
                  <a:pt x="37" y="270"/>
                </a:lnTo>
                <a:lnTo>
                  <a:pt x="34" y="270"/>
                </a:lnTo>
                <a:lnTo>
                  <a:pt x="29" y="264"/>
                </a:lnTo>
                <a:lnTo>
                  <a:pt x="23" y="251"/>
                </a:lnTo>
                <a:lnTo>
                  <a:pt x="15" y="229"/>
                </a:lnTo>
                <a:lnTo>
                  <a:pt x="9" y="196"/>
                </a:lnTo>
                <a:lnTo>
                  <a:pt x="3" y="148"/>
                </a:lnTo>
                <a:lnTo>
                  <a:pt x="0" y="84"/>
                </a:lnTo>
                <a:lnTo>
                  <a:pt x="3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6" name="Freeform 548"/>
          <p:cNvSpPr>
            <a:spLocks noChangeAspect="1"/>
          </p:cNvSpPr>
          <p:nvPr/>
        </p:nvSpPr>
        <p:spPr bwMode="auto">
          <a:xfrm>
            <a:off x="5155333" y="3164179"/>
            <a:ext cx="39188" cy="48907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7" y="0"/>
              </a:cxn>
              <a:cxn ang="0">
                <a:pos x="17" y="0"/>
              </a:cxn>
              <a:cxn ang="0">
                <a:pos x="34" y="2"/>
              </a:cxn>
              <a:cxn ang="0">
                <a:pos x="56" y="6"/>
              </a:cxn>
              <a:cxn ang="0">
                <a:pos x="81" y="13"/>
              </a:cxn>
              <a:cxn ang="0">
                <a:pos x="107" y="26"/>
              </a:cxn>
              <a:cxn ang="0">
                <a:pos x="137" y="45"/>
              </a:cxn>
              <a:cxn ang="0">
                <a:pos x="167" y="71"/>
              </a:cxn>
              <a:cxn ang="0">
                <a:pos x="174" y="83"/>
              </a:cxn>
              <a:cxn ang="0">
                <a:pos x="195" y="110"/>
              </a:cxn>
              <a:cxn ang="0">
                <a:pos x="222" y="151"/>
              </a:cxn>
              <a:cxn ang="0">
                <a:pos x="250" y="202"/>
              </a:cxn>
              <a:cxn ang="0">
                <a:pos x="274" y="255"/>
              </a:cxn>
              <a:cxn ang="0">
                <a:pos x="287" y="310"/>
              </a:cxn>
              <a:cxn ang="0">
                <a:pos x="283" y="359"/>
              </a:cxn>
              <a:cxn ang="0">
                <a:pos x="259" y="400"/>
              </a:cxn>
              <a:cxn ang="0">
                <a:pos x="253" y="400"/>
              </a:cxn>
              <a:cxn ang="0">
                <a:pos x="235" y="395"/>
              </a:cxn>
              <a:cxn ang="0">
                <a:pos x="208" y="388"/>
              </a:cxn>
              <a:cxn ang="0">
                <a:pos x="177" y="375"/>
              </a:cxn>
              <a:cxn ang="0">
                <a:pos x="142" y="358"/>
              </a:cxn>
              <a:cxn ang="0">
                <a:pos x="105" y="336"/>
              </a:cxn>
              <a:cxn ang="0">
                <a:pos x="68" y="307"/>
              </a:cxn>
              <a:cxn ang="0">
                <a:pos x="37" y="270"/>
              </a:cxn>
              <a:cxn ang="0">
                <a:pos x="34" y="270"/>
              </a:cxn>
              <a:cxn ang="0">
                <a:pos x="29" y="264"/>
              </a:cxn>
              <a:cxn ang="0">
                <a:pos x="23" y="251"/>
              </a:cxn>
              <a:cxn ang="0">
                <a:pos x="15" y="229"/>
              </a:cxn>
              <a:cxn ang="0">
                <a:pos x="9" y="196"/>
              </a:cxn>
              <a:cxn ang="0">
                <a:pos x="3" y="148"/>
              </a:cxn>
              <a:cxn ang="0">
                <a:pos x="0" y="84"/>
              </a:cxn>
              <a:cxn ang="0">
                <a:pos x="3" y="0"/>
              </a:cxn>
              <a:cxn ang="0">
                <a:pos x="3" y="0"/>
              </a:cxn>
            </a:cxnLst>
            <a:rect l="0" t="0" r="r" b="b"/>
            <a:pathLst>
              <a:path w="287" h="400">
                <a:moveTo>
                  <a:pt x="3" y="0"/>
                </a:moveTo>
                <a:lnTo>
                  <a:pt x="7" y="0"/>
                </a:lnTo>
                <a:lnTo>
                  <a:pt x="17" y="0"/>
                </a:lnTo>
                <a:lnTo>
                  <a:pt x="34" y="2"/>
                </a:lnTo>
                <a:lnTo>
                  <a:pt x="56" y="6"/>
                </a:lnTo>
                <a:lnTo>
                  <a:pt x="81" y="13"/>
                </a:lnTo>
                <a:lnTo>
                  <a:pt x="107" y="26"/>
                </a:lnTo>
                <a:lnTo>
                  <a:pt x="137" y="45"/>
                </a:lnTo>
                <a:lnTo>
                  <a:pt x="167" y="71"/>
                </a:lnTo>
                <a:lnTo>
                  <a:pt x="174" y="83"/>
                </a:lnTo>
                <a:lnTo>
                  <a:pt x="195" y="110"/>
                </a:lnTo>
                <a:lnTo>
                  <a:pt x="222" y="151"/>
                </a:lnTo>
                <a:lnTo>
                  <a:pt x="250" y="202"/>
                </a:lnTo>
                <a:lnTo>
                  <a:pt x="274" y="255"/>
                </a:lnTo>
                <a:lnTo>
                  <a:pt x="287" y="310"/>
                </a:lnTo>
                <a:lnTo>
                  <a:pt x="283" y="359"/>
                </a:lnTo>
                <a:lnTo>
                  <a:pt x="259" y="400"/>
                </a:lnTo>
                <a:lnTo>
                  <a:pt x="253" y="400"/>
                </a:lnTo>
                <a:lnTo>
                  <a:pt x="235" y="395"/>
                </a:lnTo>
                <a:lnTo>
                  <a:pt x="208" y="388"/>
                </a:lnTo>
                <a:lnTo>
                  <a:pt x="177" y="375"/>
                </a:lnTo>
                <a:lnTo>
                  <a:pt x="142" y="358"/>
                </a:lnTo>
                <a:lnTo>
                  <a:pt x="105" y="336"/>
                </a:lnTo>
                <a:lnTo>
                  <a:pt x="68" y="307"/>
                </a:lnTo>
                <a:lnTo>
                  <a:pt x="37" y="270"/>
                </a:lnTo>
                <a:lnTo>
                  <a:pt x="34" y="270"/>
                </a:lnTo>
                <a:lnTo>
                  <a:pt x="29" y="264"/>
                </a:lnTo>
                <a:lnTo>
                  <a:pt x="23" y="251"/>
                </a:lnTo>
                <a:lnTo>
                  <a:pt x="15" y="229"/>
                </a:lnTo>
                <a:lnTo>
                  <a:pt x="9" y="196"/>
                </a:lnTo>
                <a:lnTo>
                  <a:pt x="3" y="148"/>
                </a:lnTo>
                <a:lnTo>
                  <a:pt x="0" y="84"/>
                </a:lnTo>
                <a:lnTo>
                  <a:pt x="3" y="0"/>
                </a:lnTo>
                <a:lnTo>
                  <a:pt x="3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7" name="Freeform 549"/>
          <p:cNvSpPr>
            <a:spLocks noChangeAspect="1"/>
          </p:cNvSpPr>
          <p:nvPr/>
        </p:nvSpPr>
        <p:spPr bwMode="auto">
          <a:xfrm>
            <a:off x="5160692" y="3196672"/>
            <a:ext cx="30144" cy="18759"/>
          </a:xfrm>
          <a:custGeom>
            <a:avLst/>
            <a:gdLst/>
            <a:ahLst/>
            <a:cxnLst>
              <a:cxn ang="0">
                <a:pos x="77" y="18"/>
              </a:cxn>
              <a:cxn ang="0">
                <a:pos x="85" y="20"/>
              </a:cxn>
              <a:cxn ang="0">
                <a:pos x="99" y="28"/>
              </a:cxn>
              <a:cxn ang="0">
                <a:pos x="119" y="39"/>
              </a:cxn>
              <a:cxn ang="0">
                <a:pos x="130" y="48"/>
              </a:cxn>
              <a:cxn ang="0">
                <a:pos x="134" y="51"/>
              </a:cxn>
              <a:cxn ang="0">
                <a:pos x="144" y="58"/>
              </a:cxn>
              <a:cxn ang="0">
                <a:pos x="158" y="70"/>
              </a:cxn>
              <a:cxn ang="0">
                <a:pos x="183" y="91"/>
              </a:cxn>
              <a:cxn ang="0">
                <a:pos x="204" y="110"/>
              </a:cxn>
              <a:cxn ang="0">
                <a:pos x="212" y="120"/>
              </a:cxn>
              <a:cxn ang="0">
                <a:pos x="215" y="122"/>
              </a:cxn>
              <a:cxn ang="0">
                <a:pos x="217" y="126"/>
              </a:cxn>
              <a:cxn ang="0">
                <a:pos x="221" y="135"/>
              </a:cxn>
              <a:cxn ang="0">
                <a:pos x="214" y="143"/>
              </a:cxn>
              <a:cxn ang="0">
                <a:pos x="186" y="148"/>
              </a:cxn>
              <a:cxn ang="0">
                <a:pos x="181" y="149"/>
              </a:cxn>
              <a:cxn ang="0">
                <a:pos x="171" y="151"/>
              </a:cxn>
              <a:cxn ang="0">
                <a:pos x="156" y="148"/>
              </a:cxn>
              <a:cxn ang="0">
                <a:pos x="139" y="139"/>
              </a:cxn>
              <a:cxn ang="0">
                <a:pos x="134" y="138"/>
              </a:cxn>
              <a:cxn ang="0">
                <a:pos x="119" y="129"/>
              </a:cxn>
              <a:cxn ang="0">
                <a:pos x="95" y="113"/>
              </a:cxn>
              <a:cxn ang="0">
                <a:pos x="62" y="88"/>
              </a:cxn>
              <a:cxn ang="0">
                <a:pos x="53" y="81"/>
              </a:cxn>
              <a:cxn ang="0">
                <a:pos x="37" y="64"/>
              </a:cxn>
              <a:cxn ang="0">
                <a:pos x="17" y="44"/>
              </a:cxn>
              <a:cxn ang="0">
                <a:pos x="5" y="26"/>
              </a:cxn>
              <a:cxn ang="0">
                <a:pos x="2" y="22"/>
              </a:cxn>
              <a:cxn ang="0">
                <a:pos x="0" y="10"/>
              </a:cxn>
              <a:cxn ang="0">
                <a:pos x="7" y="0"/>
              </a:cxn>
              <a:cxn ang="0">
                <a:pos x="32" y="2"/>
              </a:cxn>
              <a:cxn ang="0">
                <a:pos x="34" y="3"/>
              </a:cxn>
              <a:cxn ang="0">
                <a:pos x="45" y="6"/>
              </a:cxn>
              <a:cxn ang="0">
                <a:pos x="58" y="10"/>
              </a:cxn>
              <a:cxn ang="0">
                <a:pos x="77" y="16"/>
              </a:cxn>
            </a:cxnLst>
            <a:rect l="0" t="0" r="r" b="b"/>
            <a:pathLst>
              <a:path w="221" h="151">
                <a:moveTo>
                  <a:pt x="77" y="16"/>
                </a:moveTo>
                <a:lnTo>
                  <a:pt x="77" y="18"/>
                </a:lnTo>
                <a:lnTo>
                  <a:pt x="81" y="19"/>
                </a:lnTo>
                <a:lnTo>
                  <a:pt x="85" y="20"/>
                </a:lnTo>
                <a:lnTo>
                  <a:pt x="91" y="23"/>
                </a:lnTo>
                <a:lnTo>
                  <a:pt x="99" y="28"/>
                </a:lnTo>
                <a:lnTo>
                  <a:pt x="108" y="33"/>
                </a:lnTo>
                <a:lnTo>
                  <a:pt x="119" y="39"/>
                </a:lnTo>
                <a:lnTo>
                  <a:pt x="130" y="47"/>
                </a:lnTo>
                <a:lnTo>
                  <a:pt x="130" y="48"/>
                </a:lnTo>
                <a:lnTo>
                  <a:pt x="132" y="49"/>
                </a:lnTo>
                <a:lnTo>
                  <a:pt x="134" y="51"/>
                </a:lnTo>
                <a:lnTo>
                  <a:pt x="139" y="54"/>
                </a:lnTo>
                <a:lnTo>
                  <a:pt x="144" y="58"/>
                </a:lnTo>
                <a:lnTo>
                  <a:pt x="151" y="64"/>
                </a:lnTo>
                <a:lnTo>
                  <a:pt x="158" y="70"/>
                </a:lnTo>
                <a:lnTo>
                  <a:pt x="167" y="77"/>
                </a:lnTo>
                <a:lnTo>
                  <a:pt x="183" y="91"/>
                </a:lnTo>
                <a:lnTo>
                  <a:pt x="195" y="103"/>
                </a:lnTo>
                <a:lnTo>
                  <a:pt x="204" y="110"/>
                </a:lnTo>
                <a:lnTo>
                  <a:pt x="210" y="116"/>
                </a:lnTo>
                <a:lnTo>
                  <a:pt x="212" y="120"/>
                </a:lnTo>
                <a:lnTo>
                  <a:pt x="214" y="122"/>
                </a:lnTo>
                <a:lnTo>
                  <a:pt x="215" y="122"/>
                </a:lnTo>
                <a:lnTo>
                  <a:pt x="215" y="123"/>
                </a:lnTo>
                <a:lnTo>
                  <a:pt x="217" y="126"/>
                </a:lnTo>
                <a:lnTo>
                  <a:pt x="220" y="130"/>
                </a:lnTo>
                <a:lnTo>
                  <a:pt x="221" y="135"/>
                </a:lnTo>
                <a:lnTo>
                  <a:pt x="220" y="139"/>
                </a:lnTo>
                <a:lnTo>
                  <a:pt x="214" y="143"/>
                </a:lnTo>
                <a:lnTo>
                  <a:pt x="202" y="146"/>
                </a:lnTo>
                <a:lnTo>
                  <a:pt x="186" y="148"/>
                </a:lnTo>
                <a:lnTo>
                  <a:pt x="185" y="149"/>
                </a:lnTo>
                <a:lnTo>
                  <a:pt x="181" y="149"/>
                </a:lnTo>
                <a:lnTo>
                  <a:pt x="177" y="151"/>
                </a:lnTo>
                <a:lnTo>
                  <a:pt x="171" y="151"/>
                </a:lnTo>
                <a:lnTo>
                  <a:pt x="163" y="151"/>
                </a:lnTo>
                <a:lnTo>
                  <a:pt x="156" y="148"/>
                </a:lnTo>
                <a:lnTo>
                  <a:pt x="147" y="145"/>
                </a:lnTo>
                <a:lnTo>
                  <a:pt x="139" y="139"/>
                </a:lnTo>
                <a:lnTo>
                  <a:pt x="138" y="139"/>
                </a:lnTo>
                <a:lnTo>
                  <a:pt x="134" y="138"/>
                </a:lnTo>
                <a:lnTo>
                  <a:pt x="128" y="135"/>
                </a:lnTo>
                <a:lnTo>
                  <a:pt x="119" y="129"/>
                </a:lnTo>
                <a:lnTo>
                  <a:pt x="109" y="122"/>
                </a:lnTo>
                <a:lnTo>
                  <a:pt x="95" y="113"/>
                </a:lnTo>
                <a:lnTo>
                  <a:pt x="80" y="103"/>
                </a:lnTo>
                <a:lnTo>
                  <a:pt x="62" y="88"/>
                </a:lnTo>
                <a:lnTo>
                  <a:pt x="60" y="87"/>
                </a:lnTo>
                <a:lnTo>
                  <a:pt x="53" y="81"/>
                </a:lnTo>
                <a:lnTo>
                  <a:pt x="46" y="74"/>
                </a:lnTo>
                <a:lnTo>
                  <a:pt x="37" y="64"/>
                </a:lnTo>
                <a:lnTo>
                  <a:pt x="27" y="54"/>
                </a:lnTo>
                <a:lnTo>
                  <a:pt x="17" y="44"/>
                </a:lnTo>
                <a:lnTo>
                  <a:pt x="9" y="35"/>
                </a:lnTo>
                <a:lnTo>
                  <a:pt x="5" y="26"/>
                </a:lnTo>
                <a:lnTo>
                  <a:pt x="4" y="25"/>
                </a:lnTo>
                <a:lnTo>
                  <a:pt x="2" y="22"/>
                </a:lnTo>
                <a:lnTo>
                  <a:pt x="0" y="16"/>
                </a:lnTo>
                <a:lnTo>
                  <a:pt x="0" y="10"/>
                </a:lnTo>
                <a:lnTo>
                  <a:pt x="2" y="5"/>
                </a:lnTo>
                <a:lnTo>
                  <a:pt x="7" y="0"/>
                </a:lnTo>
                <a:lnTo>
                  <a:pt x="17" y="0"/>
                </a:lnTo>
                <a:lnTo>
                  <a:pt x="32" y="2"/>
                </a:lnTo>
                <a:lnTo>
                  <a:pt x="32" y="3"/>
                </a:lnTo>
                <a:lnTo>
                  <a:pt x="34" y="3"/>
                </a:lnTo>
                <a:lnTo>
                  <a:pt x="39" y="5"/>
                </a:lnTo>
                <a:lnTo>
                  <a:pt x="45" y="6"/>
                </a:lnTo>
                <a:lnTo>
                  <a:pt x="51" y="9"/>
                </a:lnTo>
                <a:lnTo>
                  <a:pt x="58" y="10"/>
                </a:lnTo>
                <a:lnTo>
                  <a:pt x="67" y="13"/>
                </a:lnTo>
                <a:lnTo>
                  <a:pt x="77" y="1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8" name="Freeform 550"/>
          <p:cNvSpPr>
            <a:spLocks noChangeAspect="1"/>
          </p:cNvSpPr>
          <p:nvPr/>
        </p:nvSpPr>
        <p:spPr bwMode="auto">
          <a:xfrm>
            <a:off x="5160692" y="3196672"/>
            <a:ext cx="30144" cy="18759"/>
          </a:xfrm>
          <a:custGeom>
            <a:avLst/>
            <a:gdLst/>
            <a:ahLst/>
            <a:cxnLst>
              <a:cxn ang="0">
                <a:pos x="77" y="18"/>
              </a:cxn>
              <a:cxn ang="0">
                <a:pos x="85" y="20"/>
              </a:cxn>
              <a:cxn ang="0">
                <a:pos x="99" y="28"/>
              </a:cxn>
              <a:cxn ang="0">
                <a:pos x="119" y="39"/>
              </a:cxn>
              <a:cxn ang="0">
                <a:pos x="130" y="48"/>
              </a:cxn>
              <a:cxn ang="0">
                <a:pos x="134" y="51"/>
              </a:cxn>
              <a:cxn ang="0">
                <a:pos x="144" y="58"/>
              </a:cxn>
              <a:cxn ang="0">
                <a:pos x="158" y="70"/>
              </a:cxn>
              <a:cxn ang="0">
                <a:pos x="183" y="91"/>
              </a:cxn>
              <a:cxn ang="0">
                <a:pos x="204" y="110"/>
              </a:cxn>
              <a:cxn ang="0">
                <a:pos x="212" y="120"/>
              </a:cxn>
              <a:cxn ang="0">
                <a:pos x="215" y="122"/>
              </a:cxn>
              <a:cxn ang="0">
                <a:pos x="217" y="126"/>
              </a:cxn>
              <a:cxn ang="0">
                <a:pos x="221" y="135"/>
              </a:cxn>
              <a:cxn ang="0">
                <a:pos x="214" y="143"/>
              </a:cxn>
              <a:cxn ang="0">
                <a:pos x="186" y="148"/>
              </a:cxn>
              <a:cxn ang="0">
                <a:pos x="181" y="149"/>
              </a:cxn>
              <a:cxn ang="0">
                <a:pos x="171" y="151"/>
              </a:cxn>
              <a:cxn ang="0">
                <a:pos x="156" y="148"/>
              </a:cxn>
              <a:cxn ang="0">
                <a:pos x="139" y="139"/>
              </a:cxn>
              <a:cxn ang="0">
                <a:pos x="134" y="138"/>
              </a:cxn>
              <a:cxn ang="0">
                <a:pos x="119" y="129"/>
              </a:cxn>
              <a:cxn ang="0">
                <a:pos x="95" y="113"/>
              </a:cxn>
              <a:cxn ang="0">
                <a:pos x="62" y="88"/>
              </a:cxn>
              <a:cxn ang="0">
                <a:pos x="53" y="81"/>
              </a:cxn>
              <a:cxn ang="0">
                <a:pos x="37" y="64"/>
              </a:cxn>
              <a:cxn ang="0">
                <a:pos x="17" y="44"/>
              </a:cxn>
              <a:cxn ang="0">
                <a:pos x="5" y="26"/>
              </a:cxn>
              <a:cxn ang="0">
                <a:pos x="2" y="22"/>
              </a:cxn>
              <a:cxn ang="0">
                <a:pos x="0" y="10"/>
              </a:cxn>
              <a:cxn ang="0">
                <a:pos x="7" y="0"/>
              </a:cxn>
              <a:cxn ang="0">
                <a:pos x="32" y="2"/>
              </a:cxn>
              <a:cxn ang="0">
                <a:pos x="34" y="3"/>
              </a:cxn>
              <a:cxn ang="0">
                <a:pos x="45" y="6"/>
              </a:cxn>
              <a:cxn ang="0">
                <a:pos x="58" y="10"/>
              </a:cxn>
              <a:cxn ang="0">
                <a:pos x="77" y="16"/>
              </a:cxn>
            </a:cxnLst>
            <a:rect l="0" t="0" r="r" b="b"/>
            <a:pathLst>
              <a:path w="221" h="151">
                <a:moveTo>
                  <a:pt x="77" y="16"/>
                </a:moveTo>
                <a:lnTo>
                  <a:pt x="77" y="18"/>
                </a:lnTo>
                <a:lnTo>
                  <a:pt x="81" y="19"/>
                </a:lnTo>
                <a:lnTo>
                  <a:pt x="85" y="20"/>
                </a:lnTo>
                <a:lnTo>
                  <a:pt x="91" y="23"/>
                </a:lnTo>
                <a:lnTo>
                  <a:pt x="99" y="28"/>
                </a:lnTo>
                <a:lnTo>
                  <a:pt x="108" y="33"/>
                </a:lnTo>
                <a:lnTo>
                  <a:pt x="119" y="39"/>
                </a:lnTo>
                <a:lnTo>
                  <a:pt x="130" y="47"/>
                </a:lnTo>
                <a:lnTo>
                  <a:pt x="130" y="48"/>
                </a:lnTo>
                <a:lnTo>
                  <a:pt x="132" y="49"/>
                </a:lnTo>
                <a:lnTo>
                  <a:pt x="134" y="51"/>
                </a:lnTo>
                <a:lnTo>
                  <a:pt x="139" y="54"/>
                </a:lnTo>
                <a:lnTo>
                  <a:pt x="144" y="58"/>
                </a:lnTo>
                <a:lnTo>
                  <a:pt x="151" y="64"/>
                </a:lnTo>
                <a:lnTo>
                  <a:pt x="158" y="70"/>
                </a:lnTo>
                <a:lnTo>
                  <a:pt x="167" y="77"/>
                </a:lnTo>
                <a:lnTo>
                  <a:pt x="183" y="91"/>
                </a:lnTo>
                <a:lnTo>
                  <a:pt x="195" y="103"/>
                </a:lnTo>
                <a:lnTo>
                  <a:pt x="204" y="110"/>
                </a:lnTo>
                <a:lnTo>
                  <a:pt x="210" y="116"/>
                </a:lnTo>
                <a:lnTo>
                  <a:pt x="212" y="120"/>
                </a:lnTo>
                <a:lnTo>
                  <a:pt x="214" y="122"/>
                </a:lnTo>
                <a:lnTo>
                  <a:pt x="215" y="122"/>
                </a:lnTo>
                <a:lnTo>
                  <a:pt x="215" y="123"/>
                </a:lnTo>
                <a:lnTo>
                  <a:pt x="217" y="126"/>
                </a:lnTo>
                <a:lnTo>
                  <a:pt x="220" y="130"/>
                </a:lnTo>
                <a:lnTo>
                  <a:pt x="221" y="135"/>
                </a:lnTo>
                <a:lnTo>
                  <a:pt x="220" y="139"/>
                </a:lnTo>
                <a:lnTo>
                  <a:pt x="214" y="143"/>
                </a:lnTo>
                <a:lnTo>
                  <a:pt x="202" y="146"/>
                </a:lnTo>
                <a:lnTo>
                  <a:pt x="186" y="148"/>
                </a:lnTo>
                <a:lnTo>
                  <a:pt x="185" y="149"/>
                </a:lnTo>
                <a:lnTo>
                  <a:pt x="181" y="149"/>
                </a:lnTo>
                <a:lnTo>
                  <a:pt x="177" y="151"/>
                </a:lnTo>
                <a:lnTo>
                  <a:pt x="171" y="151"/>
                </a:lnTo>
                <a:lnTo>
                  <a:pt x="163" y="151"/>
                </a:lnTo>
                <a:lnTo>
                  <a:pt x="156" y="148"/>
                </a:lnTo>
                <a:lnTo>
                  <a:pt x="147" y="145"/>
                </a:lnTo>
                <a:lnTo>
                  <a:pt x="139" y="139"/>
                </a:lnTo>
                <a:lnTo>
                  <a:pt x="138" y="139"/>
                </a:lnTo>
                <a:lnTo>
                  <a:pt x="134" y="138"/>
                </a:lnTo>
                <a:lnTo>
                  <a:pt x="128" y="135"/>
                </a:lnTo>
                <a:lnTo>
                  <a:pt x="119" y="129"/>
                </a:lnTo>
                <a:lnTo>
                  <a:pt x="109" y="122"/>
                </a:lnTo>
                <a:lnTo>
                  <a:pt x="95" y="113"/>
                </a:lnTo>
                <a:lnTo>
                  <a:pt x="80" y="103"/>
                </a:lnTo>
                <a:lnTo>
                  <a:pt x="62" y="88"/>
                </a:lnTo>
                <a:lnTo>
                  <a:pt x="60" y="87"/>
                </a:lnTo>
                <a:lnTo>
                  <a:pt x="53" y="81"/>
                </a:lnTo>
                <a:lnTo>
                  <a:pt x="46" y="74"/>
                </a:lnTo>
                <a:lnTo>
                  <a:pt x="37" y="64"/>
                </a:lnTo>
                <a:lnTo>
                  <a:pt x="27" y="54"/>
                </a:lnTo>
                <a:lnTo>
                  <a:pt x="17" y="44"/>
                </a:lnTo>
                <a:lnTo>
                  <a:pt x="9" y="35"/>
                </a:lnTo>
                <a:lnTo>
                  <a:pt x="5" y="26"/>
                </a:lnTo>
                <a:lnTo>
                  <a:pt x="4" y="25"/>
                </a:lnTo>
                <a:lnTo>
                  <a:pt x="2" y="22"/>
                </a:lnTo>
                <a:lnTo>
                  <a:pt x="0" y="16"/>
                </a:lnTo>
                <a:lnTo>
                  <a:pt x="0" y="10"/>
                </a:lnTo>
                <a:lnTo>
                  <a:pt x="2" y="5"/>
                </a:lnTo>
                <a:lnTo>
                  <a:pt x="7" y="0"/>
                </a:lnTo>
                <a:lnTo>
                  <a:pt x="17" y="0"/>
                </a:lnTo>
                <a:lnTo>
                  <a:pt x="32" y="2"/>
                </a:lnTo>
                <a:lnTo>
                  <a:pt x="32" y="3"/>
                </a:lnTo>
                <a:lnTo>
                  <a:pt x="34" y="3"/>
                </a:lnTo>
                <a:lnTo>
                  <a:pt x="39" y="5"/>
                </a:lnTo>
                <a:lnTo>
                  <a:pt x="45" y="6"/>
                </a:lnTo>
                <a:lnTo>
                  <a:pt x="51" y="9"/>
                </a:lnTo>
                <a:lnTo>
                  <a:pt x="58" y="10"/>
                </a:lnTo>
                <a:lnTo>
                  <a:pt x="67" y="13"/>
                </a:lnTo>
                <a:lnTo>
                  <a:pt x="77" y="16"/>
                </a:lnTo>
                <a:lnTo>
                  <a:pt x="77" y="16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2999" name="Freeform 551"/>
          <p:cNvSpPr>
            <a:spLocks noChangeAspect="1"/>
          </p:cNvSpPr>
          <p:nvPr/>
        </p:nvSpPr>
        <p:spPr bwMode="auto">
          <a:xfrm>
            <a:off x="5168396" y="3158819"/>
            <a:ext cx="40192" cy="44552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7" y="0"/>
              </a:cxn>
              <a:cxn ang="0">
                <a:pos x="23" y="0"/>
              </a:cxn>
              <a:cxn ang="0">
                <a:pos x="34" y="3"/>
              </a:cxn>
              <a:cxn ang="0">
                <a:pos x="48" y="6"/>
              </a:cxn>
              <a:cxn ang="0">
                <a:pos x="66" y="15"/>
              </a:cxn>
              <a:cxn ang="0">
                <a:pos x="87" y="28"/>
              </a:cxn>
              <a:cxn ang="0">
                <a:pos x="112" y="46"/>
              </a:cxn>
              <a:cxn ang="0">
                <a:pos x="140" y="71"/>
              </a:cxn>
              <a:cxn ang="0">
                <a:pos x="149" y="80"/>
              </a:cxn>
              <a:cxn ang="0">
                <a:pos x="174" y="100"/>
              </a:cxn>
              <a:cxn ang="0">
                <a:pos x="208" y="130"/>
              </a:cxn>
              <a:cxn ang="0">
                <a:pos x="242" y="171"/>
              </a:cxn>
              <a:cxn ang="0">
                <a:pos x="273" y="216"/>
              </a:cxn>
              <a:cxn ang="0">
                <a:pos x="292" y="265"/>
              </a:cxn>
              <a:cxn ang="0">
                <a:pos x="292" y="316"/>
              </a:cxn>
              <a:cxn ang="0">
                <a:pos x="266" y="365"/>
              </a:cxn>
              <a:cxn ang="0">
                <a:pos x="260" y="363"/>
              </a:cxn>
              <a:cxn ang="0">
                <a:pos x="245" y="355"/>
              </a:cxn>
              <a:cxn ang="0">
                <a:pos x="221" y="342"/>
              </a:cxn>
              <a:cxn ang="0">
                <a:pos x="191" y="326"/>
              </a:cxn>
              <a:cxn ang="0">
                <a:pos x="158" y="305"/>
              </a:cxn>
              <a:cxn ang="0">
                <a:pos x="123" y="282"/>
              </a:cxn>
              <a:cxn ang="0">
                <a:pos x="87" y="256"/>
              </a:cxn>
              <a:cxn ang="0">
                <a:pos x="56" y="229"/>
              </a:cxn>
              <a:cxn ang="0">
                <a:pos x="51" y="226"/>
              </a:cxn>
              <a:cxn ang="0">
                <a:pos x="42" y="217"/>
              </a:cxn>
              <a:cxn ang="0">
                <a:pos x="29" y="201"/>
              </a:cxn>
              <a:cxn ang="0">
                <a:pos x="17" y="178"/>
              </a:cxn>
              <a:cxn ang="0">
                <a:pos x="5" y="146"/>
              </a:cxn>
              <a:cxn ang="0">
                <a:pos x="0" y="107"/>
              </a:cxn>
              <a:cxn ang="0">
                <a:pos x="1" y="58"/>
              </a:cxn>
              <a:cxn ang="0">
                <a:pos x="15" y="0"/>
              </a:cxn>
            </a:cxnLst>
            <a:rect l="0" t="0" r="r" b="b"/>
            <a:pathLst>
              <a:path w="292" h="365">
                <a:moveTo>
                  <a:pt x="15" y="0"/>
                </a:moveTo>
                <a:lnTo>
                  <a:pt x="17" y="0"/>
                </a:lnTo>
                <a:lnTo>
                  <a:pt x="23" y="0"/>
                </a:lnTo>
                <a:lnTo>
                  <a:pt x="34" y="3"/>
                </a:lnTo>
                <a:lnTo>
                  <a:pt x="48" y="6"/>
                </a:lnTo>
                <a:lnTo>
                  <a:pt x="66" y="15"/>
                </a:lnTo>
                <a:lnTo>
                  <a:pt x="87" y="28"/>
                </a:lnTo>
                <a:lnTo>
                  <a:pt x="112" y="46"/>
                </a:lnTo>
                <a:lnTo>
                  <a:pt x="140" y="71"/>
                </a:lnTo>
                <a:lnTo>
                  <a:pt x="149" y="80"/>
                </a:lnTo>
                <a:lnTo>
                  <a:pt x="174" y="100"/>
                </a:lnTo>
                <a:lnTo>
                  <a:pt x="208" y="130"/>
                </a:lnTo>
                <a:lnTo>
                  <a:pt x="242" y="171"/>
                </a:lnTo>
                <a:lnTo>
                  <a:pt x="273" y="216"/>
                </a:lnTo>
                <a:lnTo>
                  <a:pt x="292" y="265"/>
                </a:lnTo>
                <a:lnTo>
                  <a:pt x="292" y="316"/>
                </a:lnTo>
                <a:lnTo>
                  <a:pt x="266" y="365"/>
                </a:lnTo>
                <a:lnTo>
                  <a:pt x="260" y="363"/>
                </a:lnTo>
                <a:lnTo>
                  <a:pt x="245" y="355"/>
                </a:lnTo>
                <a:lnTo>
                  <a:pt x="221" y="342"/>
                </a:lnTo>
                <a:lnTo>
                  <a:pt x="191" y="326"/>
                </a:lnTo>
                <a:lnTo>
                  <a:pt x="158" y="305"/>
                </a:lnTo>
                <a:lnTo>
                  <a:pt x="123" y="282"/>
                </a:lnTo>
                <a:lnTo>
                  <a:pt x="87" y="256"/>
                </a:lnTo>
                <a:lnTo>
                  <a:pt x="56" y="229"/>
                </a:lnTo>
                <a:lnTo>
                  <a:pt x="51" y="226"/>
                </a:lnTo>
                <a:lnTo>
                  <a:pt x="42" y="217"/>
                </a:lnTo>
                <a:lnTo>
                  <a:pt x="29" y="201"/>
                </a:lnTo>
                <a:lnTo>
                  <a:pt x="17" y="178"/>
                </a:lnTo>
                <a:lnTo>
                  <a:pt x="5" y="146"/>
                </a:lnTo>
                <a:lnTo>
                  <a:pt x="0" y="107"/>
                </a:lnTo>
                <a:lnTo>
                  <a:pt x="1" y="58"/>
                </a:lnTo>
                <a:lnTo>
                  <a:pt x="1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0" name="Freeform 552"/>
          <p:cNvSpPr>
            <a:spLocks noChangeAspect="1"/>
          </p:cNvSpPr>
          <p:nvPr/>
        </p:nvSpPr>
        <p:spPr bwMode="auto">
          <a:xfrm>
            <a:off x="5168396" y="3158819"/>
            <a:ext cx="40192" cy="44552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7" y="0"/>
              </a:cxn>
              <a:cxn ang="0">
                <a:pos x="23" y="0"/>
              </a:cxn>
              <a:cxn ang="0">
                <a:pos x="34" y="3"/>
              </a:cxn>
              <a:cxn ang="0">
                <a:pos x="48" y="6"/>
              </a:cxn>
              <a:cxn ang="0">
                <a:pos x="66" y="15"/>
              </a:cxn>
              <a:cxn ang="0">
                <a:pos x="87" y="28"/>
              </a:cxn>
              <a:cxn ang="0">
                <a:pos x="112" y="46"/>
              </a:cxn>
              <a:cxn ang="0">
                <a:pos x="140" y="71"/>
              </a:cxn>
              <a:cxn ang="0">
                <a:pos x="149" y="80"/>
              </a:cxn>
              <a:cxn ang="0">
                <a:pos x="174" y="100"/>
              </a:cxn>
              <a:cxn ang="0">
                <a:pos x="208" y="130"/>
              </a:cxn>
              <a:cxn ang="0">
                <a:pos x="242" y="171"/>
              </a:cxn>
              <a:cxn ang="0">
                <a:pos x="273" y="216"/>
              </a:cxn>
              <a:cxn ang="0">
                <a:pos x="292" y="265"/>
              </a:cxn>
              <a:cxn ang="0">
                <a:pos x="292" y="316"/>
              </a:cxn>
              <a:cxn ang="0">
                <a:pos x="266" y="365"/>
              </a:cxn>
              <a:cxn ang="0">
                <a:pos x="260" y="363"/>
              </a:cxn>
              <a:cxn ang="0">
                <a:pos x="245" y="355"/>
              </a:cxn>
              <a:cxn ang="0">
                <a:pos x="221" y="342"/>
              </a:cxn>
              <a:cxn ang="0">
                <a:pos x="191" y="326"/>
              </a:cxn>
              <a:cxn ang="0">
                <a:pos x="158" y="305"/>
              </a:cxn>
              <a:cxn ang="0">
                <a:pos x="123" y="282"/>
              </a:cxn>
              <a:cxn ang="0">
                <a:pos x="87" y="256"/>
              </a:cxn>
              <a:cxn ang="0">
                <a:pos x="56" y="229"/>
              </a:cxn>
              <a:cxn ang="0">
                <a:pos x="51" y="226"/>
              </a:cxn>
              <a:cxn ang="0">
                <a:pos x="42" y="217"/>
              </a:cxn>
              <a:cxn ang="0">
                <a:pos x="29" y="201"/>
              </a:cxn>
              <a:cxn ang="0">
                <a:pos x="17" y="178"/>
              </a:cxn>
              <a:cxn ang="0">
                <a:pos x="5" y="146"/>
              </a:cxn>
              <a:cxn ang="0">
                <a:pos x="0" y="107"/>
              </a:cxn>
              <a:cxn ang="0">
                <a:pos x="1" y="58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292" h="365">
                <a:moveTo>
                  <a:pt x="15" y="0"/>
                </a:moveTo>
                <a:lnTo>
                  <a:pt x="17" y="0"/>
                </a:lnTo>
                <a:lnTo>
                  <a:pt x="23" y="0"/>
                </a:lnTo>
                <a:lnTo>
                  <a:pt x="34" y="3"/>
                </a:lnTo>
                <a:lnTo>
                  <a:pt x="48" y="6"/>
                </a:lnTo>
                <a:lnTo>
                  <a:pt x="66" y="15"/>
                </a:lnTo>
                <a:lnTo>
                  <a:pt x="87" y="28"/>
                </a:lnTo>
                <a:lnTo>
                  <a:pt x="112" y="46"/>
                </a:lnTo>
                <a:lnTo>
                  <a:pt x="140" y="71"/>
                </a:lnTo>
                <a:lnTo>
                  <a:pt x="149" y="80"/>
                </a:lnTo>
                <a:lnTo>
                  <a:pt x="174" y="100"/>
                </a:lnTo>
                <a:lnTo>
                  <a:pt x="208" y="130"/>
                </a:lnTo>
                <a:lnTo>
                  <a:pt x="242" y="171"/>
                </a:lnTo>
                <a:lnTo>
                  <a:pt x="273" y="216"/>
                </a:lnTo>
                <a:lnTo>
                  <a:pt x="292" y="265"/>
                </a:lnTo>
                <a:lnTo>
                  <a:pt x="292" y="316"/>
                </a:lnTo>
                <a:lnTo>
                  <a:pt x="266" y="365"/>
                </a:lnTo>
                <a:lnTo>
                  <a:pt x="260" y="363"/>
                </a:lnTo>
                <a:lnTo>
                  <a:pt x="245" y="355"/>
                </a:lnTo>
                <a:lnTo>
                  <a:pt x="221" y="342"/>
                </a:lnTo>
                <a:lnTo>
                  <a:pt x="191" y="326"/>
                </a:lnTo>
                <a:lnTo>
                  <a:pt x="158" y="305"/>
                </a:lnTo>
                <a:lnTo>
                  <a:pt x="123" y="282"/>
                </a:lnTo>
                <a:lnTo>
                  <a:pt x="87" y="256"/>
                </a:lnTo>
                <a:lnTo>
                  <a:pt x="56" y="229"/>
                </a:lnTo>
                <a:lnTo>
                  <a:pt x="51" y="226"/>
                </a:lnTo>
                <a:lnTo>
                  <a:pt x="42" y="217"/>
                </a:lnTo>
                <a:lnTo>
                  <a:pt x="29" y="201"/>
                </a:lnTo>
                <a:lnTo>
                  <a:pt x="17" y="178"/>
                </a:lnTo>
                <a:lnTo>
                  <a:pt x="5" y="146"/>
                </a:lnTo>
                <a:lnTo>
                  <a:pt x="0" y="107"/>
                </a:lnTo>
                <a:lnTo>
                  <a:pt x="1" y="58"/>
                </a:lnTo>
                <a:lnTo>
                  <a:pt x="15" y="0"/>
                </a:lnTo>
                <a:lnTo>
                  <a:pt x="15" y="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1" name="Freeform 553"/>
          <p:cNvSpPr>
            <a:spLocks noChangeAspect="1"/>
          </p:cNvSpPr>
          <p:nvPr/>
        </p:nvSpPr>
        <p:spPr bwMode="auto">
          <a:xfrm>
            <a:off x="5175094" y="3185282"/>
            <a:ext cx="31149" cy="18424"/>
          </a:xfrm>
          <a:custGeom>
            <a:avLst/>
            <a:gdLst/>
            <a:ahLst/>
            <a:cxnLst>
              <a:cxn ang="0">
                <a:pos x="86" y="26"/>
              </a:cxn>
              <a:cxn ang="0">
                <a:pos x="94" y="29"/>
              </a:cxn>
              <a:cxn ang="0">
                <a:pos x="109" y="36"/>
              </a:cxn>
              <a:cxn ang="0">
                <a:pos x="128" y="49"/>
              </a:cxn>
              <a:cxn ang="0">
                <a:pos x="139" y="60"/>
              </a:cxn>
              <a:cxn ang="0">
                <a:pos x="147" y="66"/>
              </a:cxn>
              <a:cxn ang="0">
                <a:pos x="159" y="76"/>
              </a:cxn>
              <a:cxn ang="0">
                <a:pos x="178" y="89"/>
              </a:cxn>
              <a:cxn ang="0">
                <a:pos x="197" y="105"/>
              </a:cxn>
              <a:cxn ang="0">
                <a:pos x="212" y="121"/>
              </a:cxn>
              <a:cxn ang="0">
                <a:pos x="220" y="134"/>
              </a:cxn>
              <a:cxn ang="0">
                <a:pos x="224" y="142"/>
              </a:cxn>
              <a:cxn ang="0">
                <a:pos x="225" y="143"/>
              </a:cxn>
              <a:cxn ang="0">
                <a:pos x="221" y="146"/>
              </a:cxn>
              <a:cxn ang="0">
                <a:pos x="207" y="149"/>
              </a:cxn>
              <a:cxn ang="0">
                <a:pos x="176" y="150"/>
              </a:cxn>
              <a:cxn ang="0">
                <a:pos x="172" y="150"/>
              </a:cxn>
              <a:cxn ang="0">
                <a:pos x="164" y="149"/>
              </a:cxn>
              <a:cxn ang="0">
                <a:pos x="152" y="143"/>
              </a:cxn>
              <a:cxn ang="0">
                <a:pos x="134" y="131"/>
              </a:cxn>
              <a:cxn ang="0">
                <a:pos x="132" y="128"/>
              </a:cxn>
              <a:cxn ang="0">
                <a:pos x="123" y="120"/>
              </a:cxn>
              <a:cxn ang="0">
                <a:pos x="105" y="102"/>
              </a:cxn>
              <a:cxn ang="0">
                <a:pos x="75" y="78"/>
              </a:cxn>
              <a:cxn ang="0">
                <a:pos x="66" y="72"/>
              </a:cxn>
              <a:cxn ang="0">
                <a:pos x="48" y="59"/>
              </a:cxn>
              <a:cxn ang="0">
                <a:pos x="29" y="42"/>
              </a:cxn>
              <a:cxn ang="0">
                <a:pos x="17" y="26"/>
              </a:cxn>
              <a:cxn ang="0">
                <a:pos x="10" y="20"/>
              </a:cxn>
              <a:cxn ang="0">
                <a:pos x="2" y="8"/>
              </a:cxn>
              <a:cxn ang="0">
                <a:pos x="5" y="0"/>
              </a:cxn>
              <a:cxn ang="0">
                <a:pos x="36" y="7"/>
              </a:cxn>
              <a:cxn ang="0">
                <a:pos x="45" y="8"/>
              </a:cxn>
              <a:cxn ang="0">
                <a:pos x="58" y="11"/>
              </a:cxn>
              <a:cxn ang="0">
                <a:pos x="76" y="19"/>
              </a:cxn>
            </a:cxnLst>
            <a:rect l="0" t="0" r="r" b="b"/>
            <a:pathLst>
              <a:path w="225" h="150">
                <a:moveTo>
                  <a:pt x="86" y="24"/>
                </a:moveTo>
                <a:lnTo>
                  <a:pt x="86" y="26"/>
                </a:lnTo>
                <a:lnTo>
                  <a:pt x="90" y="26"/>
                </a:lnTo>
                <a:lnTo>
                  <a:pt x="94" y="29"/>
                </a:lnTo>
                <a:lnTo>
                  <a:pt x="101" y="32"/>
                </a:lnTo>
                <a:lnTo>
                  <a:pt x="109" y="36"/>
                </a:lnTo>
                <a:lnTo>
                  <a:pt x="118" y="42"/>
                </a:lnTo>
                <a:lnTo>
                  <a:pt x="128" y="49"/>
                </a:lnTo>
                <a:lnTo>
                  <a:pt x="139" y="59"/>
                </a:lnTo>
                <a:lnTo>
                  <a:pt x="139" y="60"/>
                </a:lnTo>
                <a:lnTo>
                  <a:pt x="143" y="62"/>
                </a:lnTo>
                <a:lnTo>
                  <a:pt x="147" y="66"/>
                </a:lnTo>
                <a:lnTo>
                  <a:pt x="153" y="71"/>
                </a:lnTo>
                <a:lnTo>
                  <a:pt x="159" y="76"/>
                </a:lnTo>
                <a:lnTo>
                  <a:pt x="168" y="82"/>
                </a:lnTo>
                <a:lnTo>
                  <a:pt x="178" y="89"/>
                </a:lnTo>
                <a:lnTo>
                  <a:pt x="188" y="97"/>
                </a:lnTo>
                <a:lnTo>
                  <a:pt x="197" y="105"/>
                </a:lnTo>
                <a:lnTo>
                  <a:pt x="206" y="114"/>
                </a:lnTo>
                <a:lnTo>
                  <a:pt x="212" y="121"/>
                </a:lnTo>
                <a:lnTo>
                  <a:pt x="217" y="128"/>
                </a:lnTo>
                <a:lnTo>
                  <a:pt x="220" y="134"/>
                </a:lnTo>
                <a:lnTo>
                  <a:pt x="222" y="139"/>
                </a:lnTo>
                <a:lnTo>
                  <a:pt x="224" y="142"/>
                </a:lnTo>
                <a:lnTo>
                  <a:pt x="225" y="142"/>
                </a:lnTo>
                <a:lnTo>
                  <a:pt x="225" y="143"/>
                </a:lnTo>
                <a:lnTo>
                  <a:pt x="224" y="144"/>
                </a:lnTo>
                <a:lnTo>
                  <a:pt x="221" y="146"/>
                </a:lnTo>
                <a:lnTo>
                  <a:pt x="216" y="147"/>
                </a:lnTo>
                <a:lnTo>
                  <a:pt x="207" y="149"/>
                </a:lnTo>
                <a:lnTo>
                  <a:pt x="193" y="150"/>
                </a:lnTo>
                <a:lnTo>
                  <a:pt x="176" y="150"/>
                </a:lnTo>
                <a:lnTo>
                  <a:pt x="174" y="150"/>
                </a:lnTo>
                <a:lnTo>
                  <a:pt x="172" y="150"/>
                </a:lnTo>
                <a:lnTo>
                  <a:pt x="169" y="150"/>
                </a:lnTo>
                <a:lnTo>
                  <a:pt x="164" y="149"/>
                </a:lnTo>
                <a:lnTo>
                  <a:pt x="158" y="146"/>
                </a:lnTo>
                <a:lnTo>
                  <a:pt x="152" y="143"/>
                </a:lnTo>
                <a:lnTo>
                  <a:pt x="143" y="139"/>
                </a:lnTo>
                <a:lnTo>
                  <a:pt x="134" y="131"/>
                </a:lnTo>
                <a:lnTo>
                  <a:pt x="133" y="131"/>
                </a:lnTo>
                <a:lnTo>
                  <a:pt x="132" y="128"/>
                </a:lnTo>
                <a:lnTo>
                  <a:pt x="128" y="126"/>
                </a:lnTo>
                <a:lnTo>
                  <a:pt x="123" y="120"/>
                </a:lnTo>
                <a:lnTo>
                  <a:pt x="115" y="113"/>
                </a:lnTo>
                <a:lnTo>
                  <a:pt x="105" y="102"/>
                </a:lnTo>
                <a:lnTo>
                  <a:pt x="91" y="92"/>
                </a:lnTo>
                <a:lnTo>
                  <a:pt x="75" y="78"/>
                </a:lnTo>
                <a:lnTo>
                  <a:pt x="72" y="76"/>
                </a:lnTo>
                <a:lnTo>
                  <a:pt x="66" y="72"/>
                </a:lnTo>
                <a:lnTo>
                  <a:pt x="58" y="66"/>
                </a:lnTo>
                <a:lnTo>
                  <a:pt x="48" y="59"/>
                </a:lnTo>
                <a:lnTo>
                  <a:pt x="38" y="50"/>
                </a:lnTo>
                <a:lnTo>
                  <a:pt x="29" y="42"/>
                </a:lnTo>
                <a:lnTo>
                  <a:pt x="21" y="33"/>
                </a:lnTo>
                <a:lnTo>
                  <a:pt x="17" y="26"/>
                </a:lnTo>
                <a:lnTo>
                  <a:pt x="14" y="24"/>
                </a:lnTo>
                <a:lnTo>
                  <a:pt x="10" y="20"/>
                </a:lnTo>
                <a:lnTo>
                  <a:pt x="5" y="14"/>
                </a:lnTo>
                <a:lnTo>
                  <a:pt x="2" y="8"/>
                </a:lnTo>
                <a:lnTo>
                  <a:pt x="0" y="3"/>
                </a:lnTo>
                <a:lnTo>
                  <a:pt x="5" y="0"/>
                </a:lnTo>
                <a:lnTo>
                  <a:pt x="15" y="1"/>
                </a:lnTo>
                <a:lnTo>
                  <a:pt x="36" y="7"/>
                </a:lnTo>
                <a:lnTo>
                  <a:pt x="39" y="8"/>
                </a:lnTo>
                <a:lnTo>
                  <a:pt x="45" y="8"/>
                </a:lnTo>
                <a:lnTo>
                  <a:pt x="51" y="10"/>
                </a:lnTo>
                <a:lnTo>
                  <a:pt x="58" y="11"/>
                </a:lnTo>
                <a:lnTo>
                  <a:pt x="67" y="14"/>
                </a:lnTo>
                <a:lnTo>
                  <a:pt x="76" y="19"/>
                </a:lnTo>
                <a:lnTo>
                  <a:pt x="86" y="2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2" name="Freeform 554"/>
          <p:cNvSpPr>
            <a:spLocks noChangeAspect="1"/>
          </p:cNvSpPr>
          <p:nvPr/>
        </p:nvSpPr>
        <p:spPr bwMode="auto">
          <a:xfrm>
            <a:off x="5175094" y="3185282"/>
            <a:ext cx="31149" cy="18424"/>
          </a:xfrm>
          <a:custGeom>
            <a:avLst/>
            <a:gdLst/>
            <a:ahLst/>
            <a:cxnLst>
              <a:cxn ang="0">
                <a:pos x="86" y="26"/>
              </a:cxn>
              <a:cxn ang="0">
                <a:pos x="94" y="29"/>
              </a:cxn>
              <a:cxn ang="0">
                <a:pos x="109" y="36"/>
              </a:cxn>
              <a:cxn ang="0">
                <a:pos x="128" y="49"/>
              </a:cxn>
              <a:cxn ang="0">
                <a:pos x="139" y="60"/>
              </a:cxn>
              <a:cxn ang="0">
                <a:pos x="147" y="66"/>
              </a:cxn>
              <a:cxn ang="0">
                <a:pos x="159" y="76"/>
              </a:cxn>
              <a:cxn ang="0">
                <a:pos x="178" y="89"/>
              </a:cxn>
              <a:cxn ang="0">
                <a:pos x="197" y="105"/>
              </a:cxn>
              <a:cxn ang="0">
                <a:pos x="212" y="121"/>
              </a:cxn>
              <a:cxn ang="0">
                <a:pos x="220" y="134"/>
              </a:cxn>
              <a:cxn ang="0">
                <a:pos x="224" y="142"/>
              </a:cxn>
              <a:cxn ang="0">
                <a:pos x="225" y="143"/>
              </a:cxn>
              <a:cxn ang="0">
                <a:pos x="221" y="146"/>
              </a:cxn>
              <a:cxn ang="0">
                <a:pos x="207" y="149"/>
              </a:cxn>
              <a:cxn ang="0">
                <a:pos x="176" y="150"/>
              </a:cxn>
              <a:cxn ang="0">
                <a:pos x="172" y="150"/>
              </a:cxn>
              <a:cxn ang="0">
                <a:pos x="164" y="149"/>
              </a:cxn>
              <a:cxn ang="0">
                <a:pos x="152" y="143"/>
              </a:cxn>
              <a:cxn ang="0">
                <a:pos x="134" y="131"/>
              </a:cxn>
              <a:cxn ang="0">
                <a:pos x="132" y="128"/>
              </a:cxn>
              <a:cxn ang="0">
                <a:pos x="123" y="120"/>
              </a:cxn>
              <a:cxn ang="0">
                <a:pos x="105" y="102"/>
              </a:cxn>
              <a:cxn ang="0">
                <a:pos x="75" y="78"/>
              </a:cxn>
              <a:cxn ang="0">
                <a:pos x="66" y="72"/>
              </a:cxn>
              <a:cxn ang="0">
                <a:pos x="48" y="59"/>
              </a:cxn>
              <a:cxn ang="0">
                <a:pos x="29" y="42"/>
              </a:cxn>
              <a:cxn ang="0">
                <a:pos x="17" y="26"/>
              </a:cxn>
              <a:cxn ang="0">
                <a:pos x="10" y="20"/>
              </a:cxn>
              <a:cxn ang="0">
                <a:pos x="2" y="8"/>
              </a:cxn>
              <a:cxn ang="0">
                <a:pos x="5" y="0"/>
              </a:cxn>
              <a:cxn ang="0">
                <a:pos x="36" y="7"/>
              </a:cxn>
              <a:cxn ang="0">
                <a:pos x="45" y="8"/>
              </a:cxn>
              <a:cxn ang="0">
                <a:pos x="58" y="11"/>
              </a:cxn>
              <a:cxn ang="0">
                <a:pos x="76" y="19"/>
              </a:cxn>
              <a:cxn ang="0">
                <a:pos x="86" y="24"/>
              </a:cxn>
            </a:cxnLst>
            <a:rect l="0" t="0" r="r" b="b"/>
            <a:pathLst>
              <a:path w="225" h="150">
                <a:moveTo>
                  <a:pt x="86" y="24"/>
                </a:moveTo>
                <a:lnTo>
                  <a:pt x="86" y="26"/>
                </a:lnTo>
                <a:lnTo>
                  <a:pt x="90" y="26"/>
                </a:lnTo>
                <a:lnTo>
                  <a:pt x="94" y="29"/>
                </a:lnTo>
                <a:lnTo>
                  <a:pt x="101" y="32"/>
                </a:lnTo>
                <a:lnTo>
                  <a:pt x="109" y="36"/>
                </a:lnTo>
                <a:lnTo>
                  <a:pt x="118" y="42"/>
                </a:lnTo>
                <a:lnTo>
                  <a:pt x="128" y="49"/>
                </a:lnTo>
                <a:lnTo>
                  <a:pt x="139" y="59"/>
                </a:lnTo>
                <a:lnTo>
                  <a:pt x="139" y="60"/>
                </a:lnTo>
                <a:lnTo>
                  <a:pt x="143" y="62"/>
                </a:lnTo>
                <a:lnTo>
                  <a:pt x="147" y="66"/>
                </a:lnTo>
                <a:lnTo>
                  <a:pt x="153" y="71"/>
                </a:lnTo>
                <a:lnTo>
                  <a:pt x="159" y="76"/>
                </a:lnTo>
                <a:lnTo>
                  <a:pt x="168" y="82"/>
                </a:lnTo>
                <a:lnTo>
                  <a:pt x="178" y="89"/>
                </a:lnTo>
                <a:lnTo>
                  <a:pt x="188" y="97"/>
                </a:lnTo>
                <a:lnTo>
                  <a:pt x="197" y="105"/>
                </a:lnTo>
                <a:lnTo>
                  <a:pt x="206" y="114"/>
                </a:lnTo>
                <a:lnTo>
                  <a:pt x="212" y="121"/>
                </a:lnTo>
                <a:lnTo>
                  <a:pt x="217" y="128"/>
                </a:lnTo>
                <a:lnTo>
                  <a:pt x="220" y="134"/>
                </a:lnTo>
                <a:lnTo>
                  <a:pt x="222" y="139"/>
                </a:lnTo>
                <a:lnTo>
                  <a:pt x="224" y="142"/>
                </a:lnTo>
                <a:lnTo>
                  <a:pt x="225" y="142"/>
                </a:lnTo>
                <a:lnTo>
                  <a:pt x="225" y="143"/>
                </a:lnTo>
                <a:lnTo>
                  <a:pt x="224" y="144"/>
                </a:lnTo>
                <a:lnTo>
                  <a:pt x="221" y="146"/>
                </a:lnTo>
                <a:lnTo>
                  <a:pt x="216" y="147"/>
                </a:lnTo>
                <a:lnTo>
                  <a:pt x="207" y="149"/>
                </a:lnTo>
                <a:lnTo>
                  <a:pt x="193" y="150"/>
                </a:lnTo>
                <a:lnTo>
                  <a:pt x="176" y="150"/>
                </a:lnTo>
                <a:lnTo>
                  <a:pt x="174" y="150"/>
                </a:lnTo>
                <a:lnTo>
                  <a:pt x="172" y="150"/>
                </a:lnTo>
                <a:lnTo>
                  <a:pt x="169" y="150"/>
                </a:lnTo>
                <a:lnTo>
                  <a:pt x="164" y="149"/>
                </a:lnTo>
                <a:lnTo>
                  <a:pt x="158" y="146"/>
                </a:lnTo>
                <a:lnTo>
                  <a:pt x="152" y="143"/>
                </a:lnTo>
                <a:lnTo>
                  <a:pt x="143" y="139"/>
                </a:lnTo>
                <a:lnTo>
                  <a:pt x="134" y="131"/>
                </a:lnTo>
                <a:lnTo>
                  <a:pt x="133" y="131"/>
                </a:lnTo>
                <a:lnTo>
                  <a:pt x="132" y="128"/>
                </a:lnTo>
                <a:lnTo>
                  <a:pt x="128" y="126"/>
                </a:lnTo>
                <a:lnTo>
                  <a:pt x="123" y="120"/>
                </a:lnTo>
                <a:lnTo>
                  <a:pt x="115" y="113"/>
                </a:lnTo>
                <a:lnTo>
                  <a:pt x="105" y="102"/>
                </a:lnTo>
                <a:lnTo>
                  <a:pt x="91" y="92"/>
                </a:lnTo>
                <a:lnTo>
                  <a:pt x="75" y="78"/>
                </a:lnTo>
                <a:lnTo>
                  <a:pt x="72" y="76"/>
                </a:lnTo>
                <a:lnTo>
                  <a:pt x="66" y="72"/>
                </a:lnTo>
                <a:lnTo>
                  <a:pt x="58" y="66"/>
                </a:lnTo>
                <a:lnTo>
                  <a:pt x="48" y="59"/>
                </a:lnTo>
                <a:lnTo>
                  <a:pt x="38" y="50"/>
                </a:lnTo>
                <a:lnTo>
                  <a:pt x="29" y="42"/>
                </a:lnTo>
                <a:lnTo>
                  <a:pt x="21" y="33"/>
                </a:lnTo>
                <a:lnTo>
                  <a:pt x="17" y="26"/>
                </a:lnTo>
                <a:lnTo>
                  <a:pt x="14" y="24"/>
                </a:lnTo>
                <a:lnTo>
                  <a:pt x="10" y="20"/>
                </a:lnTo>
                <a:lnTo>
                  <a:pt x="5" y="14"/>
                </a:lnTo>
                <a:lnTo>
                  <a:pt x="2" y="8"/>
                </a:lnTo>
                <a:lnTo>
                  <a:pt x="0" y="3"/>
                </a:lnTo>
                <a:lnTo>
                  <a:pt x="5" y="0"/>
                </a:lnTo>
                <a:lnTo>
                  <a:pt x="15" y="1"/>
                </a:lnTo>
                <a:lnTo>
                  <a:pt x="36" y="7"/>
                </a:lnTo>
                <a:lnTo>
                  <a:pt x="39" y="8"/>
                </a:lnTo>
                <a:lnTo>
                  <a:pt x="45" y="8"/>
                </a:lnTo>
                <a:lnTo>
                  <a:pt x="51" y="10"/>
                </a:lnTo>
                <a:lnTo>
                  <a:pt x="58" y="11"/>
                </a:lnTo>
                <a:lnTo>
                  <a:pt x="67" y="14"/>
                </a:lnTo>
                <a:lnTo>
                  <a:pt x="76" y="19"/>
                </a:lnTo>
                <a:lnTo>
                  <a:pt x="86" y="24"/>
                </a:lnTo>
                <a:lnTo>
                  <a:pt x="86" y="24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3" name="Freeform 555"/>
          <p:cNvSpPr>
            <a:spLocks noChangeAspect="1"/>
          </p:cNvSpPr>
          <p:nvPr/>
        </p:nvSpPr>
        <p:spPr bwMode="auto">
          <a:xfrm>
            <a:off x="4586947" y="3127666"/>
            <a:ext cx="593172" cy="102168"/>
          </a:xfrm>
          <a:custGeom>
            <a:avLst/>
            <a:gdLst/>
            <a:ahLst/>
            <a:cxnLst>
              <a:cxn ang="0">
                <a:pos x="4294" y="265"/>
              </a:cxn>
              <a:cxn ang="0">
                <a:pos x="4247" y="301"/>
              </a:cxn>
              <a:cxn ang="0">
                <a:pos x="4227" y="388"/>
              </a:cxn>
              <a:cxn ang="0">
                <a:pos x="4136" y="422"/>
              </a:cxn>
              <a:cxn ang="0">
                <a:pos x="4069" y="482"/>
              </a:cxn>
              <a:cxn ang="0">
                <a:pos x="3999" y="536"/>
              </a:cxn>
              <a:cxn ang="0">
                <a:pos x="3910" y="591"/>
              </a:cxn>
              <a:cxn ang="0">
                <a:pos x="3841" y="662"/>
              </a:cxn>
              <a:cxn ang="0">
                <a:pos x="3754" y="709"/>
              </a:cxn>
              <a:cxn ang="0">
                <a:pos x="3626" y="685"/>
              </a:cxn>
              <a:cxn ang="0">
                <a:pos x="3519" y="699"/>
              </a:cxn>
              <a:cxn ang="0">
                <a:pos x="3405" y="678"/>
              </a:cxn>
              <a:cxn ang="0">
                <a:pos x="3299" y="650"/>
              </a:cxn>
              <a:cxn ang="0">
                <a:pos x="3207" y="662"/>
              </a:cxn>
              <a:cxn ang="0">
                <a:pos x="3115" y="714"/>
              </a:cxn>
              <a:cxn ang="0">
                <a:pos x="3010" y="737"/>
              </a:cxn>
              <a:cxn ang="0">
                <a:pos x="2901" y="769"/>
              </a:cxn>
              <a:cxn ang="0">
                <a:pos x="2807" y="767"/>
              </a:cxn>
              <a:cxn ang="0">
                <a:pos x="2691" y="767"/>
              </a:cxn>
              <a:cxn ang="0">
                <a:pos x="2584" y="704"/>
              </a:cxn>
              <a:cxn ang="0">
                <a:pos x="2492" y="650"/>
              </a:cxn>
              <a:cxn ang="0">
                <a:pos x="2387" y="692"/>
              </a:cxn>
              <a:cxn ang="0">
                <a:pos x="2267" y="699"/>
              </a:cxn>
              <a:cxn ang="0">
                <a:pos x="2157" y="783"/>
              </a:cxn>
              <a:cxn ang="0">
                <a:pos x="2117" y="672"/>
              </a:cxn>
              <a:cxn ang="0">
                <a:pos x="2044" y="805"/>
              </a:cxn>
              <a:cxn ang="0">
                <a:pos x="1940" y="746"/>
              </a:cxn>
              <a:cxn ang="0">
                <a:pos x="1831" y="707"/>
              </a:cxn>
              <a:cxn ang="0">
                <a:pos x="1756" y="649"/>
              </a:cxn>
              <a:cxn ang="0">
                <a:pos x="1662" y="675"/>
              </a:cxn>
              <a:cxn ang="0">
                <a:pos x="1563" y="711"/>
              </a:cxn>
              <a:cxn ang="0">
                <a:pos x="1473" y="764"/>
              </a:cxn>
              <a:cxn ang="0">
                <a:pos x="1423" y="634"/>
              </a:cxn>
              <a:cxn ang="0">
                <a:pos x="1326" y="725"/>
              </a:cxn>
              <a:cxn ang="0">
                <a:pos x="1251" y="676"/>
              </a:cxn>
              <a:cxn ang="0">
                <a:pos x="1215" y="747"/>
              </a:cxn>
              <a:cxn ang="0">
                <a:pos x="1198" y="628"/>
              </a:cxn>
              <a:cxn ang="0">
                <a:pos x="1120" y="699"/>
              </a:cxn>
              <a:cxn ang="0">
                <a:pos x="1044" y="630"/>
              </a:cxn>
              <a:cxn ang="0">
                <a:pos x="946" y="572"/>
              </a:cxn>
              <a:cxn ang="0">
                <a:pos x="861" y="599"/>
              </a:cxn>
              <a:cxn ang="0">
                <a:pos x="811" y="621"/>
              </a:cxn>
              <a:cxn ang="0">
                <a:pos x="737" y="542"/>
              </a:cxn>
              <a:cxn ang="0">
                <a:pos x="665" y="613"/>
              </a:cxn>
              <a:cxn ang="0">
                <a:pos x="586" y="472"/>
              </a:cxn>
              <a:cxn ang="0">
                <a:pos x="517" y="540"/>
              </a:cxn>
              <a:cxn ang="0">
                <a:pos x="453" y="518"/>
              </a:cxn>
              <a:cxn ang="0">
                <a:pos x="368" y="437"/>
              </a:cxn>
              <a:cxn ang="0">
                <a:pos x="320" y="546"/>
              </a:cxn>
              <a:cxn ang="0">
                <a:pos x="277" y="439"/>
              </a:cxn>
              <a:cxn ang="0">
                <a:pos x="209" y="527"/>
              </a:cxn>
              <a:cxn ang="0">
                <a:pos x="155" y="390"/>
              </a:cxn>
              <a:cxn ang="0">
                <a:pos x="109" y="356"/>
              </a:cxn>
              <a:cxn ang="0">
                <a:pos x="65" y="265"/>
              </a:cxn>
              <a:cxn ang="0">
                <a:pos x="29" y="60"/>
              </a:cxn>
              <a:cxn ang="0">
                <a:pos x="1423" y="245"/>
              </a:cxn>
              <a:cxn ang="0">
                <a:pos x="2155" y="122"/>
              </a:cxn>
              <a:cxn ang="0">
                <a:pos x="2761" y="293"/>
              </a:cxn>
              <a:cxn ang="0">
                <a:pos x="3132" y="275"/>
              </a:cxn>
              <a:cxn ang="0">
                <a:pos x="4010" y="283"/>
              </a:cxn>
              <a:cxn ang="0">
                <a:pos x="4190" y="118"/>
              </a:cxn>
            </a:cxnLst>
            <a:rect l="0" t="0" r="r" b="b"/>
            <a:pathLst>
              <a:path w="4308" h="834">
                <a:moveTo>
                  <a:pt x="4218" y="108"/>
                </a:moveTo>
                <a:lnTo>
                  <a:pt x="4219" y="112"/>
                </a:lnTo>
                <a:lnTo>
                  <a:pt x="4224" y="122"/>
                </a:lnTo>
                <a:lnTo>
                  <a:pt x="4231" y="138"/>
                </a:lnTo>
                <a:lnTo>
                  <a:pt x="4238" y="157"/>
                </a:lnTo>
                <a:lnTo>
                  <a:pt x="4247" y="178"/>
                </a:lnTo>
                <a:lnTo>
                  <a:pt x="4255" y="199"/>
                </a:lnTo>
                <a:lnTo>
                  <a:pt x="4262" y="219"/>
                </a:lnTo>
                <a:lnTo>
                  <a:pt x="4267" y="236"/>
                </a:lnTo>
                <a:lnTo>
                  <a:pt x="4269" y="239"/>
                </a:lnTo>
                <a:lnTo>
                  <a:pt x="4274" y="244"/>
                </a:lnTo>
                <a:lnTo>
                  <a:pt x="4280" y="251"/>
                </a:lnTo>
                <a:lnTo>
                  <a:pt x="4287" y="258"/>
                </a:lnTo>
                <a:lnTo>
                  <a:pt x="4294" y="265"/>
                </a:lnTo>
                <a:lnTo>
                  <a:pt x="4301" y="272"/>
                </a:lnTo>
                <a:lnTo>
                  <a:pt x="4305" y="278"/>
                </a:lnTo>
                <a:lnTo>
                  <a:pt x="4308" y="281"/>
                </a:lnTo>
                <a:lnTo>
                  <a:pt x="4306" y="283"/>
                </a:lnTo>
                <a:lnTo>
                  <a:pt x="4303" y="283"/>
                </a:lnTo>
                <a:lnTo>
                  <a:pt x="4298" y="284"/>
                </a:lnTo>
                <a:lnTo>
                  <a:pt x="4291" y="286"/>
                </a:lnTo>
                <a:lnTo>
                  <a:pt x="4282" y="288"/>
                </a:lnTo>
                <a:lnTo>
                  <a:pt x="4274" y="291"/>
                </a:lnTo>
                <a:lnTo>
                  <a:pt x="4264" y="296"/>
                </a:lnTo>
                <a:lnTo>
                  <a:pt x="4253" y="300"/>
                </a:lnTo>
                <a:lnTo>
                  <a:pt x="4252" y="300"/>
                </a:lnTo>
                <a:lnTo>
                  <a:pt x="4250" y="301"/>
                </a:lnTo>
                <a:lnTo>
                  <a:pt x="4247" y="301"/>
                </a:lnTo>
                <a:lnTo>
                  <a:pt x="4243" y="303"/>
                </a:lnTo>
                <a:lnTo>
                  <a:pt x="4240" y="306"/>
                </a:lnTo>
                <a:lnTo>
                  <a:pt x="4236" y="312"/>
                </a:lnTo>
                <a:lnTo>
                  <a:pt x="4232" y="319"/>
                </a:lnTo>
                <a:lnTo>
                  <a:pt x="4229" y="327"/>
                </a:lnTo>
                <a:lnTo>
                  <a:pt x="4229" y="329"/>
                </a:lnTo>
                <a:lnTo>
                  <a:pt x="4229" y="330"/>
                </a:lnTo>
                <a:lnTo>
                  <a:pt x="4229" y="335"/>
                </a:lnTo>
                <a:lnTo>
                  <a:pt x="4229" y="340"/>
                </a:lnTo>
                <a:lnTo>
                  <a:pt x="4229" y="348"/>
                </a:lnTo>
                <a:lnTo>
                  <a:pt x="4229" y="359"/>
                </a:lnTo>
                <a:lnTo>
                  <a:pt x="4228" y="372"/>
                </a:lnTo>
                <a:lnTo>
                  <a:pt x="4228" y="387"/>
                </a:lnTo>
                <a:lnTo>
                  <a:pt x="4227" y="388"/>
                </a:lnTo>
                <a:lnTo>
                  <a:pt x="4223" y="391"/>
                </a:lnTo>
                <a:lnTo>
                  <a:pt x="4219" y="394"/>
                </a:lnTo>
                <a:lnTo>
                  <a:pt x="4213" y="397"/>
                </a:lnTo>
                <a:lnTo>
                  <a:pt x="4205" y="400"/>
                </a:lnTo>
                <a:lnTo>
                  <a:pt x="4198" y="403"/>
                </a:lnTo>
                <a:lnTo>
                  <a:pt x="4189" y="401"/>
                </a:lnTo>
                <a:lnTo>
                  <a:pt x="4181" y="398"/>
                </a:lnTo>
                <a:lnTo>
                  <a:pt x="4179" y="398"/>
                </a:lnTo>
                <a:lnTo>
                  <a:pt x="4174" y="395"/>
                </a:lnTo>
                <a:lnTo>
                  <a:pt x="4166" y="394"/>
                </a:lnTo>
                <a:lnTo>
                  <a:pt x="4159" y="394"/>
                </a:lnTo>
                <a:lnTo>
                  <a:pt x="4150" y="398"/>
                </a:lnTo>
                <a:lnTo>
                  <a:pt x="4142" y="407"/>
                </a:lnTo>
                <a:lnTo>
                  <a:pt x="4136" y="422"/>
                </a:lnTo>
                <a:lnTo>
                  <a:pt x="4134" y="443"/>
                </a:lnTo>
                <a:lnTo>
                  <a:pt x="4134" y="446"/>
                </a:lnTo>
                <a:lnTo>
                  <a:pt x="4136" y="453"/>
                </a:lnTo>
                <a:lnTo>
                  <a:pt x="4139" y="463"/>
                </a:lnTo>
                <a:lnTo>
                  <a:pt x="4141" y="475"/>
                </a:lnTo>
                <a:lnTo>
                  <a:pt x="4142" y="487"/>
                </a:lnTo>
                <a:lnTo>
                  <a:pt x="4142" y="495"/>
                </a:lnTo>
                <a:lnTo>
                  <a:pt x="4140" y="501"/>
                </a:lnTo>
                <a:lnTo>
                  <a:pt x="4135" y="501"/>
                </a:lnTo>
                <a:lnTo>
                  <a:pt x="4130" y="498"/>
                </a:lnTo>
                <a:lnTo>
                  <a:pt x="4120" y="491"/>
                </a:lnTo>
                <a:lnTo>
                  <a:pt x="4103" y="484"/>
                </a:lnTo>
                <a:lnTo>
                  <a:pt x="4087" y="479"/>
                </a:lnTo>
                <a:lnTo>
                  <a:pt x="4069" y="482"/>
                </a:lnTo>
                <a:lnTo>
                  <a:pt x="4055" y="494"/>
                </a:lnTo>
                <a:lnTo>
                  <a:pt x="4046" y="520"/>
                </a:lnTo>
                <a:lnTo>
                  <a:pt x="4045" y="562"/>
                </a:lnTo>
                <a:lnTo>
                  <a:pt x="4044" y="563"/>
                </a:lnTo>
                <a:lnTo>
                  <a:pt x="4044" y="568"/>
                </a:lnTo>
                <a:lnTo>
                  <a:pt x="4043" y="571"/>
                </a:lnTo>
                <a:lnTo>
                  <a:pt x="4041" y="575"/>
                </a:lnTo>
                <a:lnTo>
                  <a:pt x="4038" y="576"/>
                </a:lnTo>
                <a:lnTo>
                  <a:pt x="4034" y="576"/>
                </a:lnTo>
                <a:lnTo>
                  <a:pt x="4030" y="572"/>
                </a:lnTo>
                <a:lnTo>
                  <a:pt x="4024" y="562"/>
                </a:lnTo>
                <a:lnTo>
                  <a:pt x="4020" y="558"/>
                </a:lnTo>
                <a:lnTo>
                  <a:pt x="4011" y="547"/>
                </a:lnTo>
                <a:lnTo>
                  <a:pt x="3999" y="536"/>
                </a:lnTo>
                <a:lnTo>
                  <a:pt x="3985" y="527"/>
                </a:lnTo>
                <a:lnTo>
                  <a:pt x="3969" y="527"/>
                </a:lnTo>
                <a:lnTo>
                  <a:pt x="3958" y="537"/>
                </a:lnTo>
                <a:lnTo>
                  <a:pt x="3951" y="565"/>
                </a:lnTo>
                <a:lnTo>
                  <a:pt x="3949" y="613"/>
                </a:lnTo>
                <a:lnTo>
                  <a:pt x="3948" y="614"/>
                </a:lnTo>
                <a:lnTo>
                  <a:pt x="3946" y="614"/>
                </a:lnTo>
                <a:lnTo>
                  <a:pt x="3943" y="615"/>
                </a:lnTo>
                <a:lnTo>
                  <a:pt x="3938" y="615"/>
                </a:lnTo>
                <a:lnTo>
                  <a:pt x="3933" y="614"/>
                </a:lnTo>
                <a:lnTo>
                  <a:pt x="3927" y="611"/>
                </a:lnTo>
                <a:lnTo>
                  <a:pt x="3920" y="605"/>
                </a:lnTo>
                <a:lnTo>
                  <a:pt x="3913" y="597"/>
                </a:lnTo>
                <a:lnTo>
                  <a:pt x="3910" y="591"/>
                </a:lnTo>
                <a:lnTo>
                  <a:pt x="3904" y="576"/>
                </a:lnTo>
                <a:lnTo>
                  <a:pt x="3895" y="558"/>
                </a:lnTo>
                <a:lnTo>
                  <a:pt x="3884" y="542"/>
                </a:lnTo>
                <a:lnTo>
                  <a:pt x="3872" y="533"/>
                </a:lnTo>
                <a:lnTo>
                  <a:pt x="3861" y="539"/>
                </a:lnTo>
                <a:lnTo>
                  <a:pt x="3851" y="562"/>
                </a:lnTo>
                <a:lnTo>
                  <a:pt x="3843" y="608"/>
                </a:lnTo>
                <a:lnTo>
                  <a:pt x="3843" y="610"/>
                </a:lnTo>
                <a:lnTo>
                  <a:pt x="3843" y="613"/>
                </a:lnTo>
                <a:lnTo>
                  <a:pt x="3843" y="618"/>
                </a:lnTo>
                <a:lnTo>
                  <a:pt x="3845" y="626"/>
                </a:lnTo>
                <a:lnTo>
                  <a:pt x="3843" y="636"/>
                </a:lnTo>
                <a:lnTo>
                  <a:pt x="3843" y="647"/>
                </a:lnTo>
                <a:lnTo>
                  <a:pt x="3841" y="662"/>
                </a:lnTo>
                <a:lnTo>
                  <a:pt x="3838" y="678"/>
                </a:lnTo>
                <a:lnTo>
                  <a:pt x="3834" y="672"/>
                </a:lnTo>
                <a:lnTo>
                  <a:pt x="3827" y="656"/>
                </a:lnTo>
                <a:lnTo>
                  <a:pt x="3817" y="636"/>
                </a:lnTo>
                <a:lnTo>
                  <a:pt x="3803" y="615"/>
                </a:lnTo>
                <a:lnTo>
                  <a:pt x="3789" y="602"/>
                </a:lnTo>
                <a:lnTo>
                  <a:pt x="3774" y="601"/>
                </a:lnTo>
                <a:lnTo>
                  <a:pt x="3761" y="617"/>
                </a:lnTo>
                <a:lnTo>
                  <a:pt x="3751" y="656"/>
                </a:lnTo>
                <a:lnTo>
                  <a:pt x="3751" y="660"/>
                </a:lnTo>
                <a:lnTo>
                  <a:pt x="3752" y="672"/>
                </a:lnTo>
                <a:lnTo>
                  <a:pt x="3754" y="685"/>
                </a:lnTo>
                <a:lnTo>
                  <a:pt x="3755" y="699"/>
                </a:lnTo>
                <a:lnTo>
                  <a:pt x="3754" y="709"/>
                </a:lnTo>
                <a:lnTo>
                  <a:pt x="3750" y="714"/>
                </a:lnTo>
                <a:lnTo>
                  <a:pt x="3742" y="708"/>
                </a:lnTo>
                <a:lnTo>
                  <a:pt x="3732" y="689"/>
                </a:lnTo>
                <a:lnTo>
                  <a:pt x="3727" y="683"/>
                </a:lnTo>
                <a:lnTo>
                  <a:pt x="3715" y="669"/>
                </a:lnTo>
                <a:lnTo>
                  <a:pt x="3698" y="652"/>
                </a:lnTo>
                <a:lnTo>
                  <a:pt x="3679" y="634"/>
                </a:lnTo>
                <a:lnTo>
                  <a:pt x="3662" y="624"/>
                </a:lnTo>
                <a:lnTo>
                  <a:pt x="3645" y="626"/>
                </a:lnTo>
                <a:lnTo>
                  <a:pt x="3635" y="643"/>
                </a:lnTo>
                <a:lnTo>
                  <a:pt x="3634" y="682"/>
                </a:lnTo>
                <a:lnTo>
                  <a:pt x="3633" y="683"/>
                </a:lnTo>
                <a:lnTo>
                  <a:pt x="3630" y="683"/>
                </a:lnTo>
                <a:lnTo>
                  <a:pt x="3626" y="685"/>
                </a:lnTo>
                <a:lnTo>
                  <a:pt x="3621" y="685"/>
                </a:lnTo>
                <a:lnTo>
                  <a:pt x="3615" y="685"/>
                </a:lnTo>
                <a:lnTo>
                  <a:pt x="3609" y="682"/>
                </a:lnTo>
                <a:lnTo>
                  <a:pt x="3602" y="678"/>
                </a:lnTo>
                <a:lnTo>
                  <a:pt x="3596" y="670"/>
                </a:lnTo>
                <a:lnTo>
                  <a:pt x="3592" y="667"/>
                </a:lnTo>
                <a:lnTo>
                  <a:pt x="3585" y="656"/>
                </a:lnTo>
                <a:lnTo>
                  <a:pt x="3573" y="644"/>
                </a:lnTo>
                <a:lnTo>
                  <a:pt x="3561" y="634"/>
                </a:lnTo>
                <a:lnTo>
                  <a:pt x="3547" y="631"/>
                </a:lnTo>
                <a:lnTo>
                  <a:pt x="3534" y="637"/>
                </a:lnTo>
                <a:lnTo>
                  <a:pt x="3525" y="659"/>
                </a:lnTo>
                <a:lnTo>
                  <a:pt x="3520" y="698"/>
                </a:lnTo>
                <a:lnTo>
                  <a:pt x="3519" y="699"/>
                </a:lnTo>
                <a:lnTo>
                  <a:pt x="3518" y="702"/>
                </a:lnTo>
                <a:lnTo>
                  <a:pt x="3515" y="705"/>
                </a:lnTo>
                <a:lnTo>
                  <a:pt x="3510" y="708"/>
                </a:lnTo>
                <a:lnTo>
                  <a:pt x="3505" y="709"/>
                </a:lnTo>
                <a:lnTo>
                  <a:pt x="3498" y="707"/>
                </a:lnTo>
                <a:lnTo>
                  <a:pt x="3489" y="701"/>
                </a:lnTo>
                <a:lnTo>
                  <a:pt x="3479" y="689"/>
                </a:lnTo>
                <a:lnTo>
                  <a:pt x="3475" y="685"/>
                </a:lnTo>
                <a:lnTo>
                  <a:pt x="3467" y="673"/>
                </a:lnTo>
                <a:lnTo>
                  <a:pt x="3455" y="659"/>
                </a:lnTo>
                <a:lnTo>
                  <a:pt x="3442" y="647"/>
                </a:lnTo>
                <a:lnTo>
                  <a:pt x="3428" y="643"/>
                </a:lnTo>
                <a:lnTo>
                  <a:pt x="3416" y="652"/>
                </a:lnTo>
                <a:lnTo>
                  <a:pt x="3405" y="678"/>
                </a:lnTo>
                <a:lnTo>
                  <a:pt x="3402" y="725"/>
                </a:lnTo>
                <a:lnTo>
                  <a:pt x="3402" y="730"/>
                </a:lnTo>
                <a:lnTo>
                  <a:pt x="3400" y="736"/>
                </a:lnTo>
                <a:lnTo>
                  <a:pt x="3400" y="744"/>
                </a:lnTo>
                <a:lnTo>
                  <a:pt x="3398" y="751"/>
                </a:lnTo>
                <a:lnTo>
                  <a:pt x="3395" y="756"/>
                </a:lnTo>
                <a:lnTo>
                  <a:pt x="3390" y="754"/>
                </a:lnTo>
                <a:lnTo>
                  <a:pt x="3383" y="744"/>
                </a:lnTo>
                <a:lnTo>
                  <a:pt x="3373" y="721"/>
                </a:lnTo>
                <a:lnTo>
                  <a:pt x="3368" y="714"/>
                </a:lnTo>
                <a:lnTo>
                  <a:pt x="3356" y="696"/>
                </a:lnTo>
                <a:lnTo>
                  <a:pt x="3339" y="676"/>
                </a:lnTo>
                <a:lnTo>
                  <a:pt x="3320" y="657"/>
                </a:lnTo>
                <a:lnTo>
                  <a:pt x="3299" y="650"/>
                </a:lnTo>
                <a:lnTo>
                  <a:pt x="3283" y="659"/>
                </a:lnTo>
                <a:lnTo>
                  <a:pt x="3269" y="691"/>
                </a:lnTo>
                <a:lnTo>
                  <a:pt x="3264" y="753"/>
                </a:lnTo>
                <a:lnTo>
                  <a:pt x="3263" y="756"/>
                </a:lnTo>
                <a:lnTo>
                  <a:pt x="3262" y="759"/>
                </a:lnTo>
                <a:lnTo>
                  <a:pt x="3259" y="763"/>
                </a:lnTo>
                <a:lnTo>
                  <a:pt x="3257" y="766"/>
                </a:lnTo>
                <a:lnTo>
                  <a:pt x="3251" y="764"/>
                </a:lnTo>
                <a:lnTo>
                  <a:pt x="3246" y="757"/>
                </a:lnTo>
                <a:lnTo>
                  <a:pt x="3240" y="744"/>
                </a:lnTo>
                <a:lnTo>
                  <a:pt x="3234" y="721"/>
                </a:lnTo>
                <a:lnTo>
                  <a:pt x="3230" y="712"/>
                </a:lnTo>
                <a:lnTo>
                  <a:pt x="3220" y="689"/>
                </a:lnTo>
                <a:lnTo>
                  <a:pt x="3207" y="662"/>
                </a:lnTo>
                <a:lnTo>
                  <a:pt x="3192" y="636"/>
                </a:lnTo>
                <a:lnTo>
                  <a:pt x="3177" y="623"/>
                </a:lnTo>
                <a:lnTo>
                  <a:pt x="3163" y="630"/>
                </a:lnTo>
                <a:lnTo>
                  <a:pt x="3153" y="665"/>
                </a:lnTo>
                <a:lnTo>
                  <a:pt x="3148" y="736"/>
                </a:lnTo>
                <a:lnTo>
                  <a:pt x="3148" y="738"/>
                </a:lnTo>
                <a:lnTo>
                  <a:pt x="3147" y="741"/>
                </a:lnTo>
                <a:lnTo>
                  <a:pt x="3147" y="746"/>
                </a:lnTo>
                <a:lnTo>
                  <a:pt x="3145" y="749"/>
                </a:lnTo>
                <a:lnTo>
                  <a:pt x="3142" y="750"/>
                </a:lnTo>
                <a:lnTo>
                  <a:pt x="3137" y="747"/>
                </a:lnTo>
                <a:lnTo>
                  <a:pt x="3129" y="738"/>
                </a:lnTo>
                <a:lnTo>
                  <a:pt x="3120" y="721"/>
                </a:lnTo>
                <a:lnTo>
                  <a:pt x="3115" y="714"/>
                </a:lnTo>
                <a:lnTo>
                  <a:pt x="3106" y="695"/>
                </a:lnTo>
                <a:lnTo>
                  <a:pt x="3091" y="672"/>
                </a:lnTo>
                <a:lnTo>
                  <a:pt x="3076" y="650"/>
                </a:lnTo>
                <a:lnTo>
                  <a:pt x="3060" y="639"/>
                </a:lnTo>
                <a:lnTo>
                  <a:pt x="3045" y="643"/>
                </a:lnTo>
                <a:lnTo>
                  <a:pt x="3036" y="670"/>
                </a:lnTo>
                <a:lnTo>
                  <a:pt x="3032" y="727"/>
                </a:lnTo>
                <a:lnTo>
                  <a:pt x="3031" y="730"/>
                </a:lnTo>
                <a:lnTo>
                  <a:pt x="3031" y="731"/>
                </a:lnTo>
                <a:lnTo>
                  <a:pt x="3029" y="734"/>
                </a:lnTo>
                <a:lnTo>
                  <a:pt x="3028" y="737"/>
                </a:lnTo>
                <a:lnTo>
                  <a:pt x="3024" y="738"/>
                </a:lnTo>
                <a:lnTo>
                  <a:pt x="3018" y="738"/>
                </a:lnTo>
                <a:lnTo>
                  <a:pt x="3010" y="737"/>
                </a:lnTo>
                <a:lnTo>
                  <a:pt x="3000" y="733"/>
                </a:lnTo>
                <a:lnTo>
                  <a:pt x="2997" y="725"/>
                </a:lnTo>
                <a:lnTo>
                  <a:pt x="2988" y="705"/>
                </a:lnTo>
                <a:lnTo>
                  <a:pt x="2976" y="681"/>
                </a:lnTo>
                <a:lnTo>
                  <a:pt x="2961" y="659"/>
                </a:lnTo>
                <a:lnTo>
                  <a:pt x="2946" y="647"/>
                </a:lnTo>
                <a:lnTo>
                  <a:pt x="2931" y="652"/>
                </a:lnTo>
                <a:lnTo>
                  <a:pt x="2916" y="681"/>
                </a:lnTo>
                <a:lnTo>
                  <a:pt x="2906" y="740"/>
                </a:lnTo>
                <a:lnTo>
                  <a:pt x="2906" y="743"/>
                </a:lnTo>
                <a:lnTo>
                  <a:pt x="2904" y="750"/>
                </a:lnTo>
                <a:lnTo>
                  <a:pt x="2904" y="759"/>
                </a:lnTo>
                <a:lnTo>
                  <a:pt x="2903" y="766"/>
                </a:lnTo>
                <a:lnTo>
                  <a:pt x="2901" y="769"/>
                </a:lnTo>
                <a:lnTo>
                  <a:pt x="2896" y="767"/>
                </a:lnTo>
                <a:lnTo>
                  <a:pt x="2889" y="756"/>
                </a:lnTo>
                <a:lnTo>
                  <a:pt x="2882" y="733"/>
                </a:lnTo>
                <a:lnTo>
                  <a:pt x="2879" y="727"/>
                </a:lnTo>
                <a:lnTo>
                  <a:pt x="2873" y="712"/>
                </a:lnTo>
                <a:lnTo>
                  <a:pt x="2863" y="695"/>
                </a:lnTo>
                <a:lnTo>
                  <a:pt x="2851" y="679"/>
                </a:lnTo>
                <a:lnTo>
                  <a:pt x="2839" y="672"/>
                </a:lnTo>
                <a:lnTo>
                  <a:pt x="2826" y="679"/>
                </a:lnTo>
                <a:lnTo>
                  <a:pt x="2816" y="704"/>
                </a:lnTo>
                <a:lnTo>
                  <a:pt x="2807" y="753"/>
                </a:lnTo>
                <a:lnTo>
                  <a:pt x="2807" y="756"/>
                </a:lnTo>
                <a:lnTo>
                  <a:pt x="2807" y="762"/>
                </a:lnTo>
                <a:lnTo>
                  <a:pt x="2807" y="767"/>
                </a:lnTo>
                <a:lnTo>
                  <a:pt x="2805" y="773"/>
                </a:lnTo>
                <a:lnTo>
                  <a:pt x="2802" y="777"/>
                </a:lnTo>
                <a:lnTo>
                  <a:pt x="2796" y="777"/>
                </a:lnTo>
                <a:lnTo>
                  <a:pt x="2786" y="773"/>
                </a:lnTo>
                <a:lnTo>
                  <a:pt x="2773" y="759"/>
                </a:lnTo>
                <a:lnTo>
                  <a:pt x="2769" y="751"/>
                </a:lnTo>
                <a:lnTo>
                  <a:pt x="2762" y="731"/>
                </a:lnTo>
                <a:lnTo>
                  <a:pt x="2752" y="707"/>
                </a:lnTo>
                <a:lnTo>
                  <a:pt x="2739" y="683"/>
                </a:lnTo>
                <a:lnTo>
                  <a:pt x="2727" y="672"/>
                </a:lnTo>
                <a:lnTo>
                  <a:pt x="2713" y="676"/>
                </a:lnTo>
                <a:lnTo>
                  <a:pt x="2700" y="705"/>
                </a:lnTo>
                <a:lnTo>
                  <a:pt x="2691" y="763"/>
                </a:lnTo>
                <a:lnTo>
                  <a:pt x="2691" y="767"/>
                </a:lnTo>
                <a:lnTo>
                  <a:pt x="2691" y="777"/>
                </a:lnTo>
                <a:lnTo>
                  <a:pt x="2691" y="788"/>
                </a:lnTo>
                <a:lnTo>
                  <a:pt x="2690" y="798"/>
                </a:lnTo>
                <a:lnTo>
                  <a:pt x="2686" y="802"/>
                </a:lnTo>
                <a:lnTo>
                  <a:pt x="2680" y="799"/>
                </a:lnTo>
                <a:lnTo>
                  <a:pt x="2671" y="783"/>
                </a:lnTo>
                <a:lnTo>
                  <a:pt x="2660" y="753"/>
                </a:lnTo>
                <a:lnTo>
                  <a:pt x="2657" y="746"/>
                </a:lnTo>
                <a:lnTo>
                  <a:pt x="2651" y="725"/>
                </a:lnTo>
                <a:lnTo>
                  <a:pt x="2641" y="701"/>
                </a:lnTo>
                <a:lnTo>
                  <a:pt x="2628" y="679"/>
                </a:lnTo>
                <a:lnTo>
                  <a:pt x="2614" y="667"/>
                </a:lnTo>
                <a:lnTo>
                  <a:pt x="2599" y="673"/>
                </a:lnTo>
                <a:lnTo>
                  <a:pt x="2584" y="704"/>
                </a:lnTo>
                <a:lnTo>
                  <a:pt x="2570" y="766"/>
                </a:lnTo>
                <a:lnTo>
                  <a:pt x="2570" y="773"/>
                </a:lnTo>
                <a:lnTo>
                  <a:pt x="2569" y="788"/>
                </a:lnTo>
                <a:lnTo>
                  <a:pt x="2569" y="806"/>
                </a:lnTo>
                <a:lnTo>
                  <a:pt x="2568" y="824"/>
                </a:lnTo>
                <a:lnTo>
                  <a:pt x="2565" y="834"/>
                </a:lnTo>
                <a:lnTo>
                  <a:pt x="2560" y="831"/>
                </a:lnTo>
                <a:lnTo>
                  <a:pt x="2554" y="812"/>
                </a:lnTo>
                <a:lnTo>
                  <a:pt x="2546" y="769"/>
                </a:lnTo>
                <a:lnTo>
                  <a:pt x="2544" y="759"/>
                </a:lnTo>
                <a:lnTo>
                  <a:pt x="2536" y="733"/>
                </a:lnTo>
                <a:lnTo>
                  <a:pt x="2525" y="701"/>
                </a:lnTo>
                <a:lnTo>
                  <a:pt x="2511" y="670"/>
                </a:lnTo>
                <a:lnTo>
                  <a:pt x="2492" y="650"/>
                </a:lnTo>
                <a:lnTo>
                  <a:pt x="2470" y="649"/>
                </a:lnTo>
                <a:lnTo>
                  <a:pt x="2446" y="675"/>
                </a:lnTo>
                <a:lnTo>
                  <a:pt x="2420" y="736"/>
                </a:lnTo>
                <a:lnTo>
                  <a:pt x="2417" y="743"/>
                </a:lnTo>
                <a:lnTo>
                  <a:pt x="2414" y="759"/>
                </a:lnTo>
                <a:lnTo>
                  <a:pt x="2407" y="777"/>
                </a:lnTo>
                <a:lnTo>
                  <a:pt x="2401" y="795"/>
                </a:lnTo>
                <a:lnTo>
                  <a:pt x="2395" y="806"/>
                </a:lnTo>
                <a:lnTo>
                  <a:pt x="2390" y="805"/>
                </a:lnTo>
                <a:lnTo>
                  <a:pt x="2387" y="785"/>
                </a:lnTo>
                <a:lnTo>
                  <a:pt x="2387" y="741"/>
                </a:lnTo>
                <a:lnTo>
                  <a:pt x="2387" y="734"/>
                </a:lnTo>
                <a:lnTo>
                  <a:pt x="2388" y="715"/>
                </a:lnTo>
                <a:lnTo>
                  <a:pt x="2387" y="692"/>
                </a:lnTo>
                <a:lnTo>
                  <a:pt x="2385" y="669"/>
                </a:lnTo>
                <a:lnTo>
                  <a:pt x="2377" y="653"/>
                </a:lnTo>
                <a:lnTo>
                  <a:pt x="2366" y="650"/>
                </a:lnTo>
                <a:lnTo>
                  <a:pt x="2345" y="667"/>
                </a:lnTo>
                <a:lnTo>
                  <a:pt x="2319" y="709"/>
                </a:lnTo>
                <a:lnTo>
                  <a:pt x="2316" y="717"/>
                </a:lnTo>
                <a:lnTo>
                  <a:pt x="2311" y="731"/>
                </a:lnTo>
                <a:lnTo>
                  <a:pt x="2304" y="749"/>
                </a:lnTo>
                <a:lnTo>
                  <a:pt x="2295" y="764"/>
                </a:lnTo>
                <a:lnTo>
                  <a:pt x="2286" y="773"/>
                </a:lnTo>
                <a:lnTo>
                  <a:pt x="2277" y="769"/>
                </a:lnTo>
                <a:lnTo>
                  <a:pt x="2272" y="747"/>
                </a:lnTo>
                <a:lnTo>
                  <a:pt x="2270" y="701"/>
                </a:lnTo>
                <a:lnTo>
                  <a:pt x="2267" y="699"/>
                </a:lnTo>
                <a:lnTo>
                  <a:pt x="2262" y="692"/>
                </a:lnTo>
                <a:lnTo>
                  <a:pt x="2253" y="685"/>
                </a:lnTo>
                <a:lnTo>
                  <a:pt x="2243" y="679"/>
                </a:lnTo>
                <a:lnTo>
                  <a:pt x="2231" y="676"/>
                </a:lnTo>
                <a:lnTo>
                  <a:pt x="2217" y="679"/>
                </a:lnTo>
                <a:lnTo>
                  <a:pt x="2202" y="691"/>
                </a:lnTo>
                <a:lnTo>
                  <a:pt x="2188" y="712"/>
                </a:lnTo>
                <a:lnTo>
                  <a:pt x="2185" y="715"/>
                </a:lnTo>
                <a:lnTo>
                  <a:pt x="2183" y="724"/>
                </a:lnTo>
                <a:lnTo>
                  <a:pt x="2178" y="734"/>
                </a:lnTo>
                <a:lnTo>
                  <a:pt x="2171" y="747"/>
                </a:lnTo>
                <a:lnTo>
                  <a:pt x="2165" y="760"/>
                </a:lnTo>
                <a:lnTo>
                  <a:pt x="2160" y="773"/>
                </a:lnTo>
                <a:lnTo>
                  <a:pt x="2157" y="783"/>
                </a:lnTo>
                <a:lnTo>
                  <a:pt x="2156" y="789"/>
                </a:lnTo>
                <a:lnTo>
                  <a:pt x="2155" y="792"/>
                </a:lnTo>
                <a:lnTo>
                  <a:pt x="2155" y="799"/>
                </a:lnTo>
                <a:lnTo>
                  <a:pt x="2154" y="808"/>
                </a:lnTo>
                <a:lnTo>
                  <a:pt x="2152" y="814"/>
                </a:lnTo>
                <a:lnTo>
                  <a:pt x="2150" y="815"/>
                </a:lnTo>
                <a:lnTo>
                  <a:pt x="2146" y="809"/>
                </a:lnTo>
                <a:lnTo>
                  <a:pt x="2141" y="795"/>
                </a:lnTo>
                <a:lnTo>
                  <a:pt x="2136" y="766"/>
                </a:lnTo>
                <a:lnTo>
                  <a:pt x="2135" y="759"/>
                </a:lnTo>
                <a:lnTo>
                  <a:pt x="2133" y="738"/>
                </a:lnTo>
                <a:lnTo>
                  <a:pt x="2131" y="714"/>
                </a:lnTo>
                <a:lnTo>
                  <a:pt x="2126" y="689"/>
                </a:lnTo>
                <a:lnTo>
                  <a:pt x="2117" y="672"/>
                </a:lnTo>
                <a:lnTo>
                  <a:pt x="2106" y="669"/>
                </a:lnTo>
                <a:lnTo>
                  <a:pt x="2091" y="685"/>
                </a:lnTo>
                <a:lnTo>
                  <a:pt x="2072" y="727"/>
                </a:lnTo>
                <a:lnTo>
                  <a:pt x="2070" y="730"/>
                </a:lnTo>
                <a:lnTo>
                  <a:pt x="2068" y="734"/>
                </a:lnTo>
                <a:lnTo>
                  <a:pt x="2065" y="741"/>
                </a:lnTo>
                <a:lnTo>
                  <a:pt x="2062" y="750"/>
                </a:lnTo>
                <a:lnTo>
                  <a:pt x="2058" y="760"/>
                </a:lnTo>
                <a:lnTo>
                  <a:pt x="2054" y="769"/>
                </a:lnTo>
                <a:lnTo>
                  <a:pt x="2051" y="777"/>
                </a:lnTo>
                <a:lnTo>
                  <a:pt x="2050" y="783"/>
                </a:lnTo>
                <a:lnTo>
                  <a:pt x="2049" y="788"/>
                </a:lnTo>
                <a:lnTo>
                  <a:pt x="2048" y="795"/>
                </a:lnTo>
                <a:lnTo>
                  <a:pt x="2044" y="805"/>
                </a:lnTo>
                <a:lnTo>
                  <a:pt x="2041" y="814"/>
                </a:lnTo>
                <a:lnTo>
                  <a:pt x="2038" y="818"/>
                </a:lnTo>
                <a:lnTo>
                  <a:pt x="2035" y="815"/>
                </a:lnTo>
                <a:lnTo>
                  <a:pt x="2031" y="802"/>
                </a:lnTo>
                <a:lnTo>
                  <a:pt x="2030" y="775"/>
                </a:lnTo>
                <a:lnTo>
                  <a:pt x="2029" y="767"/>
                </a:lnTo>
                <a:lnTo>
                  <a:pt x="2025" y="747"/>
                </a:lnTo>
                <a:lnTo>
                  <a:pt x="2020" y="721"/>
                </a:lnTo>
                <a:lnTo>
                  <a:pt x="2011" y="696"/>
                </a:lnTo>
                <a:lnTo>
                  <a:pt x="1998" y="679"/>
                </a:lnTo>
                <a:lnTo>
                  <a:pt x="1983" y="676"/>
                </a:lnTo>
                <a:lnTo>
                  <a:pt x="1964" y="694"/>
                </a:lnTo>
                <a:lnTo>
                  <a:pt x="1942" y="738"/>
                </a:lnTo>
                <a:lnTo>
                  <a:pt x="1940" y="746"/>
                </a:lnTo>
                <a:lnTo>
                  <a:pt x="1938" y="760"/>
                </a:lnTo>
                <a:lnTo>
                  <a:pt x="1934" y="779"/>
                </a:lnTo>
                <a:lnTo>
                  <a:pt x="1929" y="795"/>
                </a:lnTo>
                <a:lnTo>
                  <a:pt x="1924" y="804"/>
                </a:lnTo>
                <a:lnTo>
                  <a:pt x="1918" y="798"/>
                </a:lnTo>
                <a:lnTo>
                  <a:pt x="1911" y="775"/>
                </a:lnTo>
                <a:lnTo>
                  <a:pt x="1906" y="727"/>
                </a:lnTo>
                <a:lnTo>
                  <a:pt x="1904" y="722"/>
                </a:lnTo>
                <a:lnTo>
                  <a:pt x="1897" y="708"/>
                </a:lnTo>
                <a:lnTo>
                  <a:pt x="1889" y="692"/>
                </a:lnTo>
                <a:lnTo>
                  <a:pt x="1877" y="679"/>
                </a:lnTo>
                <a:lnTo>
                  <a:pt x="1862" y="673"/>
                </a:lnTo>
                <a:lnTo>
                  <a:pt x="1847" y="681"/>
                </a:lnTo>
                <a:lnTo>
                  <a:pt x="1831" y="707"/>
                </a:lnTo>
                <a:lnTo>
                  <a:pt x="1814" y="754"/>
                </a:lnTo>
                <a:lnTo>
                  <a:pt x="1813" y="753"/>
                </a:lnTo>
                <a:lnTo>
                  <a:pt x="1812" y="749"/>
                </a:lnTo>
                <a:lnTo>
                  <a:pt x="1809" y="741"/>
                </a:lnTo>
                <a:lnTo>
                  <a:pt x="1807" y="733"/>
                </a:lnTo>
                <a:lnTo>
                  <a:pt x="1803" y="722"/>
                </a:lnTo>
                <a:lnTo>
                  <a:pt x="1798" y="714"/>
                </a:lnTo>
                <a:lnTo>
                  <a:pt x="1794" y="705"/>
                </a:lnTo>
                <a:lnTo>
                  <a:pt x="1789" y="698"/>
                </a:lnTo>
                <a:lnTo>
                  <a:pt x="1786" y="692"/>
                </a:lnTo>
                <a:lnTo>
                  <a:pt x="1783" y="681"/>
                </a:lnTo>
                <a:lnTo>
                  <a:pt x="1775" y="666"/>
                </a:lnTo>
                <a:lnTo>
                  <a:pt x="1768" y="653"/>
                </a:lnTo>
                <a:lnTo>
                  <a:pt x="1756" y="649"/>
                </a:lnTo>
                <a:lnTo>
                  <a:pt x="1745" y="653"/>
                </a:lnTo>
                <a:lnTo>
                  <a:pt x="1731" y="675"/>
                </a:lnTo>
                <a:lnTo>
                  <a:pt x="1717" y="715"/>
                </a:lnTo>
                <a:lnTo>
                  <a:pt x="1716" y="724"/>
                </a:lnTo>
                <a:lnTo>
                  <a:pt x="1712" y="741"/>
                </a:lnTo>
                <a:lnTo>
                  <a:pt x="1707" y="763"/>
                </a:lnTo>
                <a:lnTo>
                  <a:pt x="1701" y="785"/>
                </a:lnTo>
                <a:lnTo>
                  <a:pt x="1694" y="798"/>
                </a:lnTo>
                <a:lnTo>
                  <a:pt x="1687" y="796"/>
                </a:lnTo>
                <a:lnTo>
                  <a:pt x="1680" y="775"/>
                </a:lnTo>
                <a:lnTo>
                  <a:pt x="1675" y="727"/>
                </a:lnTo>
                <a:lnTo>
                  <a:pt x="1673" y="720"/>
                </a:lnTo>
                <a:lnTo>
                  <a:pt x="1669" y="699"/>
                </a:lnTo>
                <a:lnTo>
                  <a:pt x="1662" y="675"/>
                </a:lnTo>
                <a:lnTo>
                  <a:pt x="1651" y="653"/>
                </a:lnTo>
                <a:lnTo>
                  <a:pt x="1639" y="641"/>
                </a:lnTo>
                <a:lnTo>
                  <a:pt x="1625" y="646"/>
                </a:lnTo>
                <a:lnTo>
                  <a:pt x="1609" y="673"/>
                </a:lnTo>
                <a:lnTo>
                  <a:pt x="1591" y="730"/>
                </a:lnTo>
                <a:lnTo>
                  <a:pt x="1590" y="736"/>
                </a:lnTo>
                <a:lnTo>
                  <a:pt x="1588" y="750"/>
                </a:lnTo>
                <a:lnTo>
                  <a:pt x="1585" y="767"/>
                </a:lnTo>
                <a:lnTo>
                  <a:pt x="1582" y="782"/>
                </a:lnTo>
                <a:lnTo>
                  <a:pt x="1578" y="789"/>
                </a:lnTo>
                <a:lnTo>
                  <a:pt x="1573" y="785"/>
                </a:lnTo>
                <a:lnTo>
                  <a:pt x="1568" y="763"/>
                </a:lnTo>
                <a:lnTo>
                  <a:pt x="1564" y="718"/>
                </a:lnTo>
                <a:lnTo>
                  <a:pt x="1563" y="711"/>
                </a:lnTo>
                <a:lnTo>
                  <a:pt x="1561" y="694"/>
                </a:lnTo>
                <a:lnTo>
                  <a:pt x="1557" y="670"/>
                </a:lnTo>
                <a:lnTo>
                  <a:pt x="1550" y="649"/>
                </a:lnTo>
                <a:lnTo>
                  <a:pt x="1542" y="633"/>
                </a:lnTo>
                <a:lnTo>
                  <a:pt x="1529" y="630"/>
                </a:lnTo>
                <a:lnTo>
                  <a:pt x="1513" y="646"/>
                </a:lnTo>
                <a:lnTo>
                  <a:pt x="1492" y="686"/>
                </a:lnTo>
                <a:lnTo>
                  <a:pt x="1491" y="689"/>
                </a:lnTo>
                <a:lnTo>
                  <a:pt x="1490" y="695"/>
                </a:lnTo>
                <a:lnTo>
                  <a:pt x="1486" y="704"/>
                </a:lnTo>
                <a:lnTo>
                  <a:pt x="1484" y="715"/>
                </a:lnTo>
                <a:lnTo>
                  <a:pt x="1480" y="730"/>
                </a:lnTo>
                <a:lnTo>
                  <a:pt x="1476" y="746"/>
                </a:lnTo>
                <a:lnTo>
                  <a:pt x="1473" y="764"/>
                </a:lnTo>
                <a:lnTo>
                  <a:pt x="1471" y="782"/>
                </a:lnTo>
                <a:lnTo>
                  <a:pt x="1470" y="786"/>
                </a:lnTo>
                <a:lnTo>
                  <a:pt x="1467" y="795"/>
                </a:lnTo>
                <a:lnTo>
                  <a:pt x="1465" y="805"/>
                </a:lnTo>
                <a:lnTo>
                  <a:pt x="1461" y="814"/>
                </a:lnTo>
                <a:lnTo>
                  <a:pt x="1457" y="817"/>
                </a:lnTo>
                <a:lnTo>
                  <a:pt x="1453" y="809"/>
                </a:lnTo>
                <a:lnTo>
                  <a:pt x="1450" y="792"/>
                </a:lnTo>
                <a:lnTo>
                  <a:pt x="1448" y="757"/>
                </a:lnTo>
                <a:lnTo>
                  <a:pt x="1447" y="747"/>
                </a:lnTo>
                <a:lnTo>
                  <a:pt x="1446" y="721"/>
                </a:lnTo>
                <a:lnTo>
                  <a:pt x="1442" y="686"/>
                </a:lnTo>
                <a:lnTo>
                  <a:pt x="1434" y="654"/>
                </a:lnTo>
                <a:lnTo>
                  <a:pt x="1423" y="634"/>
                </a:lnTo>
                <a:lnTo>
                  <a:pt x="1407" y="633"/>
                </a:lnTo>
                <a:lnTo>
                  <a:pt x="1385" y="660"/>
                </a:lnTo>
                <a:lnTo>
                  <a:pt x="1357" y="724"/>
                </a:lnTo>
                <a:lnTo>
                  <a:pt x="1356" y="728"/>
                </a:lnTo>
                <a:lnTo>
                  <a:pt x="1352" y="740"/>
                </a:lnTo>
                <a:lnTo>
                  <a:pt x="1349" y="753"/>
                </a:lnTo>
                <a:lnTo>
                  <a:pt x="1345" y="767"/>
                </a:lnTo>
                <a:lnTo>
                  <a:pt x="1340" y="779"/>
                </a:lnTo>
                <a:lnTo>
                  <a:pt x="1336" y="783"/>
                </a:lnTo>
                <a:lnTo>
                  <a:pt x="1332" y="780"/>
                </a:lnTo>
                <a:lnTo>
                  <a:pt x="1332" y="763"/>
                </a:lnTo>
                <a:lnTo>
                  <a:pt x="1331" y="759"/>
                </a:lnTo>
                <a:lnTo>
                  <a:pt x="1328" y="744"/>
                </a:lnTo>
                <a:lnTo>
                  <a:pt x="1326" y="725"/>
                </a:lnTo>
                <a:lnTo>
                  <a:pt x="1323" y="705"/>
                </a:lnTo>
                <a:lnTo>
                  <a:pt x="1320" y="685"/>
                </a:lnTo>
                <a:lnTo>
                  <a:pt x="1318" y="670"/>
                </a:lnTo>
                <a:lnTo>
                  <a:pt x="1316" y="663"/>
                </a:lnTo>
                <a:lnTo>
                  <a:pt x="1317" y="667"/>
                </a:lnTo>
                <a:lnTo>
                  <a:pt x="1316" y="665"/>
                </a:lnTo>
                <a:lnTo>
                  <a:pt x="1312" y="656"/>
                </a:lnTo>
                <a:lnTo>
                  <a:pt x="1308" y="644"/>
                </a:lnTo>
                <a:lnTo>
                  <a:pt x="1301" y="634"/>
                </a:lnTo>
                <a:lnTo>
                  <a:pt x="1292" y="628"/>
                </a:lnTo>
                <a:lnTo>
                  <a:pt x="1280" y="630"/>
                </a:lnTo>
                <a:lnTo>
                  <a:pt x="1268" y="644"/>
                </a:lnTo>
                <a:lnTo>
                  <a:pt x="1253" y="673"/>
                </a:lnTo>
                <a:lnTo>
                  <a:pt x="1251" y="676"/>
                </a:lnTo>
                <a:lnTo>
                  <a:pt x="1249" y="683"/>
                </a:lnTo>
                <a:lnTo>
                  <a:pt x="1245" y="695"/>
                </a:lnTo>
                <a:lnTo>
                  <a:pt x="1241" y="707"/>
                </a:lnTo>
                <a:lnTo>
                  <a:pt x="1236" y="721"/>
                </a:lnTo>
                <a:lnTo>
                  <a:pt x="1231" y="734"/>
                </a:lnTo>
                <a:lnTo>
                  <a:pt x="1229" y="746"/>
                </a:lnTo>
                <a:lnTo>
                  <a:pt x="1226" y="753"/>
                </a:lnTo>
                <a:lnTo>
                  <a:pt x="1225" y="756"/>
                </a:lnTo>
                <a:lnTo>
                  <a:pt x="1224" y="760"/>
                </a:lnTo>
                <a:lnTo>
                  <a:pt x="1221" y="764"/>
                </a:lnTo>
                <a:lnTo>
                  <a:pt x="1220" y="767"/>
                </a:lnTo>
                <a:lnTo>
                  <a:pt x="1217" y="766"/>
                </a:lnTo>
                <a:lnTo>
                  <a:pt x="1216" y="760"/>
                </a:lnTo>
                <a:lnTo>
                  <a:pt x="1215" y="747"/>
                </a:lnTo>
                <a:lnTo>
                  <a:pt x="1216" y="724"/>
                </a:lnTo>
                <a:lnTo>
                  <a:pt x="1215" y="724"/>
                </a:lnTo>
                <a:lnTo>
                  <a:pt x="1215" y="721"/>
                </a:lnTo>
                <a:lnTo>
                  <a:pt x="1215" y="717"/>
                </a:lnTo>
                <a:lnTo>
                  <a:pt x="1214" y="709"/>
                </a:lnTo>
                <a:lnTo>
                  <a:pt x="1212" y="701"/>
                </a:lnTo>
                <a:lnTo>
                  <a:pt x="1211" y="689"/>
                </a:lnTo>
                <a:lnTo>
                  <a:pt x="1210" y="675"/>
                </a:lnTo>
                <a:lnTo>
                  <a:pt x="1208" y="656"/>
                </a:lnTo>
                <a:lnTo>
                  <a:pt x="1207" y="654"/>
                </a:lnTo>
                <a:lnTo>
                  <a:pt x="1207" y="649"/>
                </a:lnTo>
                <a:lnTo>
                  <a:pt x="1205" y="641"/>
                </a:lnTo>
                <a:lnTo>
                  <a:pt x="1202" y="633"/>
                </a:lnTo>
                <a:lnTo>
                  <a:pt x="1198" y="628"/>
                </a:lnTo>
                <a:lnTo>
                  <a:pt x="1192" y="627"/>
                </a:lnTo>
                <a:lnTo>
                  <a:pt x="1186" y="633"/>
                </a:lnTo>
                <a:lnTo>
                  <a:pt x="1177" y="644"/>
                </a:lnTo>
                <a:lnTo>
                  <a:pt x="1176" y="647"/>
                </a:lnTo>
                <a:lnTo>
                  <a:pt x="1172" y="654"/>
                </a:lnTo>
                <a:lnTo>
                  <a:pt x="1167" y="666"/>
                </a:lnTo>
                <a:lnTo>
                  <a:pt x="1161" y="679"/>
                </a:lnTo>
                <a:lnTo>
                  <a:pt x="1153" y="694"/>
                </a:lnTo>
                <a:lnTo>
                  <a:pt x="1145" y="708"/>
                </a:lnTo>
                <a:lnTo>
                  <a:pt x="1137" y="720"/>
                </a:lnTo>
                <a:lnTo>
                  <a:pt x="1130" y="730"/>
                </a:lnTo>
                <a:lnTo>
                  <a:pt x="1128" y="725"/>
                </a:lnTo>
                <a:lnTo>
                  <a:pt x="1125" y="715"/>
                </a:lnTo>
                <a:lnTo>
                  <a:pt x="1120" y="699"/>
                </a:lnTo>
                <a:lnTo>
                  <a:pt x="1115" y="682"/>
                </a:lnTo>
                <a:lnTo>
                  <a:pt x="1110" y="667"/>
                </a:lnTo>
                <a:lnTo>
                  <a:pt x="1108" y="657"/>
                </a:lnTo>
                <a:lnTo>
                  <a:pt x="1106" y="654"/>
                </a:lnTo>
                <a:lnTo>
                  <a:pt x="1110" y="660"/>
                </a:lnTo>
                <a:lnTo>
                  <a:pt x="1109" y="656"/>
                </a:lnTo>
                <a:lnTo>
                  <a:pt x="1105" y="644"/>
                </a:lnTo>
                <a:lnTo>
                  <a:pt x="1100" y="627"/>
                </a:lnTo>
                <a:lnTo>
                  <a:pt x="1092" y="610"/>
                </a:lnTo>
                <a:lnTo>
                  <a:pt x="1082" y="597"/>
                </a:lnTo>
                <a:lnTo>
                  <a:pt x="1071" y="592"/>
                </a:lnTo>
                <a:lnTo>
                  <a:pt x="1058" y="601"/>
                </a:lnTo>
                <a:lnTo>
                  <a:pt x="1046" y="624"/>
                </a:lnTo>
                <a:lnTo>
                  <a:pt x="1044" y="630"/>
                </a:lnTo>
                <a:lnTo>
                  <a:pt x="1042" y="640"/>
                </a:lnTo>
                <a:lnTo>
                  <a:pt x="1037" y="654"/>
                </a:lnTo>
                <a:lnTo>
                  <a:pt x="1032" y="667"/>
                </a:lnTo>
                <a:lnTo>
                  <a:pt x="1024" y="675"/>
                </a:lnTo>
                <a:lnTo>
                  <a:pt x="1017" y="675"/>
                </a:lnTo>
                <a:lnTo>
                  <a:pt x="1007" y="662"/>
                </a:lnTo>
                <a:lnTo>
                  <a:pt x="998" y="633"/>
                </a:lnTo>
                <a:lnTo>
                  <a:pt x="995" y="628"/>
                </a:lnTo>
                <a:lnTo>
                  <a:pt x="991" y="617"/>
                </a:lnTo>
                <a:lnTo>
                  <a:pt x="984" y="602"/>
                </a:lnTo>
                <a:lnTo>
                  <a:pt x="975" y="586"/>
                </a:lnTo>
                <a:lnTo>
                  <a:pt x="966" y="575"/>
                </a:lnTo>
                <a:lnTo>
                  <a:pt x="956" y="568"/>
                </a:lnTo>
                <a:lnTo>
                  <a:pt x="946" y="572"/>
                </a:lnTo>
                <a:lnTo>
                  <a:pt x="937" y="588"/>
                </a:lnTo>
                <a:lnTo>
                  <a:pt x="935" y="597"/>
                </a:lnTo>
                <a:lnTo>
                  <a:pt x="932" y="618"/>
                </a:lnTo>
                <a:lnTo>
                  <a:pt x="926" y="646"/>
                </a:lnTo>
                <a:lnTo>
                  <a:pt x="918" y="673"/>
                </a:lnTo>
                <a:lnTo>
                  <a:pt x="908" y="694"/>
                </a:lnTo>
                <a:lnTo>
                  <a:pt x="898" y="701"/>
                </a:lnTo>
                <a:lnTo>
                  <a:pt x="887" y="688"/>
                </a:lnTo>
                <a:lnTo>
                  <a:pt x="875" y="647"/>
                </a:lnTo>
                <a:lnTo>
                  <a:pt x="874" y="646"/>
                </a:lnTo>
                <a:lnTo>
                  <a:pt x="872" y="639"/>
                </a:lnTo>
                <a:lnTo>
                  <a:pt x="869" y="627"/>
                </a:lnTo>
                <a:lnTo>
                  <a:pt x="865" y="614"/>
                </a:lnTo>
                <a:lnTo>
                  <a:pt x="861" y="599"/>
                </a:lnTo>
                <a:lnTo>
                  <a:pt x="858" y="586"/>
                </a:lnTo>
                <a:lnTo>
                  <a:pt x="855" y="573"/>
                </a:lnTo>
                <a:lnTo>
                  <a:pt x="854" y="563"/>
                </a:lnTo>
                <a:lnTo>
                  <a:pt x="853" y="560"/>
                </a:lnTo>
                <a:lnTo>
                  <a:pt x="849" y="553"/>
                </a:lnTo>
                <a:lnTo>
                  <a:pt x="844" y="543"/>
                </a:lnTo>
                <a:lnTo>
                  <a:pt x="839" y="536"/>
                </a:lnTo>
                <a:lnTo>
                  <a:pt x="832" y="533"/>
                </a:lnTo>
                <a:lnTo>
                  <a:pt x="826" y="537"/>
                </a:lnTo>
                <a:lnTo>
                  <a:pt x="820" y="553"/>
                </a:lnTo>
                <a:lnTo>
                  <a:pt x="816" y="582"/>
                </a:lnTo>
                <a:lnTo>
                  <a:pt x="815" y="589"/>
                </a:lnTo>
                <a:lnTo>
                  <a:pt x="814" y="604"/>
                </a:lnTo>
                <a:lnTo>
                  <a:pt x="811" y="621"/>
                </a:lnTo>
                <a:lnTo>
                  <a:pt x="807" y="639"/>
                </a:lnTo>
                <a:lnTo>
                  <a:pt x="802" y="652"/>
                </a:lnTo>
                <a:lnTo>
                  <a:pt x="795" y="653"/>
                </a:lnTo>
                <a:lnTo>
                  <a:pt x="785" y="641"/>
                </a:lnTo>
                <a:lnTo>
                  <a:pt x="772" y="608"/>
                </a:lnTo>
                <a:lnTo>
                  <a:pt x="771" y="607"/>
                </a:lnTo>
                <a:lnTo>
                  <a:pt x="768" y="601"/>
                </a:lnTo>
                <a:lnTo>
                  <a:pt x="763" y="594"/>
                </a:lnTo>
                <a:lnTo>
                  <a:pt x="758" y="584"/>
                </a:lnTo>
                <a:lnTo>
                  <a:pt x="753" y="573"/>
                </a:lnTo>
                <a:lnTo>
                  <a:pt x="748" y="562"/>
                </a:lnTo>
                <a:lnTo>
                  <a:pt x="742" y="553"/>
                </a:lnTo>
                <a:lnTo>
                  <a:pt x="738" y="545"/>
                </a:lnTo>
                <a:lnTo>
                  <a:pt x="737" y="542"/>
                </a:lnTo>
                <a:lnTo>
                  <a:pt x="733" y="533"/>
                </a:lnTo>
                <a:lnTo>
                  <a:pt x="728" y="524"/>
                </a:lnTo>
                <a:lnTo>
                  <a:pt x="723" y="516"/>
                </a:lnTo>
                <a:lnTo>
                  <a:pt x="716" y="511"/>
                </a:lnTo>
                <a:lnTo>
                  <a:pt x="709" y="514"/>
                </a:lnTo>
                <a:lnTo>
                  <a:pt x="702" y="529"/>
                </a:lnTo>
                <a:lnTo>
                  <a:pt x="696" y="556"/>
                </a:lnTo>
                <a:lnTo>
                  <a:pt x="695" y="562"/>
                </a:lnTo>
                <a:lnTo>
                  <a:pt x="692" y="575"/>
                </a:lnTo>
                <a:lnTo>
                  <a:pt x="689" y="591"/>
                </a:lnTo>
                <a:lnTo>
                  <a:pt x="684" y="607"/>
                </a:lnTo>
                <a:lnTo>
                  <a:pt x="677" y="618"/>
                </a:lnTo>
                <a:lnTo>
                  <a:pt x="671" y="621"/>
                </a:lnTo>
                <a:lnTo>
                  <a:pt x="665" y="613"/>
                </a:lnTo>
                <a:lnTo>
                  <a:pt x="658" y="585"/>
                </a:lnTo>
                <a:lnTo>
                  <a:pt x="656" y="584"/>
                </a:lnTo>
                <a:lnTo>
                  <a:pt x="653" y="575"/>
                </a:lnTo>
                <a:lnTo>
                  <a:pt x="648" y="565"/>
                </a:lnTo>
                <a:lnTo>
                  <a:pt x="642" y="550"/>
                </a:lnTo>
                <a:lnTo>
                  <a:pt x="634" y="537"/>
                </a:lnTo>
                <a:lnTo>
                  <a:pt x="627" y="523"/>
                </a:lnTo>
                <a:lnTo>
                  <a:pt x="619" y="511"/>
                </a:lnTo>
                <a:lnTo>
                  <a:pt x="614" y="501"/>
                </a:lnTo>
                <a:lnTo>
                  <a:pt x="612" y="498"/>
                </a:lnTo>
                <a:lnTo>
                  <a:pt x="608" y="488"/>
                </a:lnTo>
                <a:lnTo>
                  <a:pt x="603" y="478"/>
                </a:lnTo>
                <a:lnTo>
                  <a:pt x="595" y="471"/>
                </a:lnTo>
                <a:lnTo>
                  <a:pt x="586" y="472"/>
                </a:lnTo>
                <a:lnTo>
                  <a:pt x="576" y="484"/>
                </a:lnTo>
                <a:lnTo>
                  <a:pt x="566" y="511"/>
                </a:lnTo>
                <a:lnTo>
                  <a:pt x="557" y="558"/>
                </a:lnTo>
                <a:lnTo>
                  <a:pt x="556" y="562"/>
                </a:lnTo>
                <a:lnTo>
                  <a:pt x="556" y="571"/>
                </a:lnTo>
                <a:lnTo>
                  <a:pt x="555" y="582"/>
                </a:lnTo>
                <a:lnTo>
                  <a:pt x="552" y="592"/>
                </a:lnTo>
                <a:lnTo>
                  <a:pt x="549" y="599"/>
                </a:lnTo>
                <a:lnTo>
                  <a:pt x="543" y="597"/>
                </a:lnTo>
                <a:lnTo>
                  <a:pt x="536" y="585"/>
                </a:lnTo>
                <a:lnTo>
                  <a:pt x="526" y="558"/>
                </a:lnTo>
                <a:lnTo>
                  <a:pt x="525" y="556"/>
                </a:lnTo>
                <a:lnTo>
                  <a:pt x="521" y="550"/>
                </a:lnTo>
                <a:lnTo>
                  <a:pt x="517" y="540"/>
                </a:lnTo>
                <a:lnTo>
                  <a:pt x="512" y="529"/>
                </a:lnTo>
                <a:lnTo>
                  <a:pt x="507" y="517"/>
                </a:lnTo>
                <a:lnTo>
                  <a:pt x="502" y="504"/>
                </a:lnTo>
                <a:lnTo>
                  <a:pt x="497" y="491"/>
                </a:lnTo>
                <a:lnTo>
                  <a:pt x="493" y="478"/>
                </a:lnTo>
                <a:lnTo>
                  <a:pt x="490" y="477"/>
                </a:lnTo>
                <a:lnTo>
                  <a:pt x="488" y="472"/>
                </a:lnTo>
                <a:lnTo>
                  <a:pt x="483" y="468"/>
                </a:lnTo>
                <a:lnTo>
                  <a:pt x="477" y="463"/>
                </a:lnTo>
                <a:lnTo>
                  <a:pt x="470" y="465"/>
                </a:lnTo>
                <a:lnTo>
                  <a:pt x="464" y="472"/>
                </a:lnTo>
                <a:lnTo>
                  <a:pt x="458" y="488"/>
                </a:lnTo>
                <a:lnTo>
                  <a:pt x="454" y="514"/>
                </a:lnTo>
                <a:lnTo>
                  <a:pt x="453" y="518"/>
                </a:lnTo>
                <a:lnTo>
                  <a:pt x="450" y="527"/>
                </a:lnTo>
                <a:lnTo>
                  <a:pt x="446" y="539"/>
                </a:lnTo>
                <a:lnTo>
                  <a:pt x="441" y="547"/>
                </a:lnTo>
                <a:lnTo>
                  <a:pt x="435" y="550"/>
                </a:lnTo>
                <a:lnTo>
                  <a:pt x="427" y="546"/>
                </a:lnTo>
                <a:lnTo>
                  <a:pt x="420" y="529"/>
                </a:lnTo>
                <a:lnTo>
                  <a:pt x="412" y="495"/>
                </a:lnTo>
                <a:lnTo>
                  <a:pt x="410" y="492"/>
                </a:lnTo>
                <a:lnTo>
                  <a:pt x="405" y="484"/>
                </a:lnTo>
                <a:lnTo>
                  <a:pt x="397" y="471"/>
                </a:lnTo>
                <a:lnTo>
                  <a:pt x="390" y="458"/>
                </a:lnTo>
                <a:lnTo>
                  <a:pt x="381" y="446"/>
                </a:lnTo>
                <a:lnTo>
                  <a:pt x="373" y="439"/>
                </a:lnTo>
                <a:lnTo>
                  <a:pt x="368" y="437"/>
                </a:lnTo>
                <a:lnTo>
                  <a:pt x="367" y="445"/>
                </a:lnTo>
                <a:lnTo>
                  <a:pt x="366" y="450"/>
                </a:lnTo>
                <a:lnTo>
                  <a:pt x="362" y="458"/>
                </a:lnTo>
                <a:lnTo>
                  <a:pt x="358" y="468"/>
                </a:lnTo>
                <a:lnTo>
                  <a:pt x="353" y="479"/>
                </a:lnTo>
                <a:lnTo>
                  <a:pt x="348" y="491"/>
                </a:lnTo>
                <a:lnTo>
                  <a:pt x="342" y="503"/>
                </a:lnTo>
                <a:lnTo>
                  <a:pt x="337" y="514"/>
                </a:lnTo>
                <a:lnTo>
                  <a:pt x="333" y="523"/>
                </a:lnTo>
                <a:lnTo>
                  <a:pt x="331" y="526"/>
                </a:lnTo>
                <a:lnTo>
                  <a:pt x="330" y="531"/>
                </a:lnTo>
                <a:lnTo>
                  <a:pt x="328" y="539"/>
                </a:lnTo>
                <a:lnTo>
                  <a:pt x="324" y="545"/>
                </a:lnTo>
                <a:lnTo>
                  <a:pt x="320" y="546"/>
                </a:lnTo>
                <a:lnTo>
                  <a:pt x="315" y="543"/>
                </a:lnTo>
                <a:lnTo>
                  <a:pt x="308" y="531"/>
                </a:lnTo>
                <a:lnTo>
                  <a:pt x="301" y="508"/>
                </a:lnTo>
                <a:lnTo>
                  <a:pt x="300" y="508"/>
                </a:lnTo>
                <a:lnTo>
                  <a:pt x="300" y="504"/>
                </a:lnTo>
                <a:lnTo>
                  <a:pt x="299" y="498"/>
                </a:lnTo>
                <a:lnTo>
                  <a:pt x="297" y="490"/>
                </a:lnTo>
                <a:lnTo>
                  <a:pt x="295" y="481"/>
                </a:lnTo>
                <a:lnTo>
                  <a:pt x="291" y="471"/>
                </a:lnTo>
                <a:lnTo>
                  <a:pt x="286" y="461"/>
                </a:lnTo>
                <a:lnTo>
                  <a:pt x="281" y="449"/>
                </a:lnTo>
                <a:lnTo>
                  <a:pt x="280" y="448"/>
                </a:lnTo>
                <a:lnTo>
                  <a:pt x="278" y="443"/>
                </a:lnTo>
                <a:lnTo>
                  <a:pt x="277" y="439"/>
                </a:lnTo>
                <a:lnTo>
                  <a:pt x="273" y="435"/>
                </a:lnTo>
                <a:lnTo>
                  <a:pt x="270" y="433"/>
                </a:lnTo>
                <a:lnTo>
                  <a:pt x="263" y="436"/>
                </a:lnTo>
                <a:lnTo>
                  <a:pt x="255" y="445"/>
                </a:lnTo>
                <a:lnTo>
                  <a:pt x="244" y="461"/>
                </a:lnTo>
                <a:lnTo>
                  <a:pt x="243" y="463"/>
                </a:lnTo>
                <a:lnTo>
                  <a:pt x="239" y="469"/>
                </a:lnTo>
                <a:lnTo>
                  <a:pt x="236" y="479"/>
                </a:lnTo>
                <a:lnTo>
                  <a:pt x="231" y="490"/>
                </a:lnTo>
                <a:lnTo>
                  <a:pt x="225" y="501"/>
                </a:lnTo>
                <a:lnTo>
                  <a:pt x="219" y="513"/>
                </a:lnTo>
                <a:lnTo>
                  <a:pt x="214" y="523"/>
                </a:lnTo>
                <a:lnTo>
                  <a:pt x="210" y="529"/>
                </a:lnTo>
                <a:lnTo>
                  <a:pt x="209" y="527"/>
                </a:lnTo>
                <a:lnTo>
                  <a:pt x="207" y="523"/>
                </a:lnTo>
                <a:lnTo>
                  <a:pt x="203" y="516"/>
                </a:lnTo>
                <a:lnTo>
                  <a:pt x="198" y="505"/>
                </a:lnTo>
                <a:lnTo>
                  <a:pt x="191" y="492"/>
                </a:lnTo>
                <a:lnTo>
                  <a:pt x="186" y="479"/>
                </a:lnTo>
                <a:lnTo>
                  <a:pt x="181" y="466"/>
                </a:lnTo>
                <a:lnTo>
                  <a:pt x="176" y="450"/>
                </a:lnTo>
                <a:lnTo>
                  <a:pt x="175" y="449"/>
                </a:lnTo>
                <a:lnTo>
                  <a:pt x="174" y="445"/>
                </a:lnTo>
                <a:lnTo>
                  <a:pt x="172" y="437"/>
                </a:lnTo>
                <a:lnTo>
                  <a:pt x="170" y="427"/>
                </a:lnTo>
                <a:lnTo>
                  <a:pt x="166" y="416"/>
                </a:lnTo>
                <a:lnTo>
                  <a:pt x="161" y="404"/>
                </a:lnTo>
                <a:lnTo>
                  <a:pt x="155" y="390"/>
                </a:lnTo>
                <a:lnTo>
                  <a:pt x="149" y="375"/>
                </a:lnTo>
                <a:lnTo>
                  <a:pt x="147" y="375"/>
                </a:lnTo>
                <a:lnTo>
                  <a:pt x="147" y="372"/>
                </a:lnTo>
                <a:lnTo>
                  <a:pt x="145" y="368"/>
                </a:lnTo>
                <a:lnTo>
                  <a:pt x="142" y="365"/>
                </a:lnTo>
                <a:lnTo>
                  <a:pt x="138" y="364"/>
                </a:lnTo>
                <a:lnTo>
                  <a:pt x="133" y="367"/>
                </a:lnTo>
                <a:lnTo>
                  <a:pt x="127" y="372"/>
                </a:lnTo>
                <a:lnTo>
                  <a:pt x="119" y="382"/>
                </a:lnTo>
                <a:lnTo>
                  <a:pt x="118" y="382"/>
                </a:lnTo>
                <a:lnTo>
                  <a:pt x="117" y="378"/>
                </a:lnTo>
                <a:lnTo>
                  <a:pt x="114" y="372"/>
                </a:lnTo>
                <a:lnTo>
                  <a:pt x="112" y="365"/>
                </a:lnTo>
                <a:lnTo>
                  <a:pt x="109" y="356"/>
                </a:lnTo>
                <a:lnTo>
                  <a:pt x="108" y="348"/>
                </a:lnTo>
                <a:lnTo>
                  <a:pt x="107" y="338"/>
                </a:lnTo>
                <a:lnTo>
                  <a:pt x="107" y="327"/>
                </a:lnTo>
                <a:lnTo>
                  <a:pt x="106" y="326"/>
                </a:lnTo>
                <a:lnTo>
                  <a:pt x="104" y="322"/>
                </a:lnTo>
                <a:lnTo>
                  <a:pt x="103" y="314"/>
                </a:lnTo>
                <a:lnTo>
                  <a:pt x="101" y="306"/>
                </a:lnTo>
                <a:lnTo>
                  <a:pt x="96" y="297"/>
                </a:lnTo>
                <a:lnTo>
                  <a:pt x="92" y="288"/>
                </a:lnTo>
                <a:lnTo>
                  <a:pt x="85" y="280"/>
                </a:lnTo>
                <a:lnTo>
                  <a:pt x="79" y="271"/>
                </a:lnTo>
                <a:lnTo>
                  <a:pt x="77" y="271"/>
                </a:lnTo>
                <a:lnTo>
                  <a:pt x="73" y="270"/>
                </a:lnTo>
                <a:lnTo>
                  <a:pt x="65" y="265"/>
                </a:lnTo>
                <a:lnTo>
                  <a:pt x="56" y="259"/>
                </a:lnTo>
                <a:lnTo>
                  <a:pt x="46" y="251"/>
                </a:lnTo>
                <a:lnTo>
                  <a:pt x="36" y="239"/>
                </a:lnTo>
                <a:lnTo>
                  <a:pt x="25" y="225"/>
                </a:lnTo>
                <a:lnTo>
                  <a:pt x="15" y="206"/>
                </a:lnTo>
                <a:lnTo>
                  <a:pt x="13" y="203"/>
                </a:lnTo>
                <a:lnTo>
                  <a:pt x="11" y="194"/>
                </a:lnTo>
                <a:lnTo>
                  <a:pt x="8" y="181"/>
                </a:lnTo>
                <a:lnTo>
                  <a:pt x="5" y="163"/>
                </a:lnTo>
                <a:lnTo>
                  <a:pt x="2" y="142"/>
                </a:lnTo>
                <a:lnTo>
                  <a:pt x="1" y="118"/>
                </a:lnTo>
                <a:lnTo>
                  <a:pt x="0" y="92"/>
                </a:lnTo>
                <a:lnTo>
                  <a:pt x="2" y="63"/>
                </a:lnTo>
                <a:lnTo>
                  <a:pt x="29" y="60"/>
                </a:lnTo>
                <a:lnTo>
                  <a:pt x="98" y="53"/>
                </a:lnTo>
                <a:lnTo>
                  <a:pt x="199" y="41"/>
                </a:lnTo>
                <a:lnTo>
                  <a:pt x="316" y="28"/>
                </a:lnTo>
                <a:lnTo>
                  <a:pt x="437" y="16"/>
                </a:lnTo>
                <a:lnTo>
                  <a:pt x="547" y="6"/>
                </a:lnTo>
                <a:lnTo>
                  <a:pt x="633" y="0"/>
                </a:lnTo>
                <a:lnTo>
                  <a:pt x="681" y="0"/>
                </a:lnTo>
                <a:lnTo>
                  <a:pt x="711" y="12"/>
                </a:lnTo>
                <a:lnTo>
                  <a:pt x="793" y="41"/>
                </a:lnTo>
                <a:lnTo>
                  <a:pt x="911" y="80"/>
                </a:lnTo>
                <a:lnTo>
                  <a:pt x="1048" y="126"/>
                </a:lnTo>
                <a:lnTo>
                  <a:pt x="1190" y="174"/>
                </a:lnTo>
                <a:lnTo>
                  <a:pt x="1321" y="215"/>
                </a:lnTo>
                <a:lnTo>
                  <a:pt x="1423" y="245"/>
                </a:lnTo>
                <a:lnTo>
                  <a:pt x="1485" y="257"/>
                </a:lnTo>
                <a:lnTo>
                  <a:pt x="1508" y="258"/>
                </a:lnTo>
                <a:lnTo>
                  <a:pt x="1568" y="258"/>
                </a:lnTo>
                <a:lnTo>
                  <a:pt x="1655" y="259"/>
                </a:lnTo>
                <a:lnTo>
                  <a:pt x="1755" y="259"/>
                </a:lnTo>
                <a:lnTo>
                  <a:pt x="1857" y="261"/>
                </a:lnTo>
                <a:lnTo>
                  <a:pt x="1949" y="261"/>
                </a:lnTo>
                <a:lnTo>
                  <a:pt x="2017" y="261"/>
                </a:lnTo>
                <a:lnTo>
                  <a:pt x="2053" y="259"/>
                </a:lnTo>
                <a:lnTo>
                  <a:pt x="2059" y="248"/>
                </a:lnTo>
                <a:lnTo>
                  <a:pt x="2077" y="217"/>
                </a:lnTo>
                <a:lnTo>
                  <a:pt x="2101" y="178"/>
                </a:lnTo>
                <a:lnTo>
                  <a:pt x="2128" y="144"/>
                </a:lnTo>
                <a:lnTo>
                  <a:pt x="2155" y="122"/>
                </a:lnTo>
                <a:lnTo>
                  <a:pt x="2178" y="123"/>
                </a:lnTo>
                <a:lnTo>
                  <a:pt x="2193" y="161"/>
                </a:lnTo>
                <a:lnTo>
                  <a:pt x="2195" y="242"/>
                </a:lnTo>
                <a:lnTo>
                  <a:pt x="2207" y="245"/>
                </a:lnTo>
                <a:lnTo>
                  <a:pt x="2239" y="251"/>
                </a:lnTo>
                <a:lnTo>
                  <a:pt x="2289" y="259"/>
                </a:lnTo>
                <a:lnTo>
                  <a:pt x="2350" y="268"/>
                </a:lnTo>
                <a:lnTo>
                  <a:pt x="2420" y="278"/>
                </a:lnTo>
                <a:lnTo>
                  <a:pt x="2494" y="287"/>
                </a:lnTo>
                <a:lnTo>
                  <a:pt x="2570" y="293"/>
                </a:lnTo>
                <a:lnTo>
                  <a:pt x="2642" y="294"/>
                </a:lnTo>
                <a:lnTo>
                  <a:pt x="2658" y="294"/>
                </a:lnTo>
                <a:lnTo>
                  <a:pt x="2701" y="294"/>
                </a:lnTo>
                <a:lnTo>
                  <a:pt x="2761" y="293"/>
                </a:lnTo>
                <a:lnTo>
                  <a:pt x="2827" y="291"/>
                </a:lnTo>
                <a:lnTo>
                  <a:pt x="2892" y="291"/>
                </a:lnTo>
                <a:lnTo>
                  <a:pt x="2945" y="290"/>
                </a:lnTo>
                <a:lnTo>
                  <a:pt x="2978" y="290"/>
                </a:lnTo>
                <a:lnTo>
                  <a:pt x="2980" y="288"/>
                </a:lnTo>
                <a:lnTo>
                  <a:pt x="2983" y="287"/>
                </a:lnTo>
                <a:lnTo>
                  <a:pt x="2994" y="281"/>
                </a:lnTo>
                <a:lnTo>
                  <a:pt x="3010" y="272"/>
                </a:lnTo>
                <a:lnTo>
                  <a:pt x="3031" y="265"/>
                </a:lnTo>
                <a:lnTo>
                  <a:pt x="3053" y="259"/>
                </a:lnTo>
                <a:lnTo>
                  <a:pt x="3077" y="258"/>
                </a:lnTo>
                <a:lnTo>
                  <a:pt x="3100" y="262"/>
                </a:lnTo>
                <a:lnTo>
                  <a:pt x="3122" y="274"/>
                </a:lnTo>
                <a:lnTo>
                  <a:pt x="3132" y="275"/>
                </a:lnTo>
                <a:lnTo>
                  <a:pt x="3159" y="277"/>
                </a:lnTo>
                <a:lnTo>
                  <a:pt x="3198" y="280"/>
                </a:lnTo>
                <a:lnTo>
                  <a:pt x="3246" y="283"/>
                </a:lnTo>
                <a:lnTo>
                  <a:pt x="3299" y="287"/>
                </a:lnTo>
                <a:lnTo>
                  <a:pt x="3352" y="291"/>
                </a:lnTo>
                <a:lnTo>
                  <a:pt x="3402" y="297"/>
                </a:lnTo>
                <a:lnTo>
                  <a:pt x="3445" y="303"/>
                </a:lnTo>
                <a:lnTo>
                  <a:pt x="3467" y="303"/>
                </a:lnTo>
                <a:lnTo>
                  <a:pt x="3529" y="303"/>
                </a:lnTo>
                <a:lnTo>
                  <a:pt x="3619" y="300"/>
                </a:lnTo>
                <a:lnTo>
                  <a:pt x="3722" y="297"/>
                </a:lnTo>
                <a:lnTo>
                  <a:pt x="3831" y="294"/>
                </a:lnTo>
                <a:lnTo>
                  <a:pt x="3930" y="288"/>
                </a:lnTo>
                <a:lnTo>
                  <a:pt x="4010" y="283"/>
                </a:lnTo>
                <a:lnTo>
                  <a:pt x="4058" y="274"/>
                </a:lnTo>
                <a:lnTo>
                  <a:pt x="4062" y="271"/>
                </a:lnTo>
                <a:lnTo>
                  <a:pt x="4073" y="259"/>
                </a:lnTo>
                <a:lnTo>
                  <a:pt x="4088" y="244"/>
                </a:lnTo>
                <a:lnTo>
                  <a:pt x="4108" y="223"/>
                </a:lnTo>
                <a:lnTo>
                  <a:pt x="4127" y="203"/>
                </a:lnTo>
                <a:lnTo>
                  <a:pt x="4146" y="183"/>
                </a:lnTo>
                <a:lnTo>
                  <a:pt x="4163" y="164"/>
                </a:lnTo>
                <a:lnTo>
                  <a:pt x="4174" y="149"/>
                </a:lnTo>
                <a:lnTo>
                  <a:pt x="4174" y="148"/>
                </a:lnTo>
                <a:lnTo>
                  <a:pt x="4176" y="142"/>
                </a:lnTo>
                <a:lnTo>
                  <a:pt x="4180" y="135"/>
                </a:lnTo>
                <a:lnTo>
                  <a:pt x="4184" y="126"/>
                </a:lnTo>
                <a:lnTo>
                  <a:pt x="4190" y="118"/>
                </a:lnTo>
                <a:lnTo>
                  <a:pt x="4198" y="110"/>
                </a:lnTo>
                <a:lnTo>
                  <a:pt x="4207" y="108"/>
                </a:lnTo>
                <a:lnTo>
                  <a:pt x="4218" y="10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4" name="Freeform 556"/>
          <p:cNvSpPr>
            <a:spLocks noChangeAspect="1"/>
          </p:cNvSpPr>
          <p:nvPr/>
        </p:nvSpPr>
        <p:spPr bwMode="auto">
          <a:xfrm>
            <a:off x="4586947" y="3127666"/>
            <a:ext cx="593172" cy="102168"/>
          </a:xfrm>
          <a:custGeom>
            <a:avLst/>
            <a:gdLst/>
            <a:ahLst/>
            <a:cxnLst>
              <a:cxn ang="0">
                <a:pos x="4294" y="265"/>
              </a:cxn>
              <a:cxn ang="0">
                <a:pos x="4247" y="301"/>
              </a:cxn>
              <a:cxn ang="0">
                <a:pos x="4227" y="388"/>
              </a:cxn>
              <a:cxn ang="0">
                <a:pos x="4136" y="422"/>
              </a:cxn>
              <a:cxn ang="0">
                <a:pos x="4069" y="482"/>
              </a:cxn>
              <a:cxn ang="0">
                <a:pos x="3999" y="536"/>
              </a:cxn>
              <a:cxn ang="0">
                <a:pos x="3910" y="591"/>
              </a:cxn>
              <a:cxn ang="0">
                <a:pos x="3841" y="662"/>
              </a:cxn>
              <a:cxn ang="0">
                <a:pos x="3754" y="709"/>
              </a:cxn>
              <a:cxn ang="0">
                <a:pos x="3626" y="685"/>
              </a:cxn>
              <a:cxn ang="0">
                <a:pos x="3519" y="699"/>
              </a:cxn>
              <a:cxn ang="0">
                <a:pos x="3405" y="678"/>
              </a:cxn>
              <a:cxn ang="0">
                <a:pos x="3299" y="650"/>
              </a:cxn>
              <a:cxn ang="0">
                <a:pos x="3207" y="662"/>
              </a:cxn>
              <a:cxn ang="0">
                <a:pos x="3115" y="714"/>
              </a:cxn>
              <a:cxn ang="0">
                <a:pos x="3010" y="737"/>
              </a:cxn>
              <a:cxn ang="0">
                <a:pos x="2901" y="769"/>
              </a:cxn>
              <a:cxn ang="0">
                <a:pos x="2807" y="767"/>
              </a:cxn>
              <a:cxn ang="0">
                <a:pos x="2691" y="767"/>
              </a:cxn>
              <a:cxn ang="0">
                <a:pos x="2584" y="704"/>
              </a:cxn>
              <a:cxn ang="0">
                <a:pos x="2492" y="650"/>
              </a:cxn>
              <a:cxn ang="0">
                <a:pos x="2387" y="692"/>
              </a:cxn>
              <a:cxn ang="0">
                <a:pos x="2267" y="699"/>
              </a:cxn>
              <a:cxn ang="0">
                <a:pos x="2157" y="783"/>
              </a:cxn>
              <a:cxn ang="0">
                <a:pos x="2117" y="672"/>
              </a:cxn>
              <a:cxn ang="0">
                <a:pos x="2044" y="805"/>
              </a:cxn>
              <a:cxn ang="0">
                <a:pos x="1940" y="746"/>
              </a:cxn>
              <a:cxn ang="0">
                <a:pos x="1831" y="707"/>
              </a:cxn>
              <a:cxn ang="0">
                <a:pos x="1756" y="649"/>
              </a:cxn>
              <a:cxn ang="0">
                <a:pos x="1662" y="675"/>
              </a:cxn>
              <a:cxn ang="0">
                <a:pos x="1563" y="711"/>
              </a:cxn>
              <a:cxn ang="0">
                <a:pos x="1473" y="764"/>
              </a:cxn>
              <a:cxn ang="0">
                <a:pos x="1423" y="634"/>
              </a:cxn>
              <a:cxn ang="0">
                <a:pos x="1326" y="725"/>
              </a:cxn>
              <a:cxn ang="0">
                <a:pos x="1251" y="676"/>
              </a:cxn>
              <a:cxn ang="0">
                <a:pos x="1215" y="747"/>
              </a:cxn>
              <a:cxn ang="0">
                <a:pos x="1198" y="628"/>
              </a:cxn>
              <a:cxn ang="0">
                <a:pos x="1120" y="699"/>
              </a:cxn>
              <a:cxn ang="0">
                <a:pos x="1044" y="630"/>
              </a:cxn>
              <a:cxn ang="0">
                <a:pos x="946" y="572"/>
              </a:cxn>
              <a:cxn ang="0">
                <a:pos x="861" y="599"/>
              </a:cxn>
              <a:cxn ang="0">
                <a:pos x="811" y="621"/>
              </a:cxn>
              <a:cxn ang="0">
                <a:pos x="737" y="542"/>
              </a:cxn>
              <a:cxn ang="0">
                <a:pos x="665" y="613"/>
              </a:cxn>
              <a:cxn ang="0">
                <a:pos x="586" y="472"/>
              </a:cxn>
              <a:cxn ang="0">
                <a:pos x="517" y="540"/>
              </a:cxn>
              <a:cxn ang="0">
                <a:pos x="453" y="518"/>
              </a:cxn>
              <a:cxn ang="0">
                <a:pos x="368" y="437"/>
              </a:cxn>
              <a:cxn ang="0">
                <a:pos x="320" y="546"/>
              </a:cxn>
              <a:cxn ang="0">
                <a:pos x="277" y="439"/>
              </a:cxn>
              <a:cxn ang="0">
                <a:pos x="209" y="527"/>
              </a:cxn>
              <a:cxn ang="0">
                <a:pos x="155" y="390"/>
              </a:cxn>
              <a:cxn ang="0">
                <a:pos x="109" y="356"/>
              </a:cxn>
              <a:cxn ang="0">
                <a:pos x="65" y="265"/>
              </a:cxn>
              <a:cxn ang="0">
                <a:pos x="29" y="60"/>
              </a:cxn>
              <a:cxn ang="0">
                <a:pos x="1423" y="245"/>
              </a:cxn>
              <a:cxn ang="0">
                <a:pos x="2155" y="122"/>
              </a:cxn>
              <a:cxn ang="0">
                <a:pos x="2761" y="293"/>
              </a:cxn>
              <a:cxn ang="0">
                <a:pos x="3132" y="275"/>
              </a:cxn>
              <a:cxn ang="0">
                <a:pos x="4010" y="283"/>
              </a:cxn>
              <a:cxn ang="0">
                <a:pos x="4190" y="118"/>
              </a:cxn>
            </a:cxnLst>
            <a:rect l="0" t="0" r="r" b="b"/>
            <a:pathLst>
              <a:path w="4308" h="834">
                <a:moveTo>
                  <a:pt x="4218" y="108"/>
                </a:moveTo>
                <a:lnTo>
                  <a:pt x="4219" y="112"/>
                </a:lnTo>
                <a:lnTo>
                  <a:pt x="4224" y="122"/>
                </a:lnTo>
                <a:lnTo>
                  <a:pt x="4231" y="138"/>
                </a:lnTo>
                <a:lnTo>
                  <a:pt x="4238" y="157"/>
                </a:lnTo>
                <a:lnTo>
                  <a:pt x="4247" y="178"/>
                </a:lnTo>
                <a:lnTo>
                  <a:pt x="4255" y="199"/>
                </a:lnTo>
                <a:lnTo>
                  <a:pt x="4262" y="219"/>
                </a:lnTo>
                <a:lnTo>
                  <a:pt x="4267" y="236"/>
                </a:lnTo>
                <a:lnTo>
                  <a:pt x="4269" y="239"/>
                </a:lnTo>
                <a:lnTo>
                  <a:pt x="4274" y="244"/>
                </a:lnTo>
                <a:lnTo>
                  <a:pt x="4280" y="251"/>
                </a:lnTo>
                <a:lnTo>
                  <a:pt x="4287" y="258"/>
                </a:lnTo>
                <a:lnTo>
                  <a:pt x="4294" y="265"/>
                </a:lnTo>
                <a:lnTo>
                  <a:pt x="4301" y="272"/>
                </a:lnTo>
                <a:lnTo>
                  <a:pt x="4305" y="278"/>
                </a:lnTo>
                <a:lnTo>
                  <a:pt x="4308" y="281"/>
                </a:lnTo>
                <a:lnTo>
                  <a:pt x="4306" y="283"/>
                </a:lnTo>
                <a:lnTo>
                  <a:pt x="4303" y="283"/>
                </a:lnTo>
                <a:lnTo>
                  <a:pt x="4298" y="284"/>
                </a:lnTo>
                <a:lnTo>
                  <a:pt x="4291" y="286"/>
                </a:lnTo>
                <a:lnTo>
                  <a:pt x="4282" y="288"/>
                </a:lnTo>
                <a:lnTo>
                  <a:pt x="4274" y="291"/>
                </a:lnTo>
                <a:lnTo>
                  <a:pt x="4264" y="296"/>
                </a:lnTo>
                <a:lnTo>
                  <a:pt x="4253" y="300"/>
                </a:lnTo>
                <a:lnTo>
                  <a:pt x="4252" y="300"/>
                </a:lnTo>
                <a:lnTo>
                  <a:pt x="4250" y="301"/>
                </a:lnTo>
                <a:lnTo>
                  <a:pt x="4247" y="301"/>
                </a:lnTo>
                <a:lnTo>
                  <a:pt x="4243" y="303"/>
                </a:lnTo>
                <a:lnTo>
                  <a:pt x="4240" y="306"/>
                </a:lnTo>
                <a:lnTo>
                  <a:pt x="4236" y="312"/>
                </a:lnTo>
                <a:lnTo>
                  <a:pt x="4232" y="319"/>
                </a:lnTo>
                <a:lnTo>
                  <a:pt x="4229" y="327"/>
                </a:lnTo>
                <a:lnTo>
                  <a:pt x="4229" y="329"/>
                </a:lnTo>
                <a:lnTo>
                  <a:pt x="4229" y="330"/>
                </a:lnTo>
                <a:lnTo>
                  <a:pt x="4229" y="335"/>
                </a:lnTo>
                <a:lnTo>
                  <a:pt x="4229" y="340"/>
                </a:lnTo>
                <a:lnTo>
                  <a:pt x="4229" y="348"/>
                </a:lnTo>
                <a:lnTo>
                  <a:pt x="4229" y="359"/>
                </a:lnTo>
                <a:lnTo>
                  <a:pt x="4228" y="372"/>
                </a:lnTo>
                <a:lnTo>
                  <a:pt x="4228" y="387"/>
                </a:lnTo>
                <a:lnTo>
                  <a:pt x="4227" y="388"/>
                </a:lnTo>
                <a:lnTo>
                  <a:pt x="4223" y="391"/>
                </a:lnTo>
                <a:lnTo>
                  <a:pt x="4219" y="394"/>
                </a:lnTo>
                <a:lnTo>
                  <a:pt x="4213" y="397"/>
                </a:lnTo>
                <a:lnTo>
                  <a:pt x="4205" y="400"/>
                </a:lnTo>
                <a:lnTo>
                  <a:pt x="4198" y="403"/>
                </a:lnTo>
                <a:lnTo>
                  <a:pt x="4189" y="401"/>
                </a:lnTo>
                <a:lnTo>
                  <a:pt x="4181" y="398"/>
                </a:lnTo>
                <a:lnTo>
                  <a:pt x="4179" y="398"/>
                </a:lnTo>
                <a:lnTo>
                  <a:pt x="4174" y="395"/>
                </a:lnTo>
                <a:lnTo>
                  <a:pt x="4166" y="394"/>
                </a:lnTo>
                <a:lnTo>
                  <a:pt x="4159" y="394"/>
                </a:lnTo>
                <a:lnTo>
                  <a:pt x="4150" y="398"/>
                </a:lnTo>
                <a:lnTo>
                  <a:pt x="4142" y="407"/>
                </a:lnTo>
                <a:lnTo>
                  <a:pt x="4136" y="422"/>
                </a:lnTo>
                <a:lnTo>
                  <a:pt x="4134" y="443"/>
                </a:lnTo>
                <a:lnTo>
                  <a:pt x="4134" y="446"/>
                </a:lnTo>
                <a:lnTo>
                  <a:pt x="4136" y="453"/>
                </a:lnTo>
                <a:lnTo>
                  <a:pt x="4139" y="463"/>
                </a:lnTo>
                <a:lnTo>
                  <a:pt x="4141" y="475"/>
                </a:lnTo>
                <a:lnTo>
                  <a:pt x="4142" y="487"/>
                </a:lnTo>
                <a:lnTo>
                  <a:pt x="4142" y="495"/>
                </a:lnTo>
                <a:lnTo>
                  <a:pt x="4140" y="501"/>
                </a:lnTo>
                <a:lnTo>
                  <a:pt x="4135" y="501"/>
                </a:lnTo>
                <a:lnTo>
                  <a:pt x="4130" y="498"/>
                </a:lnTo>
                <a:lnTo>
                  <a:pt x="4120" y="491"/>
                </a:lnTo>
                <a:lnTo>
                  <a:pt x="4103" y="484"/>
                </a:lnTo>
                <a:lnTo>
                  <a:pt x="4087" y="479"/>
                </a:lnTo>
                <a:lnTo>
                  <a:pt x="4069" y="482"/>
                </a:lnTo>
                <a:lnTo>
                  <a:pt x="4055" y="494"/>
                </a:lnTo>
                <a:lnTo>
                  <a:pt x="4046" y="520"/>
                </a:lnTo>
                <a:lnTo>
                  <a:pt x="4045" y="562"/>
                </a:lnTo>
                <a:lnTo>
                  <a:pt x="4044" y="563"/>
                </a:lnTo>
                <a:lnTo>
                  <a:pt x="4044" y="568"/>
                </a:lnTo>
                <a:lnTo>
                  <a:pt x="4043" y="571"/>
                </a:lnTo>
                <a:lnTo>
                  <a:pt x="4041" y="575"/>
                </a:lnTo>
                <a:lnTo>
                  <a:pt x="4038" y="576"/>
                </a:lnTo>
                <a:lnTo>
                  <a:pt x="4034" y="576"/>
                </a:lnTo>
                <a:lnTo>
                  <a:pt x="4030" y="572"/>
                </a:lnTo>
                <a:lnTo>
                  <a:pt x="4024" y="562"/>
                </a:lnTo>
                <a:lnTo>
                  <a:pt x="4020" y="558"/>
                </a:lnTo>
                <a:lnTo>
                  <a:pt x="4011" y="547"/>
                </a:lnTo>
                <a:lnTo>
                  <a:pt x="3999" y="536"/>
                </a:lnTo>
                <a:lnTo>
                  <a:pt x="3985" y="527"/>
                </a:lnTo>
                <a:lnTo>
                  <a:pt x="3969" y="527"/>
                </a:lnTo>
                <a:lnTo>
                  <a:pt x="3958" y="537"/>
                </a:lnTo>
                <a:lnTo>
                  <a:pt x="3951" y="565"/>
                </a:lnTo>
                <a:lnTo>
                  <a:pt x="3949" y="613"/>
                </a:lnTo>
                <a:lnTo>
                  <a:pt x="3948" y="614"/>
                </a:lnTo>
                <a:lnTo>
                  <a:pt x="3946" y="614"/>
                </a:lnTo>
                <a:lnTo>
                  <a:pt x="3943" y="615"/>
                </a:lnTo>
                <a:lnTo>
                  <a:pt x="3938" y="615"/>
                </a:lnTo>
                <a:lnTo>
                  <a:pt x="3933" y="614"/>
                </a:lnTo>
                <a:lnTo>
                  <a:pt x="3927" y="611"/>
                </a:lnTo>
                <a:lnTo>
                  <a:pt x="3920" y="605"/>
                </a:lnTo>
                <a:lnTo>
                  <a:pt x="3913" y="597"/>
                </a:lnTo>
                <a:lnTo>
                  <a:pt x="3910" y="591"/>
                </a:lnTo>
                <a:lnTo>
                  <a:pt x="3904" y="576"/>
                </a:lnTo>
                <a:lnTo>
                  <a:pt x="3895" y="558"/>
                </a:lnTo>
                <a:lnTo>
                  <a:pt x="3884" y="542"/>
                </a:lnTo>
                <a:lnTo>
                  <a:pt x="3872" y="533"/>
                </a:lnTo>
                <a:lnTo>
                  <a:pt x="3861" y="539"/>
                </a:lnTo>
                <a:lnTo>
                  <a:pt x="3851" y="562"/>
                </a:lnTo>
                <a:lnTo>
                  <a:pt x="3843" y="608"/>
                </a:lnTo>
                <a:lnTo>
                  <a:pt x="3843" y="610"/>
                </a:lnTo>
                <a:lnTo>
                  <a:pt x="3843" y="613"/>
                </a:lnTo>
                <a:lnTo>
                  <a:pt x="3843" y="618"/>
                </a:lnTo>
                <a:lnTo>
                  <a:pt x="3845" y="626"/>
                </a:lnTo>
                <a:lnTo>
                  <a:pt x="3843" y="636"/>
                </a:lnTo>
                <a:lnTo>
                  <a:pt x="3843" y="647"/>
                </a:lnTo>
                <a:lnTo>
                  <a:pt x="3841" y="662"/>
                </a:lnTo>
                <a:lnTo>
                  <a:pt x="3838" y="678"/>
                </a:lnTo>
                <a:lnTo>
                  <a:pt x="3834" y="672"/>
                </a:lnTo>
                <a:lnTo>
                  <a:pt x="3827" y="656"/>
                </a:lnTo>
                <a:lnTo>
                  <a:pt x="3817" y="636"/>
                </a:lnTo>
                <a:lnTo>
                  <a:pt x="3803" y="615"/>
                </a:lnTo>
                <a:lnTo>
                  <a:pt x="3789" y="602"/>
                </a:lnTo>
                <a:lnTo>
                  <a:pt x="3774" y="601"/>
                </a:lnTo>
                <a:lnTo>
                  <a:pt x="3761" y="617"/>
                </a:lnTo>
                <a:lnTo>
                  <a:pt x="3751" y="656"/>
                </a:lnTo>
                <a:lnTo>
                  <a:pt x="3751" y="660"/>
                </a:lnTo>
                <a:lnTo>
                  <a:pt x="3752" y="672"/>
                </a:lnTo>
                <a:lnTo>
                  <a:pt x="3754" y="685"/>
                </a:lnTo>
                <a:lnTo>
                  <a:pt x="3755" y="699"/>
                </a:lnTo>
                <a:lnTo>
                  <a:pt x="3754" y="709"/>
                </a:lnTo>
                <a:lnTo>
                  <a:pt x="3750" y="714"/>
                </a:lnTo>
                <a:lnTo>
                  <a:pt x="3742" y="708"/>
                </a:lnTo>
                <a:lnTo>
                  <a:pt x="3732" y="689"/>
                </a:lnTo>
                <a:lnTo>
                  <a:pt x="3727" y="683"/>
                </a:lnTo>
                <a:lnTo>
                  <a:pt x="3715" y="669"/>
                </a:lnTo>
                <a:lnTo>
                  <a:pt x="3698" y="652"/>
                </a:lnTo>
                <a:lnTo>
                  <a:pt x="3679" y="634"/>
                </a:lnTo>
                <a:lnTo>
                  <a:pt x="3662" y="624"/>
                </a:lnTo>
                <a:lnTo>
                  <a:pt x="3645" y="626"/>
                </a:lnTo>
                <a:lnTo>
                  <a:pt x="3635" y="643"/>
                </a:lnTo>
                <a:lnTo>
                  <a:pt x="3634" y="682"/>
                </a:lnTo>
                <a:lnTo>
                  <a:pt x="3633" y="683"/>
                </a:lnTo>
                <a:lnTo>
                  <a:pt x="3630" y="683"/>
                </a:lnTo>
                <a:lnTo>
                  <a:pt x="3626" y="685"/>
                </a:lnTo>
                <a:lnTo>
                  <a:pt x="3621" y="685"/>
                </a:lnTo>
                <a:lnTo>
                  <a:pt x="3615" y="685"/>
                </a:lnTo>
                <a:lnTo>
                  <a:pt x="3609" y="682"/>
                </a:lnTo>
                <a:lnTo>
                  <a:pt x="3602" y="678"/>
                </a:lnTo>
                <a:lnTo>
                  <a:pt x="3596" y="670"/>
                </a:lnTo>
                <a:lnTo>
                  <a:pt x="3592" y="667"/>
                </a:lnTo>
                <a:lnTo>
                  <a:pt x="3585" y="656"/>
                </a:lnTo>
                <a:lnTo>
                  <a:pt x="3573" y="644"/>
                </a:lnTo>
                <a:lnTo>
                  <a:pt x="3561" y="634"/>
                </a:lnTo>
                <a:lnTo>
                  <a:pt x="3547" y="631"/>
                </a:lnTo>
                <a:lnTo>
                  <a:pt x="3534" y="637"/>
                </a:lnTo>
                <a:lnTo>
                  <a:pt x="3525" y="659"/>
                </a:lnTo>
                <a:lnTo>
                  <a:pt x="3520" y="698"/>
                </a:lnTo>
                <a:lnTo>
                  <a:pt x="3519" y="699"/>
                </a:lnTo>
                <a:lnTo>
                  <a:pt x="3518" y="702"/>
                </a:lnTo>
                <a:lnTo>
                  <a:pt x="3515" y="705"/>
                </a:lnTo>
                <a:lnTo>
                  <a:pt x="3510" y="708"/>
                </a:lnTo>
                <a:lnTo>
                  <a:pt x="3505" y="709"/>
                </a:lnTo>
                <a:lnTo>
                  <a:pt x="3498" y="707"/>
                </a:lnTo>
                <a:lnTo>
                  <a:pt x="3489" y="701"/>
                </a:lnTo>
                <a:lnTo>
                  <a:pt x="3479" y="689"/>
                </a:lnTo>
                <a:lnTo>
                  <a:pt x="3475" y="685"/>
                </a:lnTo>
                <a:lnTo>
                  <a:pt x="3467" y="673"/>
                </a:lnTo>
                <a:lnTo>
                  <a:pt x="3455" y="659"/>
                </a:lnTo>
                <a:lnTo>
                  <a:pt x="3442" y="647"/>
                </a:lnTo>
                <a:lnTo>
                  <a:pt x="3428" y="643"/>
                </a:lnTo>
                <a:lnTo>
                  <a:pt x="3416" y="652"/>
                </a:lnTo>
                <a:lnTo>
                  <a:pt x="3405" y="678"/>
                </a:lnTo>
                <a:lnTo>
                  <a:pt x="3402" y="725"/>
                </a:lnTo>
                <a:lnTo>
                  <a:pt x="3402" y="730"/>
                </a:lnTo>
                <a:lnTo>
                  <a:pt x="3400" y="736"/>
                </a:lnTo>
                <a:lnTo>
                  <a:pt x="3400" y="744"/>
                </a:lnTo>
                <a:lnTo>
                  <a:pt x="3398" y="751"/>
                </a:lnTo>
                <a:lnTo>
                  <a:pt x="3395" y="756"/>
                </a:lnTo>
                <a:lnTo>
                  <a:pt x="3390" y="754"/>
                </a:lnTo>
                <a:lnTo>
                  <a:pt x="3383" y="744"/>
                </a:lnTo>
                <a:lnTo>
                  <a:pt x="3373" y="721"/>
                </a:lnTo>
                <a:lnTo>
                  <a:pt x="3368" y="714"/>
                </a:lnTo>
                <a:lnTo>
                  <a:pt x="3356" y="696"/>
                </a:lnTo>
                <a:lnTo>
                  <a:pt x="3339" y="676"/>
                </a:lnTo>
                <a:lnTo>
                  <a:pt x="3320" y="657"/>
                </a:lnTo>
                <a:lnTo>
                  <a:pt x="3299" y="650"/>
                </a:lnTo>
                <a:lnTo>
                  <a:pt x="3283" y="659"/>
                </a:lnTo>
                <a:lnTo>
                  <a:pt x="3269" y="691"/>
                </a:lnTo>
                <a:lnTo>
                  <a:pt x="3264" y="753"/>
                </a:lnTo>
                <a:lnTo>
                  <a:pt x="3263" y="756"/>
                </a:lnTo>
                <a:lnTo>
                  <a:pt x="3262" y="759"/>
                </a:lnTo>
                <a:lnTo>
                  <a:pt x="3259" y="763"/>
                </a:lnTo>
                <a:lnTo>
                  <a:pt x="3257" y="766"/>
                </a:lnTo>
                <a:lnTo>
                  <a:pt x="3251" y="764"/>
                </a:lnTo>
                <a:lnTo>
                  <a:pt x="3246" y="757"/>
                </a:lnTo>
                <a:lnTo>
                  <a:pt x="3240" y="744"/>
                </a:lnTo>
                <a:lnTo>
                  <a:pt x="3234" y="721"/>
                </a:lnTo>
                <a:lnTo>
                  <a:pt x="3230" y="712"/>
                </a:lnTo>
                <a:lnTo>
                  <a:pt x="3220" y="689"/>
                </a:lnTo>
                <a:lnTo>
                  <a:pt x="3207" y="662"/>
                </a:lnTo>
                <a:lnTo>
                  <a:pt x="3192" y="636"/>
                </a:lnTo>
                <a:lnTo>
                  <a:pt x="3177" y="623"/>
                </a:lnTo>
                <a:lnTo>
                  <a:pt x="3163" y="630"/>
                </a:lnTo>
                <a:lnTo>
                  <a:pt x="3153" y="665"/>
                </a:lnTo>
                <a:lnTo>
                  <a:pt x="3148" y="736"/>
                </a:lnTo>
                <a:lnTo>
                  <a:pt x="3148" y="738"/>
                </a:lnTo>
                <a:lnTo>
                  <a:pt x="3147" y="741"/>
                </a:lnTo>
                <a:lnTo>
                  <a:pt x="3147" y="746"/>
                </a:lnTo>
                <a:lnTo>
                  <a:pt x="3145" y="749"/>
                </a:lnTo>
                <a:lnTo>
                  <a:pt x="3142" y="750"/>
                </a:lnTo>
                <a:lnTo>
                  <a:pt x="3137" y="747"/>
                </a:lnTo>
                <a:lnTo>
                  <a:pt x="3129" y="738"/>
                </a:lnTo>
                <a:lnTo>
                  <a:pt x="3120" y="721"/>
                </a:lnTo>
                <a:lnTo>
                  <a:pt x="3115" y="714"/>
                </a:lnTo>
                <a:lnTo>
                  <a:pt x="3106" y="695"/>
                </a:lnTo>
                <a:lnTo>
                  <a:pt x="3091" y="672"/>
                </a:lnTo>
                <a:lnTo>
                  <a:pt x="3076" y="650"/>
                </a:lnTo>
                <a:lnTo>
                  <a:pt x="3060" y="639"/>
                </a:lnTo>
                <a:lnTo>
                  <a:pt x="3045" y="643"/>
                </a:lnTo>
                <a:lnTo>
                  <a:pt x="3036" y="670"/>
                </a:lnTo>
                <a:lnTo>
                  <a:pt x="3032" y="727"/>
                </a:lnTo>
                <a:lnTo>
                  <a:pt x="3031" y="730"/>
                </a:lnTo>
                <a:lnTo>
                  <a:pt x="3031" y="731"/>
                </a:lnTo>
                <a:lnTo>
                  <a:pt x="3029" y="734"/>
                </a:lnTo>
                <a:lnTo>
                  <a:pt x="3028" y="737"/>
                </a:lnTo>
                <a:lnTo>
                  <a:pt x="3024" y="738"/>
                </a:lnTo>
                <a:lnTo>
                  <a:pt x="3018" y="738"/>
                </a:lnTo>
                <a:lnTo>
                  <a:pt x="3010" y="737"/>
                </a:lnTo>
                <a:lnTo>
                  <a:pt x="3000" y="733"/>
                </a:lnTo>
                <a:lnTo>
                  <a:pt x="2997" y="725"/>
                </a:lnTo>
                <a:lnTo>
                  <a:pt x="2988" y="705"/>
                </a:lnTo>
                <a:lnTo>
                  <a:pt x="2976" y="681"/>
                </a:lnTo>
                <a:lnTo>
                  <a:pt x="2961" y="659"/>
                </a:lnTo>
                <a:lnTo>
                  <a:pt x="2946" y="647"/>
                </a:lnTo>
                <a:lnTo>
                  <a:pt x="2931" y="652"/>
                </a:lnTo>
                <a:lnTo>
                  <a:pt x="2916" y="681"/>
                </a:lnTo>
                <a:lnTo>
                  <a:pt x="2906" y="740"/>
                </a:lnTo>
                <a:lnTo>
                  <a:pt x="2906" y="743"/>
                </a:lnTo>
                <a:lnTo>
                  <a:pt x="2904" y="750"/>
                </a:lnTo>
                <a:lnTo>
                  <a:pt x="2904" y="759"/>
                </a:lnTo>
                <a:lnTo>
                  <a:pt x="2903" y="766"/>
                </a:lnTo>
                <a:lnTo>
                  <a:pt x="2901" y="769"/>
                </a:lnTo>
                <a:lnTo>
                  <a:pt x="2896" y="767"/>
                </a:lnTo>
                <a:lnTo>
                  <a:pt x="2889" y="756"/>
                </a:lnTo>
                <a:lnTo>
                  <a:pt x="2882" y="733"/>
                </a:lnTo>
                <a:lnTo>
                  <a:pt x="2879" y="727"/>
                </a:lnTo>
                <a:lnTo>
                  <a:pt x="2873" y="712"/>
                </a:lnTo>
                <a:lnTo>
                  <a:pt x="2863" y="695"/>
                </a:lnTo>
                <a:lnTo>
                  <a:pt x="2851" y="679"/>
                </a:lnTo>
                <a:lnTo>
                  <a:pt x="2839" y="672"/>
                </a:lnTo>
                <a:lnTo>
                  <a:pt x="2826" y="679"/>
                </a:lnTo>
                <a:lnTo>
                  <a:pt x="2816" y="704"/>
                </a:lnTo>
                <a:lnTo>
                  <a:pt x="2807" y="753"/>
                </a:lnTo>
                <a:lnTo>
                  <a:pt x="2807" y="756"/>
                </a:lnTo>
                <a:lnTo>
                  <a:pt x="2807" y="762"/>
                </a:lnTo>
                <a:lnTo>
                  <a:pt x="2807" y="767"/>
                </a:lnTo>
                <a:lnTo>
                  <a:pt x="2805" y="773"/>
                </a:lnTo>
                <a:lnTo>
                  <a:pt x="2802" y="777"/>
                </a:lnTo>
                <a:lnTo>
                  <a:pt x="2796" y="777"/>
                </a:lnTo>
                <a:lnTo>
                  <a:pt x="2786" y="773"/>
                </a:lnTo>
                <a:lnTo>
                  <a:pt x="2773" y="759"/>
                </a:lnTo>
                <a:lnTo>
                  <a:pt x="2769" y="751"/>
                </a:lnTo>
                <a:lnTo>
                  <a:pt x="2762" y="731"/>
                </a:lnTo>
                <a:lnTo>
                  <a:pt x="2752" y="707"/>
                </a:lnTo>
                <a:lnTo>
                  <a:pt x="2739" y="683"/>
                </a:lnTo>
                <a:lnTo>
                  <a:pt x="2727" y="672"/>
                </a:lnTo>
                <a:lnTo>
                  <a:pt x="2713" y="676"/>
                </a:lnTo>
                <a:lnTo>
                  <a:pt x="2700" y="705"/>
                </a:lnTo>
                <a:lnTo>
                  <a:pt x="2691" y="763"/>
                </a:lnTo>
                <a:lnTo>
                  <a:pt x="2691" y="767"/>
                </a:lnTo>
                <a:lnTo>
                  <a:pt x="2691" y="777"/>
                </a:lnTo>
                <a:lnTo>
                  <a:pt x="2691" y="788"/>
                </a:lnTo>
                <a:lnTo>
                  <a:pt x="2690" y="798"/>
                </a:lnTo>
                <a:lnTo>
                  <a:pt x="2686" y="802"/>
                </a:lnTo>
                <a:lnTo>
                  <a:pt x="2680" y="799"/>
                </a:lnTo>
                <a:lnTo>
                  <a:pt x="2671" y="783"/>
                </a:lnTo>
                <a:lnTo>
                  <a:pt x="2660" y="753"/>
                </a:lnTo>
                <a:lnTo>
                  <a:pt x="2657" y="746"/>
                </a:lnTo>
                <a:lnTo>
                  <a:pt x="2651" y="725"/>
                </a:lnTo>
                <a:lnTo>
                  <a:pt x="2641" y="701"/>
                </a:lnTo>
                <a:lnTo>
                  <a:pt x="2628" y="679"/>
                </a:lnTo>
                <a:lnTo>
                  <a:pt x="2614" y="667"/>
                </a:lnTo>
                <a:lnTo>
                  <a:pt x="2599" y="673"/>
                </a:lnTo>
                <a:lnTo>
                  <a:pt x="2584" y="704"/>
                </a:lnTo>
                <a:lnTo>
                  <a:pt x="2570" y="766"/>
                </a:lnTo>
                <a:lnTo>
                  <a:pt x="2570" y="773"/>
                </a:lnTo>
                <a:lnTo>
                  <a:pt x="2569" y="788"/>
                </a:lnTo>
                <a:lnTo>
                  <a:pt x="2569" y="806"/>
                </a:lnTo>
                <a:lnTo>
                  <a:pt x="2568" y="824"/>
                </a:lnTo>
                <a:lnTo>
                  <a:pt x="2565" y="834"/>
                </a:lnTo>
                <a:lnTo>
                  <a:pt x="2560" y="831"/>
                </a:lnTo>
                <a:lnTo>
                  <a:pt x="2554" y="812"/>
                </a:lnTo>
                <a:lnTo>
                  <a:pt x="2546" y="769"/>
                </a:lnTo>
                <a:lnTo>
                  <a:pt x="2544" y="759"/>
                </a:lnTo>
                <a:lnTo>
                  <a:pt x="2536" y="733"/>
                </a:lnTo>
                <a:lnTo>
                  <a:pt x="2525" y="701"/>
                </a:lnTo>
                <a:lnTo>
                  <a:pt x="2511" y="670"/>
                </a:lnTo>
                <a:lnTo>
                  <a:pt x="2492" y="650"/>
                </a:lnTo>
                <a:lnTo>
                  <a:pt x="2470" y="649"/>
                </a:lnTo>
                <a:lnTo>
                  <a:pt x="2446" y="675"/>
                </a:lnTo>
                <a:lnTo>
                  <a:pt x="2420" y="736"/>
                </a:lnTo>
                <a:lnTo>
                  <a:pt x="2417" y="743"/>
                </a:lnTo>
                <a:lnTo>
                  <a:pt x="2414" y="759"/>
                </a:lnTo>
                <a:lnTo>
                  <a:pt x="2407" y="777"/>
                </a:lnTo>
                <a:lnTo>
                  <a:pt x="2401" y="795"/>
                </a:lnTo>
                <a:lnTo>
                  <a:pt x="2395" y="806"/>
                </a:lnTo>
                <a:lnTo>
                  <a:pt x="2390" y="805"/>
                </a:lnTo>
                <a:lnTo>
                  <a:pt x="2387" y="785"/>
                </a:lnTo>
                <a:lnTo>
                  <a:pt x="2387" y="741"/>
                </a:lnTo>
                <a:lnTo>
                  <a:pt x="2387" y="734"/>
                </a:lnTo>
                <a:lnTo>
                  <a:pt x="2388" y="715"/>
                </a:lnTo>
                <a:lnTo>
                  <a:pt x="2387" y="692"/>
                </a:lnTo>
                <a:lnTo>
                  <a:pt x="2385" y="669"/>
                </a:lnTo>
                <a:lnTo>
                  <a:pt x="2377" y="653"/>
                </a:lnTo>
                <a:lnTo>
                  <a:pt x="2366" y="650"/>
                </a:lnTo>
                <a:lnTo>
                  <a:pt x="2345" y="667"/>
                </a:lnTo>
                <a:lnTo>
                  <a:pt x="2319" y="709"/>
                </a:lnTo>
                <a:lnTo>
                  <a:pt x="2316" y="717"/>
                </a:lnTo>
                <a:lnTo>
                  <a:pt x="2311" y="731"/>
                </a:lnTo>
                <a:lnTo>
                  <a:pt x="2304" y="749"/>
                </a:lnTo>
                <a:lnTo>
                  <a:pt x="2295" y="764"/>
                </a:lnTo>
                <a:lnTo>
                  <a:pt x="2286" y="773"/>
                </a:lnTo>
                <a:lnTo>
                  <a:pt x="2277" y="769"/>
                </a:lnTo>
                <a:lnTo>
                  <a:pt x="2272" y="747"/>
                </a:lnTo>
                <a:lnTo>
                  <a:pt x="2270" y="701"/>
                </a:lnTo>
                <a:lnTo>
                  <a:pt x="2267" y="699"/>
                </a:lnTo>
                <a:lnTo>
                  <a:pt x="2262" y="692"/>
                </a:lnTo>
                <a:lnTo>
                  <a:pt x="2253" y="685"/>
                </a:lnTo>
                <a:lnTo>
                  <a:pt x="2243" y="679"/>
                </a:lnTo>
                <a:lnTo>
                  <a:pt x="2231" y="676"/>
                </a:lnTo>
                <a:lnTo>
                  <a:pt x="2217" y="679"/>
                </a:lnTo>
                <a:lnTo>
                  <a:pt x="2202" y="691"/>
                </a:lnTo>
                <a:lnTo>
                  <a:pt x="2188" y="712"/>
                </a:lnTo>
                <a:lnTo>
                  <a:pt x="2185" y="715"/>
                </a:lnTo>
                <a:lnTo>
                  <a:pt x="2183" y="724"/>
                </a:lnTo>
                <a:lnTo>
                  <a:pt x="2178" y="734"/>
                </a:lnTo>
                <a:lnTo>
                  <a:pt x="2171" y="747"/>
                </a:lnTo>
                <a:lnTo>
                  <a:pt x="2165" y="760"/>
                </a:lnTo>
                <a:lnTo>
                  <a:pt x="2160" y="773"/>
                </a:lnTo>
                <a:lnTo>
                  <a:pt x="2157" y="783"/>
                </a:lnTo>
                <a:lnTo>
                  <a:pt x="2156" y="789"/>
                </a:lnTo>
                <a:lnTo>
                  <a:pt x="2155" y="792"/>
                </a:lnTo>
                <a:lnTo>
                  <a:pt x="2155" y="799"/>
                </a:lnTo>
                <a:lnTo>
                  <a:pt x="2154" y="808"/>
                </a:lnTo>
                <a:lnTo>
                  <a:pt x="2152" y="814"/>
                </a:lnTo>
                <a:lnTo>
                  <a:pt x="2150" y="815"/>
                </a:lnTo>
                <a:lnTo>
                  <a:pt x="2146" y="809"/>
                </a:lnTo>
                <a:lnTo>
                  <a:pt x="2141" y="795"/>
                </a:lnTo>
                <a:lnTo>
                  <a:pt x="2136" y="766"/>
                </a:lnTo>
                <a:lnTo>
                  <a:pt x="2135" y="759"/>
                </a:lnTo>
                <a:lnTo>
                  <a:pt x="2133" y="738"/>
                </a:lnTo>
                <a:lnTo>
                  <a:pt x="2131" y="714"/>
                </a:lnTo>
                <a:lnTo>
                  <a:pt x="2126" y="689"/>
                </a:lnTo>
                <a:lnTo>
                  <a:pt x="2117" y="672"/>
                </a:lnTo>
                <a:lnTo>
                  <a:pt x="2106" y="669"/>
                </a:lnTo>
                <a:lnTo>
                  <a:pt x="2091" y="685"/>
                </a:lnTo>
                <a:lnTo>
                  <a:pt x="2072" y="727"/>
                </a:lnTo>
                <a:lnTo>
                  <a:pt x="2070" y="730"/>
                </a:lnTo>
                <a:lnTo>
                  <a:pt x="2068" y="734"/>
                </a:lnTo>
                <a:lnTo>
                  <a:pt x="2065" y="741"/>
                </a:lnTo>
                <a:lnTo>
                  <a:pt x="2062" y="750"/>
                </a:lnTo>
                <a:lnTo>
                  <a:pt x="2058" y="760"/>
                </a:lnTo>
                <a:lnTo>
                  <a:pt x="2054" y="769"/>
                </a:lnTo>
                <a:lnTo>
                  <a:pt x="2051" y="777"/>
                </a:lnTo>
                <a:lnTo>
                  <a:pt x="2050" y="783"/>
                </a:lnTo>
                <a:lnTo>
                  <a:pt x="2049" y="788"/>
                </a:lnTo>
                <a:lnTo>
                  <a:pt x="2048" y="795"/>
                </a:lnTo>
                <a:lnTo>
                  <a:pt x="2044" y="805"/>
                </a:lnTo>
                <a:lnTo>
                  <a:pt x="2041" y="814"/>
                </a:lnTo>
                <a:lnTo>
                  <a:pt x="2038" y="818"/>
                </a:lnTo>
                <a:lnTo>
                  <a:pt x="2035" y="815"/>
                </a:lnTo>
                <a:lnTo>
                  <a:pt x="2031" y="802"/>
                </a:lnTo>
                <a:lnTo>
                  <a:pt x="2030" y="775"/>
                </a:lnTo>
                <a:lnTo>
                  <a:pt x="2029" y="767"/>
                </a:lnTo>
                <a:lnTo>
                  <a:pt x="2025" y="747"/>
                </a:lnTo>
                <a:lnTo>
                  <a:pt x="2020" y="721"/>
                </a:lnTo>
                <a:lnTo>
                  <a:pt x="2011" y="696"/>
                </a:lnTo>
                <a:lnTo>
                  <a:pt x="1998" y="679"/>
                </a:lnTo>
                <a:lnTo>
                  <a:pt x="1983" y="676"/>
                </a:lnTo>
                <a:lnTo>
                  <a:pt x="1964" y="694"/>
                </a:lnTo>
                <a:lnTo>
                  <a:pt x="1942" y="738"/>
                </a:lnTo>
                <a:lnTo>
                  <a:pt x="1940" y="746"/>
                </a:lnTo>
                <a:lnTo>
                  <a:pt x="1938" y="760"/>
                </a:lnTo>
                <a:lnTo>
                  <a:pt x="1934" y="779"/>
                </a:lnTo>
                <a:lnTo>
                  <a:pt x="1929" y="795"/>
                </a:lnTo>
                <a:lnTo>
                  <a:pt x="1924" y="804"/>
                </a:lnTo>
                <a:lnTo>
                  <a:pt x="1918" y="798"/>
                </a:lnTo>
                <a:lnTo>
                  <a:pt x="1911" y="775"/>
                </a:lnTo>
                <a:lnTo>
                  <a:pt x="1906" y="727"/>
                </a:lnTo>
                <a:lnTo>
                  <a:pt x="1904" y="722"/>
                </a:lnTo>
                <a:lnTo>
                  <a:pt x="1897" y="708"/>
                </a:lnTo>
                <a:lnTo>
                  <a:pt x="1889" y="692"/>
                </a:lnTo>
                <a:lnTo>
                  <a:pt x="1877" y="679"/>
                </a:lnTo>
                <a:lnTo>
                  <a:pt x="1862" y="673"/>
                </a:lnTo>
                <a:lnTo>
                  <a:pt x="1847" y="681"/>
                </a:lnTo>
                <a:lnTo>
                  <a:pt x="1831" y="707"/>
                </a:lnTo>
                <a:lnTo>
                  <a:pt x="1814" y="754"/>
                </a:lnTo>
                <a:lnTo>
                  <a:pt x="1813" y="753"/>
                </a:lnTo>
                <a:lnTo>
                  <a:pt x="1812" y="749"/>
                </a:lnTo>
                <a:lnTo>
                  <a:pt x="1809" y="741"/>
                </a:lnTo>
                <a:lnTo>
                  <a:pt x="1807" y="733"/>
                </a:lnTo>
                <a:lnTo>
                  <a:pt x="1803" y="722"/>
                </a:lnTo>
                <a:lnTo>
                  <a:pt x="1798" y="714"/>
                </a:lnTo>
                <a:lnTo>
                  <a:pt x="1794" y="705"/>
                </a:lnTo>
                <a:lnTo>
                  <a:pt x="1789" y="698"/>
                </a:lnTo>
                <a:lnTo>
                  <a:pt x="1786" y="692"/>
                </a:lnTo>
                <a:lnTo>
                  <a:pt x="1783" y="681"/>
                </a:lnTo>
                <a:lnTo>
                  <a:pt x="1775" y="666"/>
                </a:lnTo>
                <a:lnTo>
                  <a:pt x="1768" y="653"/>
                </a:lnTo>
                <a:lnTo>
                  <a:pt x="1756" y="649"/>
                </a:lnTo>
                <a:lnTo>
                  <a:pt x="1745" y="653"/>
                </a:lnTo>
                <a:lnTo>
                  <a:pt x="1731" y="675"/>
                </a:lnTo>
                <a:lnTo>
                  <a:pt x="1717" y="715"/>
                </a:lnTo>
                <a:lnTo>
                  <a:pt x="1716" y="724"/>
                </a:lnTo>
                <a:lnTo>
                  <a:pt x="1712" y="741"/>
                </a:lnTo>
                <a:lnTo>
                  <a:pt x="1707" y="763"/>
                </a:lnTo>
                <a:lnTo>
                  <a:pt x="1701" y="785"/>
                </a:lnTo>
                <a:lnTo>
                  <a:pt x="1694" y="798"/>
                </a:lnTo>
                <a:lnTo>
                  <a:pt x="1687" y="796"/>
                </a:lnTo>
                <a:lnTo>
                  <a:pt x="1680" y="775"/>
                </a:lnTo>
                <a:lnTo>
                  <a:pt x="1675" y="727"/>
                </a:lnTo>
                <a:lnTo>
                  <a:pt x="1673" y="720"/>
                </a:lnTo>
                <a:lnTo>
                  <a:pt x="1669" y="699"/>
                </a:lnTo>
                <a:lnTo>
                  <a:pt x="1662" y="675"/>
                </a:lnTo>
                <a:lnTo>
                  <a:pt x="1651" y="653"/>
                </a:lnTo>
                <a:lnTo>
                  <a:pt x="1639" y="641"/>
                </a:lnTo>
                <a:lnTo>
                  <a:pt x="1625" y="646"/>
                </a:lnTo>
                <a:lnTo>
                  <a:pt x="1609" y="673"/>
                </a:lnTo>
                <a:lnTo>
                  <a:pt x="1591" y="730"/>
                </a:lnTo>
                <a:lnTo>
                  <a:pt x="1590" y="736"/>
                </a:lnTo>
                <a:lnTo>
                  <a:pt x="1588" y="750"/>
                </a:lnTo>
                <a:lnTo>
                  <a:pt x="1585" y="767"/>
                </a:lnTo>
                <a:lnTo>
                  <a:pt x="1582" y="782"/>
                </a:lnTo>
                <a:lnTo>
                  <a:pt x="1578" y="789"/>
                </a:lnTo>
                <a:lnTo>
                  <a:pt x="1573" y="785"/>
                </a:lnTo>
                <a:lnTo>
                  <a:pt x="1568" y="763"/>
                </a:lnTo>
                <a:lnTo>
                  <a:pt x="1564" y="718"/>
                </a:lnTo>
                <a:lnTo>
                  <a:pt x="1563" y="711"/>
                </a:lnTo>
                <a:lnTo>
                  <a:pt x="1561" y="694"/>
                </a:lnTo>
                <a:lnTo>
                  <a:pt x="1557" y="670"/>
                </a:lnTo>
                <a:lnTo>
                  <a:pt x="1550" y="649"/>
                </a:lnTo>
                <a:lnTo>
                  <a:pt x="1542" y="633"/>
                </a:lnTo>
                <a:lnTo>
                  <a:pt x="1529" y="630"/>
                </a:lnTo>
                <a:lnTo>
                  <a:pt x="1513" y="646"/>
                </a:lnTo>
                <a:lnTo>
                  <a:pt x="1492" y="686"/>
                </a:lnTo>
                <a:lnTo>
                  <a:pt x="1491" y="689"/>
                </a:lnTo>
                <a:lnTo>
                  <a:pt x="1490" y="695"/>
                </a:lnTo>
                <a:lnTo>
                  <a:pt x="1486" y="704"/>
                </a:lnTo>
                <a:lnTo>
                  <a:pt x="1484" y="715"/>
                </a:lnTo>
                <a:lnTo>
                  <a:pt x="1480" y="730"/>
                </a:lnTo>
                <a:lnTo>
                  <a:pt x="1476" y="746"/>
                </a:lnTo>
                <a:lnTo>
                  <a:pt x="1473" y="764"/>
                </a:lnTo>
                <a:lnTo>
                  <a:pt x="1471" y="782"/>
                </a:lnTo>
                <a:lnTo>
                  <a:pt x="1470" y="786"/>
                </a:lnTo>
                <a:lnTo>
                  <a:pt x="1467" y="795"/>
                </a:lnTo>
                <a:lnTo>
                  <a:pt x="1465" y="805"/>
                </a:lnTo>
                <a:lnTo>
                  <a:pt x="1461" y="814"/>
                </a:lnTo>
                <a:lnTo>
                  <a:pt x="1457" y="817"/>
                </a:lnTo>
                <a:lnTo>
                  <a:pt x="1453" y="809"/>
                </a:lnTo>
                <a:lnTo>
                  <a:pt x="1450" y="792"/>
                </a:lnTo>
                <a:lnTo>
                  <a:pt x="1448" y="757"/>
                </a:lnTo>
                <a:lnTo>
                  <a:pt x="1447" y="747"/>
                </a:lnTo>
                <a:lnTo>
                  <a:pt x="1446" y="721"/>
                </a:lnTo>
                <a:lnTo>
                  <a:pt x="1442" y="686"/>
                </a:lnTo>
                <a:lnTo>
                  <a:pt x="1434" y="654"/>
                </a:lnTo>
                <a:lnTo>
                  <a:pt x="1423" y="634"/>
                </a:lnTo>
                <a:lnTo>
                  <a:pt x="1407" y="633"/>
                </a:lnTo>
                <a:lnTo>
                  <a:pt x="1385" y="660"/>
                </a:lnTo>
                <a:lnTo>
                  <a:pt x="1357" y="724"/>
                </a:lnTo>
                <a:lnTo>
                  <a:pt x="1356" y="728"/>
                </a:lnTo>
                <a:lnTo>
                  <a:pt x="1352" y="740"/>
                </a:lnTo>
                <a:lnTo>
                  <a:pt x="1349" y="753"/>
                </a:lnTo>
                <a:lnTo>
                  <a:pt x="1345" y="767"/>
                </a:lnTo>
                <a:lnTo>
                  <a:pt x="1340" y="779"/>
                </a:lnTo>
                <a:lnTo>
                  <a:pt x="1336" y="783"/>
                </a:lnTo>
                <a:lnTo>
                  <a:pt x="1332" y="780"/>
                </a:lnTo>
                <a:lnTo>
                  <a:pt x="1332" y="763"/>
                </a:lnTo>
                <a:lnTo>
                  <a:pt x="1331" y="759"/>
                </a:lnTo>
                <a:lnTo>
                  <a:pt x="1328" y="744"/>
                </a:lnTo>
                <a:lnTo>
                  <a:pt x="1326" y="725"/>
                </a:lnTo>
                <a:lnTo>
                  <a:pt x="1323" y="705"/>
                </a:lnTo>
                <a:lnTo>
                  <a:pt x="1320" y="685"/>
                </a:lnTo>
                <a:lnTo>
                  <a:pt x="1318" y="670"/>
                </a:lnTo>
                <a:lnTo>
                  <a:pt x="1316" y="663"/>
                </a:lnTo>
                <a:lnTo>
                  <a:pt x="1317" y="667"/>
                </a:lnTo>
                <a:lnTo>
                  <a:pt x="1316" y="665"/>
                </a:lnTo>
                <a:lnTo>
                  <a:pt x="1312" y="656"/>
                </a:lnTo>
                <a:lnTo>
                  <a:pt x="1308" y="644"/>
                </a:lnTo>
                <a:lnTo>
                  <a:pt x="1301" y="634"/>
                </a:lnTo>
                <a:lnTo>
                  <a:pt x="1292" y="628"/>
                </a:lnTo>
                <a:lnTo>
                  <a:pt x="1280" y="630"/>
                </a:lnTo>
                <a:lnTo>
                  <a:pt x="1268" y="644"/>
                </a:lnTo>
                <a:lnTo>
                  <a:pt x="1253" y="673"/>
                </a:lnTo>
                <a:lnTo>
                  <a:pt x="1251" y="676"/>
                </a:lnTo>
                <a:lnTo>
                  <a:pt x="1249" y="683"/>
                </a:lnTo>
                <a:lnTo>
                  <a:pt x="1245" y="695"/>
                </a:lnTo>
                <a:lnTo>
                  <a:pt x="1241" y="707"/>
                </a:lnTo>
                <a:lnTo>
                  <a:pt x="1236" y="721"/>
                </a:lnTo>
                <a:lnTo>
                  <a:pt x="1231" y="734"/>
                </a:lnTo>
                <a:lnTo>
                  <a:pt x="1229" y="746"/>
                </a:lnTo>
                <a:lnTo>
                  <a:pt x="1226" y="753"/>
                </a:lnTo>
                <a:lnTo>
                  <a:pt x="1225" y="756"/>
                </a:lnTo>
                <a:lnTo>
                  <a:pt x="1224" y="760"/>
                </a:lnTo>
                <a:lnTo>
                  <a:pt x="1221" y="764"/>
                </a:lnTo>
                <a:lnTo>
                  <a:pt x="1220" y="767"/>
                </a:lnTo>
                <a:lnTo>
                  <a:pt x="1217" y="766"/>
                </a:lnTo>
                <a:lnTo>
                  <a:pt x="1216" y="760"/>
                </a:lnTo>
                <a:lnTo>
                  <a:pt x="1215" y="747"/>
                </a:lnTo>
                <a:lnTo>
                  <a:pt x="1216" y="724"/>
                </a:lnTo>
                <a:lnTo>
                  <a:pt x="1215" y="724"/>
                </a:lnTo>
                <a:lnTo>
                  <a:pt x="1215" y="721"/>
                </a:lnTo>
                <a:lnTo>
                  <a:pt x="1215" y="717"/>
                </a:lnTo>
                <a:lnTo>
                  <a:pt x="1214" y="709"/>
                </a:lnTo>
                <a:lnTo>
                  <a:pt x="1212" y="701"/>
                </a:lnTo>
                <a:lnTo>
                  <a:pt x="1211" y="689"/>
                </a:lnTo>
                <a:lnTo>
                  <a:pt x="1210" y="675"/>
                </a:lnTo>
                <a:lnTo>
                  <a:pt x="1208" y="656"/>
                </a:lnTo>
                <a:lnTo>
                  <a:pt x="1207" y="654"/>
                </a:lnTo>
                <a:lnTo>
                  <a:pt x="1207" y="649"/>
                </a:lnTo>
                <a:lnTo>
                  <a:pt x="1205" y="641"/>
                </a:lnTo>
                <a:lnTo>
                  <a:pt x="1202" y="633"/>
                </a:lnTo>
                <a:lnTo>
                  <a:pt x="1198" y="628"/>
                </a:lnTo>
                <a:lnTo>
                  <a:pt x="1192" y="627"/>
                </a:lnTo>
                <a:lnTo>
                  <a:pt x="1186" y="633"/>
                </a:lnTo>
                <a:lnTo>
                  <a:pt x="1177" y="644"/>
                </a:lnTo>
                <a:lnTo>
                  <a:pt x="1176" y="647"/>
                </a:lnTo>
                <a:lnTo>
                  <a:pt x="1172" y="654"/>
                </a:lnTo>
                <a:lnTo>
                  <a:pt x="1167" y="666"/>
                </a:lnTo>
                <a:lnTo>
                  <a:pt x="1161" y="679"/>
                </a:lnTo>
                <a:lnTo>
                  <a:pt x="1153" y="694"/>
                </a:lnTo>
                <a:lnTo>
                  <a:pt x="1145" y="708"/>
                </a:lnTo>
                <a:lnTo>
                  <a:pt x="1137" y="720"/>
                </a:lnTo>
                <a:lnTo>
                  <a:pt x="1130" y="730"/>
                </a:lnTo>
                <a:lnTo>
                  <a:pt x="1128" y="725"/>
                </a:lnTo>
                <a:lnTo>
                  <a:pt x="1125" y="715"/>
                </a:lnTo>
                <a:lnTo>
                  <a:pt x="1120" y="699"/>
                </a:lnTo>
                <a:lnTo>
                  <a:pt x="1115" y="682"/>
                </a:lnTo>
                <a:lnTo>
                  <a:pt x="1110" y="667"/>
                </a:lnTo>
                <a:lnTo>
                  <a:pt x="1108" y="657"/>
                </a:lnTo>
                <a:lnTo>
                  <a:pt x="1106" y="654"/>
                </a:lnTo>
                <a:lnTo>
                  <a:pt x="1110" y="660"/>
                </a:lnTo>
                <a:lnTo>
                  <a:pt x="1109" y="656"/>
                </a:lnTo>
                <a:lnTo>
                  <a:pt x="1105" y="644"/>
                </a:lnTo>
                <a:lnTo>
                  <a:pt x="1100" y="627"/>
                </a:lnTo>
                <a:lnTo>
                  <a:pt x="1092" y="610"/>
                </a:lnTo>
                <a:lnTo>
                  <a:pt x="1082" y="597"/>
                </a:lnTo>
                <a:lnTo>
                  <a:pt x="1071" y="592"/>
                </a:lnTo>
                <a:lnTo>
                  <a:pt x="1058" y="601"/>
                </a:lnTo>
                <a:lnTo>
                  <a:pt x="1046" y="624"/>
                </a:lnTo>
                <a:lnTo>
                  <a:pt x="1044" y="630"/>
                </a:lnTo>
                <a:lnTo>
                  <a:pt x="1042" y="640"/>
                </a:lnTo>
                <a:lnTo>
                  <a:pt x="1037" y="654"/>
                </a:lnTo>
                <a:lnTo>
                  <a:pt x="1032" y="667"/>
                </a:lnTo>
                <a:lnTo>
                  <a:pt x="1024" y="675"/>
                </a:lnTo>
                <a:lnTo>
                  <a:pt x="1017" y="675"/>
                </a:lnTo>
                <a:lnTo>
                  <a:pt x="1007" y="662"/>
                </a:lnTo>
                <a:lnTo>
                  <a:pt x="998" y="633"/>
                </a:lnTo>
                <a:lnTo>
                  <a:pt x="995" y="628"/>
                </a:lnTo>
                <a:lnTo>
                  <a:pt x="991" y="617"/>
                </a:lnTo>
                <a:lnTo>
                  <a:pt x="984" y="602"/>
                </a:lnTo>
                <a:lnTo>
                  <a:pt x="975" y="586"/>
                </a:lnTo>
                <a:lnTo>
                  <a:pt x="966" y="575"/>
                </a:lnTo>
                <a:lnTo>
                  <a:pt x="956" y="568"/>
                </a:lnTo>
                <a:lnTo>
                  <a:pt x="946" y="572"/>
                </a:lnTo>
                <a:lnTo>
                  <a:pt x="937" y="588"/>
                </a:lnTo>
                <a:lnTo>
                  <a:pt x="935" y="597"/>
                </a:lnTo>
                <a:lnTo>
                  <a:pt x="932" y="618"/>
                </a:lnTo>
                <a:lnTo>
                  <a:pt x="926" y="646"/>
                </a:lnTo>
                <a:lnTo>
                  <a:pt x="918" y="673"/>
                </a:lnTo>
                <a:lnTo>
                  <a:pt x="908" y="694"/>
                </a:lnTo>
                <a:lnTo>
                  <a:pt x="898" y="701"/>
                </a:lnTo>
                <a:lnTo>
                  <a:pt x="887" y="688"/>
                </a:lnTo>
                <a:lnTo>
                  <a:pt x="875" y="647"/>
                </a:lnTo>
                <a:lnTo>
                  <a:pt x="874" y="646"/>
                </a:lnTo>
                <a:lnTo>
                  <a:pt x="872" y="639"/>
                </a:lnTo>
                <a:lnTo>
                  <a:pt x="869" y="627"/>
                </a:lnTo>
                <a:lnTo>
                  <a:pt x="865" y="614"/>
                </a:lnTo>
                <a:lnTo>
                  <a:pt x="861" y="599"/>
                </a:lnTo>
                <a:lnTo>
                  <a:pt x="858" y="586"/>
                </a:lnTo>
                <a:lnTo>
                  <a:pt x="855" y="573"/>
                </a:lnTo>
                <a:lnTo>
                  <a:pt x="854" y="563"/>
                </a:lnTo>
                <a:lnTo>
                  <a:pt x="853" y="560"/>
                </a:lnTo>
                <a:lnTo>
                  <a:pt x="849" y="553"/>
                </a:lnTo>
                <a:lnTo>
                  <a:pt x="844" y="543"/>
                </a:lnTo>
                <a:lnTo>
                  <a:pt x="839" y="536"/>
                </a:lnTo>
                <a:lnTo>
                  <a:pt x="832" y="533"/>
                </a:lnTo>
                <a:lnTo>
                  <a:pt x="826" y="537"/>
                </a:lnTo>
                <a:lnTo>
                  <a:pt x="820" y="553"/>
                </a:lnTo>
                <a:lnTo>
                  <a:pt x="816" y="582"/>
                </a:lnTo>
                <a:lnTo>
                  <a:pt x="815" y="589"/>
                </a:lnTo>
                <a:lnTo>
                  <a:pt x="814" y="604"/>
                </a:lnTo>
                <a:lnTo>
                  <a:pt x="811" y="621"/>
                </a:lnTo>
                <a:lnTo>
                  <a:pt x="807" y="639"/>
                </a:lnTo>
                <a:lnTo>
                  <a:pt x="802" y="652"/>
                </a:lnTo>
                <a:lnTo>
                  <a:pt x="795" y="653"/>
                </a:lnTo>
                <a:lnTo>
                  <a:pt x="785" y="641"/>
                </a:lnTo>
                <a:lnTo>
                  <a:pt x="772" y="608"/>
                </a:lnTo>
                <a:lnTo>
                  <a:pt x="771" y="607"/>
                </a:lnTo>
                <a:lnTo>
                  <a:pt x="768" y="601"/>
                </a:lnTo>
                <a:lnTo>
                  <a:pt x="763" y="594"/>
                </a:lnTo>
                <a:lnTo>
                  <a:pt x="758" y="584"/>
                </a:lnTo>
                <a:lnTo>
                  <a:pt x="753" y="573"/>
                </a:lnTo>
                <a:lnTo>
                  <a:pt x="748" y="562"/>
                </a:lnTo>
                <a:lnTo>
                  <a:pt x="742" y="553"/>
                </a:lnTo>
                <a:lnTo>
                  <a:pt x="738" y="545"/>
                </a:lnTo>
                <a:lnTo>
                  <a:pt x="737" y="542"/>
                </a:lnTo>
                <a:lnTo>
                  <a:pt x="733" y="533"/>
                </a:lnTo>
                <a:lnTo>
                  <a:pt x="728" y="524"/>
                </a:lnTo>
                <a:lnTo>
                  <a:pt x="723" y="516"/>
                </a:lnTo>
                <a:lnTo>
                  <a:pt x="716" y="511"/>
                </a:lnTo>
                <a:lnTo>
                  <a:pt x="709" y="514"/>
                </a:lnTo>
                <a:lnTo>
                  <a:pt x="702" y="529"/>
                </a:lnTo>
                <a:lnTo>
                  <a:pt x="696" y="556"/>
                </a:lnTo>
                <a:lnTo>
                  <a:pt x="695" y="562"/>
                </a:lnTo>
                <a:lnTo>
                  <a:pt x="692" y="575"/>
                </a:lnTo>
                <a:lnTo>
                  <a:pt x="689" y="591"/>
                </a:lnTo>
                <a:lnTo>
                  <a:pt x="684" y="607"/>
                </a:lnTo>
                <a:lnTo>
                  <a:pt x="677" y="618"/>
                </a:lnTo>
                <a:lnTo>
                  <a:pt x="671" y="621"/>
                </a:lnTo>
                <a:lnTo>
                  <a:pt x="665" y="613"/>
                </a:lnTo>
                <a:lnTo>
                  <a:pt x="658" y="585"/>
                </a:lnTo>
                <a:lnTo>
                  <a:pt x="656" y="584"/>
                </a:lnTo>
                <a:lnTo>
                  <a:pt x="653" y="575"/>
                </a:lnTo>
                <a:lnTo>
                  <a:pt x="648" y="565"/>
                </a:lnTo>
                <a:lnTo>
                  <a:pt x="642" y="550"/>
                </a:lnTo>
                <a:lnTo>
                  <a:pt x="634" y="537"/>
                </a:lnTo>
                <a:lnTo>
                  <a:pt x="627" y="523"/>
                </a:lnTo>
                <a:lnTo>
                  <a:pt x="619" y="511"/>
                </a:lnTo>
                <a:lnTo>
                  <a:pt x="614" y="501"/>
                </a:lnTo>
                <a:lnTo>
                  <a:pt x="612" y="498"/>
                </a:lnTo>
                <a:lnTo>
                  <a:pt x="608" y="488"/>
                </a:lnTo>
                <a:lnTo>
                  <a:pt x="603" y="478"/>
                </a:lnTo>
                <a:lnTo>
                  <a:pt x="595" y="471"/>
                </a:lnTo>
                <a:lnTo>
                  <a:pt x="586" y="472"/>
                </a:lnTo>
                <a:lnTo>
                  <a:pt x="576" y="484"/>
                </a:lnTo>
                <a:lnTo>
                  <a:pt x="566" y="511"/>
                </a:lnTo>
                <a:lnTo>
                  <a:pt x="557" y="558"/>
                </a:lnTo>
                <a:lnTo>
                  <a:pt x="556" y="562"/>
                </a:lnTo>
                <a:lnTo>
                  <a:pt x="556" y="571"/>
                </a:lnTo>
                <a:lnTo>
                  <a:pt x="555" y="582"/>
                </a:lnTo>
                <a:lnTo>
                  <a:pt x="552" y="592"/>
                </a:lnTo>
                <a:lnTo>
                  <a:pt x="549" y="599"/>
                </a:lnTo>
                <a:lnTo>
                  <a:pt x="543" y="597"/>
                </a:lnTo>
                <a:lnTo>
                  <a:pt x="536" y="585"/>
                </a:lnTo>
                <a:lnTo>
                  <a:pt x="526" y="558"/>
                </a:lnTo>
                <a:lnTo>
                  <a:pt x="525" y="556"/>
                </a:lnTo>
                <a:lnTo>
                  <a:pt x="521" y="550"/>
                </a:lnTo>
                <a:lnTo>
                  <a:pt x="517" y="540"/>
                </a:lnTo>
                <a:lnTo>
                  <a:pt x="512" y="529"/>
                </a:lnTo>
                <a:lnTo>
                  <a:pt x="507" y="517"/>
                </a:lnTo>
                <a:lnTo>
                  <a:pt x="502" y="504"/>
                </a:lnTo>
                <a:lnTo>
                  <a:pt x="497" y="491"/>
                </a:lnTo>
                <a:lnTo>
                  <a:pt x="493" y="478"/>
                </a:lnTo>
                <a:lnTo>
                  <a:pt x="490" y="477"/>
                </a:lnTo>
                <a:lnTo>
                  <a:pt x="488" y="472"/>
                </a:lnTo>
                <a:lnTo>
                  <a:pt x="483" y="468"/>
                </a:lnTo>
                <a:lnTo>
                  <a:pt x="477" y="463"/>
                </a:lnTo>
                <a:lnTo>
                  <a:pt x="470" y="465"/>
                </a:lnTo>
                <a:lnTo>
                  <a:pt x="464" y="472"/>
                </a:lnTo>
                <a:lnTo>
                  <a:pt x="458" y="488"/>
                </a:lnTo>
                <a:lnTo>
                  <a:pt x="454" y="514"/>
                </a:lnTo>
                <a:lnTo>
                  <a:pt x="453" y="518"/>
                </a:lnTo>
                <a:lnTo>
                  <a:pt x="450" y="527"/>
                </a:lnTo>
                <a:lnTo>
                  <a:pt x="446" y="539"/>
                </a:lnTo>
                <a:lnTo>
                  <a:pt x="441" y="547"/>
                </a:lnTo>
                <a:lnTo>
                  <a:pt x="435" y="550"/>
                </a:lnTo>
                <a:lnTo>
                  <a:pt x="427" y="546"/>
                </a:lnTo>
                <a:lnTo>
                  <a:pt x="420" y="529"/>
                </a:lnTo>
                <a:lnTo>
                  <a:pt x="412" y="495"/>
                </a:lnTo>
                <a:lnTo>
                  <a:pt x="410" y="492"/>
                </a:lnTo>
                <a:lnTo>
                  <a:pt x="405" y="484"/>
                </a:lnTo>
                <a:lnTo>
                  <a:pt x="397" y="471"/>
                </a:lnTo>
                <a:lnTo>
                  <a:pt x="390" y="458"/>
                </a:lnTo>
                <a:lnTo>
                  <a:pt x="381" y="446"/>
                </a:lnTo>
                <a:lnTo>
                  <a:pt x="373" y="439"/>
                </a:lnTo>
                <a:lnTo>
                  <a:pt x="368" y="437"/>
                </a:lnTo>
                <a:lnTo>
                  <a:pt x="367" y="445"/>
                </a:lnTo>
                <a:lnTo>
                  <a:pt x="366" y="450"/>
                </a:lnTo>
                <a:lnTo>
                  <a:pt x="362" y="458"/>
                </a:lnTo>
                <a:lnTo>
                  <a:pt x="358" y="468"/>
                </a:lnTo>
                <a:lnTo>
                  <a:pt x="353" y="479"/>
                </a:lnTo>
                <a:lnTo>
                  <a:pt x="348" y="491"/>
                </a:lnTo>
                <a:lnTo>
                  <a:pt x="342" y="503"/>
                </a:lnTo>
                <a:lnTo>
                  <a:pt x="337" y="514"/>
                </a:lnTo>
                <a:lnTo>
                  <a:pt x="333" y="523"/>
                </a:lnTo>
                <a:lnTo>
                  <a:pt x="331" y="526"/>
                </a:lnTo>
                <a:lnTo>
                  <a:pt x="330" y="531"/>
                </a:lnTo>
                <a:lnTo>
                  <a:pt x="328" y="539"/>
                </a:lnTo>
                <a:lnTo>
                  <a:pt x="324" y="545"/>
                </a:lnTo>
                <a:lnTo>
                  <a:pt x="320" y="546"/>
                </a:lnTo>
                <a:lnTo>
                  <a:pt x="315" y="543"/>
                </a:lnTo>
                <a:lnTo>
                  <a:pt x="308" y="531"/>
                </a:lnTo>
                <a:lnTo>
                  <a:pt x="301" y="508"/>
                </a:lnTo>
                <a:lnTo>
                  <a:pt x="300" y="508"/>
                </a:lnTo>
                <a:lnTo>
                  <a:pt x="300" y="504"/>
                </a:lnTo>
                <a:lnTo>
                  <a:pt x="299" y="498"/>
                </a:lnTo>
                <a:lnTo>
                  <a:pt x="297" y="490"/>
                </a:lnTo>
                <a:lnTo>
                  <a:pt x="295" y="481"/>
                </a:lnTo>
                <a:lnTo>
                  <a:pt x="291" y="471"/>
                </a:lnTo>
                <a:lnTo>
                  <a:pt x="286" y="461"/>
                </a:lnTo>
                <a:lnTo>
                  <a:pt x="281" y="449"/>
                </a:lnTo>
                <a:lnTo>
                  <a:pt x="280" y="448"/>
                </a:lnTo>
                <a:lnTo>
                  <a:pt x="278" y="443"/>
                </a:lnTo>
                <a:lnTo>
                  <a:pt x="277" y="439"/>
                </a:lnTo>
                <a:lnTo>
                  <a:pt x="273" y="435"/>
                </a:lnTo>
                <a:lnTo>
                  <a:pt x="270" y="433"/>
                </a:lnTo>
                <a:lnTo>
                  <a:pt x="263" y="436"/>
                </a:lnTo>
                <a:lnTo>
                  <a:pt x="255" y="445"/>
                </a:lnTo>
                <a:lnTo>
                  <a:pt x="244" y="461"/>
                </a:lnTo>
                <a:lnTo>
                  <a:pt x="243" y="463"/>
                </a:lnTo>
                <a:lnTo>
                  <a:pt x="239" y="469"/>
                </a:lnTo>
                <a:lnTo>
                  <a:pt x="236" y="479"/>
                </a:lnTo>
                <a:lnTo>
                  <a:pt x="231" y="490"/>
                </a:lnTo>
                <a:lnTo>
                  <a:pt x="225" y="501"/>
                </a:lnTo>
                <a:lnTo>
                  <a:pt x="219" y="513"/>
                </a:lnTo>
                <a:lnTo>
                  <a:pt x="214" y="523"/>
                </a:lnTo>
                <a:lnTo>
                  <a:pt x="210" y="529"/>
                </a:lnTo>
                <a:lnTo>
                  <a:pt x="209" y="527"/>
                </a:lnTo>
                <a:lnTo>
                  <a:pt x="207" y="523"/>
                </a:lnTo>
                <a:lnTo>
                  <a:pt x="203" y="516"/>
                </a:lnTo>
                <a:lnTo>
                  <a:pt x="198" y="505"/>
                </a:lnTo>
                <a:lnTo>
                  <a:pt x="191" y="492"/>
                </a:lnTo>
                <a:lnTo>
                  <a:pt x="186" y="479"/>
                </a:lnTo>
                <a:lnTo>
                  <a:pt x="181" y="466"/>
                </a:lnTo>
                <a:lnTo>
                  <a:pt x="176" y="450"/>
                </a:lnTo>
                <a:lnTo>
                  <a:pt x="175" y="449"/>
                </a:lnTo>
                <a:lnTo>
                  <a:pt x="174" y="445"/>
                </a:lnTo>
                <a:lnTo>
                  <a:pt x="172" y="437"/>
                </a:lnTo>
                <a:lnTo>
                  <a:pt x="170" y="427"/>
                </a:lnTo>
                <a:lnTo>
                  <a:pt x="166" y="416"/>
                </a:lnTo>
                <a:lnTo>
                  <a:pt x="161" y="404"/>
                </a:lnTo>
                <a:lnTo>
                  <a:pt x="155" y="390"/>
                </a:lnTo>
                <a:lnTo>
                  <a:pt x="149" y="375"/>
                </a:lnTo>
                <a:lnTo>
                  <a:pt x="147" y="375"/>
                </a:lnTo>
                <a:lnTo>
                  <a:pt x="147" y="372"/>
                </a:lnTo>
                <a:lnTo>
                  <a:pt x="145" y="368"/>
                </a:lnTo>
                <a:lnTo>
                  <a:pt x="142" y="365"/>
                </a:lnTo>
                <a:lnTo>
                  <a:pt x="138" y="364"/>
                </a:lnTo>
                <a:lnTo>
                  <a:pt x="133" y="367"/>
                </a:lnTo>
                <a:lnTo>
                  <a:pt x="127" y="372"/>
                </a:lnTo>
                <a:lnTo>
                  <a:pt x="119" y="382"/>
                </a:lnTo>
                <a:lnTo>
                  <a:pt x="118" y="382"/>
                </a:lnTo>
                <a:lnTo>
                  <a:pt x="117" y="378"/>
                </a:lnTo>
                <a:lnTo>
                  <a:pt x="114" y="372"/>
                </a:lnTo>
                <a:lnTo>
                  <a:pt x="112" y="365"/>
                </a:lnTo>
                <a:lnTo>
                  <a:pt x="109" y="356"/>
                </a:lnTo>
                <a:lnTo>
                  <a:pt x="108" y="348"/>
                </a:lnTo>
                <a:lnTo>
                  <a:pt x="107" y="338"/>
                </a:lnTo>
                <a:lnTo>
                  <a:pt x="107" y="327"/>
                </a:lnTo>
                <a:lnTo>
                  <a:pt x="106" y="326"/>
                </a:lnTo>
                <a:lnTo>
                  <a:pt x="104" y="322"/>
                </a:lnTo>
                <a:lnTo>
                  <a:pt x="103" y="314"/>
                </a:lnTo>
                <a:lnTo>
                  <a:pt x="101" y="306"/>
                </a:lnTo>
                <a:lnTo>
                  <a:pt x="96" y="297"/>
                </a:lnTo>
                <a:lnTo>
                  <a:pt x="92" y="288"/>
                </a:lnTo>
                <a:lnTo>
                  <a:pt x="85" y="280"/>
                </a:lnTo>
                <a:lnTo>
                  <a:pt x="79" y="271"/>
                </a:lnTo>
                <a:lnTo>
                  <a:pt x="77" y="271"/>
                </a:lnTo>
                <a:lnTo>
                  <a:pt x="73" y="270"/>
                </a:lnTo>
                <a:lnTo>
                  <a:pt x="65" y="265"/>
                </a:lnTo>
                <a:lnTo>
                  <a:pt x="56" y="259"/>
                </a:lnTo>
                <a:lnTo>
                  <a:pt x="46" y="251"/>
                </a:lnTo>
                <a:lnTo>
                  <a:pt x="36" y="239"/>
                </a:lnTo>
                <a:lnTo>
                  <a:pt x="25" y="225"/>
                </a:lnTo>
                <a:lnTo>
                  <a:pt x="15" y="206"/>
                </a:lnTo>
                <a:lnTo>
                  <a:pt x="13" y="203"/>
                </a:lnTo>
                <a:lnTo>
                  <a:pt x="11" y="194"/>
                </a:lnTo>
                <a:lnTo>
                  <a:pt x="8" y="181"/>
                </a:lnTo>
                <a:lnTo>
                  <a:pt x="5" y="163"/>
                </a:lnTo>
                <a:lnTo>
                  <a:pt x="2" y="142"/>
                </a:lnTo>
                <a:lnTo>
                  <a:pt x="1" y="118"/>
                </a:lnTo>
                <a:lnTo>
                  <a:pt x="0" y="92"/>
                </a:lnTo>
                <a:lnTo>
                  <a:pt x="2" y="63"/>
                </a:lnTo>
                <a:lnTo>
                  <a:pt x="29" y="60"/>
                </a:lnTo>
                <a:lnTo>
                  <a:pt x="98" y="53"/>
                </a:lnTo>
                <a:lnTo>
                  <a:pt x="199" y="41"/>
                </a:lnTo>
                <a:lnTo>
                  <a:pt x="316" y="28"/>
                </a:lnTo>
                <a:lnTo>
                  <a:pt x="437" y="16"/>
                </a:lnTo>
                <a:lnTo>
                  <a:pt x="547" y="6"/>
                </a:lnTo>
                <a:lnTo>
                  <a:pt x="633" y="0"/>
                </a:lnTo>
                <a:lnTo>
                  <a:pt x="681" y="0"/>
                </a:lnTo>
                <a:lnTo>
                  <a:pt x="711" y="12"/>
                </a:lnTo>
                <a:lnTo>
                  <a:pt x="793" y="41"/>
                </a:lnTo>
                <a:lnTo>
                  <a:pt x="911" y="80"/>
                </a:lnTo>
                <a:lnTo>
                  <a:pt x="1048" y="126"/>
                </a:lnTo>
                <a:lnTo>
                  <a:pt x="1190" y="174"/>
                </a:lnTo>
                <a:lnTo>
                  <a:pt x="1321" y="215"/>
                </a:lnTo>
                <a:lnTo>
                  <a:pt x="1423" y="245"/>
                </a:lnTo>
                <a:lnTo>
                  <a:pt x="1485" y="257"/>
                </a:lnTo>
                <a:lnTo>
                  <a:pt x="1508" y="258"/>
                </a:lnTo>
                <a:lnTo>
                  <a:pt x="1568" y="258"/>
                </a:lnTo>
                <a:lnTo>
                  <a:pt x="1655" y="259"/>
                </a:lnTo>
                <a:lnTo>
                  <a:pt x="1755" y="259"/>
                </a:lnTo>
                <a:lnTo>
                  <a:pt x="1857" y="261"/>
                </a:lnTo>
                <a:lnTo>
                  <a:pt x="1949" y="261"/>
                </a:lnTo>
                <a:lnTo>
                  <a:pt x="2017" y="261"/>
                </a:lnTo>
                <a:lnTo>
                  <a:pt x="2053" y="259"/>
                </a:lnTo>
                <a:lnTo>
                  <a:pt x="2059" y="248"/>
                </a:lnTo>
                <a:lnTo>
                  <a:pt x="2077" y="217"/>
                </a:lnTo>
                <a:lnTo>
                  <a:pt x="2101" y="178"/>
                </a:lnTo>
                <a:lnTo>
                  <a:pt x="2128" y="144"/>
                </a:lnTo>
                <a:lnTo>
                  <a:pt x="2155" y="122"/>
                </a:lnTo>
                <a:lnTo>
                  <a:pt x="2178" y="123"/>
                </a:lnTo>
                <a:lnTo>
                  <a:pt x="2193" y="161"/>
                </a:lnTo>
                <a:lnTo>
                  <a:pt x="2195" y="242"/>
                </a:lnTo>
                <a:lnTo>
                  <a:pt x="2207" y="245"/>
                </a:lnTo>
                <a:lnTo>
                  <a:pt x="2239" y="251"/>
                </a:lnTo>
                <a:lnTo>
                  <a:pt x="2289" y="259"/>
                </a:lnTo>
                <a:lnTo>
                  <a:pt x="2350" y="268"/>
                </a:lnTo>
                <a:lnTo>
                  <a:pt x="2420" y="278"/>
                </a:lnTo>
                <a:lnTo>
                  <a:pt x="2494" y="287"/>
                </a:lnTo>
                <a:lnTo>
                  <a:pt x="2570" y="293"/>
                </a:lnTo>
                <a:lnTo>
                  <a:pt x="2642" y="294"/>
                </a:lnTo>
                <a:lnTo>
                  <a:pt x="2658" y="294"/>
                </a:lnTo>
                <a:lnTo>
                  <a:pt x="2701" y="294"/>
                </a:lnTo>
                <a:lnTo>
                  <a:pt x="2761" y="293"/>
                </a:lnTo>
                <a:lnTo>
                  <a:pt x="2827" y="291"/>
                </a:lnTo>
                <a:lnTo>
                  <a:pt x="2892" y="291"/>
                </a:lnTo>
                <a:lnTo>
                  <a:pt x="2945" y="290"/>
                </a:lnTo>
                <a:lnTo>
                  <a:pt x="2978" y="290"/>
                </a:lnTo>
                <a:lnTo>
                  <a:pt x="2980" y="288"/>
                </a:lnTo>
                <a:lnTo>
                  <a:pt x="2983" y="287"/>
                </a:lnTo>
                <a:lnTo>
                  <a:pt x="2994" y="281"/>
                </a:lnTo>
                <a:lnTo>
                  <a:pt x="3010" y="272"/>
                </a:lnTo>
                <a:lnTo>
                  <a:pt x="3031" y="265"/>
                </a:lnTo>
                <a:lnTo>
                  <a:pt x="3053" y="259"/>
                </a:lnTo>
                <a:lnTo>
                  <a:pt x="3077" y="258"/>
                </a:lnTo>
                <a:lnTo>
                  <a:pt x="3100" y="262"/>
                </a:lnTo>
                <a:lnTo>
                  <a:pt x="3122" y="274"/>
                </a:lnTo>
                <a:lnTo>
                  <a:pt x="3132" y="275"/>
                </a:lnTo>
                <a:lnTo>
                  <a:pt x="3159" y="277"/>
                </a:lnTo>
                <a:lnTo>
                  <a:pt x="3198" y="280"/>
                </a:lnTo>
                <a:lnTo>
                  <a:pt x="3246" y="283"/>
                </a:lnTo>
                <a:lnTo>
                  <a:pt x="3299" y="287"/>
                </a:lnTo>
                <a:lnTo>
                  <a:pt x="3352" y="291"/>
                </a:lnTo>
                <a:lnTo>
                  <a:pt x="3402" y="297"/>
                </a:lnTo>
                <a:lnTo>
                  <a:pt x="3445" y="303"/>
                </a:lnTo>
                <a:lnTo>
                  <a:pt x="3467" y="303"/>
                </a:lnTo>
                <a:lnTo>
                  <a:pt x="3529" y="303"/>
                </a:lnTo>
                <a:lnTo>
                  <a:pt x="3619" y="300"/>
                </a:lnTo>
                <a:lnTo>
                  <a:pt x="3722" y="297"/>
                </a:lnTo>
                <a:lnTo>
                  <a:pt x="3831" y="294"/>
                </a:lnTo>
                <a:lnTo>
                  <a:pt x="3930" y="288"/>
                </a:lnTo>
                <a:lnTo>
                  <a:pt x="4010" y="283"/>
                </a:lnTo>
                <a:lnTo>
                  <a:pt x="4058" y="274"/>
                </a:lnTo>
                <a:lnTo>
                  <a:pt x="4062" y="271"/>
                </a:lnTo>
                <a:lnTo>
                  <a:pt x="4073" y="259"/>
                </a:lnTo>
                <a:lnTo>
                  <a:pt x="4088" y="244"/>
                </a:lnTo>
                <a:lnTo>
                  <a:pt x="4108" y="223"/>
                </a:lnTo>
                <a:lnTo>
                  <a:pt x="4127" y="203"/>
                </a:lnTo>
                <a:lnTo>
                  <a:pt x="4146" y="183"/>
                </a:lnTo>
                <a:lnTo>
                  <a:pt x="4163" y="164"/>
                </a:lnTo>
                <a:lnTo>
                  <a:pt x="4174" y="149"/>
                </a:lnTo>
                <a:lnTo>
                  <a:pt x="4174" y="148"/>
                </a:lnTo>
                <a:lnTo>
                  <a:pt x="4176" y="142"/>
                </a:lnTo>
                <a:lnTo>
                  <a:pt x="4180" y="135"/>
                </a:lnTo>
                <a:lnTo>
                  <a:pt x="4184" y="126"/>
                </a:lnTo>
                <a:lnTo>
                  <a:pt x="4190" y="118"/>
                </a:lnTo>
                <a:lnTo>
                  <a:pt x="4198" y="110"/>
                </a:lnTo>
                <a:lnTo>
                  <a:pt x="4207" y="108"/>
                </a:lnTo>
                <a:lnTo>
                  <a:pt x="4218" y="108"/>
                </a:lnTo>
                <a:lnTo>
                  <a:pt x="4218" y="108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5" name="Freeform 557"/>
          <p:cNvSpPr>
            <a:spLocks noChangeAspect="1"/>
          </p:cNvSpPr>
          <p:nvPr/>
        </p:nvSpPr>
        <p:spPr bwMode="auto">
          <a:xfrm>
            <a:off x="5008631" y="3129676"/>
            <a:ext cx="158090" cy="42542"/>
          </a:xfrm>
          <a:custGeom>
            <a:avLst/>
            <a:gdLst/>
            <a:ahLst/>
            <a:cxnLst>
              <a:cxn ang="0">
                <a:pos x="1126" y="38"/>
              </a:cxn>
              <a:cxn ang="0">
                <a:pos x="1140" y="47"/>
              </a:cxn>
              <a:cxn ang="0">
                <a:pos x="1150" y="74"/>
              </a:cxn>
              <a:cxn ang="0">
                <a:pos x="1144" y="132"/>
              </a:cxn>
              <a:cxn ang="0">
                <a:pos x="1125" y="184"/>
              </a:cxn>
              <a:cxn ang="0">
                <a:pos x="1081" y="233"/>
              </a:cxn>
              <a:cxn ang="0">
                <a:pos x="966" y="297"/>
              </a:cxn>
              <a:cxn ang="0">
                <a:pos x="751" y="343"/>
              </a:cxn>
              <a:cxn ang="0">
                <a:pos x="580" y="349"/>
              </a:cxn>
              <a:cxn ang="0">
                <a:pos x="471" y="343"/>
              </a:cxn>
              <a:cxn ang="0">
                <a:pos x="313" y="333"/>
              </a:cxn>
              <a:cxn ang="0">
                <a:pos x="170" y="323"/>
              </a:cxn>
              <a:cxn ang="0">
                <a:pos x="119" y="317"/>
              </a:cxn>
              <a:cxn ang="0">
                <a:pos x="93" y="311"/>
              </a:cxn>
              <a:cxn ang="0">
                <a:pos x="52" y="304"/>
              </a:cxn>
              <a:cxn ang="0">
                <a:pos x="14" y="297"/>
              </a:cxn>
              <a:cxn ang="0">
                <a:pos x="0" y="291"/>
              </a:cxn>
              <a:cxn ang="0">
                <a:pos x="2" y="278"/>
              </a:cxn>
              <a:cxn ang="0">
                <a:pos x="6" y="255"/>
              </a:cxn>
              <a:cxn ang="0">
                <a:pos x="13" y="223"/>
              </a:cxn>
              <a:cxn ang="0">
                <a:pos x="19" y="203"/>
              </a:cxn>
              <a:cxn ang="0">
                <a:pos x="22" y="183"/>
              </a:cxn>
              <a:cxn ang="0">
                <a:pos x="27" y="144"/>
              </a:cxn>
              <a:cxn ang="0">
                <a:pos x="33" y="86"/>
              </a:cxn>
              <a:cxn ang="0">
                <a:pos x="42" y="47"/>
              </a:cxn>
              <a:cxn ang="0">
                <a:pos x="55" y="38"/>
              </a:cxn>
              <a:cxn ang="0">
                <a:pos x="80" y="29"/>
              </a:cxn>
              <a:cxn ang="0">
                <a:pos x="118" y="22"/>
              </a:cxn>
              <a:cxn ang="0">
                <a:pos x="221" y="19"/>
              </a:cxn>
              <a:cxn ang="0">
                <a:pos x="462" y="10"/>
              </a:cxn>
              <a:cxn ang="0">
                <a:pos x="735" y="5"/>
              </a:cxn>
              <a:cxn ang="0">
                <a:pos x="936" y="3"/>
              </a:cxn>
              <a:cxn ang="0">
                <a:pos x="956" y="2"/>
              </a:cxn>
              <a:cxn ang="0">
                <a:pos x="1006" y="0"/>
              </a:cxn>
              <a:cxn ang="0">
                <a:pos x="1068" y="10"/>
              </a:cxn>
              <a:cxn ang="0">
                <a:pos x="1125" y="36"/>
              </a:cxn>
            </a:cxnLst>
            <a:rect l="0" t="0" r="r" b="b"/>
            <a:pathLst>
              <a:path w="1150" h="349">
                <a:moveTo>
                  <a:pt x="1125" y="36"/>
                </a:moveTo>
                <a:lnTo>
                  <a:pt x="1126" y="38"/>
                </a:lnTo>
                <a:lnTo>
                  <a:pt x="1132" y="41"/>
                </a:lnTo>
                <a:lnTo>
                  <a:pt x="1140" y="47"/>
                </a:lnTo>
                <a:lnTo>
                  <a:pt x="1146" y="57"/>
                </a:lnTo>
                <a:lnTo>
                  <a:pt x="1150" y="74"/>
                </a:lnTo>
                <a:lnTo>
                  <a:pt x="1150" y="99"/>
                </a:lnTo>
                <a:lnTo>
                  <a:pt x="1144" y="132"/>
                </a:lnTo>
                <a:lnTo>
                  <a:pt x="1130" y="175"/>
                </a:lnTo>
                <a:lnTo>
                  <a:pt x="1125" y="184"/>
                </a:lnTo>
                <a:lnTo>
                  <a:pt x="1110" y="204"/>
                </a:lnTo>
                <a:lnTo>
                  <a:pt x="1081" y="233"/>
                </a:lnTo>
                <a:lnTo>
                  <a:pt x="1034" y="265"/>
                </a:lnTo>
                <a:lnTo>
                  <a:pt x="966" y="297"/>
                </a:lnTo>
                <a:lnTo>
                  <a:pt x="872" y="324"/>
                </a:lnTo>
                <a:lnTo>
                  <a:pt x="751" y="343"/>
                </a:lnTo>
                <a:lnTo>
                  <a:pt x="597" y="349"/>
                </a:lnTo>
                <a:lnTo>
                  <a:pt x="580" y="349"/>
                </a:lnTo>
                <a:lnTo>
                  <a:pt x="536" y="346"/>
                </a:lnTo>
                <a:lnTo>
                  <a:pt x="471" y="343"/>
                </a:lnTo>
                <a:lnTo>
                  <a:pt x="394" y="339"/>
                </a:lnTo>
                <a:lnTo>
                  <a:pt x="313" y="333"/>
                </a:lnTo>
                <a:lnTo>
                  <a:pt x="235" y="329"/>
                </a:lnTo>
                <a:lnTo>
                  <a:pt x="170" y="323"/>
                </a:lnTo>
                <a:lnTo>
                  <a:pt x="124" y="317"/>
                </a:lnTo>
                <a:lnTo>
                  <a:pt x="119" y="317"/>
                </a:lnTo>
                <a:lnTo>
                  <a:pt x="109" y="316"/>
                </a:lnTo>
                <a:lnTo>
                  <a:pt x="93" y="311"/>
                </a:lnTo>
                <a:lnTo>
                  <a:pt x="74" y="308"/>
                </a:lnTo>
                <a:lnTo>
                  <a:pt x="52" y="304"/>
                </a:lnTo>
                <a:lnTo>
                  <a:pt x="32" y="300"/>
                </a:lnTo>
                <a:lnTo>
                  <a:pt x="14" y="297"/>
                </a:lnTo>
                <a:lnTo>
                  <a:pt x="0" y="293"/>
                </a:lnTo>
                <a:lnTo>
                  <a:pt x="0" y="291"/>
                </a:lnTo>
                <a:lnTo>
                  <a:pt x="0" y="287"/>
                </a:lnTo>
                <a:lnTo>
                  <a:pt x="2" y="278"/>
                </a:lnTo>
                <a:lnTo>
                  <a:pt x="3" y="268"/>
                </a:lnTo>
                <a:lnTo>
                  <a:pt x="6" y="255"/>
                </a:lnTo>
                <a:lnTo>
                  <a:pt x="9" y="239"/>
                </a:lnTo>
                <a:lnTo>
                  <a:pt x="13" y="223"/>
                </a:lnTo>
                <a:lnTo>
                  <a:pt x="19" y="204"/>
                </a:lnTo>
                <a:lnTo>
                  <a:pt x="19" y="203"/>
                </a:lnTo>
                <a:lnTo>
                  <a:pt x="21" y="194"/>
                </a:lnTo>
                <a:lnTo>
                  <a:pt x="22" y="183"/>
                </a:lnTo>
                <a:lnTo>
                  <a:pt x="24" y="165"/>
                </a:lnTo>
                <a:lnTo>
                  <a:pt x="27" y="144"/>
                </a:lnTo>
                <a:lnTo>
                  <a:pt x="29" y="116"/>
                </a:lnTo>
                <a:lnTo>
                  <a:pt x="33" y="86"/>
                </a:lnTo>
                <a:lnTo>
                  <a:pt x="38" y="49"/>
                </a:lnTo>
                <a:lnTo>
                  <a:pt x="42" y="47"/>
                </a:lnTo>
                <a:lnTo>
                  <a:pt x="47" y="44"/>
                </a:lnTo>
                <a:lnTo>
                  <a:pt x="55" y="38"/>
                </a:lnTo>
                <a:lnTo>
                  <a:pt x="66" y="34"/>
                </a:lnTo>
                <a:lnTo>
                  <a:pt x="80" y="29"/>
                </a:lnTo>
                <a:lnTo>
                  <a:pt x="96" y="25"/>
                </a:lnTo>
                <a:lnTo>
                  <a:pt x="118" y="22"/>
                </a:lnTo>
                <a:lnTo>
                  <a:pt x="146" y="22"/>
                </a:lnTo>
                <a:lnTo>
                  <a:pt x="221" y="19"/>
                </a:lnTo>
                <a:lnTo>
                  <a:pt x="331" y="15"/>
                </a:lnTo>
                <a:lnTo>
                  <a:pt x="462" y="10"/>
                </a:lnTo>
                <a:lnTo>
                  <a:pt x="601" y="7"/>
                </a:lnTo>
                <a:lnTo>
                  <a:pt x="735" y="5"/>
                </a:lnTo>
                <a:lnTo>
                  <a:pt x="851" y="3"/>
                </a:lnTo>
                <a:lnTo>
                  <a:pt x="936" y="3"/>
                </a:lnTo>
                <a:lnTo>
                  <a:pt x="941" y="3"/>
                </a:lnTo>
                <a:lnTo>
                  <a:pt x="956" y="2"/>
                </a:lnTo>
                <a:lnTo>
                  <a:pt x="978" y="0"/>
                </a:lnTo>
                <a:lnTo>
                  <a:pt x="1006" y="0"/>
                </a:lnTo>
                <a:lnTo>
                  <a:pt x="1036" y="3"/>
                </a:lnTo>
                <a:lnTo>
                  <a:pt x="1068" y="10"/>
                </a:lnTo>
                <a:lnTo>
                  <a:pt x="1098" y="21"/>
                </a:lnTo>
                <a:lnTo>
                  <a:pt x="1125" y="3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6" name="Freeform 558"/>
          <p:cNvSpPr>
            <a:spLocks noChangeAspect="1"/>
          </p:cNvSpPr>
          <p:nvPr/>
        </p:nvSpPr>
        <p:spPr bwMode="auto">
          <a:xfrm>
            <a:off x="5008631" y="3129676"/>
            <a:ext cx="158090" cy="42542"/>
          </a:xfrm>
          <a:custGeom>
            <a:avLst/>
            <a:gdLst/>
            <a:ahLst/>
            <a:cxnLst>
              <a:cxn ang="0">
                <a:pos x="1126" y="38"/>
              </a:cxn>
              <a:cxn ang="0">
                <a:pos x="1140" y="47"/>
              </a:cxn>
              <a:cxn ang="0">
                <a:pos x="1150" y="74"/>
              </a:cxn>
              <a:cxn ang="0">
                <a:pos x="1144" y="132"/>
              </a:cxn>
              <a:cxn ang="0">
                <a:pos x="1125" y="184"/>
              </a:cxn>
              <a:cxn ang="0">
                <a:pos x="1081" y="233"/>
              </a:cxn>
              <a:cxn ang="0">
                <a:pos x="966" y="297"/>
              </a:cxn>
              <a:cxn ang="0">
                <a:pos x="751" y="343"/>
              </a:cxn>
              <a:cxn ang="0">
                <a:pos x="580" y="349"/>
              </a:cxn>
              <a:cxn ang="0">
                <a:pos x="471" y="343"/>
              </a:cxn>
              <a:cxn ang="0">
                <a:pos x="313" y="333"/>
              </a:cxn>
              <a:cxn ang="0">
                <a:pos x="170" y="323"/>
              </a:cxn>
              <a:cxn ang="0">
                <a:pos x="119" y="317"/>
              </a:cxn>
              <a:cxn ang="0">
                <a:pos x="93" y="311"/>
              </a:cxn>
              <a:cxn ang="0">
                <a:pos x="52" y="304"/>
              </a:cxn>
              <a:cxn ang="0">
                <a:pos x="14" y="297"/>
              </a:cxn>
              <a:cxn ang="0">
                <a:pos x="0" y="291"/>
              </a:cxn>
              <a:cxn ang="0">
                <a:pos x="2" y="278"/>
              </a:cxn>
              <a:cxn ang="0">
                <a:pos x="6" y="255"/>
              </a:cxn>
              <a:cxn ang="0">
                <a:pos x="13" y="223"/>
              </a:cxn>
              <a:cxn ang="0">
                <a:pos x="19" y="203"/>
              </a:cxn>
              <a:cxn ang="0">
                <a:pos x="22" y="183"/>
              </a:cxn>
              <a:cxn ang="0">
                <a:pos x="27" y="144"/>
              </a:cxn>
              <a:cxn ang="0">
                <a:pos x="33" y="86"/>
              </a:cxn>
              <a:cxn ang="0">
                <a:pos x="42" y="47"/>
              </a:cxn>
              <a:cxn ang="0">
                <a:pos x="55" y="38"/>
              </a:cxn>
              <a:cxn ang="0">
                <a:pos x="80" y="29"/>
              </a:cxn>
              <a:cxn ang="0">
                <a:pos x="118" y="22"/>
              </a:cxn>
              <a:cxn ang="0">
                <a:pos x="221" y="19"/>
              </a:cxn>
              <a:cxn ang="0">
                <a:pos x="462" y="10"/>
              </a:cxn>
              <a:cxn ang="0">
                <a:pos x="735" y="5"/>
              </a:cxn>
              <a:cxn ang="0">
                <a:pos x="936" y="3"/>
              </a:cxn>
              <a:cxn ang="0">
                <a:pos x="956" y="2"/>
              </a:cxn>
              <a:cxn ang="0">
                <a:pos x="1006" y="0"/>
              </a:cxn>
              <a:cxn ang="0">
                <a:pos x="1068" y="10"/>
              </a:cxn>
              <a:cxn ang="0">
                <a:pos x="1125" y="36"/>
              </a:cxn>
            </a:cxnLst>
            <a:rect l="0" t="0" r="r" b="b"/>
            <a:pathLst>
              <a:path w="1150" h="349">
                <a:moveTo>
                  <a:pt x="1125" y="36"/>
                </a:moveTo>
                <a:lnTo>
                  <a:pt x="1126" y="38"/>
                </a:lnTo>
                <a:lnTo>
                  <a:pt x="1132" y="41"/>
                </a:lnTo>
                <a:lnTo>
                  <a:pt x="1140" y="47"/>
                </a:lnTo>
                <a:lnTo>
                  <a:pt x="1146" y="57"/>
                </a:lnTo>
                <a:lnTo>
                  <a:pt x="1150" y="74"/>
                </a:lnTo>
                <a:lnTo>
                  <a:pt x="1150" y="99"/>
                </a:lnTo>
                <a:lnTo>
                  <a:pt x="1144" y="132"/>
                </a:lnTo>
                <a:lnTo>
                  <a:pt x="1130" y="175"/>
                </a:lnTo>
                <a:lnTo>
                  <a:pt x="1125" y="184"/>
                </a:lnTo>
                <a:lnTo>
                  <a:pt x="1110" y="204"/>
                </a:lnTo>
                <a:lnTo>
                  <a:pt x="1081" y="233"/>
                </a:lnTo>
                <a:lnTo>
                  <a:pt x="1034" y="265"/>
                </a:lnTo>
                <a:lnTo>
                  <a:pt x="966" y="297"/>
                </a:lnTo>
                <a:lnTo>
                  <a:pt x="872" y="324"/>
                </a:lnTo>
                <a:lnTo>
                  <a:pt x="751" y="343"/>
                </a:lnTo>
                <a:lnTo>
                  <a:pt x="597" y="349"/>
                </a:lnTo>
                <a:lnTo>
                  <a:pt x="580" y="349"/>
                </a:lnTo>
                <a:lnTo>
                  <a:pt x="536" y="346"/>
                </a:lnTo>
                <a:lnTo>
                  <a:pt x="471" y="343"/>
                </a:lnTo>
                <a:lnTo>
                  <a:pt x="394" y="339"/>
                </a:lnTo>
                <a:lnTo>
                  <a:pt x="313" y="333"/>
                </a:lnTo>
                <a:lnTo>
                  <a:pt x="235" y="329"/>
                </a:lnTo>
                <a:lnTo>
                  <a:pt x="170" y="323"/>
                </a:lnTo>
                <a:lnTo>
                  <a:pt x="124" y="317"/>
                </a:lnTo>
                <a:lnTo>
                  <a:pt x="119" y="317"/>
                </a:lnTo>
                <a:lnTo>
                  <a:pt x="109" y="316"/>
                </a:lnTo>
                <a:lnTo>
                  <a:pt x="93" y="311"/>
                </a:lnTo>
                <a:lnTo>
                  <a:pt x="74" y="308"/>
                </a:lnTo>
                <a:lnTo>
                  <a:pt x="52" y="304"/>
                </a:lnTo>
                <a:lnTo>
                  <a:pt x="32" y="300"/>
                </a:lnTo>
                <a:lnTo>
                  <a:pt x="14" y="297"/>
                </a:lnTo>
                <a:lnTo>
                  <a:pt x="0" y="293"/>
                </a:lnTo>
                <a:lnTo>
                  <a:pt x="0" y="291"/>
                </a:lnTo>
                <a:lnTo>
                  <a:pt x="0" y="287"/>
                </a:lnTo>
                <a:lnTo>
                  <a:pt x="2" y="278"/>
                </a:lnTo>
                <a:lnTo>
                  <a:pt x="3" y="268"/>
                </a:lnTo>
                <a:lnTo>
                  <a:pt x="6" y="255"/>
                </a:lnTo>
                <a:lnTo>
                  <a:pt x="9" y="239"/>
                </a:lnTo>
                <a:lnTo>
                  <a:pt x="13" y="223"/>
                </a:lnTo>
                <a:lnTo>
                  <a:pt x="19" y="204"/>
                </a:lnTo>
                <a:lnTo>
                  <a:pt x="19" y="203"/>
                </a:lnTo>
                <a:lnTo>
                  <a:pt x="21" y="194"/>
                </a:lnTo>
                <a:lnTo>
                  <a:pt x="22" y="183"/>
                </a:lnTo>
                <a:lnTo>
                  <a:pt x="24" y="165"/>
                </a:lnTo>
                <a:lnTo>
                  <a:pt x="27" y="144"/>
                </a:lnTo>
                <a:lnTo>
                  <a:pt x="29" y="116"/>
                </a:lnTo>
                <a:lnTo>
                  <a:pt x="33" y="86"/>
                </a:lnTo>
                <a:lnTo>
                  <a:pt x="38" y="49"/>
                </a:lnTo>
                <a:lnTo>
                  <a:pt x="42" y="47"/>
                </a:lnTo>
                <a:lnTo>
                  <a:pt x="47" y="44"/>
                </a:lnTo>
                <a:lnTo>
                  <a:pt x="55" y="38"/>
                </a:lnTo>
                <a:lnTo>
                  <a:pt x="66" y="34"/>
                </a:lnTo>
                <a:lnTo>
                  <a:pt x="80" y="29"/>
                </a:lnTo>
                <a:lnTo>
                  <a:pt x="96" y="25"/>
                </a:lnTo>
                <a:lnTo>
                  <a:pt x="118" y="22"/>
                </a:lnTo>
                <a:lnTo>
                  <a:pt x="146" y="22"/>
                </a:lnTo>
                <a:lnTo>
                  <a:pt x="221" y="19"/>
                </a:lnTo>
                <a:lnTo>
                  <a:pt x="331" y="15"/>
                </a:lnTo>
                <a:lnTo>
                  <a:pt x="462" y="10"/>
                </a:lnTo>
                <a:lnTo>
                  <a:pt x="601" y="7"/>
                </a:lnTo>
                <a:lnTo>
                  <a:pt x="735" y="5"/>
                </a:lnTo>
                <a:lnTo>
                  <a:pt x="851" y="3"/>
                </a:lnTo>
                <a:lnTo>
                  <a:pt x="936" y="3"/>
                </a:lnTo>
                <a:lnTo>
                  <a:pt x="941" y="3"/>
                </a:lnTo>
                <a:lnTo>
                  <a:pt x="956" y="2"/>
                </a:lnTo>
                <a:lnTo>
                  <a:pt x="978" y="0"/>
                </a:lnTo>
                <a:lnTo>
                  <a:pt x="1006" y="0"/>
                </a:lnTo>
                <a:lnTo>
                  <a:pt x="1036" y="3"/>
                </a:lnTo>
                <a:lnTo>
                  <a:pt x="1068" y="10"/>
                </a:lnTo>
                <a:lnTo>
                  <a:pt x="1098" y="21"/>
                </a:lnTo>
                <a:lnTo>
                  <a:pt x="1125" y="36"/>
                </a:lnTo>
                <a:lnTo>
                  <a:pt x="1125" y="36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7" name="Freeform 559"/>
          <p:cNvSpPr>
            <a:spLocks noChangeAspect="1"/>
          </p:cNvSpPr>
          <p:nvPr/>
        </p:nvSpPr>
        <p:spPr bwMode="auto">
          <a:xfrm>
            <a:off x="4881021" y="3123982"/>
            <a:ext cx="131295" cy="47567"/>
          </a:xfrm>
          <a:custGeom>
            <a:avLst/>
            <a:gdLst/>
            <a:ahLst/>
            <a:cxnLst>
              <a:cxn ang="0">
                <a:pos x="858" y="10"/>
              </a:cxn>
              <a:cxn ang="0">
                <a:pos x="868" y="12"/>
              </a:cxn>
              <a:cxn ang="0">
                <a:pos x="889" y="17"/>
              </a:cxn>
              <a:cxn ang="0">
                <a:pos x="918" y="39"/>
              </a:cxn>
              <a:cxn ang="0">
                <a:pos x="938" y="58"/>
              </a:cxn>
              <a:cxn ang="0">
                <a:pos x="945" y="72"/>
              </a:cxn>
              <a:cxn ang="0">
                <a:pos x="953" y="110"/>
              </a:cxn>
              <a:cxn ang="0">
                <a:pos x="953" y="178"/>
              </a:cxn>
              <a:cxn ang="0">
                <a:pos x="947" y="230"/>
              </a:cxn>
              <a:cxn ang="0">
                <a:pos x="934" y="265"/>
              </a:cxn>
              <a:cxn ang="0">
                <a:pos x="897" y="314"/>
              </a:cxn>
              <a:cxn ang="0">
                <a:pos x="822" y="356"/>
              </a:cxn>
              <a:cxn ang="0">
                <a:pos x="755" y="368"/>
              </a:cxn>
              <a:cxn ang="0">
                <a:pos x="683" y="373"/>
              </a:cxn>
              <a:cxn ang="0">
                <a:pos x="553" y="382"/>
              </a:cxn>
              <a:cxn ang="0">
                <a:pos x="383" y="389"/>
              </a:cxn>
              <a:cxn ang="0">
                <a:pos x="279" y="392"/>
              </a:cxn>
              <a:cxn ang="0">
                <a:pos x="234" y="391"/>
              </a:cxn>
              <a:cxn ang="0">
                <a:pos x="158" y="384"/>
              </a:cxn>
              <a:cxn ang="0">
                <a:pos x="71" y="368"/>
              </a:cxn>
              <a:cxn ang="0">
                <a:pos x="25" y="355"/>
              </a:cxn>
              <a:cxn ang="0">
                <a:pos x="18" y="346"/>
              </a:cxn>
              <a:cxn ang="0">
                <a:pos x="7" y="327"/>
              </a:cxn>
              <a:cxn ang="0">
                <a:pos x="0" y="295"/>
              </a:cxn>
              <a:cxn ang="0">
                <a:pos x="2" y="271"/>
              </a:cxn>
              <a:cxn ang="0">
                <a:pos x="9" y="246"/>
              </a:cxn>
              <a:cxn ang="0">
                <a:pos x="20" y="198"/>
              </a:cxn>
              <a:cxn ang="0">
                <a:pos x="32" y="129"/>
              </a:cxn>
              <a:cxn ang="0">
                <a:pos x="36" y="85"/>
              </a:cxn>
              <a:cxn ang="0">
                <a:pos x="32" y="72"/>
              </a:cxn>
              <a:cxn ang="0">
                <a:pos x="34" y="51"/>
              </a:cxn>
              <a:cxn ang="0">
                <a:pos x="52" y="28"/>
              </a:cxn>
              <a:cxn ang="0">
                <a:pos x="85" y="16"/>
              </a:cxn>
              <a:cxn ang="0">
                <a:pos x="181" y="13"/>
              </a:cxn>
              <a:cxn ang="0">
                <a:pos x="335" y="7"/>
              </a:cxn>
              <a:cxn ang="0">
                <a:pos x="504" y="4"/>
              </a:cxn>
              <a:cxn ang="0">
                <a:pos x="591" y="3"/>
              </a:cxn>
              <a:cxn ang="0">
                <a:pos x="643" y="0"/>
              </a:cxn>
              <a:cxn ang="0">
                <a:pos x="722" y="0"/>
              </a:cxn>
              <a:cxn ang="0">
                <a:pos x="813" y="4"/>
              </a:cxn>
            </a:cxnLst>
            <a:rect l="0" t="0" r="r" b="b"/>
            <a:pathLst>
              <a:path w="954" h="392">
                <a:moveTo>
                  <a:pt x="857" y="10"/>
                </a:moveTo>
                <a:lnTo>
                  <a:pt x="858" y="10"/>
                </a:lnTo>
                <a:lnTo>
                  <a:pt x="862" y="10"/>
                </a:lnTo>
                <a:lnTo>
                  <a:pt x="868" y="12"/>
                </a:lnTo>
                <a:lnTo>
                  <a:pt x="877" y="13"/>
                </a:lnTo>
                <a:lnTo>
                  <a:pt x="889" y="17"/>
                </a:lnTo>
                <a:lnTo>
                  <a:pt x="902" y="26"/>
                </a:lnTo>
                <a:lnTo>
                  <a:pt x="918" y="39"/>
                </a:lnTo>
                <a:lnTo>
                  <a:pt x="937" y="55"/>
                </a:lnTo>
                <a:lnTo>
                  <a:pt x="938" y="58"/>
                </a:lnTo>
                <a:lnTo>
                  <a:pt x="940" y="62"/>
                </a:lnTo>
                <a:lnTo>
                  <a:pt x="945" y="72"/>
                </a:lnTo>
                <a:lnTo>
                  <a:pt x="949" y="88"/>
                </a:lnTo>
                <a:lnTo>
                  <a:pt x="953" y="110"/>
                </a:lnTo>
                <a:lnTo>
                  <a:pt x="954" y="139"/>
                </a:lnTo>
                <a:lnTo>
                  <a:pt x="953" y="178"/>
                </a:lnTo>
                <a:lnTo>
                  <a:pt x="948" y="224"/>
                </a:lnTo>
                <a:lnTo>
                  <a:pt x="947" y="230"/>
                </a:lnTo>
                <a:lnTo>
                  <a:pt x="943" y="245"/>
                </a:lnTo>
                <a:lnTo>
                  <a:pt x="934" y="265"/>
                </a:lnTo>
                <a:lnTo>
                  <a:pt x="920" y="289"/>
                </a:lnTo>
                <a:lnTo>
                  <a:pt x="897" y="314"/>
                </a:lnTo>
                <a:lnTo>
                  <a:pt x="866" y="337"/>
                </a:lnTo>
                <a:lnTo>
                  <a:pt x="822" y="356"/>
                </a:lnTo>
                <a:lnTo>
                  <a:pt x="765" y="366"/>
                </a:lnTo>
                <a:lnTo>
                  <a:pt x="755" y="368"/>
                </a:lnTo>
                <a:lnTo>
                  <a:pt x="727" y="370"/>
                </a:lnTo>
                <a:lnTo>
                  <a:pt x="683" y="373"/>
                </a:lnTo>
                <a:lnTo>
                  <a:pt x="624" y="378"/>
                </a:lnTo>
                <a:lnTo>
                  <a:pt x="553" y="382"/>
                </a:lnTo>
                <a:lnTo>
                  <a:pt x="472" y="386"/>
                </a:lnTo>
                <a:lnTo>
                  <a:pt x="383" y="389"/>
                </a:lnTo>
                <a:lnTo>
                  <a:pt x="287" y="392"/>
                </a:lnTo>
                <a:lnTo>
                  <a:pt x="279" y="392"/>
                </a:lnTo>
                <a:lnTo>
                  <a:pt x="261" y="392"/>
                </a:lnTo>
                <a:lnTo>
                  <a:pt x="234" y="391"/>
                </a:lnTo>
                <a:lnTo>
                  <a:pt x="198" y="388"/>
                </a:lnTo>
                <a:lnTo>
                  <a:pt x="158" y="384"/>
                </a:lnTo>
                <a:lnTo>
                  <a:pt x="115" y="378"/>
                </a:lnTo>
                <a:lnTo>
                  <a:pt x="71" y="368"/>
                </a:lnTo>
                <a:lnTo>
                  <a:pt x="28" y="355"/>
                </a:lnTo>
                <a:lnTo>
                  <a:pt x="25" y="355"/>
                </a:lnTo>
                <a:lnTo>
                  <a:pt x="23" y="352"/>
                </a:lnTo>
                <a:lnTo>
                  <a:pt x="18" y="346"/>
                </a:lnTo>
                <a:lnTo>
                  <a:pt x="12" y="339"/>
                </a:lnTo>
                <a:lnTo>
                  <a:pt x="7" y="327"/>
                </a:lnTo>
                <a:lnTo>
                  <a:pt x="3" y="313"/>
                </a:lnTo>
                <a:lnTo>
                  <a:pt x="0" y="295"/>
                </a:lnTo>
                <a:lnTo>
                  <a:pt x="2" y="274"/>
                </a:lnTo>
                <a:lnTo>
                  <a:pt x="2" y="271"/>
                </a:lnTo>
                <a:lnTo>
                  <a:pt x="5" y="262"/>
                </a:lnTo>
                <a:lnTo>
                  <a:pt x="9" y="246"/>
                </a:lnTo>
                <a:lnTo>
                  <a:pt x="14" y="224"/>
                </a:lnTo>
                <a:lnTo>
                  <a:pt x="20" y="198"/>
                </a:lnTo>
                <a:lnTo>
                  <a:pt x="25" y="166"/>
                </a:lnTo>
                <a:lnTo>
                  <a:pt x="32" y="129"/>
                </a:lnTo>
                <a:lnTo>
                  <a:pt x="37" y="87"/>
                </a:lnTo>
                <a:lnTo>
                  <a:pt x="36" y="85"/>
                </a:lnTo>
                <a:lnTo>
                  <a:pt x="33" y="81"/>
                </a:lnTo>
                <a:lnTo>
                  <a:pt x="32" y="72"/>
                </a:lnTo>
                <a:lnTo>
                  <a:pt x="32" y="62"/>
                </a:lnTo>
                <a:lnTo>
                  <a:pt x="34" y="51"/>
                </a:lnTo>
                <a:lnTo>
                  <a:pt x="41" y="39"/>
                </a:lnTo>
                <a:lnTo>
                  <a:pt x="52" y="28"/>
                </a:lnTo>
                <a:lnTo>
                  <a:pt x="71" y="16"/>
                </a:lnTo>
                <a:lnTo>
                  <a:pt x="85" y="16"/>
                </a:lnTo>
                <a:lnTo>
                  <a:pt x="123" y="15"/>
                </a:lnTo>
                <a:lnTo>
                  <a:pt x="181" y="13"/>
                </a:lnTo>
                <a:lnTo>
                  <a:pt x="254" y="10"/>
                </a:lnTo>
                <a:lnTo>
                  <a:pt x="335" y="7"/>
                </a:lnTo>
                <a:lnTo>
                  <a:pt x="420" y="6"/>
                </a:lnTo>
                <a:lnTo>
                  <a:pt x="504" y="4"/>
                </a:lnTo>
                <a:lnTo>
                  <a:pt x="582" y="3"/>
                </a:lnTo>
                <a:lnTo>
                  <a:pt x="591" y="3"/>
                </a:lnTo>
                <a:lnTo>
                  <a:pt x="612" y="2"/>
                </a:lnTo>
                <a:lnTo>
                  <a:pt x="643" y="0"/>
                </a:lnTo>
                <a:lnTo>
                  <a:pt x="680" y="0"/>
                </a:lnTo>
                <a:lnTo>
                  <a:pt x="722" y="0"/>
                </a:lnTo>
                <a:lnTo>
                  <a:pt x="767" y="2"/>
                </a:lnTo>
                <a:lnTo>
                  <a:pt x="813" y="4"/>
                </a:lnTo>
                <a:lnTo>
                  <a:pt x="857" y="1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8" name="Freeform 560"/>
          <p:cNvSpPr>
            <a:spLocks noChangeAspect="1"/>
          </p:cNvSpPr>
          <p:nvPr/>
        </p:nvSpPr>
        <p:spPr bwMode="auto">
          <a:xfrm>
            <a:off x="4881021" y="3123982"/>
            <a:ext cx="131295" cy="47567"/>
          </a:xfrm>
          <a:custGeom>
            <a:avLst/>
            <a:gdLst/>
            <a:ahLst/>
            <a:cxnLst>
              <a:cxn ang="0">
                <a:pos x="858" y="10"/>
              </a:cxn>
              <a:cxn ang="0">
                <a:pos x="868" y="12"/>
              </a:cxn>
              <a:cxn ang="0">
                <a:pos x="889" y="17"/>
              </a:cxn>
              <a:cxn ang="0">
                <a:pos x="918" y="39"/>
              </a:cxn>
              <a:cxn ang="0">
                <a:pos x="938" y="58"/>
              </a:cxn>
              <a:cxn ang="0">
                <a:pos x="945" y="72"/>
              </a:cxn>
              <a:cxn ang="0">
                <a:pos x="953" y="110"/>
              </a:cxn>
              <a:cxn ang="0">
                <a:pos x="953" y="178"/>
              </a:cxn>
              <a:cxn ang="0">
                <a:pos x="947" y="230"/>
              </a:cxn>
              <a:cxn ang="0">
                <a:pos x="934" y="265"/>
              </a:cxn>
              <a:cxn ang="0">
                <a:pos x="897" y="314"/>
              </a:cxn>
              <a:cxn ang="0">
                <a:pos x="822" y="356"/>
              </a:cxn>
              <a:cxn ang="0">
                <a:pos x="755" y="368"/>
              </a:cxn>
              <a:cxn ang="0">
                <a:pos x="683" y="373"/>
              </a:cxn>
              <a:cxn ang="0">
                <a:pos x="553" y="382"/>
              </a:cxn>
              <a:cxn ang="0">
                <a:pos x="383" y="389"/>
              </a:cxn>
              <a:cxn ang="0">
                <a:pos x="279" y="392"/>
              </a:cxn>
              <a:cxn ang="0">
                <a:pos x="234" y="391"/>
              </a:cxn>
              <a:cxn ang="0">
                <a:pos x="158" y="384"/>
              </a:cxn>
              <a:cxn ang="0">
                <a:pos x="71" y="368"/>
              </a:cxn>
              <a:cxn ang="0">
                <a:pos x="25" y="355"/>
              </a:cxn>
              <a:cxn ang="0">
                <a:pos x="18" y="346"/>
              </a:cxn>
              <a:cxn ang="0">
                <a:pos x="7" y="327"/>
              </a:cxn>
              <a:cxn ang="0">
                <a:pos x="0" y="295"/>
              </a:cxn>
              <a:cxn ang="0">
                <a:pos x="2" y="271"/>
              </a:cxn>
              <a:cxn ang="0">
                <a:pos x="9" y="246"/>
              </a:cxn>
              <a:cxn ang="0">
                <a:pos x="20" y="198"/>
              </a:cxn>
              <a:cxn ang="0">
                <a:pos x="32" y="129"/>
              </a:cxn>
              <a:cxn ang="0">
                <a:pos x="36" y="85"/>
              </a:cxn>
              <a:cxn ang="0">
                <a:pos x="32" y="72"/>
              </a:cxn>
              <a:cxn ang="0">
                <a:pos x="34" y="51"/>
              </a:cxn>
              <a:cxn ang="0">
                <a:pos x="52" y="28"/>
              </a:cxn>
              <a:cxn ang="0">
                <a:pos x="85" y="16"/>
              </a:cxn>
              <a:cxn ang="0">
                <a:pos x="181" y="13"/>
              </a:cxn>
              <a:cxn ang="0">
                <a:pos x="335" y="7"/>
              </a:cxn>
              <a:cxn ang="0">
                <a:pos x="504" y="4"/>
              </a:cxn>
              <a:cxn ang="0">
                <a:pos x="591" y="3"/>
              </a:cxn>
              <a:cxn ang="0">
                <a:pos x="643" y="0"/>
              </a:cxn>
              <a:cxn ang="0">
                <a:pos x="722" y="0"/>
              </a:cxn>
              <a:cxn ang="0">
                <a:pos x="813" y="4"/>
              </a:cxn>
              <a:cxn ang="0">
                <a:pos x="857" y="10"/>
              </a:cxn>
            </a:cxnLst>
            <a:rect l="0" t="0" r="r" b="b"/>
            <a:pathLst>
              <a:path w="954" h="392">
                <a:moveTo>
                  <a:pt x="857" y="10"/>
                </a:moveTo>
                <a:lnTo>
                  <a:pt x="858" y="10"/>
                </a:lnTo>
                <a:lnTo>
                  <a:pt x="862" y="10"/>
                </a:lnTo>
                <a:lnTo>
                  <a:pt x="868" y="12"/>
                </a:lnTo>
                <a:lnTo>
                  <a:pt x="877" y="13"/>
                </a:lnTo>
                <a:lnTo>
                  <a:pt x="889" y="17"/>
                </a:lnTo>
                <a:lnTo>
                  <a:pt x="902" y="26"/>
                </a:lnTo>
                <a:lnTo>
                  <a:pt x="918" y="39"/>
                </a:lnTo>
                <a:lnTo>
                  <a:pt x="937" y="55"/>
                </a:lnTo>
                <a:lnTo>
                  <a:pt x="938" y="58"/>
                </a:lnTo>
                <a:lnTo>
                  <a:pt x="940" y="62"/>
                </a:lnTo>
                <a:lnTo>
                  <a:pt x="945" y="72"/>
                </a:lnTo>
                <a:lnTo>
                  <a:pt x="949" y="88"/>
                </a:lnTo>
                <a:lnTo>
                  <a:pt x="953" y="110"/>
                </a:lnTo>
                <a:lnTo>
                  <a:pt x="954" y="139"/>
                </a:lnTo>
                <a:lnTo>
                  <a:pt x="953" y="178"/>
                </a:lnTo>
                <a:lnTo>
                  <a:pt x="948" y="224"/>
                </a:lnTo>
                <a:lnTo>
                  <a:pt x="947" y="230"/>
                </a:lnTo>
                <a:lnTo>
                  <a:pt x="943" y="245"/>
                </a:lnTo>
                <a:lnTo>
                  <a:pt x="934" y="265"/>
                </a:lnTo>
                <a:lnTo>
                  <a:pt x="920" y="289"/>
                </a:lnTo>
                <a:lnTo>
                  <a:pt x="897" y="314"/>
                </a:lnTo>
                <a:lnTo>
                  <a:pt x="866" y="337"/>
                </a:lnTo>
                <a:lnTo>
                  <a:pt x="822" y="356"/>
                </a:lnTo>
                <a:lnTo>
                  <a:pt x="765" y="366"/>
                </a:lnTo>
                <a:lnTo>
                  <a:pt x="755" y="368"/>
                </a:lnTo>
                <a:lnTo>
                  <a:pt x="727" y="370"/>
                </a:lnTo>
                <a:lnTo>
                  <a:pt x="683" y="373"/>
                </a:lnTo>
                <a:lnTo>
                  <a:pt x="624" y="378"/>
                </a:lnTo>
                <a:lnTo>
                  <a:pt x="553" y="382"/>
                </a:lnTo>
                <a:lnTo>
                  <a:pt x="472" y="386"/>
                </a:lnTo>
                <a:lnTo>
                  <a:pt x="383" y="389"/>
                </a:lnTo>
                <a:lnTo>
                  <a:pt x="287" y="392"/>
                </a:lnTo>
                <a:lnTo>
                  <a:pt x="279" y="392"/>
                </a:lnTo>
                <a:lnTo>
                  <a:pt x="261" y="392"/>
                </a:lnTo>
                <a:lnTo>
                  <a:pt x="234" y="391"/>
                </a:lnTo>
                <a:lnTo>
                  <a:pt x="198" y="388"/>
                </a:lnTo>
                <a:lnTo>
                  <a:pt x="158" y="384"/>
                </a:lnTo>
                <a:lnTo>
                  <a:pt x="115" y="378"/>
                </a:lnTo>
                <a:lnTo>
                  <a:pt x="71" y="368"/>
                </a:lnTo>
                <a:lnTo>
                  <a:pt x="28" y="355"/>
                </a:lnTo>
                <a:lnTo>
                  <a:pt x="25" y="355"/>
                </a:lnTo>
                <a:lnTo>
                  <a:pt x="23" y="352"/>
                </a:lnTo>
                <a:lnTo>
                  <a:pt x="18" y="346"/>
                </a:lnTo>
                <a:lnTo>
                  <a:pt x="12" y="339"/>
                </a:lnTo>
                <a:lnTo>
                  <a:pt x="7" y="327"/>
                </a:lnTo>
                <a:lnTo>
                  <a:pt x="3" y="313"/>
                </a:lnTo>
                <a:lnTo>
                  <a:pt x="0" y="295"/>
                </a:lnTo>
                <a:lnTo>
                  <a:pt x="2" y="274"/>
                </a:lnTo>
                <a:lnTo>
                  <a:pt x="2" y="271"/>
                </a:lnTo>
                <a:lnTo>
                  <a:pt x="5" y="262"/>
                </a:lnTo>
                <a:lnTo>
                  <a:pt x="9" y="246"/>
                </a:lnTo>
                <a:lnTo>
                  <a:pt x="14" y="224"/>
                </a:lnTo>
                <a:lnTo>
                  <a:pt x="20" y="198"/>
                </a:lnTo>
                <a:lnTo>
                  <a:pt x="25" y="166"/>
                </a:lnTo>
                <a:lnTo>
                  <a:pt x="32" y="129"/>
                </a:lnTo>
                <a:lnTo>
                  <a:pt x="37" y="87"/>
                </a:lnTo>
                <a:lnTo>
                  <a:pt x="36" y="85"/>
                </a:lnTo>
                <a:lnTo>
                  <a:pt x="33" y="81"/>
                </a:lnTo>
                <a:lnTo>
                  <a:pt x="32" y="72"/>
                </a:lnTo>
                <a:lnTo>
                  <a:pt x="32" y="62"/>
                </a:lnTo>
                <a:lnTo>
                  <a:pt x="34" y="51"/>
                </a:lnTo>
                <a:lnTo>
                  <a:pt x="41" y="39"/>
                </a:lnTo>
                <a:lnTo>
                  <a:pt x="52" y="28"/>
                </a:lnTo>
                <a:lnTo>
                  <a:pt x="71" y="16"/>
                </a:lnTo>
                <a:lnTo>
                  <a:pt x="85" y="16"/>
                </a:lnTo>
                <a:lnTo>
                  <a:pt x="123" y="15"/>
                </a:lnTo>
                <a:lnTo>
                  <a:pt x="181" y="13"/>
                </a:lnTo>
                <a:lnTo>
                  <a:pt x="254" y="10"/>
                </a:lnTo>
                <a:lnTo>
                  <a:pt x="335" y="7"/>
                </a:lnTo>
                <a:lnTo>
                  <a:pt x="420" y="6"/>
                </a:lnTo>
                <a:lnTo>
                  <a:pt x="504" y="4"/>
                </a:lnTo>
                <a:lnTo>
                  <a:pt x="582" y="3"/>
                </a:lnTo>
                <a:lnTo>
                  <a:pt x="591" y="3"/>
                </a:lnTo>
                <a:lnTo>
                  <a:pt x="612" y="2"/>
                </a:lnTo>
                <a:lnTo>
                  <a:pt x="643" y="0"/>
                </a:lnTo>
                <a:lnTo>
                  <a:pt x="680" y="0"/>
                </a:lnTo>
                <a:lnTo>
                  <a:pt x="722" y="0"/>
                </a:lnTo>
                <a:lnTo>
                  <a:pt x="767" y="2"/>
                </a:lnTo>
                <a:lnTo>
                  <a:pt x="813" y="4"/>
                </a:lnTo>
                <a:lnTo>
                  <a:pt x="857" y="10"/>
                </a:lnTo>
                <a:lnTo>
                  <a:pt x="857" y="10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09" name="Freeform 561"/>
          <p:cNvSpPr>
            <a:spLocks noChangeAspect="1"/>
          </p:cNvSpPr>
          <p:nvPr/>
        </p:nvSpPr>
        <p:spPr bwMode="auto">
          <a:xfrm>
            <a:off x="4545750" y="3033873"/>
            <a:ext cx="338955" cy="132986"/>
          </a:xfrm>
          <a:custGeom>
            <a:avLst/>
            <a:gdLst/>
            <a:ahLst/>
            <a:cxnLst>
              <a:cxn ang="0">
                <a:pos x="2392" y="722"/>
              </a:cxn>
              <a:cxn ang="0">
                <a:pos x="2442" y="763"/>
              </a:cxn>
              <a:cxn ang="0">
                <a:pos x="2462" y="851"/>
              </a:cxn>
              <a:cxn ang="0">
                <a:pos x="2462" y="893"/>
              </a:cxn>
              <a:cxn ang="0">
                <a:pos x="2431" y="980"/>
              </a:cxn>
              <a:cxn ang="0">
                <a:pos x="2359" y="1034"/>
              </a:cxn>
              <a:cxn ang="0">
                <a:pos x="2264" y="1063"/>
              </a:cxn>
              <a:cxn ang="0">
                <a:pos x="2052" y="1087"/>
              </a:cxn>
              <a:cxn ang="0">
                <a:pos x="1906" y="1081"/>
              </a:cxn>
              <a:cxn ang="0">
                <a:pos x="1687" y="1051"/>
              </a:cxn>
              <a:cxn ang="0">
                <a:pos x="1381" y="974"/>
              </a:cxn>
              <a:cxn ang="0">
                <a:pos x="1294" y="944"/>
              </a:cxn>
              <a:cxn ang="0">
                <a:pos x="1108" y="879"/>
              </a:cxn>
              <a:cxn ang="0">
                <a:pos x="985" y="837"/>
              </a:cxn>
              <a:cxn ang="0">
                <a:pos x="934" y="824"/>
              </a:cxn>
              <a:cxn ang="0">
                <a:pos x="812" y="817"/>
              </a:cxn>
              <a:cxn ang="0">
                <a:pos x="702" y="830"/>
              </a:cxn>
              <a:cxn ang="0">
                <a:pos x="518" y="853"/>
              </a:cxn>
              <a:cxn ang="0">
                <a:pos x="344" y="857"/>
              </a:cxn>
              <a:cxn ang="0">
                <a:pos x="326" y="848"/>
              </a:cxn>
              <a:cxn ang="0">
                <a:pos x="288" y="822"/>
              </a:cxn>
              <a:cxn ang="0">
                <a:pos x="260" y="792"/>
              </a:cxn>
              <a:cxn ang="0">
                <a:pos x="231" y="731"/>
              </a:cxn>
              <a:cxn ang="0">
                <a:pos x="179" y="647"/>
              </a:cxn>
              <a:cxn ang="0">
                <a:pos x="147" y="611"/>
              </a:cxn>
              <a:cxn ang="0">
                <a:pos x="94" y="553"/>
              </a:cxn>
              <a:cxn ang="0">
                <a:pos x="37" y="469"/>
              </a:cxn>
              <a:cxn ang="0">
                <a:pos x="24" y="437"/>
              </a:cxn>
              <a:cxn ang="0">
                <a:pos x="7" y="333"/>
              </a:cxn>
              <a:cxn ang="0">
                <a:pos x="4" y="218"/>
              </a:cxn>
              <a:cxn ang="0">
                <a:pos x="2" y="158"/>
              </a:cxn>
              <a:cxn ang="0">
                <a:pos x="36" y="77"/>
              </a:cxn>
              <a:cxn ang="0">
                <a:pos x="75" y="47"/>
              </a:cxn>
              <a:cxn ang="0">
                <a:pos x="130" y="16"/>
              </a:cxn>
              <a:cxn ang="0">
                <a:pos x="220" y="0"/>
              </a:cxn>
              <a:cxn ang="0">
                <a:pos x="259" y="9"/>
              </a:cxn>
              <a:cxn ang="0">
                <a:pos x="362" y="40"/>
              </a:cxn>
              <a:cxn ang="0">
                <a:pos x="471" y="89"/>
              </a:cxn>
              <a:cxn ang="0">
                <a:pos x="646" y="186"/>
              </a:cxn>
              <a:cxn ang="0">
                <a:pos x="929" y="330"/>
              </a:cxn>
              <a:cxn ang="0">
                <a:pos x="1099" y="413"/>
              </a:cxn>
              <a:cxn ang="0">
                <a:pos x="1441" y="542"/>
              </a:cxn>
              <a:cxn ang="0">
                <a:pos x="1974" y="641"/>
              </a:cxn>
              <a:cxn ang="0">
                <a:pos x="2053" y="652"/>
              </a:cxn>
              <a:cxn ang="0">
                <a:pos x="2201" y="670"/>
              </a:cxn>
              <a:cxn ang="0">
                <a:pos x="2270" y="679"/>
              </a:cxn>
              <a:cxn ang="0">
                <a:pos x="2299" y="686"/>
              </a:cxn>
              <a:cxn ang="0">
                <a:pos x="2354" y="705"/>
              </a:cxn>
            </a:cxnLst>
            <a:rect l="0" t="0" r="r" b="b"/>
            <a:pathLst>
              <a:path w="2463" h="1087">
                <a:moveTo>
                  <a:pt x="2376" y="715"/>
                </a:moveTo>
                <a:lnTo>
                  <a:pt x="2380" y="718"/>
                </a:lnTo>
                <a:lnTo>
                  <a:pt x="2392" y="722"/>
                </a:lnTo>
                <a:lnTo>
                  <a:pt x="2407" y="731"/>
                </a:lnTo>
                <a:lnTo>
                  <a:pt x="2424" y="744"/>
                </a:lnTo>
                <a:lnTo>
                  <a:pt x="2442" y="763"/>
                </a:lnTo>
                <a:lnTo>
                  <a:pt x="2455" y="786"/>
                </a:lnTo>
                <a:lnTo>
                  <a:pt x="2462" y="817"/>
                </a:lnTo>
                <a:lnTo>
                  <a:pt x="2462" y="851"/>
                </a:lnTo>
                <a:lnTo>
                  <a:pt x="2462" y="857"/>
                </a:lnTo>
                <a:lnTo>
                  <a:pt x="2463" y="872"/>
                </a:lnTo>
                <a:lnTo>
                  <a:pt x="2462" y="893"/>
                </a:lnTo>
                <a:lnTo>
                  <a:pt x="2457" y="921"/>
                </a:lnTo>
                <a:lnTo>
                  <a:pt x="2447" y="950"/>
                </a:lnTo>
                <a:lnTo>
                  <a:pt x="2431" y="980"/>
                </a:lnTo>
                <a:lnTo>
                  <a:pt x="2403" y="1008"/>
                </a:lnTo>
                <a:lnTo>
                  <a:pt x="2366" y="1031"/>
                </a:lnTo>
                <a:lnTo>
                  <a:pt x="2359" y="1034"/>
                </a:lnTo>
                <a:lnTo>
                  <a:pt x="2340" y="1042"/>
                </a:lnTo>
                <a:lnTo>
                  <a:pt x="2308" y="1052"/>
                </a:lnTo>
                <a:lnTo>
                  <a:pt x="2264" y="1063"/>
                </a:lnTo>
                <a:lnTo>
                  <a:pt x="2206" y="1074"/>
                </a:lnTo>
                <a:lnTo>
                  <a:pt x="2135" y="1083"/>
                </a:lnTo>
                <a:lnTo>
                  <a:pt x="2052" y="1087"/>
                </a:lnTo>
                <a:lnTo>
                  <a:pt x="1956" y="1086"/>
                </a:lnTo>
                <a:lnTo>
                  <a:pt x="1942" y="1086"/>
                </a:lnTo>
                <a:lnTo>
                  <a:pt x="1906" y="1081"/>
                </a:lnTo>
                <a:lnTo>
                  <a:pt x="1849" y="1076"/>
                </a:lnTo>
                <a:lnTo>
                  <a:pt x="1774" y="1065"/>
                </a:lnTo>
                <a:lnTo>
                  <a:pt x="1687" y="1051"/>
                </a:lnTo>
                <a:lnTo>
                  <a:pt x="1590" y="1032"/>
                </a:lnTo>
                <a:lnTo>
                  <a:pt x="1487" y="1006"/>
                </a:lnTo>
                <a:lnTo>
                  <a:pt x="1381" y="974"/>
                </a:lnTo>
                <a:lnTo>
                  <a:pt x="1369" y="971"/>
                </a:lnTo>
                <a:lnTo>
                  <a:pt x="1339" y="960"/>
                </a:lnTo>
                <a:lnTo>
                  <a:pt x="1294" y="944"/>
                </a:lnTo>
                <a:lnTo>
                  <a:pt x="1237" y="924"/>
                </a:lnTo>
                <a:lnTo>
                  <a:pt x="1174" y="900"/>
                </a:lnTo>
                <a:lnTo>
                  <a:pt x="1108" y="879"/>
                </a:lnTo>
                <a:lnTo>
                  <a:pt x="1045" y="857"/>
                </a:lnTo>
                <a:lnTo>
                  <a:pt x="988" y="838"/>
                </a:lnTo>
                <a:lnTo>
                  <a:pt x="985" y="837"/>
                </a:lnTo>
                <a:lnTo>
                  <a:pt x="974" y="834"/>
                </a:lnTo>
                <a:lnTo>
                  <a:pt x="958" y="828"/>
                </a:lnTo>
                <a:lnTo>
                  <a:pt x="934" y="824"/>
                </a:lnTo>
                <a:lnTo>
                  <a:pt x="901" y="819"/>
                </a:lnTo>
                <a:lnTo>
                  <a:pt x="861" y="817"/>
                </a:lnTo>
                <a:lnTo>
                  <a:pt x="812" y="817"/>
                </a:lnTo>
                <a:lnTo>
                  <a:pt x="752" y="821"/>
                </a:lnTo>
                <a:lnTo>
                  <a:pt x="738" y="824"/>
                </a:lnTo>
                <a:lnTo>
                  <a:pt x="702" y="830"/>
                </a:lnTo>
                <a:lnTo>
                  <a:pt x="649" y="837"/>
                </a:lnTo>
                <a:lnTo>
                  <a:pt x="586" y="844"/>
                </a:lnTo>
                <a:lnTo>
                  <a:pt x="518" y="853"/>
                </a:lnTo>
                <a:lnTo>
                  <a:pt x="450" y="857"/>
                </a:lnTo>
                <a:lnTo>
                  <a:pt x="390" y="860"/>
                </a:lnTo>
                <a:lnTo>
                  <a:pt x="344" y="857"/>
                </a:lnTo>
                <a:lnTo>
                  <a:pt x="341" y="857"/>
                </a:lnTo>
                <a:lnTo>
                  <a:pt x="335" y="853"/>
                </a:lnTo>
                <a:lnTo>
                  <a:pt x="326" y="848"/>
                </a:lnTo>
                <a:lnTo>
                  <a:pt x="314" y="841"/>
                </a:lnTo>
                <a:lnTo>
                  <a:pt x="302" y="832"/>
                </a:lnTo>
                <a:lnTo>
                  <a:pt x="288" y="822"/>
                </a:lnTo>
                <a:lnTo>
                  <a:pt x="275" y="809"/>
                </a:lnTo>
                <a:lnTo>
                  <a:pt x="263" y="796"/>
                </a:lnTo>
                <a:lnTo>
                  <a:pt x="260" y="792"/>
                </a:lnTo>
                <a:lnTo>
                  <a:pt x="254" y="777"/>
                </a:lnTo>
                <a:lnTo>
                  <a:pt x="244" y="757"/>
                </a:lnTo>
                <a:lnTo>
                  <a:pt x="231" y="731"/>
                </a:lnTo>
                <a:lnTo>
                  <a:pt x="216" y="702"/>
                </a:lnTo>
                <a:lnTo>
                  <a:pt x="198" y="673"/>
                </a:lnTo>
                <a:lnTo>
                  <a:pt x="179" y="647"/>
                </a:lnTo>
                <a:lnTo>
                  <a:pt x="161" y="623"/>
                </a:lnTo>
                <a:lnTo>
                  <a:pt x="157" y="620"/>
                </a:lnTo>
                <a:lnTo>
                  <a:pt x="147" y="611"/>
                </a:lnTo>
                <a:lnTo>
                  <a:pt x="132" y="595"/>
                </a:lnTo>
                <a:lnTo>
                  <a:pt x="114" y="576"/>
                </a:lnTo>
                <a:lnTo>
                  <a:pt x="94" y="553"/>
                </a:lnTo>
                <a:lnTo>
                  <a:pt x="73" y="527"/>
                </a:lnTo>
                <a:lnTo>
                  <a:pt x="53" y="500"/>
                </a:lnTo>
                <a:lnTo>
                  <a:pt x="37" y="469"/>
                </a:lnTo>
                <a:lnTo>
                  <a:pt x="34" y="466"/>
                </a:lnTo>
                <a:lnTo>
                  <a:pt x="31" y="456"/>
                </a:lnTo>
                <a:lnTo>
                  <a:pt x="24" y="437"/>
                </a:lnTo>
                <a:lnTo>
                  <a:pt x="18" y="411"/>
                </a:lnTo>
                <a:lnTo>
                  <a:pt x="12" y="377"/>
                </a:lnTo>
                <a:lnTo>
                  <a:pt x="7" y="333"/>
                </a:lnTo>
                <a:lnTo>
                  <a:pt x="4" y="283"/>
                </a:lnTo>
                <a:lnTo>
                  <a:pt x="5" y="222"/>
                </a:lnTo>
                <a:lnTo>
                  <a:pt x="4" y="218"/>
                </a:lnTo>
                <a:lnTo>
                  <a:pt x="2" y="203"/>
                </a:lnTo>
                <a:lnTo>
                  <a:pt x="0" y="183"/>
                </a:lnTo>
                <a:lnTo>
                  <a:pt x="2" y="158"/>
                </a:lnTo>
                <a:lnTo>
                  <a:pt x="7" y="131"/>
                </a:lnTo>
                <a:lnTo>
                  <a:pt x="18" y="103"/>
                </a:lnTo>
                <a:lnTo>
                  <a:pt x="36" y="77"/>
                </a:lnTo>
                <a:lnTo>
                  <a:pt x="63" y="55"/>
                </a:lnTo>
                <a:lnTo>
                  <a:pt x="66" y="54"/>
                </a:lnTo>
                <a:lnTo>
                  <a:pt x="75" y="47"/>
                </a:lnTo>
                <a:lnTo>
                  <a:pt x="89" y="37"/>
                </a:lnTo>
                <a:lnTo>
                  <a:pt x="108" y="27"/>
                </a:lnTo>
                <a:lnTo>
                  <a:pt x="130" y="16"/>
                </a:lnTo>
                <a:lnTo>
                  <a:pt x="157" y="8"/>
                </a:lnTo>
                <a:lnTo>
                  <a:pt x="187" y="2"/>
                </a:lnTo>
                <a:lnTo>
                  <a:pt x="220" y="0"/>
                </a:lnTo>
                <a:lnTo>
                  <a:pt x="224" y="2"/>
                </a:lnTo>
                <a:lnTo>
                  <a:pt x="238" y="3"/>
                </a:lnTo>
                <a:lnTo>
                  <a:pt x="259" y="9"/>
                </a:lnTo>
                <a:lnTo>
                  <a:pt x="287" y="15"/>
                </a:lnTo>
                <a:lnTo>
                  <a:pt x="322" y="25"/>
                </a:lnTo>
                <a:lnTo>
                  <a:pt x="362" y="40"/>
                </a:lnTo>
                <a:lnTo>
                  <a:pt x="408" y="58"/>
                </a:lnTo>
                <a:lnTo>
                  <a:pt x="457" y="80"/>
                </a:lnTo>
                <a:lnTo>
                  <a:pt x="471" y="89"/>
                </a:lnTo>
                <a:lnTo>
                  <a:pt x="510" y="110"/>
                </a:lnTo>
                <a:lnTo>
                  <a:pt x="569" y="144"/>
                </a:lnTo>
                <a:lnTo>
                  <a:pt x="646" y="186"/>
                </a:lnTo>
                <a:lnTo>
                  <a:pt x="735" y="232"/>
                </a:lnTo>
                <a:lnTo>
                  <a:pt x="831" y="281"/>
                </a:lnTo>
                <a:lnTo>
                  <a:pt x="929" y="330"/>
                </a:lnTo>
                <a:lnTo>
                  <a:pt x="1026" y="377"/>
                </a:lnTo>
                <a:lnTo>
                  <a:pt x="1045" y="387"/>
                </a:lnTo>
                <a:lnTo>
                  <a:pt x="1099" y="413"/>
                </a:lnTo>
                <a:lnTo>
                  <a:pt x="1186" y="452"/>
                </a:lnTo>
                <a:lnTo>
                  <a:pt x="1301" y="495"/>
                </a:lnTo>
                <a:lnTo>
                  <a:pt x="1441" y="542"/>
                </a:lnTo>
                <a:lnTo>
                  <a:pt x="1602" y="585"/>
                </a:lnTo>
                <a:lnTo>
                  <a:pt x="1781" y="620"/>
                </a:lnTo>
                <a:lnTo>
                  <a:pt x="1974" y="641"/>
                </a:lnTo>
                <a:lnTo>
                  <a:pt x="1984" y="643"/>
                </a:lnTo>
                <a:lnTo>
                  <a:pt x="2013" y="647"/>
                </a:lnTo>
                <a:lnTo>
                  <a:pt x="2053" y="652"/>
                </a:lnTo>
                <a:lnTo>
                  <a:pt x="2103" y="657"/>
                </a:lnTo>
                <a:lnTo>
                  <a:pt x="2153" y="665"/>
                </a:lnTo>
                <a:lnTo>
                  <a:pt x="2201" y="670"/>
                </a:lnTo>
                <a:lnTo>
                  <a:pt x="2241" y="675"/>
                </a:lnTo>
                <a:lnTo>
                  <a:pt x="2269" y="678"/>
                </a:lnTo>
                <a:lnTo>
                  <a:pt x="2270" y="679"/>
                </a:lnTo>
                <a:lnTo>
                  <a:pt x="2277" y="681"/>
                </a:lnTo>
                <a:lnTo>
                  <a:pt x="2287" y="682"/>
                </a:lnTo>
                <a:lnTo>
                  <a:pt x="2299" y="686"/>
                </a:lnTo>
                <a:lnTo>
                  <a:pt x="2316" y="691"/>
                </a:lnTo>
                <a:lnTo>
                  <a:pt x="2334" y="698"/>
                </a:lnTo>
                <a:lnTo>
                  <a:pt x="2354" y="705"/>
                </a:lnTo>
                <a:lnTo>
                  <a:pt x="2376" y="7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0" name="Freeform 562"/>
          <p:cNvSpPr>
            <a:spLocks noChangeAspect="1"/>
          </p:cNvSpPr>
          <p:nvPr/>
        </p:nvSpPr>
        <p:spPr bwMode="auto">
          <a:xfrm>
            <a:off x="4545750" y="3033873"/>
            <a:ext cx="338955" cy="132986"/>
          </a:xfrm>
          <a:custGeom>
            <a:avLst/>
            <a:gdLst/>
            <a:ahLst/>
            <a:cxnLst>
              <a:cxn ang="0">
                <a:pos x="2392" y="722"/>
              </a:cxn>
              <a:cxn ang="0">
                <a:pos x="2442" y="763"/>
              </a:cxn>
              <a:cxn ang="0">
                <a:pos x="2462" y="851"/>
              </a:cxn>
              <a:cxn ang="0">
                <a:pos x="2462" y="893"/>
              </a:cxn>
              <a:cxn ang="0">
                <a:pos x="2431" y="980"/>
              </a:cxn>
              <a:cxn ang="0">
                <a:pos x="2359" y="1034"/>
              </a:cxn>
              <a:cxn ang="0">
                <a:pos x="2264" y="1063"/>
              </a:cxn>
              <a:cxn ang="0">
                <a:pos x="2052" y="1087"/>
              </a:cxn>
              <a:cxn ang="0">
                <a:pos x="1906" y="1081"/>
              </a:cxn>
              <a:cxn ang="0">
                <a:pos x="1687" y="1051"/>
              </a:cxn>
              <a:cxn ang="0">
                <a:pos x="1381" y="974"/>
              </a:cxn>
              <a:cxn ang="0">
                <a:pos x="1294" y="944"/>
              </a:cxn>
              <a:cxn ang="0">
                <a:pos x="1108" y="879"/>
              </a:cxn>
              <a:cxn ang="0">
                <a:pos x="985" y="837"/>
              </a:cxn>
              <a:cxn ang="0">
                <a:pos x="934" y="824"/>
              </a:cxn>
              <a:cxn ang="0">
                <a:pos x="812" y="817"/>
              </a:cxn>
              <a:cxn ang="0">
                <a:pos x="702" y="830"/>
              </a:cxn>
              <a:cxn ang="0">
                <a:pos x="518" y="853"/>
              </a:cxn>
              <a:cxn ang="0">
                <a:pos x="344" y="857"/>
              </a:cxn>
              <a:cxn ang="0">
                <a:pos x="326" y="848"/>
              </a:cxn>
              <a:cxn ang="0">
                <a:pos x="288" y="822"/>
              </a:cxn>
              <a:cxn ang="0">
                <a:pos x="260" y="792"/>
              </a:cxn>
              <a:cxn ang="0">
                <a:pos x="231" y="731"/>
              </a:cxn>
              <a:cxn ang="0">
                <a:pos x="179" y="647"/>
              </a:cxn>
              <a:cxn ang="0">
                <a:pos x="147" y="611"/>
              </a:cxn>
              <a:cxn ang="0">
                <a:pos x="94" y="553"/>
              </a:cxn>
              <a:cxn ang="0">
                <a:pos x="37" y="469"/>
              </a:cxn>
              <a:cxn ang="0">
                <a:pos x="24" y="437"/>
              </a:cxn>
              <a:cxn ang="0">
                <a:pos x="7" y="333"/>
              </a:cxn>
              <a:cxn ang="0">
                <a:pos x="4" y="218"/>
              </a:cxn>
              <a:cxn ang="0">
                <a:pos x="2" y="158"/>
              </a:cxn>
              <a:cxn ang="0">
                <a:pos x="36" y="77"/>
              </a:cxn>
              <a:cxn ang="0">
                <a:pos x="75" y="47"/>
              </a:cxn>
              <a:cxn ang="0">
                <a:pos x="130" y="16"/>
              </a:cxn>
              <a:cxn ang="0">
                <a:pos x="220" y="0"/>
              </a:cxn>
              <a:cxn ang="0">
                <a:pos x="259" y="9"/>
              </a:cxn>
              <a:cxn ang="0">
                <a:pos x="362" y="40"/>
              </a:cxn>
              <a:cxn ang="0">
                <a:pos x="471" y="89"/>
              </a:cxn>
              <a:cxn ang="0">
                <a:pos x="646" y="186"/>
              </a:cxn>
              <a:cxn ang="0">
                <a:pos x="929" y="330"/>
              </a:cxn>
              <a:cxn ang="0">
                <a:pos x="1099" y="413"/>
              </a:cxn>
              <a:cxn ang="0">
                <a:pos x="1441" y="542"/>
              </a:cxn>
              <a:cxn ang="0">
                <a:pos x="1974" y="641"/>
              </a:cxn>
              <a:cxn ang="0">
                <a:pos x="2053" y="652"/>
              </a:cxn>
              <a:cxn ang="0">
                <a:pos x="2201" y="670"/>
              </a:cxn>
              <a:cxn ang="0">
                <a:pos x="2270" y="679"/>
              </a:cxn>
              <a:cxn ang="0">
                <a:pos x="2299" y="686"/>
              </a:cxn>
              <a:cxn ang="0">
                <a:pos x="2354" y="705"/>
              </a:cxn>
            </a:cxnLst>
            <a:rect l="0" t="0" r="r" b="b"/>
            <a:pathLst>
              <a:path w="2463" h="1087">
                <a:moveTo>
                  <a:pt x="2376" y="715"/>
                </a:moveTo>
                <a:lnTo>
                  <a:pt x="2380" y="718"/>
                </a:lnTo>
                <a:lnTo>
                  <a:pt x="2392" y="722"/>
                </a:lnTo>
                <a:lnTo>
                  <a:pt x="2407" y="731"/>
                </a:lnTo>
                <a:lnTo>
                  <a:pt x="2424" y="744"/>
                </a:lnTo>
                <a:lnTo>
                  <a:pt x="2442" y="763"/>
                </a:lnTo>
                <a:lnTo>
                  <a:pt x="2455" y="786"/>
                </a:lnTo>
                <a:lnTo>
                  <a:pt x="2462" y="817"/>
                </a:lnTo>
                <a:lnTo>
                  <a:pt x="2462" y="851"/>
                </a:lnTo>
                <a:lnTo>
                  <a:pt x="2462" y="857"/>
                </a:lnTo>
                <a:lnTo>
                  <a:pt x="2463" y="872"/>
                </a:lnTo>
                <a:lnTo>
                  <a:pt x="2462" y="893"/>
                </a:lnTo>
                <a:lnTo>
                  <a:pt x="2457" y="921"/>
                </a:lnTo>
                <a:lnTo>
                  <a:pt x="2447" y="950"/>
                </a:lnTo>
                <a:lnTo>
                  <a:pt x="2431" y="980"/>
                </a:lnTo>
                <a:lnTo>
                  <a:pt x="2403" y="1008"/>
                </a:lnTo>
                <a:lnTo>
                  <a:pt x="2366" y="1031"/>
                </a:lnTo>
                <a:lnTo>
                  <a:pt x="2359" y="1034"/>
                </a:lnTo>
                <a:lnTo>
                  <a:pt x="2340" y="1042"/>
                </a:lnTo>
                <a:lnTo>
                  <a:pt x="2308" y="1052"/>
                </a:lnTo>
                <a:lnTo>
                  <a:pt x="2264" y="1063"/>
                </a:lnTo>
                <a:lnTo>
                  <a:pt x="2206" y="1074"/>
                </a:lnTo>
                <a:lnTo>
                  <a:pt x="2135" y="1083"/>
                </a:lnTo>
                <a:lnTo>
                  <a:pt x="2052" y="1087"/>
                </a:lnTo>
                <a:lnTo>
                  <a:pt x="1956" y="1086"/>
                </a:lnTo>
                <a:lnTo>
                  <a:pt x="1942" y="1086"/>
                </a:lnTo>
                <a:lnTo>
                  <a:pt x="1906" y="1081"/>
                </a:lnTo>
                <a:lnTo>
                  <a:pt x="1849" y="1076"/>
                </a:lnTo>
                <a:lnTo>
                  <a:pt x="1774" y="1065"/>
                </a:lnTo>
                <a:lnTo>
                  <a:pt x="1687" y="1051"/>
                </a:lnTo>
                <a:lnTo>
                  <a:pt x="1590" y="1032"/>
                </a:lnTo>
                <a:lnTo>
                  <a:pt x="1487" y="1006"/>
                </a:lnTo>
                <a:lnTo>
                  <a:pt x="1381" y="974"/>
                </a:lnTo>
                <a:lnTo>
                  <a:pt x="1369" y="971"/>
                </a:lnTo>
                <a:lnTo>
                  <a:pt x="1339" y="960"/>
                </a:lnTo>
                <a:lnTo>
                  <a:pt x="1294" y="944"/>
                </a:lnTo>
                <a:lnTo>
                  <a:pt x="1237" y="924"/>
                </a:lnTo>
                <a:lnTo>
                  <a:pt x="1174" y="900"/>
                </a:lnTo>
                <a:lnTo>
                  <a:pt x="1108" y="879"/>
                </a:lnTo>
                <a:lnTo>
                  <a:pt x="1045" y="857"/>
                </a:lnTo>
                <a:lnTo>
                  <a:pt x="988" y="838"/>
                </a:lnTo>
                <a:lnTo>
                  <a:pt x="985" y="837"/>
                </a:lnTo>
                <a:lnTo>
                  <a:pt x="974" y="834"/>
                </a:lnTo>
                <a:lnTo>
                  <a:pt x="958" y="828"/>
                </a:lnTo>
                <a:lnTo>
                  <a:pt x="934" y="824"/>
                </a:lnTo>
                <a:lnTo>
                  <a:pt x="901" y="819"/>
                </a:lnTo>
                <a:lnTo>
                  <a:pt x="861" y="817"/>
                </a:lnTo>
                <a:lnTo>
                  <a:pt x="812" y="817"/>
                </a:lnTo>
                <a:lnTo>
                  <a:pt x="752" y="821"/>
                </a:lnTo>
                <a:lnTo>
                  <a:pt x="738" y="824"/>
                </a:lnTo>
                <a:lnTo>
                  <a:pt x="702" y="830"/>
                </a:lnTo>
                <a:lnTo>
                  <a:pt x="649" y="837"/>
                </a:lnTo>
                <a:lnTo>
                  <a:pt x="586" y="844"/>
                </a:lnTo>
                <a:lnTo>
                  <a:pt x="518" y="853"/>
                </a:lnTo>
                <a:lnTo>
                  <a:pt x="450" y="857"/>
                </a:lnTo>
                <a:lnTo>
                  <a:pt x="390" y="860"/>
                </a:lnTo>
                <a:lnTo>
                  <a:pt x="344" y="857"/>
                </a:lnTo>
                <a:lnTo>
                  <a:pt x="341" y="857"/>
                </a:lnTo>
                <a:lnTo>
                  <a:pt x="335" y="853"/>
                </a:lnTo>
                <a:lnTo>
                  <a:pt x="326" y="848"/>
                </a:lnTo>
                <a:lnTo>
                  <a:pt x="314" y="841"/>
                </a:lnTo>
                <a:lnTo>
                  <a:pt x="302" y="832"/>
                </a:lnTo>
                <a:lnTo>
                  <a:pt x="288" y="822"/>
                </a:lnTo>
                <a:lnTo>
                  <a:pt x="275" y="809"/>
                </a:lnTo>
                <a:lnTo>
                  <a:pt x="263" y="796"/>
                </a:lnTo>
                <a:lnTo>
                  <a:pt x="260" y="792"/>
                </a:lnTo>
                <a:lnTo>
                  <a:pt x="254" y="777"/>
                </a:lnTo>
                <a:lnTo>
                  <a:pt x="244" y="757"/>
                </a:lnTo>
                <a:lnTo>
                  <a:pt x="231" y="731"/>
                </a:lnTo>
                <a:lnTo>
                  <a:pt x="216" y="702"/>
                </a:lnTo>
                <a:lnTo>
                  <a:pt x="198" y="673"/>
                </a:lnTo>
                <a:lnTo>
                  <a:pt x="179" y="647"/>
                </a:lnTo>
                <a:lnTo>
                  <a:pt x="161" y="623"/>
                </a:lnTo>
                <a:lnTo>
                  <a:pt x="157" y="620"/>
                </a:lnTo>
                <a:lnTo>
                  <a:pt x="147" y="611"/>
                </a:lnTo>
                <a:lnTo>
                  <a:pt x="132" y="595"/>
                </a:lnTo>
                <a:lnTo>
                  <a:pt x="114" y="576"/>
                </a:lnTo>
                <a:lnTo>
                  <a:pt x="94" y="553"/>
                </a:lnTo>
                <a:lnTo>
                  <a:pt x="73" y="527"/>
                </a:lnTo>
                <a:lnTo>
                  <a:pt x="53" y="500"/>
                </a:lnTo>
                <a:lnTo>
                  <a:pt x="37" y="469"/>
                </a:lnTo>
                <a:lnTo>
                  <a:pt x="34" y="466"/>
                </a:lnTo>
                <a:lnTo>
                  <a:pt x="31" y="456"/>
                </a:lnTo>
                <a:lnTo>
                  <a:pt x="24" y="437"/>
                </a:lnTo>
                <a:lnTo>
                  <a:pt x="18" y="411"/>
                </a:lnTo>
                <a:lnTo>
                  <a:pt x="12" y="377"/>
                </a:lnTo>
                <a:lnTo>
                  <a:pt x="7" y="333"/>
                </a:lnTo>
                <a:lnTo>
                  <a:pt x="4" y="283"/>
                </a:lnTo>
                <a:lnTo>
                  <a:pt x="5" y="222"/>
                </a:lnTo>
                <a:lnTo>
                  <a:pt x="4" y="218"/>
                </a:lnTo>
                <a:lnTo>
                  <a:pt x="2" y="203"/>
                </a:lnTo>
                <a:lnTo>
                  <a:pt x="0" y="183"/>
                </a:lnTo>
                <a:lnTo>
                  <a:pt x="2" y="158"/>
                </a:lnTo>
                <a:lnTo>
                  <a:pt x="7" y="131"/>
                </a:lnTo>
                <a:lnTo>
                  <a:pt x="18" y="103"/>
                </a:lnTo>
                <a:lnTo>
                  <a:pt x="36" y="77"/>
                </a:lnTo>
                <a:lnTo>
                  <a:pt x="63" y="55"/>
                </a:lnTo>
                <a:lnTo>
                  <a:pt x="66" y="54"/>
                </a:lnTo>
                <a:lnTo>
                  <a:pt x="75" y="47"/>
                </a:lnTo>
                <a:lnTo>
                  <a:pt x="89" y="37"/>
                </a:lnTo>
                <a:lnTo>
                  <a:pt x="108" y="27"/>
                </a:lnTo>
                <a:lnTo>
                  <a:pt x="130" y="16"/>
                </a:lnTo>
                <a:lnTo>
                  <a:pt x="157" y="8"/>
                </a:lnTo>
                <a:lnTo>
                  <a:pt x="187" y="2"/>
                </a:lnTo>
                <a:lnTo>
                  <a:pt x="220" y="0"/>
                </a:lnTo>
                <a:lnTo>
                  <a:pt x="224" y="2"/>
                </a:lnTo>
                <a:lnTo>
                  <a:pt x="238" y="3"/>
                </a:lnTo>
                <a:lnTo>
                  <a:pt x="259" y="9"/>
                </a:lnTo>
                <a:lnTo>
                  <a:pt x="287" y="15"/>
                </a:lnTo>
                <a:lnTo>
                  <a:pt x="322" y="25"/>
                </a:lnTo>
                <a:lnTo>
                  <a:pt x="362" y="40"/>
                </a:lnTo>
                <a:lnTo>
                  <a:pt x="408" y="58"/>
                </a:lnTo>
                <a:lnTo>
                  <a:pt x="457" y="80"/>
                </a:lnTo>
                <a:lnTo>
                  <a:pt x="471" y="89"/>
                </a:lnTo>
                <a:lnTo>
                  <a:pt x="510" y="110"/>
                </a:lnTo>
                <a:lnTo>
                  <a:pt x="569" y="144"/>
                </a:lnTo>
                <a:lnTo>
                  <a:pt x="646" y="186"/>
                </a:lnTo>
                <a:lnTo>
                  <a:pt x="735" y="232"/>
                </a:lnTo>
                <a:lnTo>
                  <a:pt x="831" y="281"/>
                </a:lnTo>
                <a:lnTo>
                  <a:pt x="929" y="330"/>
                </a:lnTo>
                <a:lnTo>
                  <a:pt x="1026" y="377"/>
                </a:lnTo>
                <a:lnTo>
                  <a:pt x="1045" y="387"/>
                </a:lnTo>
                <a:lnTo>
                  <a:pt x="1099" y="413"/>
                </a:lnTo>
                <a:lnTo>
                  <a:pt x="1186" y="452"/>
                </a:lnTo>
                <a:lnTo>
                  <a:pt x="1301" y="495"/>
                </a:lnTo>
                <a:lnTo>
                  <a:pt x="1441" y="542"/>
                </a:lnTo>
                <a:lnTo>
                  <a:pt x="1602" y="585"/>
                </a:lnTo>
                <a:lnTo>
                  <a:pt x="1781" y="620"/>
                </a:lnTo>
                <a:lnTo>
                  <a:pt x="1974" y="641"/>
                </a:lnTo>
                <a:lnTo>
                  <a:pt x="1984" y="643"/>
                </a:lnTo>
                <a:lnTo>
                  <a:pt x="2013" y="647"/>
                </a:lnTo>
                <a:lnTo>
                  <a:pt x="2053" y="652"/>
                </a:lnTo>
                <a:lnTo>
                  <a:pt x="2103" y="657"/>
                </a:lnTo>
                <a:lnTo>
                  <a:pt x="2153" y="665"/>
                </a:lnTo>
                <a:lnTo>
                  <a:pt x="2201" y="670"/>
                </a:lnTo>
                <a:lnTo>
                  <a:pt x="2241" y="675"/>
                </a:lnTo>
                <a:lnTo>
                  <a:pt x="2269" y="678"/>
                </a:lnTo>
                <a:lnTo>
                  <a:pt x="2270" y="679"/>
                </a:lnTo>
                <a:lnTo>
                  <a:pt x="2277" y="681"/>
                </a:lnTo>
                <a:lnTo>
                  <a:pt x="2287" y="682"/>
                </a:lnTo>
                <a:lnTo>
                  <a:pt x="2299" y="686"/>
                </a:lnTo>
                <a:lnTo>
                  <a:pt x="2316" y="691"/>
                </a:lnTo>
                <a:lnTo>
                  <a:pt x="2334" y="698"/>
                </a:lnTo>
                <a:lnTo>
                  <a:pt x="2354" y="705"/>
                </a:lnTo>
                <a:lnTo>
                  <a:pt x="2376" y="715"/>
                </a:lnTo>
                <a:lnTo>
                  <a:pt x="2376" y="715"/>
                </a:lnTo>
              </a:path>
            </a:pathLst>
          </a:custGeom>
          <a:solidFill>
            <a:schemeClr val="bg1">
              <a:lumMod val="65000"/>
            </a:schemeClr>
          </a:solidFill>
          <a:ln w="1588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1" name="Freeform 563"/>
          <p:cNvSpPr>
            <a:spLocks noChangeAspect="1"/>
          </p:cNvSpPr>
          <p:nvPr/>
        </p:nvSpPr>
        <p:spPr bwMode="auto">
          <a:xfrm>
            <a:off x="5157343" y="3163509"/>
            <a:ext cx="937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2" name="Freeform 564"/>
          <p:cNvSpPr>
            <a:spLocks noChangeAspect="1"/>
          </p:cNvSpPr>
          <p:nvPr/>
        </p:nvSpPr>
        <p:spPr bwMode="auto">
          <a:xfrm>
            <a:off x="5157343" y="3163509"/>
            <a:ext cx="937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3" name="Freeform 565"/>
          <p:cNvSpPr>
            <a:spLocks noChangeAspect="1"/>
          </p:cNvSpPr>
          <p:nvPr/>
        </p:nvSpPr>
        <p:spPr bwMode="auto">
          <a:xfrm>
            <a:off x="5144950" y="3172218"/>
            <a:ext cx="9378" cy="10049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9"/>
              </a:cxn>
              <a:cxn ang="0">
                <a:pos x="5" y="64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4"/>
              </a:cxn>
              <a:cxn ang="0">
                <a:pos x="48" y="77"/>
              </a:cxn>
              <a:cxn ang="0">
                <a:pos x="41" y="80"/>
              </a:cxn>
              <a:cxn ang="0">
                <a:pos x="35" y="80"/>
              </a:cxn>
            </a:cxnLst>
            <a:rect l="0" t="0" r="r" b="b"/>
            <a:pathLst>
              <a:path w="70" h="80">
                <a:moveTo>
                  <a:pt x="35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9"/>
                </a:lnTo>
                <a:lnTo>
                  <a:pt x="5" y="64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4"/>
                </a:lnTo>
                <a:lnTo>
                  <a:pt x="48" y="77"/>
                </a:lnTo>
                <a:lnTo>
                  <a:pt x="41" y="80"/>
                </a:lnTo>
                <a:lnTo>
                  <a:pt x="35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4" name="Freeform 566"/>
          <p:cNvSpPr>
            <a:spLocks noChangeAspect="1"/>
          </p:cNvSpPr>
          <p:nvPr/>
        </p:nvSpPr>
        <p:spPr bwMode="auto">
          <a:xfrm>
            <a:off x="5144950" y="3172218"/>
            <a:ext cx="9378" cy="10049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9"/>
              </a:cxn>
              <a:cxn ang="0">
                <a:pos x="5" y="64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4"/>
              </a:cxn>
              <a:cxn ang="0">
                <a:pos x="48" y="77"/>
              </a:cxn>
              <a:cxn ang="0">
                <a:pos x="41" y="80"/>
              </a:cxn>
              <a:cxn ang="0">
                <a:pos x="35" y="80"/>
              </a:cxn>
              <a:cxn ang="0">
                <a:pos x="35" y="80"/>
              </a:cxn>
            </a:cxnLst>
            <a:rect l="0" t="0" r="r" b="b"/>
            <a:pathLst>
              <a:path w="70" h="80">
                <a:moveTo>
                  <a:pt x="35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9"/>
                </a:lnTo>
                <a:lnTo>
                  <a:pt x="5" y="64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4"/>
                </a:lnTo>
                <a:lnTo>
                  <a:pt x="48" y="77"/>
                </a:lnTo>
                <a:lnTo>
                  <a:pt x="41" y="80"/>
                </a:lnTo>
                <a:lnTo>
                  <a:pt x="35" y="80"/>
                </a:lnTo>
                <a:lnTo>
                  <a:pt x="35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5" name="Freeform 567"/>
          <p:cNvSpPr>
            <a:spLocks noChangeAspect="1"/>
          </p:cNvSpPr>
          <p:nvPr/>
        </p:nvSpPr>
        <p:spPr bwMode="auto">
          <a:xfrm>
            <a:off x="5132892" y="3177243"/>
            <a:ext cx="9713" cy="937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7" y="79"/>
              </a:cxn>
              <a:cxn ang="0">
                <a:pos x="20" y="76"/>
              </a:cxn>
              <a:cxn ang="0">
                <a:pos x="15" y="73"/>
              </a:cxn>
              <a:cxn ang="0">
                <a:pos x="10" y="68"/>
              </a:cxn>
              <a:cxn ang="0">
                <a:pos x="5" y="62"/>
              </a:cxn>
              <a:cxn ang="0">
                <a:pos x="2" y="56"/>
              </a:cxn>
              <a:cxn ang="0">
                <a:pos x="0" y="47"/>
              </a:cxn>
              <a:cxn ang="0">
                <a:pos x="0" y="39"/>
              </a:cxn>
              <a:cxn ang="0">
                <a:pos x="0" y="31"/>
              </a:cxn>
              <a:cxn ang="0">
                <a:pos x="2" y="24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8"/>
              </a:cxn>
              <a:cxn ang="0">
                <a:pos x="67" y="24"/>
              </a:cxn>
              <a:cxn ang="0">
                <a:pos x="69" y="31"/>
              </a:cxn>
              <a:cxn ang="0">
                <a:pos x="70" y="39"/>
              </a:cxn>
              <a:cxn ang="0">
                <a:pos x="69" y="47"/>
              </a:cxn>
              <a:cxn ang="0">
                <a:pos x="67" y="56"/>
              </a:cxn>
              <a:cxn ang="0">
                <a:pos x="64" y="62"/>
              </a:cxn>
              <a:cxn ang="0">
                <a:pos x="59" y="68"/>
              </a:cxn>
              <a:cxn ang="0">
                <a:pos x="54" y="73"/>
              </a:cxn>
              <a:cxn ang="0">
                <a:pos x="48" y="76"/>
              </a:cxn>
              <a:cxn ang="0">
                <a:pos x="41" y="79"/>
              </a:cxn>
              <a:cxn ang="0">
                <a:pos x="35" y="79"/>
              </a:cxn>
            </a:cxnLst>
            <a:rect l="0" t="0" r="r" b="b"/>
            <a:pathLst>
              <a:path w="70" h="79">
                <a:moveTo>
                  <a:pt x="35" y="79"/>
                </a:moveTo>
                <a:lnTo>
                  <a:pt x="27" y="79"/>
                </a:lnTo>
                <a:lnTo>
                  <a:pt x="20" y="76"/>
                </a:lnTo>
                <a:lnTo>
                  <a:pt x="15" y="73"/>
                </a:lnTo>
                <a:lnTo>
                  <a:pt x="10" y="68"/>
                </a:lnTo>
                <a:lnTo>
                  <a:pt x="5" y="62"/>
                </a:lnTo>
                <a:lnTo>
                  <a:pt x="2" y="56"/>
                </a:lnTo>
                <a:lnTo>
                  <a:pt x="0" y="47"/>
                </a:lnTo>
                <a:lnTo>
                  <a:pt x="0" y="39"/>
                </a:lnTo>
                <a:lnTo>
                  <a:pt x="0" y="31"/>
                </a:lnTo>
                <a:lnTo>
                  <a:pt x="2" y="24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8"/>
                </a:lnTo>
                <a:lnTo>
                  <a:pt x="67" y="24"/>
                </a:lnTo>
                <a:lnTo>
                  <a:pt x="69" y="31"/>
                </a:lnTo>
                <a:lnTo>
                  <a:pt x="70" y="39"/>
                </a:lnTo>
                <a:lnTo>
                  <a:pt x="69" y="47"/>
                </a:lnTo>
                <a:lnTo>
                  <a:pt x="67" y="56"/>
                </a:lnTo>
                <a:lnTo>
                  <a:pt x="64" y="62"/>
                </a:lnTo>
                <a:lnTo>
                  <a:pt x="59" y="68"/>
                </a:lnTo>
                <a:lnTo>
                  <a:pt x="54" y="73"/>
                </a:lnTo>
                <a:lnTo>
                  <a:pt x="48" y="76"/>
                </a:lnTo>
                <a:lnTo>
                  <a:pt x="41" y="79"/>
                </a:lnTo>
                <a:lnTo>
                  <a:pt x="35" y="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6" name="Freeform 568"/>
          <p:cNvSpPr>
            <a:spLocks noChangeAspect="1"/>
          </p:cNvSpPr>
          <p:nvPr/>
        </p:nvSpPr>
        <p:spPr bwMode="auto">
          <a:xfrm>
            <a:off x="5132892" y="3177243"/>
            <a:ext cx="9713" cy="937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7" y="79"/>
              </a:cxn>
              <a:cxn ang="0">
                <a:pos x="20" y="76"/>
              </a:cxn>
              <a:cxn ang="0">
                <a:pos x="15" y="73"/>
              </a:cxn>
              <a:cxn ang="0">
                <a:pos x="10" y="68"/>
              </a:cxn>
              <a:cxn ang="0">
                <a:pos x="5" y="62"/>
              </a:cxn>
              <a:cxn ang="0">
                <a:pos x="2" y="56"/>
              </a:cxn>
              <a:cxn ang="0">
                <a:pos x="0" y="47"/>
              </a:cxn>
              <a:cxn ang="0">
                <a:pos x="0" y="39"/>
              </a:cxn>
              <a:cxn ang="0">
                <a:pos x="0" y="31"/>
              </a:cxn>
              <a:cxn ang="0">
                <a:pos x="2" y="24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8"/>
              </a:cxn>
              <a:cxn ang="0">
                <a:pos x="67" y="24"/>
              </a:cxn>
              <a:cxn ang="0">
                <a:pos x="69" y="31"/>
              </a:cxn>
              <a:cxn ang="0">
                <a:pos x="70" y="39"/>
              </a:cxn>
              <a:cxn ang="0">
                <a:pos x="69" y="47"/>
              </a:cxn>
              <a:cxn ang="0">
                <a:pos x="67" y="56"/>
              </a:cxn>
              <a:cxn ang="0">
                <a:pos x="64" y="62"/>
              </a:cxn>
              <a:cxn ang="0">
                <a:pos x="59" y="68"/>
              </a:cxn>
              <a:cxn ang="0">
                <a:pos x="54" y="73"/>
              </a:cxn>
              <a:cxn ang="0">
                <a:pos x="48" y="76"/>
              </a:cxn>
              <a:cxn ang="0">
                <a:pos x="41" y="79"/>
              </a:cxn>
              <a:cxn ang="0">
                <a:pos x="35" y="79"/>
              </a:cxn>
              <a:cxn ang="0">
                <a:pos x="35" y="79"/>
              </a:cxn>
            </a:cxnLst>
            <a:rect l="0" t="0" r="r" b="b"/>
            <a:pathLst>
              <a:path w="70" h="79">
                <a:moveTo>
                  <a:pt x="35" y="79"/>
                </a:moveTo>
                <a:lnTo>
                  <a:pt x="27" y="79"/>
                </a:lnTo>
                <a:lnTo>
                  <a:pt x="20" y="76"/>
                </a:lnTo>
                <a:lnTo>
                  <a:pt x="15" y="73"/>
                </a:lnTo>
                <a:lnTo>
                  <a:pt x="10" y="68"/>
                </a:lnTo>
                <a:lnTo>
                  <a:pt x="5" y="62"/>
                </a:lnTo>
                <a:lnTo>
                  <a:pt x="2" y="56"/>
                </a:lnTo>
                <a:lnTo>
                  <a:pt x="0" y="47"/>
                </a:lnTo>
                <a:lnTo>
                  <a:pt x="0" y="39"/>
                </a:lnTo>
                <a:lnTo>
                  <a:pt x="0" y="31"/>
                </a:lnTo>
                <a:lnTo>
                  <a:pt x="2" y="24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8"/>
                </a:lnTo>
                <a:lnTo>
                  <a:pt x="67" y="24"/>
                </a:lnTo>
                <a:lnTo>
                  <a:pt x="69" y="31"/>
                </a:lnTo>
                <a:lnTo>
                  <a:pt x="70" y="39"/>
                </a:lnTo>
                <a:lnTo>
                  <a:pt x="69" y="47"/>
                </a:lnTo>
                <a:lnTo>
                  <a:pt x="67" y="56"/>
                </a:lnTo>
                <a:lnTo>
                  <a:pt x="64" y="62"/>
                </a:lnTo>
                <a:lnTo>
                  <a:pt x="59" y="68"/>
                </a:lnTo>
                <a:lnTo>
                  <a:pt x="54" y="73"/>
                </a:lnTo>
                <a:lnTo>
                  <a:pt x="48" y="76"/>
                </a:lnTo>
                <a:lnTo>
                  <a:pt x="41" y="79"/>
                </a:lnTo>
                <a:lnTo>
                  <a:pt x="35" y="79"/>
                </a:lnTo>
                <a:lnTo>
                  <a:pt x="35" y="7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7" name="Freeform 569"/>
          <p:cNvSpPr>
            <a:spLocks noChangeAspect="1"/>
          </p:cNvSpPr>
          <p:nvPr/>
        </p:nvSpPr>
        <p:spPr bwMode="auto">
          <a:xfrm>
            <a:off x="5119830" y="3180593"/>
            <a:ext cx="9378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70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7" y="2"/>
              </a:cxn>
              <a:cxn ang="0">
                <a:pos x="34" y="0"/>
              </a:cxn>
              <a:cxn ang="0">
                <a:pos x="40" y="2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69" y="41"/>
              </a:cxn>
              <a:cxn ang="0">
                <a:pos x="68" y="49"/>
              </a:cxn>
              <a:cxn ang="0">
                <a:pos x="66" y="58"/>
              </a:cxn>
              <a:cxn ang="0">
                <a:pos x="63" y="64"/>
              </a:cxn>
              <a:cxn ang="0">
                <a:pos x="59" y="70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70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7" y="2"/>
                </a:lnTo>
                <a:lnTo>
                  <a:pt x="34" y="0"/>
                </a:lnTo>
                <a:lnTo>
                  <a:pt x="40" y="2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69" y="41"/>
                </a:lnTo>
                <a:lnTo>
                  <a:pt x="68" y="49"/>
                </a:lnTo>
                <a:lnTo>
                  <a:pt x="66" y="58"/>
                </a:lnTo>
                <a:lnTo>
                  <a:pt x="63" y="64"/>
                </a:lnTo>
                <a:lnTo>
                  <a:pt x="59" y="70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8" name="Freeform 570"/>
          <p:cNvSpPr>
            <a:spLocks noChangeAspect="1"/>
          </p:cNvSpPr>
          <p:nvPr/>
        </p:nvSpPr>
        <p:spPr bwMode="auto">
          <a:xfrm>
            <a:off x="5119830" y="3180593"/>
            <a:ext cx="9378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70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7" y="2"/>
              </a:cxn>
              <a:cxn ang="0">
                <a:pos x="34" y="0"/>
              </a:cxn>
              <a:cxn ang="0">
                <a:pos x="40" y="2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69" y="41"/>
              </a:cxn>
              <a:cxn ang="0">
                <a:pos x="68" y="49"/>
              </a:cxn>
              <a:cxn ang="0">
                <a:pos x="66" y="58"/>
              </a:cxn>
              <a:cxn ang="0">
                <a:pos x="63" y="64"/>
              </a:cxn>
              <a:cxn ang="0">
                <a:pos x="59" y="70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70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7" y="2"/>
                </a:lnTo>
                <a:lnTo>
                  <a:pt x="34" y="0"/>
                </a:lnTo>
                <a:lnTo>
                  <a:pt x="40" y="2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69" y="41"/>
                </a:lnTo>
                <a:lnTo>
                  <a:pt x="68" y="49"/>
                </a:lnTo>
                <a:lnTo>
                  <a:pt x="66" y="58"/>
                </a:lnTo>
                <a:lnTo>
                  <a:pt x="63" y="64"/>
                </a:lnTo>
                <a:lnTo>
                  <a:pt x="59" y="70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19" name="Freeform 571"/>
          <p:cNvSpPr>
            <a:spLocks noChangeAspect="1"/>
          </p:cNvSpPr>
          <p:nvPr/>
        </p:nvSpPr>
        <p:spPr bwMode="auto">
          <a:xfrm>
            <a:off x="5106433" y="3184277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9" y="4"/>
              </a:cxn>
              <a:cxn ang="0">
                <a:pos x="54" y="7"/>
              </a:cxn>
              <a:cxn ang="0">
                <a:pos x="61" y="12"/>
              </a:cxn>
              <a:cxn ang="0">
                <a:pos x="65" y="19"/>
              </a:cxn>
              <a:cxn ang="0">
                <a:pos x="67" y="25"/>
              </a:cxn>
              <a:cxn ang="0">
                <a:pos x="70" y="33"/>
              </a:cxn>
              <a:cxn ang="0">
                <a:pos x="71" y="41"/>
              </a:cxn>
              <a:cxn ang="0">
                <a:pos x="70" y="49"/>
              </a:cxn>
              <a:cxn ang="0">
                <a:pos x="67" y="56"/>
              </a:cxn>
              <a:cxn ang="0">
                <a:pos x="65" y="64"/>
              </a:cxn>
              <a:cxn ang="0">
                <a:pos x="61" y="69"/>
              </a:cxn>
              <a:cxn ang="0">
                <a:pos x="54" y="75"/>
              </a:cxn>
              <a:cxn ang="0">
                <a:pos x="49" y="78"/>
              </a:cxn>
              <a:cxn ang="0">
                <a:pos x="42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9" y="4"/>
                </a:lnTo>
                <a:lnTo>
                  <a:pt x="54" y="7"/>
                </a:lnTo>
                <a:lnTo>
                  <a:pt x="61" y="12"/>
                </a:lnTo>
                <a:lnTo>
                  <a:pt x="65" y="19"/>
                </a:lnTo>
                <a:lnTo>
                  <a:pt x="67" y="25"/>
                </a:lnTo>
                <a:lnTo>
                  <a:pt x="70" y="33"/>
                </a:lnTo>
                <a:lnTo>
                  <a:pt x="71" y="41"/>
                </a:lnTo>
                <a:lnTo>
                  <a:pt x="70" y="49"/>
                </a:lnTo>
                <a:lnTo>
                  <a:pt x="67" y="56"/>
                </a:lnTo>
                <a:lnTo>
                  <a:pt x="65" y="64"/>
                </a:lnTo>
                <a:lnTo>
                  <a:pt x="61" y="69"/>
                </a:lnTo>
                <a:lnTo>
                  <a:pt x="54" y="75"/>
                </a:lnTo>
                <a:lnTo>
                  <a:pt x="49" y="78"/>
                </a:lnTo>
                <a:lnTo>
                  <a:pt x="42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0" name="Freeform 572"/>
          <p:cNvSpPr>
            <a:spLocks noChangeAspect="1"/>
          </p:cNvSpPr>
          <p:nvPr/>
        </p:nvSpPr>
        <p:spPr bwMode="auto">
          <a:xfrm>
            <a:off x="5106433" y="3184277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9" y="4"/>
              </a:cxn>
              <a:cxn ang="0">
                <a:pos x="54" y="7"/>
              </a:cxn>
              <a:cxn ang="0">
                <a:pos x="61" y="12"/>
              </a:cxn>
              <a:cxn ang="0">
                <a:pos x="65" y="19"/>
              </a:cxn>
              <a:cxn ang="0">
                <a:pos x="67" y="25"/>
              </a:cxn>
              <a:cxn ang="0">
                <a:pos x="70" y="33"/>
              </a:cxn>
              <a:cxn ang="0">
                <a:pos x="71" y="41"/>
              </a:cxn>
              <a:cxn ang="0">
                <a:pos x="70" y="49"/>
              </a:cxn>
              <a:cxn ang="0">
                <a:pos x="67" y="56"/>
              </a:cxn>
              <a:cxn ang="0">
                <a:pos x="65" y="64"/>
              </a:cxn>
              <a:cxn ang="0">
                <a:pos x="61" y="69"/>
              </a:cxn>
              <a:cxn ang="0">
                <a:pos x="54" y="75"/>
              </a:cxn>
              <a:cxn ang="0">
                <a:pos x="49" y="78"/>
              </a:cxn>
              <a:cxn ang="0">
                <a:pos x="42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9" y="4"/>
                </a:lnTo>
                <a:lnTo>
                  <a:pt x="54" y="7"/>
                </a:lnTo>
                <a:lnTo>
                  <a:pt x="61" y="12"/>
                </a:lnTo>
                <a:lnTo>
                  <a:pt x="65" y="19"/>
                </a:lnTo>
                <a:lnTo>
                  <a:pt x="67" y="25"/>
                </a:lnTo>
                <a:lnTo>
                  <a:pt x="70" y="33"/>
                </a:lnTo>
                <a:lnTo>
                  <a:pt x="71" y="41"/>
                </a:lnTo>
                <a:lnTo>
                  <a:pt x="70" y="49"/>
                </a:lnTo>
                <a:lnTo>
                  <a:pt x="67" y="56"/>
                </a:lnTo>
                <a:lnTo>
                  <a:pt x="65" y="64"/>
                </a:lnTo>
                <a:lnTo>
                  <a:pt x="61" y="69"/>
                </a:lnTo>
                <a:lnTo>
                  <a:pt x="54" y="75"/>
                </a:lnTo>
                <a:lnTo>
                  <a:pt x="49" y="78"/>
                </a:lnTo>
                <a:lnTo>
                  <a:pt x="42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1" name="Freeform 573"/>
          <p:cNvSpPr>
            <a:spLocks noChangeAspect="1"/>
          </p:cNvSpPr>
          <p:nvPr/>
        </p:nvSpPr>
        <p:spPr bwMode="auto">
          <a:xfrm>
            <a:off x="5093705" y="3188632"/>
            <a:ext cx="9713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7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8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7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7" y="4"/>
                </a:lnTo>
                <a:lnTo>
                  <a:pt x="54" y="7"/>
                </a:lnTo>
                <a:lnTo>
                  <a:pt x="59" y="13"/>
                </a:lnTo>
                <a:lnTo>
                  <a:pt x="64" y="18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7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2" name="Freeform 574"/>
          <p:cNvSpPr>
            <a:spLocks noChangeAspect="1"/>
          </p:cNvSpPr>
          <p:nvPr/>
        </p:nvSpPr>
        <p:spPr bwMode="auto">
          <a:xfrm>
            <a:off x="5093705" y="3188632"/>
            <a:ext cx="9713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8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7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8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7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8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7" y="4"/>
                </a:lnTo>
                <a:lnTo>
                  <a:pt x="54" y="7"/>
                </a:lnTo>
                <a:lnTo>
                  <a:pt x="59" y="13"/>
                </a:lnTo>
                <a:lnTo>
                  <a:pt x="64" y="18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7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3" name="Freeform 575"/>
          <p:cNvSpPr>
            <a:spLocks noChangeAspect="1"/>
          </p:cNvSpPr>
          <p:nvPr/>
        </p:nvSpPr>
        <p:spPr bwMode="auto">
          <a:xfrm>
            <a:off x="5078968" y="3191312"/>
            <a:ext cx="9378" cy="10049"/>
          </a:xfrm>
          <a:custGeom>
            <a:avLst/>
            <a:gdLst/>
            <a:ahLst/>
            <a:cxnLst>
              <a:cxn ang="0">
                <a:pos x="36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3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3" y="25"/>
              </a:cxn>
              <a:cxn ang="0">
                <a:pos x="5" y="18"/>
              </a:cxn>
              <a:cxn ang="0">
                <a:pos x="10" y="12"/>
              </a:cxn>
              <a:cxn ang="0">
                <a:pos x="15" y="7"/>
              </a:cxn>
              <a:cxn ang="0">
                <a:pos x="20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5" y="7"/>
              </a:cxn>
              <a:cxn ang="0">
                <a:pos x="60" y="12"/>
              </a:cxn>
              <a:cxn ang="0">
                <a:pos x="63" y="18"/>
              </a:cxn>
              <a:cxn ang="0">
                <a:pos x="66" y="25"/>
              </a:cxn>
              <a:cxn ang="0">
                <a:pos x="68" y="32"/>
              </a:cxn>
              <a:cxn ang="0">
                <a:pos x="70" y="39"/>
              </a:cxn>
              <a:cxn ang="0">
                <a:pos x="68" y="48"/>
              </a:cxn>
              <a:cxn ang="0">
                <a:pos x="66" y="57"/>
              </a:cxn>
              <a:cxn ang="0">
                <a:pos x="63" y="62"/>
              </a:cxn>
              <a:cxn ang="0">
                <a:pos x="60" y="68"/>
              </a:cxn>
              <a:cxn ang="0">
                <a:pos x="55" y="74"/>
              </a:cxn>
              <a:cxn ang="0">
                <a:pos x="48" y="77"/>
              </a:cxn>
              <a:cxn ang="0">
                <a:pos x="42" y="80"/>
              </a:cxn>
              <a:cxn ang="0">
                <a:pos x="36" y="80"/>
              </a:cxn>
            </a:cxnLst>
            <a:rect l="0" t="0" r="r" b="b"/>
            <a:pathLst>
              <a:path w="70" h="80">
                <a:moveTo>
                  <a:pt x="36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3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3" y="25"/>
                </a:lnTo>
                <a:lnTo>
                  <a:pt x="5" y="18"/>
                </a:lnTo>
                <a:lnTo>
                  <a:pt x="10" y="12"/>
                </a:lnTo>
                <a:lnTo>
                  <a:pt x="15" y="7"/>
                </a:lnTo>
                <a:lnTo>
                  <a:pt x="20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5" y="7"/>
                </a:lnTo>
                <a:lnTo>
                  <a:pt x="60" y="12"/>
                </a:lnTo>
                <a:lnTo>
                  <a:pt x="63" y="18"/>
                </a:lnTo>
                <a:lnTo>
                  <a:pt x="66" y="25"/>
                </a:lnTo>
                <a:lnTo>
                  <a:pt x="68" y="32"/>
                </a:lnTo>
                <a:lnTo>
                  <a:pt x="70" y="39"/>
                </a:lnTo>
                <a:lnTo>
                  <a:pt x="68" y="48"/>
                </a:lnTo>
                <a:lnTo>
                  <a:pt x="66" y="57"/>
                </a:lnTo>
                <a:lnTo>
                  <a:pt x="63" y="62"/>
                </a:lnTo>
                <a:lnTo>
                  <a:pt x="60" y="68"/>
                </a:lnTo>
                <a:lnTo>
                  <a:pt x="55" y="74"/>
                </a:lnTo>
                <a:lnTo>
                  <a:pt x="48" y="77"/>
                </a:lnTo>
                <a:lnTo>
                  <a:pt x="42" y="80"/>
                </a:lnTo>
                <a:lnTo>
                  <a:pt x="36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4" name="Freeform 576"/>
          <p:cNvSpPr>
            <a:spLocks noChangeAspect="1"/>
          </p:cNvSpPr>
          <p:nvPr/>
        </p:nvSpPr>
        <p:spPr bwMode="auto">
          <a:xfrm>
            <a:off x="5078968" y="3191312"/>
            <a:ext cx="9378" cy="10049"/>
          </a:xfrm>
          <a:custGeom>
            <a:avLst/>
            <a:gdLst/>
            <a:ahLst/>
            <a:cxnLst>
              <a:cxn ang="0">
                <a:pos x="36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3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3" y="25"/>
              </a:cxn>
              <a:cxn ang="0">
                <a:pos x="5" y="18"/>
              </a:cxn>
              <a:cxn ang="0">
                <a:pos x="10" y="12"/>
              </a:cxn>
              <a:cxn ang="0">
                <a:pos x="15" y="7"/>
              </a:cxn>
              <a:cxn ang="0">
                <a:pos x="20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5" y="7"/>
              </a:cxn>
              <a:cxn ang="0">
                <a:pos x="60" y="12"/>
              </a:cxn>
              <a:cxn ang="0">
                <a:pos x="63" y="18"/>
              </a:cxn>
              <a:cxn ang="0">
                <a:pos x="66" y="25"/>
              </a:cxn>
              <a:cxn ang="0">
                <a:pos x="68" y="32"/>
              </a:cxn>
              <a:cxn ang="0">
                <a:pos x="70" y="39"/>
              </a:cxn>
              <a:cxn ang="0">
                <a:pos x="68" y="48"/>
              </a:cxn>
              <a:cxn ang="0">
                <a:pos x="66" y="57"/>
              </a:cxn>
              <a:cxn ang="0">
                <a:pos x="63" y="62"/>
              </a:cxn>
              <a:cxn ang="0">
                <a:pos x="60" y="68"/>
              </a:cxn>
              <a:cxn ang="0">
                <a:pos x="55" y="74"/>
              </a:cxn>
              <a:cxn ang="0">
                <a:pos x="48" y="77"/>
              </a:cxn>
              <a:cxn ang="0">
                <a:pos x="42" y="80"/>
              </a:cxn>
              <a:cxn ang="0">
                <a:pos x="36" y="80"/>
              </a:cxn>
              <a:cxn ang="0">
                <a:pos x="36" y="80"/>
              </a:cxn>
            </a:cxnLst>
            <a:rect l="0" t="0" r="r" b="b"/>
            <a:pathLst>
              <a:path w="70" h="80">
                <a:moveTo>
                  <a:pt x="36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3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3" y="25"/>
                </a:lnTo>
                <a:lnTo>
                  <a:pt x="5" y="18"/>
                </a:lnTo>
                <a:lnTo>
                  <a:pt x="10" y="12"/>
                </a:lnTo>
                <a:lnTo>
                  <a:pt x="15" y="7"/>
                </a:lnTo>
                <a:lnTo>
                  <a:pt x="20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5" y="7"/>
                </a:lnTo>
                <a:lnTo>
                  <a:pt x="60" y="12"/>
                </a:lnTo>
                <a:lnTo>
                  <a:pt x="63" y="18"/>
                </a:lnTo>
                <a:lnTo>
                  <a:pt x="66" y="25"/>
                </a:lnTo>
                <a:lnTo>
                  <a:pt x="68" y="32"/>
                </a:lnTo>
                <a:lnTo>
                  <a:pt x="70" y="39"/>
                </a:lnTo>
                <a:lnTo>
                  <a:pt x="68" y="48"/>
                </a:lnTo>
                <a:lnTo>
                  <a:pt x="66" y="57"/>
                </a:lnTo>
                <a:lnTo>
                  <a:pt x="63" y="62"/>
                </a:lnTo>
                <a:lnTo>
                  <a:pt x="60" y="68"/>
                </a:lnTo>
                <a:lnTo>
                  <a:pt x="55" y="74"/>
                </a:lnTo>
                <a:lnTo>
                  <a:pt x="48" y="77"/>
                </a:lnTo>
                <a:lnTo>
                  <a:pt x="42" y="80"/>
                </a:lnTo>
                <a:lnTo>
                  <a:pt x="36" y="80"/>
                </a:lnTo>
                <a:lnTo>
                  <a:pt x="36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5" name="Freeform 577"/>
          <p:cNvSpPr>
            <a:spLocks noChangeAspect="1"/>
          </p:cNvSpPr>
          <p:nvPr/>
        </p:nvSpPr>
        <p:spPr bwMode="auto">
          <a:xfrm>
            <a:off x="5062221" y="3193322"/>
            <a:ext cx="9713" cy="10049"/>
          </a:xfrm>
          <a:custGeom>
            <a:avLst/>
            <a:gdLst/>
            <a:ahLst/>
            <a:cxnLst>
              <a:cxn ang="0">
                <a:pos x="36" y="79"/>
              </a:cxn>
              <a:cxn ang="0">
                <a:pos x="28" y="79"/>
              </a:cxn>
              <a:cxn ang="0">
                <a:pos x="21" y="76"/>
              </a:cxn>
              <a:cxn ang="0">
                <a:pos x="16" y="74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6" y="7"/>
              </a:cxn>
              <a:cxn ang="0">
                <a:pos x="21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5" y="7"/>
              </a:cxn>
              <a:cxn ang="0">
                <a:pos x="60" y="11"/>
              </a:cxn>
              <a:cxn ang="0">
                <a:pos x="63" y="19"/>
              </a:cxn>
              <a:cxn ang="0">
                <a:pos x="66" y="24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6"/>
              </a:cxn>
              <a:cxn ang="0">
                <a:pos x="63" y="63"/>
              </a:cxn>
              <a:cxn ang="0">
                <a:pos x="60" y="69"/>
              </a:cxn>
              <a:cxn ang="0">
                <a:pos x="55" y="74"/>
              </a:cxn>
              <a:cxn ang="0">
                <a:pos x="48" y="76"/>
              </a:cxn>
              <a:cxn ang="0">
                <a:pos x="42" y="79"/>
              </a:cxn>
              <a:cxn ang="0">
                <a:pos x="36" y="79"/>
              </a:cxn>
            </a:cxnLst>
            <a:rect l="0" t="0" r="r" b="b"/>
            <a:pathLst>
              <a:path w="70" h="79">
                <a:moveTo>
                  <a:pt x="36" y="79"/>
                </a:moveTo>
                <a:lnTo>
                  <a:pt x="28" y="79"/>
                </a:lnTo>
                <a:lnTo>
                  <a:pt x="21" y="76"/>
                </a:lnTo>
                <a:lnTo>
                  <a:pt x="16" y="74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6" y="7"/>
                </a:lnTo>
                <a:lnTo>
                  <a:pt x="21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5" y="7"/>
                </a:lnTo>
                <a:lnTo>
                  <a:pt x="60" y="11"/>
                </a:lnTo>
                <a:lnTo>
                  <a:pt x="63" y="19"/>
                </a:lnTo>
                <a:lnTo>
                  <a:pt x="66" y="24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6"/>
                </a:lnTo>
                <a:lnTo>
                  <a:pt x="63" y="63"/>
                </a:lnTo>
                <a:lnTo>
                  <a:pt x="60" y="69"/>
                </a:lnTo>
                <a:lnTo>
                  <a:pt x="55" y="74"/>
                </a:lnTo>
                <a:lnTo>
                  <a:pt x="48" y="76"/>
                </a:lnTo>
                <a:lnTo>
                  <a:pt x="42" y="79"/>
                </a:lnTo>
                <a:lnTo>
                  <a:pt x="36" y="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6" name="Freeform 578"/>
          <p:cNvSpPr>
            <a:spLocks noChangeAspect="1"/>
          </p:cNvSpPr>
          <p:nvPr/>
        </p:nvSpPr>
        <p:spPr bwMode="auto">
          <a:xfrm>
            <a:off x="5062221" y="3193322"/>
            <a:ext cx="9713" cy="10049"/>
          </a:xfrm>
          <a:custGeom>
            <a:avLst/>
            <a:gdLst/>
            <a:ahLst/>
            <a:cxnLst>
              <a:cxn ang="0">
                <a:pos x="36" y="79"/>
              </a:cxn>
              <a:cxn ang="0">
                <a:pos x="28" y="79"/>
              </a:cxn>
              <a:cxn ang="0">
                <a:pos x="21" y="76"/>
              </a:cxn>
              <a:cxn ang="0">
                <a:pos x="16" y="74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6" y="7"/>
              </a:cxn>
              <a:cxn ang="0">
                <a:pos x="21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5" y="7"/>
              </a:cxn>
              <a:cxn ang="0">
                <a:pos x="60" y="11"/>
              </a:cxn>
              <a:cxn ang="0">
                <a:pos x="63" y="19"/>
              </a:cxn>
              <a:cxn ang="0">
                <a:pos x="66" y="24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6"/>
              </a:cxn>
              <a:cxn ang="0">
                <a:pos x="63" y="63"/>
              </a:cxn>
              <a:cxn ang="0">
                <a:pos x="60" y="69"/>
              </a:cxn>
              <a:cxn ang="0">
                <a:pos x="55" y="74"/>
              </a:cxn>
              <a:cxn ang="0">
                <a:pos x="48" y="76"/>
              </a:cxn>
              <a:cxn ang="0">
                <a:pos x="42" y="79"/>
              </a:cxn>
              <a:cxn ang="0">
                <a:pos x="36" y="79"/>
              </a:cxn>
              <a:cxn ang="0">
                <a:pos x="36" y="79"/>
              </a:cxn>
            </a:cxnLst>
            <a:rect l="0" t="0" r="r" b="b"/>
            <a:pathLst>
              <a:path w="70" h="79">
                <a:moveTo>
                  <a:pt x="36" y="79"/>
                </a:moveTo>
                <a:lnTo>
                  <a:pt x="28" y="79"/>
                </a:lnTo>
                <a:lnTo>
                  <a:pt x="21" y="76"/>
                </a:lnTo>
                <a:lnTo>
                  <a:pt x="16" y="74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6" y="7"/>
                </a:lnTo>
                <a:lnTo>
                  <a:pt x="21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5" y="7"/>
                </a:lnTo>
                <a:lnTo>
                  <a:pt x="60" y="11"/>
                </a:lnTo>
                <a:lnTo>
                  <a:pt x="63" y="19"/>
                </a:lnTo>
                <a:lnTo>
                  <a:pt x="66" y="24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6"/>
                </a:lnTo>
                <a:lnTo>
                  <a:pt x="63" y="63"/>
                </a:lnTo>
                <a:lnTo>
                  <a:pt x="60" y="69"/>
                </a:lnTo>
                <a:lnTo>
                  <a:pt x="55" y="74"/>
                </a:lnTo>
                <a:lnTo>
                  <a:pt x="48" y="76"/>
                </a:lnTo>
                <a:lnTo>
                  <a:pt x="42" y="79"/>
                </a:lnTo>
                <a:lnTo>
                  <a:pt x="36" y="79"/>
                </a:lnTo>
                <a:lnTo>
                  <a:pt x="36" y="7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7" name="Freeform 579"/>
          <p:cNvSpPr>
            <a:spLocks noChangeAspect="1"/>
          </p:cNvSpPr>
          <p:nvPr/>
        </p:nvSpPr>
        <p:spPr bwMode="auto">
          <a:xfrm>
            <a:off x="5045474" y="3194997"/>
            <a:ext cx="9378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8" name="Freeform 580"/>
          <p:cNvSpPr>
            <a:spLocks noChangeAspect="1"/>
          </p:cNvSpPr>
          <p:nvPr/>
        </p:nvSpPr>
        <p:spPr bwMode="auto">
          <a:xfrm>
            <a:off x="5045474" y="3194997"/>
            <a:ext cx="9378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29" name="Freeform 581"/>
          <p:cNvSpPr>
            <a:spLocks noChangeAspect="1"/>
          </p:cNvSpPr>
          <p:nvPr/>
        </p:nvSpPr>
        <p:spPr bwMode="auto">
          <a:xfrm>
            <a:off x="5029397" y="3194327"/>
            <a:ext cx="9713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9"/>
              </a:cxn>
              <a:cxn ang="0">
                <a:pos x="15" y="76"/>
              </a:cxn>
              <a:cxn ang="0">
                <a:pos x="10" y="70"/>
              </a:cxn>
              <a:cxn ang="0">
                <a:pos x="5" y="64"/>
              </a:cxn>
              <a:cxn ang="0">
                <a:pos x="2" y="57"/>
              </a:cxn>
              <a:cxn ang="0">
                <a:pos x="0" y="50"/>
              </a:cxn>
              <a:cxn ang="0">
                <a:pos x="0" y="41"/>
              </a:cxn>
              <a:cxn ang="0">
                <a:pos x="0" y="34"/>
              </a:cxn>
              <a:cxn ang="0">
                <a:pos x="2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8"/>
              </a:cxn>
              <a:cxn ang="0">
                <a:pos x="20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8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69" y="34"/>
              </a:cxn>
              <a:cxn ang="0">
                <a:pos x="70" y="41"/>
              </a:cxn>
              <a:cxn ang="0">
                <a:pos x="69" y="50"/>
              </a:cxn>
              <a:cxn ang="0">
                <a:pos x="67" y="57"/>
              </a:cxn>
              <a:cxn ang="0">
                <a:pos x="64" y="64"/>
              </a:cxn>
              <a:cxn ang="0">
                <a:pos x="59" y="70"/>
              </a:cxn>
              <a:cxn ang="0">
                <a:pos x="54" y="76"/>
              </a:cxn>
              <a:cxn ang="0">
                <a:pos x="48" y="79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0" y="79"/>
                </a:lnTo>
                <a:lnTo>
                  <a:pt x="15" y="76"/>
                </a:lnTo>
                <a:lnTo>
                  <a:pt x="10" y="70"/>
                </a:lnTo>
                <a:lnTo>
                  <a:pt x="5" y="64"/>
                </a:lnTo>
                <a:lnTo>
                  <a:pt x="2" y="57"/>
                </a:lnTo>
                <a:lnTo>
                  <a:pt x="0" y="50"/>
                </a:lnTo>
                <a:lnTo>
                  <a:pt x="0" y="41"/>
                </a:lnTo>
                <a:lnTo>
                  <a:pt x="0" y="34"/>
                </a:lnTo>
                <a:lnTo>
                  <a:pt x="2" y="25"/>
                </a:lnTo>
                <a:lnTo>
                  <a:pt x="5" y="19"/>
                </a:lnTo>
                <a:lnTo>
                  <a:pt x="10" y="12"/>
                </a:lnTo>
                <a:lnTo>
                  <a:pt x="15" y="8"/>
                </a:lnTo>
                <a:lnTo>
                  <a:pt x="20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8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69" y="34"/>
                </a:lnTo>
                <a:lnTo>
                  <a:pt x="70" y="41"/>
                </a:lnTo>
                <a:lnTo>
                  <a:pt x="69" y="50"/>
                </a:lnTo>
                <a:lnTo>
                  <a:pt x="67" y="57"/>
                </a:lnTo>
                <a:lnTo>
                  <a:pt x="64" y="64"/>
                </a:lnTo>
                <a:lnTo>
                  <a:pt x="59" y="70"/>
                </a:lnTo>
                <a:lnTo>
                  <a:pt x="54" y="76"/>
                </a:lnTo>
                <a:lnTo>
                  <a:pt x="48" y="79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0" name="Freeform 582"/>
          <p:cNvSpPr>
            <a:spLocks noChangeAspect="1"/>
          </p:cNvSpPr>
          <p:nvPr/>
        </p:nvSpPr>
        <p:spPr bwMode="auto">
          <a:xfrm>
            <a:off x="5029397" y="3194327"/>
            <a:ext cx="9713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9"/>
              </a:cxn>
              <a:cxn ang="0">
                <a:pos x="15" y="76"/>
              </a:cxn>
              <a:cxn ang="0">
                <a:pos x="10" y="70"/>
              </a:cxn>
              <a:cxn ang="0">
                <a:pos x="5" y="64"/>
              </a:cxn>
              <a:cxn ang="0">
                <a:pos x="2" y="57"/>
              </a:cxn>
              <a:cxn ang="0">
                <a:pos x="0" y="50"/>
              </a:cxn>
              <a:cxn ang="0">
                <a:pos x="0" y="41"/>
              </a:cxn>
              <a:cxn ang="0">
                <a:pos x="0" y="34"/>
              </a:cxn>
              <a:cxn ang="0">
                <a:pos x="2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8"/>
              </a:cxn>
              <a:cxn ang="0">
                <a:pos x="20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8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69" y="34"/>
              </a:cxn>
              <a:cxn ang="0">
                <a:pos x="70" y="41"/>
              </a:cxn>
              <a:cxn ang="0">
                <a:pos x="69" y="50"/>
              </a:cxn>
              <a:cxn ang="0">
                <a:pos x="67" y="57"/>
              </a:cxn>
              <a:cxn ang="0">
                <a:pos x="64" y="64"/>
              </a:cxn>
              <a:cxn ang="0">
                <a:pos x="59" y="70"/>
              </a:cxn>
              <a:cxn ang="0">
                <a:pos x="54" y="76"/>
              </a:cxn>
              <a:cxn ang="0">
                <a:pos x="48" y="79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0" y="79"/>
                </a:lnTo>
                <a:lnTo>
                  <a:pt x="15" y="76"/>
                </a:lnTo>
                <a:lnTo>
                  <a:pt x="10" y="70"/>
                </a:lnTo>
                <a:lnTo>
                  <a:pt x="5" y="64"/>
                </a:lnTo>
                <a:lnTo>
                  <a:pt x="2" y="57"/>
                </a:lnTo>
                <a:lnTo>
                  <a:pt x="0" y="50"/>
                </a:lnTo>
                <a:lnTo>
                  <a:pt x="0" y="41"/>
                </a:lnTo>
                <a:lnTo>
                  <a:pt x="0" y="34"/>
                </a:lnTo>
                <a:lnTo>
                  <a:pt x="2" y="25"/>
                </a:lnTo>
                <a:lnTo>
                  <a:pt x="5" y="19"/>
                </a:lnTo>
                <a:lnTo>
                  <a:pt x="10" y="12"/>
                </a:lnTo>
                <a:lnTo>
                  <a:pt x="15" y="8"/>
                </a:lnTo>
                <a:lnTo>
                  <a:pt x="20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8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69" y="34"/>
                </a:lnTo>
                <a:lnTo>
                  <a:pt x="70" y="41"/>
                </a:lnTo>
                <a:lnTo>
                  <a:pt x="69" y="50"/>
                </a:lnTo>
                <a:lnTo>
                  <a:pt x="67" y="57"/>
                </a:lnTo>
                <a:lnTo>
                  <a:pt x="64" y="64"/>
                </a:lnTo>
                <a:lnTo>
                  <a:pt x="59" y="70"/>
                </a:lnTo>
                <a:lnTo>
                  <a:pt x="54" y="76"/>
                </a:lnTo>
                <a:lnTo>
                  <a:pt x="48" y="79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1" name="Freeform 583"/>
          <p:cNvSpPr>
            <a:spLocks noChangeAspect="1"/>
          </p:cNvSpPr>
          <p:nvPr/>
        </p:nvSpPr>
        <p:spPr bwMode="auto">
          <a:xfrm>
            <a:off x="5010641" y="3194997"/>
            <a:ext cx="9713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4" y="0"/>
              </a:cxn>
              <a:cxn ang="0">
                <a:pos x="41" y="1"/>
              </a:cxn>
              <a:cxn ang="0">
                <a:pos x="48" y="4"/>
              </a:cxn>
              <a:cxn ang="0">
                <a:pos x="55" y="7"/>
              </a:cxn>
              <a:cxn ang="0">
                <a:pos x="60" y="13"/>
              </a:cxn>
              <a:cxn ang="0">
                <a:pos x="65" y="19"/>
              </a:cxn>
              <a:cxn ang="0">
                <a:pos x="67" y="26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8"/>
              </a:cxn>
              <a:cxn ang="0">
                <a:pos x="65" y="63"/>
              </a:cxn>
              <a:cxn ang="0">
                <a:pos x="60" y="69"/>
              </a:cxn>
              <a:cxn ang="0">
                <a:pos x="55" y="75"/>
              </a:cxn>
              <a:cxn ang="0">
                <a:pos x="48" y="78"/>
              </a:cxn>
              <a:cxn ang="0">
                <a:pos x="41" y="81"/>
              </a:cxn>
              <a:cxn ang="0">
                <a:pos x="34" y="81"/>
              </a:cxn>
            </a:cxnLst>
            <a:rect l="0" t="0" r="r" b="b"/>
            <a:pathLst>
              <a:path w="71" h="81">
                <a:moveTo>
                  <a:pt x="34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4" y="0"/>
                </a:lnTo>
                <a:lnTo>
                  <a:pt x="41" y="1"/>
                </a:lnTo>
                <a:lnTo>
                  <a:pt x="48" y="4"/>
                </a:lnTo>
                <a:lnTo>
                  <a:pt x="55" y="7"/>
                </a:lnTo>
                <a:lnTo>
                  <a:pt x="60" y="13"/>
                </a:lnTo>
                <a:lnTo>
                  <a:pt x="65" y="19"/>
                </a:lnTo>
                <a:lnTo>
                  <a:pt x="67" y="26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8"/>
                </a:lnTo>
                <a:lnTo>
                  <a:pt x="65" y="63"/>
                </a:lnTo>
                <a:lnTo>
                  <a:pt x="60" y="69"/>
                </a:lnTo>
                <a:lnTo>
                  <a:pt x="55" y="75"/>
                </a:lnTo>
                <a:lnTo>
                  <a:pt x="48" y="78"/>
                </a:lnTo>
                <a:lnTo>
                  <a:pt x="41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2" name="Freeform 584"/>
          <p:cNvSpPr>
            <a:spLocks noChangeAspect="1"/>
          </p:cNvSpPr>
          <p:nvPr/>
        </p:nvSpPr>
        <p:spPr bwMode="auto">
          <a:xfrm>
            <a:off x="5010641" y="3194997"/>
            <a:ext cx="9713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4" y="0"/>
              </a:cxn>
              <a:cxn ang="0">
                <a:pos x="41" y="1"/>
              </a:cxn>
              <a:cxn ang="0">
                <a:pos x="48" y="4"/>
              </a:cxn>
              <a:cxn ang="0">
                <a:pos x="55" y="7"/>
              </a:cxn>
              <a:cxn ang="0">
                <a:pos x="60" y="13"/>
              </a:cxn>
              <a:cxn ang="0">
                <a:pos x="65" y="19"/>
              </a:cxn>
              <a:cxn ang="0">
                <a:pos x="67" y="26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8"/>
              </a:cxn>
              <a:cxn ang="0">
                <a:pos x="65" y="63"/>
              </a:cxn>
              <a:cxn ang="0">
                <a:pos x="60" y="69"/>
              </a:cxn>
              <a:cxn ang="0">
                <a:pos x="55" y="75"/>
              </a:cxn>
              <a:cxn ang="0">
                <a:pos x="48" y="78"/>
              </a:cxn>
              <a:cxn ang="0">
                <a:pos x="41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71" h="81">
                <a:moveTo>
                  <a:pt x="34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4" y="0"/>
                </a:lnTo>
                <a:lnTo>
                  <a:pt x="41" y="1"/>
                </a:lnTo>
                <a:lnTo>
                  <a:pt x="48" y="4"/>
                </a:lnTo>
                <a:lnTo>
                  <a:pt x="55" y="7"/>
                </a:lnTo>
                <a:lnTo>
                  <a:pt x="60" y="13"/>
                </a:lnTo>
                <a:lnTo>
                  <a:pt x="65" y="19"/>
                </a:lnTo>
                <a:lnTo>
                  <a:pt x="67" y="26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8"/>
                </a:lnTo>
                <a:lnTo>
                  <a:pt x="65" y="63"/>
                </a:lnTo>
                <a:lnTo>
                  <a:pt x="60" y="69"/>
                </a:lnTo>
                <a:lnTo>
                  <a:pt x="55" y="75"/>
                </a:lnTo>
                <a:lnTo>
                  <a:pt x="48" y="78"/>
                </a:lnTo>
                <a:lnTo>
                  <a:pt x="41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3" name="Freeform 585"/>
          <p:cNvSpPr>
            <a:spLocks noChangeAspect="1"/>
          </p:cNvSpPr>
          <p:nvPr/>
        </p:nvSpPr>
        <p:spPr bwMode="auto">
          <a:xfrm>
            <a:off x="4994229" y="3194997"/>
            <a:ext cx="9378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1" y="78"/>
              </a:cxn>
              <a:cxn ang="0">
                <a:pos x="16" y="75"/>
              </a:cxn>
              <a:cxn ang="0">
                <a:pos x="11" y="69"/>
              </a:cxn>
              <a:cxn ang="0">
                <a:pos x="6" y="63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6" y="19"/>
              </a:cxn>
              <a:cxn ang="0">
                <a:pos x="11" y="13"/>
              </a:cxn>
              <a:cxn ang="0">
                <a:pos x="16" y="7"/>
              </a:cxn>
              <a:cxn ang="0">
                <a:pos x="21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5" y="7"/>
              </a:cxn>
              <a:cxn ang="0">
                <a:pos x="60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60" y="69"/>
              </a:cxn>
              <a:cxn ang="0">
                <a:pos x="55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1" y="78"/>
                </a:lnTo>
                <a:lnTo>
                  <a:pt x="16" y="75"/>
                </a:lnTo>
                <a:lnTo>
                  <a:pt x="11" y="69"/>
                </a:lnTo>
                <a:lnTo>
                  <a:pt x="6" y="63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6" y="19"/>
                </a:lnTo>
                <a:lnTo>
                  <a:pt x="11" y="13"/>
                </a:lnTo>
                <a:lnTo>
                  <a:pt x="16" y="7"/>
                </a:lnTo>
                <a:lnTo>
                  <a:pt x="21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5" y="7"/>
                </a:lnTo>
                <a:lnTo>
                  <a:pt x="60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60" y="69"/>
                </a:lnTo>
                <a:lnTo>
                  <a:pt x="55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4" name="Freeform 586"/>
          <p:cNvSpPr>
            <a:spLocks noChangeAspect="1"/>
          </p:cNvSpPr>
          <p:nvPr/>
        </p:nvSpPr>
        <p:spPr bwMode="auto">
          <a:xfrm>
            <a:off x="4994229" y="3194997"/>
            <a:ext cx="9378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1" y="78"/>
              </a:cxn>
              <a:cxn ang="0">
                <a:pos x="16" y="75"/>
              </a:cxn>
              <a:cxn ang="0">
                <a:pos x="11" y="69"/>
              </a:cxn>
              <a:cxn ang="0">
                <a:pos x="6" y="63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6" y="19"/>
              </a:cxn>
              <a:cxn ang="0">
                <a:pos x="11" y="13"/>
              </a:cxn>
              <a:cxn ang="0">
                <a:pos x="16" y="7"/>
              </a:cxn>
              <a:cxn ang="0">
                <a:pos x="21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5" y="7"/>
              </a:cxn>
              <a:cxn ang="0">
                <a:pos x="60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60" y="69"/>
              </a:cxn>
              <a:cxn ang="0">
                <a:pos x="55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1" y="78"/>
                </a:lnTo>
                <a:lnTo>
                  <a:pt x="16" y="75"/>
                </a:lnTo>
                <a:lnTo>
                  <a:pt x="11" y="69"/>
                </a:lnTo>
                <a:lnTo>
                  <a:pt x="6" y="63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6" y="19"/>
                </a:lnTo>
                <a:lnTo>
                  <a:pt x="11" y="13"/>
                </a:lnTo>
                <a:lnTo>
                  <a:pt x="16" y="7"/>
                </a:lnTo>
                <a:lnTo>
                  <a:pt x="21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5" y="7"/>
                </a:lnTo>
                <a:lnTo>
                  <a:pt x="60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60" y="69"/>
                </a:lnTo>
                <a:lnTo>
                  <a:pt x="55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5" name="Freeform 587"/>
          <p:cNvSpPr>
            <a:spLocks noChangeAspect="1"/>
          </p:cNvSpPr>
          <p:nvPr/>
        </p:nvSpPr>
        <p:spPr bwMode="auto">
          <a:xfrm>
            <a:off x="4979492" y="3196337"/>
            <a:ext cx="9378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60" y="11"/>
              </a:cxn>
              <a:cxn ang="0">
                <a:pos x="63" y="19"/>
              </a:cxn>
              <a:cxn ang="0">
                <a:pos x="66" y="24"/>
              </a:cxn>
              <a:cxn ang="0">
                <a:pos x="68" y="33"/>
              </a:cxn>
              <a:cxn ang="0">
                <a:pos x="70" y="40"/>
              </a:cxn>
              <a:cxn ang="0">
                <a:pos x="68" y="49"/>
              </a:cxn>
              <a:cxn ang="0">
                <a:pos x="66" y="56"/>
              </a:cxn>
              <a:cxn ang="0">
                <a:pos x="63" y="64"/>
              </a:cxn>
              <a:cxn ang="0">
                <a:pos x="60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60" y="11"/>
                </a:lnTo>
                <a:lnTo>
                  <a:pt x="63" y="19"/>
                </a:lnTo>
                <a:lnTo>
                  <a:pt x="66" y="24"/>
                </a:lnTo>
                <a:lnTo>
                  <a:pt x="68" y="33"/>
                </a:lnTo>
                <a:lnTo>
                  <a:pt x="70" y="40"/>
                </a:lnTo>
                <a:lnTo>
                  <a:pt x="68" y="49"/>
                </a:lnTo>
                <a:lnTo>
                  <a:pt x="66" y="56"/>
                </a:lnTo>
                <a:lnTo>
                  <a:pt x="63" y="64"/>
                </a:lnTo>
                <a:lnTo>
                  <a:pt x="60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6" name="Freeform 588"/>
          <p:cNvSpPr>
            <a:spLocks noChangeAspect="1"/>
          </p:cNvSpPr>
          <p:nvPr/>
        </p:nvSpPr>
        <p:spPr bwMode="auto">
          <a:xfrm>
            <a:off x="4979492" y="3196337"/>
            <a:ext cx="9378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60" y="11"/>
              </a:cxn>
              <a:cxn ang="0">
                <a:pos x="63" y="19"/>
              </a:cxn>
              <a:cxn ang="0">
                <a:pos x="66" y="24"/>
              </a:cxn>
              <a:cxn ang="0">
                <a:pos x="68" y="33"/>
              </a:cxn>
              <a:cxn ang="0">
                <a:pos x="70" y="40"/>
              </a:cxn>
              <a:cxn ang="0">
                <a:pos x="68" y="49"/>
              </a:cxn>
              <a:cxn ang="0">
                <a:pos x="66" y="56"/>
              </a:cxn>
              <a:cxn ang="0">
                <a:pos x="63" y="64"/>
              </a:cxn>
              <a:cxn ang="0">
                <a:pos x="60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60" y="11"/>
                </a:lnTo>
                <a:lnTo>
                  <a:pt x="63" y="19"/>
                </a:lnTo>
                <a:lnTo>
                  <a:pt x="66" y="24"/>
                </a:lnTo>
                <a:lnTo>
                  <a:pt x="68" y="33"/>
                </a:lnTo>
                <a:lnTo>
                  <a:pt x="70" y="40"/>
                </a:lnTo>
                <a:lnTo>
                  <a:pt x="68" y="49"/>
                </a:lnTo>
                <a:lnTo>
                  <a:pt x="66" y="56"/>
                </a:lnTo>
                <a:lnTo>
                  <a:pt x="63" y="64"/>
                </a:lnTo>
                <a:lnTo>
                  <a:pt x="60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7" name="Freeform 589"/>
          <p:cNvSpPr>
            <a:spLocks noChangeAspect="1"/>
          </p:cNvSpPr>
          <p:nvPr/>
        </p:nvSpPr>
        <p:spPr bwMode="auto">
          <a:xfrm>
            <a:off x="4965759" y="319667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7" y="5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1"/>
              </a:cxn>
              <a:cxn ang="0">
                <a:pos x="69" y="49"/>
              </a:cxn>
              <a:cxn ang="0">
                <a:pos x="66" y="58"/>
              </a:cxn>
              <a:cxn ang="0">
                <a:pos x="64" y="64"/>
              </a:cxn>
              <a:cxn ang="0">
                <a:pos x="59" y="70"/>
              </a:cxn>
              <a:cxn ang="0">
                <a:pos x="54" y="75"/>
              </a:cxn>
              <a:cxn ang="0">
                <a:pos x="47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7" y="5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1"/>
                </a:lnTo>
                <a:lnTo>
                  <a:pt x="69" y="49"/>
                </a:lnTo>
                <a:lnTo>
                  <a:pt x="66" y="58"/>
                </a:lnTo>
                <a:lnTo>
                  <a:pt x="64" y="64"/>
                </a:lnTo>
                <a:lnTo>
                  <a:pt x="59" y="70"/>
                </a:lnTo>
                <a:lnTo>
                  <a:pt x="54" y="75"/>
                </a:lnTo>
                <a:lnTo>
                  <a:pt x="47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8" name="Freeform 590"/>
          <p:cNvSpPr>
            <a:spLocks noChangeAspect="1"/>
          </p:cNvSpPr>
          <p:nvPr/>
        </p:nvSpPr>
        <p:spPr bwMode="auto">
          <a:xfrm>
            <a:off x="4965759" y="319667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7" y="5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1"/>
              </a:cxn>
              <a:cxn ang="0">
                <a:pos x="69" y="49"/>
              </a:cxn>
              <a:cxn ang="0">
                <a:pos x="66" y="58"/>
              </a:cxn>
              <a:cxn ang="0">
                <a:pos x="64" y="64"/>
              </a:cxn>
              <a:cxn ang="0">
                <a:pos x="59" y="70"/>
              </a:cxn>
              <a:cxn ang="0">
                <a:pos x="54" y="75"/>
              </a:cxn>
              <a:cxn ang="0">
                <a:pos x="47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7" y="5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1"/>
                </a:lnTo>
                <a:lnTo>
                  <a:pt x="69" y="49"/>
                </a:lnTo>
                <a:lnTo>
                  <a:pt x="66" y="58"/>
                </a:lnTo>
                <a:lnTo>
                  <a:pt x="64" y="64"/>
                </a:lnTo>
                <a:lnTo>
                  <a:pt x="59" y="70"/>
                </a:lnTo>
                <a:lnTo>
                  <a:pt x="54" y="75"/>
                </a:lnTo>
                <a:lnTo>
                  <a:pt x="47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39" name="Freeform 591"/>
          <p:cNvSpPr>
            <a:spLocks noChangeAspect="1"/>
          </p:cNvSpPr>
          <p:nvPr/>
        </p:nvSpPr>
        <p:spPr bwMode="auto">
          <a:xfrm>
            <a:off x="4950352" y="3197342"/>
            <a:ext cx="9713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4" y="75"/>
              </a:cxn>
              <a:cxn ang="0">
                <a:pos x="9" y="69"/>
              </a:cxn>
              <a:cxn ang="0">
                <a:pos x="6" y="63"/>
              </a:cxn>
              <a:cxn ang="0">
                <a:pos x="3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3" y="26"/>
              </a:cxn>
              <a:cxn ang="0">
                <a:pos x="6" y="18"/>
              </a:cxn>
              <a:cxn ang="0">
                <a:pos x="9" y="13"/>
              </a:cxn>
              <a:cxn ang="0">
                <a:pos x="14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3" y="7"/>
              </a:cxn>
              <a:cxn ang="0">
                <a:pos x="60" y="13"/>
              </a:cxn>
              <a:cxn ang="0">
                <a:pos x="64" y="18"/>
              </a:cxn>
              <a:cxn ang="0">
                <a:pos x="66" y="26"/>
              </a:cxn>
              <a:cxn ang="0">
                <a:pos x="69" y="34"/>
              </a:cxn>
              <a:cxn ang="0">
                <a:pos x="70" y="42"/>
              </a:cxn>
              <a:cxn ang="0">
                <a:pos x="69" y="50"/>
              </a:cxn>
              <a:cxn ang="0">
                <a:pos x="66" y="57"/>
              </a:cxn>
              <a:cxn ang="0">
                <a:pos x="64" y="63"/>
              </a:cxn>
              <a:cxn ang="0">
                <a:pos x="60" y="69"/>
              </a:cxn>
              <a:cxn ang="0">
                <a:pos x="53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4" y="75"/>
                </a:lnTo>
                <a:lnTo>
                  <a:pt x="9" y="69"/>
                </a:lnTo>
                <a:lnTo>
                  <a:pt x="6" y="63"/>
                </a:lnTo>
                <a:lnTo>
                  <a:pt x="3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3" y="26"/>
                </a:lnTo>
                <a:lnTo>
                  <a:pt x="6" y="18"/>
                </a:lnTo>
                <a:lnTo>
                  <a:pt x="9" y="13"/>
                </a:lnTo>
                <a:lnTo>
                  <a:pt x="14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3" y="7"/>
                </a:lnTo>
                <a:lnTo>
                  <a:pt x="60" y="13"/>
                </a:lnTo>
                <a:lnTo>
                  <a:pt x="64" y="18"/>
                </a:lnTo>
                <a:lnTo>
                  <a:pt x="66" y="26"/>
                </a:lnTo>
                <a:lnTo>
                  <a:pt x="69" y="34"/>
                </a:lnTo>
                <a:lnTo>
                  <a:pt x="70" y="42"/>
                </a:lnTo>
                <a:lnTo>
                  <a:pt x="69" y="50"/>
                </a:lnTo>
                <a:lnTo>
                  <a:pt x="66" y="57"/>
                </a:lnTo>
                <a:lnTo>
                  <a:pt x="64" y="63"/>
                </a:lnTo>
                <a:lnTo>
                  <a:pt x="60" y="69"/>
                </a:lnTo>
                <a:lnTo>
                  <a:pt x="53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0" name="Freeform 592"/>
          <p:cNvSpPr>
            <a:spLocks noChangeAspect="1"/>
          </p:cNvSpPr>
          <p:nvPr/>
        </p:nvSpPr>
        <p:spPr bwMode="auto">
          <a:xfrm>
            <a:off x="4950352" y="3197342"/>
            <a:ext cx="9713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4" y="75"/>
              </a:cxn>
              <a:cxn ang="0">
                <a:pos x="9" y="69"/>
              </a:cxn>
              <a:cxn ang="0">
                <a:pos x="6" y="63"/>
              </a:cxn>
              <a:cxn ang="0">
                <a:pos x="3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3" y="26"/>
              </a:cxn>
              <a:cxn ang="0">
                <a:pos x="6" y="18"/>
              </a:cxn>
              <a:cxn ang="0">
                <a:pos x="9" y="13"/>
              </a:cxn>
              <a:cxn ang="0">
                <a:pos x="14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3" y="7"/>
              </a:cxn>
              <a:cxn ang="0">
                <a:pos x="60" y="13"/>
              </a:cxn>
              <a:cxn ang="0">
                <a:pos x="64" y="18"/>
              </a:cxn>
              <a:cxn ang="0">
                <a:pos x="66" y="26"/>
              </a:cxn>
              <a:cxn ang="0">
                <a:pos x="69" y="34"/>
              </a:cxn>
              <a:cxn ang="0">
                <a:pos x="70" y="42"/>
              </a:cxn>
              <a:cxn ang="0">
                <a:pos x="69" y="50"/>
              </a:cxn>
              <a:cxn ang="0">
                <a:pos x="66" y="57"/>
              </a:cxn>
              <a:cxn ang="0">
                <a:pos x="64" y="63"/>
              </a:cxn>
              <a:cxn ang="0">
                <a:pos x="60" y="69"/>
              </a:cxn>
              <a:cxn ang="0">
                <a:pos x="53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4" y="75"/>
                </a:lnTo>
                <a:lnTo>
                  <a:pt x="9" y="69"/>
                </a:lnTo>
                <a:lnTo>
                  <a:pt x="6" y="63"/>
                </a:lnTo>
                <a:lnTo>
                  <a:pt x="3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3" y="26"/>
                </a:lnTo>
                <a:lnTo>
                  <a:pt x="6" y="18"/>
                </a:lnTo>
                <a:lnTo>
                  <a:pt x="9" y="13"/>
                </a:lnTo>
                <a:lnTo>
                  <a:pt x="14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3" y="7"/>
                </a:lnTo>
                <a:lnTo>
                  <a:pt x="60" y="13"/>
                </a:lnTo>
                <a:lnTo>
                  <a:pt x="64" y="18"/>
                </a:lnTo>
                <a:lnTo>
                  <a:pt x="66" y="26"/>
                </a:lnTo>
                <a:lnTo>
                  <a:pt x="69" y="34"/>
                </a:lnTo>
                <a:lnTo>
                  <a:pt x="70" y="42"/>
                </a:lnTo>
                <a:lnTo>
                  <a:pt x="69" y="50"/>
                </a:lnTo>
                <a:lnTo>
                  <a:pt x="66" y="57"/>
                </a:lnTo>
                <a:lnTo>
                  <a:pt x="64" y="63"/>
                </a:lnTo>
                <a:lnTo>
                  <a:pt x="60" y="69"/>
                </a:lnTo>
                <a:lnTo>
                  <a:pt x="53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1" name="Freeform 593"/>
          <p:cNvSpPr>
            <a:spLocks noChangeAspect="1"/>
          </p:cNvSpPr>
          <p:nvPr/>
        </p:nvSpPr>
        <p:spPr bwMode="auto">
          <a:xfrm>
            <a:off x="4933941" y="3197342"/>
            <a:ext cx="9378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3" y="75"/>
              </a:cxn>
              <a:cxn ang="0">
                <a:pos x="8" y="69"/>
              </a:cxn>
              <a:cxn ang="0">
                <a:pos x="5" y="63"/>
              </a:cxn>
              <a:cxn ang="0">
                <a:pos x="2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2" y="26"/>
              </a:cxn>
              <a:cxn ang="0">
                <a:pos x="5" y="18"/>
              </a:cxn>
              <a:cxn ang="0">
                <a:pos x="8" y="13"/>
              </a:cxn>
              <a:cxn ang="0">
                <a:pos x="13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4"/>
              </a:cxn>
              <a:cxn ang="0">
                <a:pos x="69" y="42"/>
              </a:cxn>
              <a:cxn ang="0">
                <a:pos x="68" y="50"/>
              </a:cxn>
              <a:cxn ang="0">
                <a:pos x="65" y="57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3" y="75"/>
                </a:lnTo>
                <a:lnTo>
                  <a:pt x="8" y="69"/>
                </a:lnTo>
                <a:lnTo>
                  <a:pt x="5" y="63"/>
                </a:lnTo>
                <a:lnTo>
                  <a:pt x="2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5" y="18"/>
                </a:lnTo>
                <a:lnTo>
                  <a:pt x="8" y="13"/>
                </a:lnTo>
                <a:lnTo>
                  <a:pt x="13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4"/>
                </a:lnTo>
                <a:lnTo>
                  <a:pt x="69" y="42"/>
                </a:lnTo>
                <a:lnTo>
                  <a:pt x="68" y="50"/>
                </a:lnTo>
                <a:lnTo>
                  <a:pt x="65" y="57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2" name="Freeform 594"/>
          <p:cNvSpPr>
            <a:spLocks noChangeAspect="1"/>
          </p:cNvSpPr>
          <p:nvPr/>
        </p:nvSpPr>
        <p:spPr bwMode="auto">
          <a:xfrm>
            <a:off x="4933941" y="3197342"/>
            <a:ext cx="9378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3" y="75"/>
              </a:cxn>
              <a:cxn ang="0">
                <a:pos x="8" y="69"/>
              </a:cxn>
              <a:cxn ang="0">
                <a:pos x="5" y="63"/>
              </a:cxn>
              <a:cxn ang="0">
                <a:pos x="2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2" y="26"/>
              </a:cxn>
              <a:cxn ang="0">
                <a:pos x="5" y="18"/>
              </a:cxn>
              <a:cxn ang="0">
                <a:pos x="8" y="13"/>
              </a:cxn>
              <a:cxn ang="0">
                <a:pos x="13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4"/>
              </a:cxn>
              <a:cxn ang="0">
                <a:pos x="69" y="42"/>
              </a:cxn>
              <a:cxn ang="0">
                <a:pos x="68" y="50"/>
              </a:cxn>
              <a:cxn ang="0">
                <a:pos x="65" y="57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3" y="75"/>
                </a:lnTo>
                <a:lnTo>
                  <a:pt x="8" y="69"/>
                </a:lnTo>
                <a:lnTo>
                  <a:pt x="5" y="63"/>
                </a:lnTo>
                <a:lnTo>
                  <a:pt x="2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5" y="18"/>
                </a:lnTo>
                <a:lnTo>
                  <a:pt x="8" y="13"/>
                </a:lnTo>
                <a:lnTo>
                  <a:pt x="13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4"/>
                </a:lnTo>
                <a:lnTo>
                  <a:pt x="69" y="42"/>
                </a:lnTo>
                <a:lnTo>
                  <a:pt x="68" y="50"/>
                </a:lnTo>
                <a:lnTo>
                  <a:pt x="65" y="57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3" name="Freeform 595"/>
          <p:cNvSpPr>
            <a:spLocks noChangeAspect="1"/>
          </p:cNvSpPr>
          <p:nvPr/>
        </p:nvSpPr>
        <p:spPr bwMode="auto">
          <a:xfrm>
            <a:off x="4916189" y="3196337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9"/>
              </a:cxn>
              <a:cxn ang="0">
                <a:pos x="67" y="24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9"/>
                </a:lnTo>
                <a:lnTo>
                  <a:pt x="67" y="24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4" name="Freeform 596"/>
          <p:cNvSpPr>
            <a:spLocks noChangeAspect="1"/>
          </p:cNvSpPr>
          <p:nvPr/>
        </p:nvSpPr>
        <p:spPr bwMode="auto">
          <a:xfrm>
            <a:off x="4916189" y="3196337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9"/>
              </a:cxn>
              <a:cxn ang="0">
                <a:pos x="67" y="24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9"/>
                </a:lnTo>
                <a:lnTo>
                  <a:pt x="67" y="24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5" name="Freeform 597"/>
          <p:cNvSpPr>
            <a:spLocks noChangeAspect="1"/>
          </p:cNvSpPr>
          <p:nvPr/>
        </p:nvSpPr>
        <p:spPr bwMode="auto">
          <a:xfrm>
            <a:off x="4899107" y="3196672"/>
            <a:ext cx="9713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4" y="7"/>
              </a:cxn>
              <a:cxn ang="0">
                <a:pos x="60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70" y="41"/>
              </a:cxn>
              <a:cxn ang="0">
                <a:pos x="68" y="49"/>
              </a:cxn>
              <a:cxn ang="0">
                <a:pos x="66" y="58"/>
              </a:cxn>
              <a:cxn ang="0">
                <a:pos x="63" y="64"/>
              </a:cxn>
              <a:cxn ang="0">
                <a:pos x="60" y="70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4" y="7"/>
                </a:lnTo>
                <a:lnTo>
                  <a:pt x="60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70" y="41"/>
                </a:lnTo>
                <a:lnTo>
                  <a:pt x="68" y="49"/>
                </a:lnTo>
                <a:lnTo>
                  <a:pt x="66" y="58"/>
                </a:lnTo>
                <a:lnTo>
                  <a:pt x="63" y="64"/>
                </a:lnTo>
                <a:lnTo>
                  <a:pt x="60" y="70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6" name="Freeform 598"/>
          <p:cNvSpPr>
            <a:spLocks noChangeAspect="1"/>
          </p:cNvSpPr>
          <p:nvPr/>
        </p:nvSpPr>
        <p:spPr bwMode="auto">
          <a:xfrm>
            <a:off x="4899107" y="3196672"/>
            <a:ext cx="9713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4" y="7"/>
              </a:cxn>
              <a:cxn ang="0">
                <a:pos x="60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70" y="41"/>
              </a:cxn>
              <a:cxn ang="0">
                <a:pos x="68" y="49"/>
              </a:cxn>
              <a:cxn ang="0">
                <a:pos x="66" y="58"/>
              </a:cxn>
              <a:cxn ang="0">
                <a:pos x="63" y="64"/>
              </a:cxn>
              <a:cxn ang="0">
                <a:pos x="60" y="70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4" y="7"/>
                </a:lnTo>
                <a:lnTo>
                  <a:pt x="60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70" y="41"/>
                </a:lnTo>
                <a:lnTo>
                  <a:pt x="68" y="49"/>
                </a:lnTo>
                <a:lnTo>
                  <a:pt x="66" y="58"/>
                </a:lnTo>
                <a:lnTo>
                  <a:pt x="63" y="64"/>
                </a:lnTo>
                <a:lnTo>
                  <a:pt x="60" y="70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7" name="Freeform 599"/>
          <p:cNvSpPr>
            <a:spLocks noChangeAspect="1"/>
          </p:cNvSpPr>
          <p:nvPr/>
        </p:nvSpPr>
        <p:spPr bwMode="auto">
          <a:xfrm>
            <a:off x="4882025" y="3198346"/>
            <a:ext cx="9713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10" y="11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50" y="4"/>
              </a:cxn>
              <a:cxn ang="0">
                <a:pos x="55" y="7"/>
              </a:cxn>
              <a:cxn ang="0">
                <a:pos x="61" y="11"/>
              </a:cxn>
              <a:cxn ang="0">
                <a:pos x="65" y="18"/>
              </a:cxn>
              <a:cxn ang="0">
                <a:pos x="67" y="24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5" y="63"/>
              </a:cxn>
              <a:cxn ang="0">
                <a:pos x="61" y="69"/>
              </a:cxn>
              <a:cxn ang="0">
                <a:pos x="55" y="75"/>
              </a:cxn>
              <a:cxn ang="0">
                <a:pos x="50" y="78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1" h="81">
                <a:moveTo>
                  <a:pt x="36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10" y="11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50" y="4"/>
                </a:lnTo>
                <a:lnTo>
                  <a:pt x="55" y="7"/>
                </a:lnTo>
                <a:lnTo>
                  <a:pt x="61" y="11"/>
                </a:lnTo>
                <a:lnTo>
                  <a:pt x="65" y="18"/>
                </a:lnTo>
                <a:lnTo>
                  <a:pt x="67" y="24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5" y="63"/>
                </a:lnTo>
                <a:lnTo>
                  <a:pt x="61" y="69"/>
                </a:lnTo>
                <a:lnTo>
                  <a:pt x="55" y="75"/>
                </a:lnTo>
                <a:lnTo>
                  <a:pt x="50" y="78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8" name="Freeform 600"/>
          <p:cNvSpPr>
            <a:spLocks noChangeAspect="1"/>
          </p:cNvSpPr>
          <p:nvPr/>
        </p:nvSpPr>
        <p:spPr bwMode="auto">
          <a:xfrm>
            <a:off x="4882025" y="3198346"/>
            <a:ext cx="9713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10" y="11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6" y="0"/>
              </a:cxn>
              <a:cxn ang="0">
                <a:pos x="42" y="1"/>
              </a:cxn>
              <a:cxn ang="0">
                <a:pos x="50" y="4"/>
              </a:cxn>
              <a:cxn ang="0">
                <a:pos x="55" y="7"/>
              </a:cxn>
              <a:cxn ang="0">
                <a:pos x="61" y="11"/>
              </a:cxn>
              <a:cxn ang="0">
                <a:pos x="65" y="18"/>
              </a:cxn>
              <a:cxn ang="0">
                <a:pos x="67" y="24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5" y="63"/>
              </a:cxn>
              <a:cxn ang="0">
                <a:pos x="61" y="69"/>
              </a:cxn>
              <a:cxn ang="0">
                <a:pos x="55" y="75"/>
              </a:cxn>
              <a:cxn ang="0">
                <a:pos x="50" y="78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1" h="81">
                <a:moveTo>
                  <a:pt x="36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10" y="11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6" y="0"/>
                </a:lnTo>
                <a:lnTo>
                  <a:pt x="42" y="1"/>
                </a:lnTo>
                <a:lnTo>
                  <a:pt x="50" y="4"/>
                </a:lnTo>
                <a:lnTo>
                  <a:pt x="55" y="7"/>
                </a:lnTo>
                <a:lnTo>
                  <a:pt x="61" y="11"/>
                </a:lnTo>
                <a:lnTo>
                  <a:pt x="65" y="18"/>
                </a:lnTo>
                <a:lnTo>
                  <a:pt x="67" y="24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5" y="63"/>
                </a:lnTo>
                <a:lnTo>
                  <a:pt x="61" y="69"/>
                </a:lnTo>
                <a:lnTo>
                  <a:pt x="55" y="75"/>
                </a:lnTo>
                <a:lnTo>
                  <a:pt x="50" y="78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49" name="Freeform 601"/>
          <p:cNvSpPr>
            <a:spLocks noChangeAspect="1"/>
          </p:cNvSpPr>
          <p:nvPr/>
        </p:nvSpPr>
        <p:spPr bwMode="auto">
          <a:xfrm>
            <a:off x="4864944" y="3198011"/>
            <a:ext cx="9378" cy="9714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7" y="80"/>
              </a:cxn>
              <a:cxn ang="0">
                <a:pos x="21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3"/>
              </a:cxn>
              <a:cxn ang="0">
                <a:pos x="2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9"/>
              </a:cxn>
              <a:cxn ang="0">
                <a:pos x="10" y="13"/>
              </a:cxn>
              <a:cxn ang="0">
                <a:pos x="15" y="8"/>
              </a:cxn>
              <a:cxn ang="0">
                <a:pos x="21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8"/>
              </a:cxn>
              <a:cxn ang="0">
                <a:pos x="59" y="13"/>
              </a:cxn>
              <a:cxn ang="0">
                <a:pos x="64" y="19"/>
              </a:cxn>
              <a:cxn ang="0">
                <a:pos x="67" y="25"/>
              </a:cxn>
              <a:cxn ang="0">
                <a:pos x="69" y="32"/>
              </a:cxn>
              <a:cxn ang="0">
                <a:pos x="70" y="39"/>
              </a:cxn>
              <a:cxn ang="0">
                <a:pos x="69" y="48"/>
              </a:cxn>
              <a:cxn ang="0">
                <a:pos x="67" y="57"/>
              </a:cxn>
              <a:cxn ang="0">
                <a:pos x="64" y="63"/>
              </a:cxn>
              <a:cxn ang="0">
                <a:pos x="59" y="68"/>
              </a:cxn>
              <a:cxn ang="0">
                <a:pos x="54" y="74"/>
              </a:cxn>
              <a:cxn ang="0">
                <a:pos x="48" y="77"/>
              </a:cxn>
              <a:cxn ang="0">
                <a:pos x="41" y="80"/>
              </a:cxn>
              <a:cxn ang="0">
                <a:pos x="35" y="80"/>
              </a:cxn>
            </a:cxnLst>
            <a:rect l="0" t="0" r="r" b="b"/>
            <a:pathLst>
              <a:path w="70" h="80">
                <a:moveTo>
                  <a:pt x="35" y="80"/>
                </a:moveTo>
                <a:lnTo>
                  <a:pt x="27" y="80"/>
                </a:lnTo>
                <a:lnTo>
                  <a:pt x="21" y="77"/>
                </a:lnTo>
                <a:lnTo>
                  <a:pt x="15" y="74"/>
                </a:lnTo>
                <a:lnTo>
                  <a:pt x="10" y="68"/>
                </a:lnTo>
                <a:lnTo>
                  <a:pt x="5" y="63"/>
                </a:lnTo>
                <a:lnTo>
                  <a:pt x="2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9"/>
                </a:lnTo>
                <a:lnTo>
                  <a:pt x="10" y="13"/>
                </a:lnTo>
                <a:lnTo>
                  <a:pt x="15" y="8"/>
                </a:lnTo>
                <a:lnTo>
                  <a:pt x="21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8"/>
                </a:lnTo>
                <a:lnTo>
                  <a:pt x="59" y="13"/>
                </a:lnTo>
                <a:lnTo>
                  <a:pt x="64" y="19"/>
                </a:lnTo>
                <a:lnTo>
                  <a:pt x="67" y="25"/>
                </a:lnTo>
                <a:lnTo>
                  <a:pt x="69" y="32"/>
                </a:lnTo>
                <a:lnTo>
                  <a:pt x="70" y="39"/>
                </a:lnTo>
                <a:lnTo>
                  <a:pt x="69" y="48"/>
                </a:lnTo>
                <a:lnTo>
                  <a:pt x="67" y="57"/>
                </a:lnTo>
                <a:lnTo>
                  <a:pt x="64" y="63"/>
                </a:lnTo>
                <a:lnTo>
                  <a:pt x="59" y="68"/>
                </a:lnTo>
                <a:lnTo>
                  <a:pt x="54" y="74"/>
                </a:lnTo>
                <a:lnTo>
                  <a:pt x="48" y="77"/>
                </a:lnTo>
                <a:lnTo>
                  <a:pt x="41" y="80"/>
                </a:lnTo>
                <a:lnTo>
                  <a:pt x="35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0" name="Freeform 602"/>
          <p:cNvSpPr>
            <a:spLocks noChangeAspect="1"/>
          </p:cNvSpPr>
          <p:nvPr/>
        </p:nvSpPr>
        <p:spPr bwMode="auto">
          <a:xfrm>
            <a:off x="4864944" y="3198011"/>
            <a:ext cx="9378" cy="9714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7" y="80"/>
              </a:cxn>
              <a:cxn ang="0">
                <a:pos x="21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3"/>
              </a:cxn>
              <a:cxn ang="0">
                <a:pos x="2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9"/>
              </a:cxn>
              <a:cxn ang="0">
                <a:pos x="10" y="13"/>
              </a:cxn>
              <a:cxn ang="0">
                <a:pos x="15" y="8"/>
              </a:cxn>
              <a:cxn ang="0">
                <a:pos x="21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8"/>
              </a:cxn>
              <a:cxn ang="0">
                <a:pos x="59" y="13"/>
              </a:cxn>
              <a:cxn ang="0">
                <a:pos x="64" y="19"/>
              </a:cxn>
              <a:cxn ang="0">
                <a:pos x="67" y="25"/>
              </a:cxn>
              <a:cxn ang="0">
                <a:pos x="69" y="32"/>
              </a:cxn>
              <a:cxn ang="0">
                <a:pos x="70" y="39"/>
              </a:cxn>
              <a:cxn ang="0">
                <a:pos x="69" y="48"/>
              </a:cxn>
              <a:cxn ang="0">
                <a:pos x="67" y="57"/>
              </a:cxn>
              <a:cxn ang="0">
                <a:pos x="64" y="63"/>
              </a:cxn>
              <a:cxn ang="0">
                <a:pos x="59" y="68"/>
              </a:cxn>
              <a:cxn ang="0">
                <a:pos x="54" y="74"/>
              </a:cxn>
              <a:cxn ang="0">
                <a:pos x="48" y="77"/>
              </a:cxn>
              <a:cxn ang="0">
                <a:pos x="41" y="80"/>
              </a:cxn>
              <a:cxn ang="0">
                <a:pos x="35" y="80"/>
              </a:cxn>
              <a:cxn ang="0">
                <a:pos x="35" y="80"/>
              </a:cxn>
            </a:cxnLst>
            <a:rect l="0" t="0" r="r" b="b"/>
            <a:pathLst>
              <a:path w="70" h="80">
                <a:moveTo>
                  <a:pt x="35" y="80"/>
                </a:moveTo>
                <a:lnTo>
                  <a:pt x="27" y="80"/>
                </a:lnTo>
                <a:lnTo>
                  <a:pt x="21" y="77"/>
                </a:lnTo>
                <a:lnTo>
                  <a:pt x="15" y="74"/>
                </a:lnTo>
                <a:lnTo>
                  <a:pt x="10" y="68"/>
                </a:lnTo>
                <a:lnTo>
                  <a:pt x="5" y="63"/>
                </a:lnTo>
                <a:lnTo>
                  <a:pt x="2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9"/>
                </a:lnTo>
                <a:lnTo>
                  <a:pt x="10" y="13"/>
                </a:lnTo>
                <a:lnTo>
                  <a:pt x="15" y="8"/>
                </a:lnTo>
                <a:lnTo>
                  <a:pt x="21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8"/>
                </a:lnTo>
                <a:lnTo>
                  <a:pt x="59" y="13"/>
                </a:lnTo>
                <a:lnTo>
                  <a:pt x="64" y="19"/>
                </a:lnTo>
                <a:lnTo>
                  <a:pt x="67" y="25"/>
                </a:lnTo>
                <a:lnTo>
                  <a:pt x="69" y="32"/>
                </a:lnTo>
                <a:lnTo>
                  <a:pt x="70" y="39"/>
                </a:lnTo>
                <a:lnTo>
                  <a:pt x="69" y="48"/>
                </a:lnTo>
                <a:lnTo>
                  <a:pt x="67" y="57"/>
                </a:lnTo>
                <a:lnTo>
                  <a:pt x="64" y="63"/>
                </a:lnTo>
                <a:lnTo>
                  <a:pt x="59" y="68"/>
                </a:lnTo>
                <a:lnTo>
                  <a:pt x="54" y="74"/>
                </a:lnTo>
                <a:lnTo>
                  <a:pt x="48" y="77"/>
                </a:lnTo>
                <a:lnTo>
                  <a:pt x="41" y="80"/>
                </a:lnTo>
                <a:lnTo>
                  <a:pt x="35" y="80"/>
                </a:lnTo>
                <a:lnTo>
                  <a:pt x="35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1" name="Freeform 603"/>
          <p:cNvSpPr>
            <a:spLocks noChangeAspect="1"/>
          </p:cNvSpPr>
          <p:nvPr/>
        </p:nvSpPr>
        <p:spPr bwMode="auto">
          <a:xfrm>
            <a:off x="4849202" y="3197342"/>
            <a:ext cx="9713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2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2" y="26"/>
              </a:cxn>
              <a:cxn ang="0">
                <a:pos x="5" y="18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4"/>
              </a:cxn>
              <a:cxn ang="0">
                <a:pos x="69" y="42"/>
              </a:cxn>
              <a:cxn ang="0">
                <a:pos x="68" y="50"/>
              </a:cxn>
              <a:cxn ang="0">
                <a:pos x="65" y="57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2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5" y="18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4"/>
                </a:lnTo>
                <a:lnTo>
                  <a:pt x="69" y="42"/>
                </a:lnTo>
                <a:lnTo>
                  <a:pt x="68" y="50"/>
                </a:lnTo>
                <a:lnTo>
                  <a:pt x="65" y="57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2" name="Freeform 604"/>
          <p:cNvSpPr>
            <a:spLocks noChangeAspect="1"/>
          </p:cNvSpPr>
          <p:nvPr/>
        </p:nvSpPr>
        <p:spPr bwMode="auto">
          <a:xfrm>
            <a:off x="4849202" y="3197342"/>
            <a:ext cx="9713" cy="10049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6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2" y="57"/>
              </a:cxn>
              <a:cxn ang="0">
                <a:pos x="0" y="50"/>
              </a:cxn>
              <a:cxn ang="0">
                <a:pos x="0" y="42"/>
              </a:cxn>
              <a:cxn ang="0">
                <a:pos x="0" y="34"/>
              </a:cxn>
              <a:cxn ang="0">
                <a:pos x="2" y="26"/>
              </a:cxn>
              <a:cxn ang="0">
                <a:pos x="5" y="18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6" y="1"/>
              </a:cxn>
              <a:cxn ang="0">
                <a:pos x="34" y="0"/>
              </a:cxn>
              <a:cxn ang="0">
                <a:pos x="40" y="1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8"/>
              </a:cxn>
              <a:cxn ang="0">
                <a:pos x="65" y="26"/>
              </a:cxn>
              <a:cxn ang="0">
                <a:pos x="68" y="34"/>
              </a:cxn>
              <a:cxn ang="0">
                <a:pos x="69" y="42"/>
              </a:cxn>
              <a:cxn ang="0">
                <a:pos x="68" y="50"/>
              </a:cxn>
              <a:cxn ang="0">
                <a:pos x="65" y="57"/>
              </a:cxn>
              <a:cxn ang="0">
                <a:pos x="63" y="63"/>
              </a:cxn>
              <a:cxn ang="0">
                <a:pos x="59" y="69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6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2" y="57"/>
                </a:lnTo>
                <a:lnTo>
                  <a:pt x="0" y="50"/>
                </a:lnTo>
                <a:lnTo>
                  <a:pt x="0" y="42"/>
                </a:lnTo>
                <a:lnTo>
                  <a:pt x="0" y="34"/>
                </a:lnTo>
                <a:lnTo>
                  <a:pt x="2" y="26"/>
                </a:lnTo>
                <a:lnTo>
                  <a:pt x="5" y="18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6" y="1"/>
                </a:lnTo>
                <a:lnTo>
                  <a:pt x="34" y="0"/>
                </a:lnTo>
                <a:lnTo>
                  <a:pt x="40" y="1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8"/>
                </a:lnTo>
                <a:lnTo>
                  <a:pt x="65" y="26"/>
                </a:lnTo>
                <a:lnTo>
                  <a:pt x="68" y="34"/>
                </a:lnTo>
                <a:lnTo>
                  <a:pt x="69" y="42"/>
                </a:lnTo>
                <a:lnTo>
                  <a:pt x="68" y="50"/>
                </a:lnTo>
                <a:lnTo>
                  <a:pt x="65" y="57"/>
                </a:lnTo>
                <a:lnTo>
                  <a:pt x="63" y="63"/>
                </a:lnTo>
                <a:lnTo>
                  <a:pt x="59" y="69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3" name="Freeform 605"/>
          <p:cNvSpPr>
            <a:spLocks noChangeAspect="1"/>
          </p:cNvSpPr>
          <p:nvPr/>
        </p:nvSpPr>
        <p:spPr bwMode="auto">
          <a:xfrm>
            <a:off x="4833125" y="319667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6"/>
              </a:cxn>
              <a:cxn ang="0">
                <a:pos x="69" y="33"/>
              </a:cxn>
              <a:cxn ang="0">
                <a:pos x="70" y="41"/>
              </a:cxn>
              <a:cxn ang="0">
                <a:pos x="69" y="49"/>
              </a:cxn>
              <a:cxn ang="0">
                <a:pos x="67" y="58"/>
              </a:cxn>
              <a:cxn ang="0">
                <a:pos x="64" y="64"/>
              </a:cxn>
              <a:cxn ang="0">
                <a:pos x="59" y="70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6"/>
                </a:lnTo>
                <a:lnTo>
                  <a:pt x="69" y="33"/>
                </a:lnTo>
                <a:lnTo>
                  <a:pt x="70" y="41"/>
                </a:lnTo>
                <a:lnTo>
                  <a:pt x="69" y="49"/>
                </a:lnTo>
                <a:lnTo>
                  <a:pt x="67" y="58"/>
                </a:lnTo>
                <a:lnTo>
                  <a:pt x="64" y="64"/>
                </a:lnTo>
                <a:lnTo>
                  <a:pt x="59" y="70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4" name="Freeform 606"/>
          <p:cNvSpPr>
            <a:spLocks noChangeAspect="1"/>
          </p:cNvSpPr>
          <p:nvPr/>
        </p:nvSpPr>
        <p:spPr bwMode="auto">
          <a:xfrm>
            <a:off x="4833125" y="319667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5"/>
              </a:cxn>
              <a:cxn ang="0">
                <a:pos x="27" y="2"/>
              </a:cxn>
              <a:cxn ang="0">
                <a:pos x="35" y="0"/>
              </a:cxn>
              <a:cxn ang="0">
                <a:pos x="41" y="2"/>
              </a:cxn>
              <a:cxn ang="0">
                <a:pos x="48" y="5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6"/>
              </a:cxn>
              <a:cxn ang="0">
                <a:pos x="69" y="33"/>
              </a:cxn>
              <a:cxn ang="0">
                <a:pos x="70" y="41"/>
              </a:cxn>
              <a:cxn ang="0">
                <a:pos x="69" y="49"/>
              </a:cxn>
              <a:cxn ang="0">
                <a:pos x="67" y="58"/>
              </a:cxn>
              <a:cxn ang="0">
                <a:pos x="64" y="64"/>
              </a:cxn>
              <a:cxn ang="0">
                <a:pos x="59" y="70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5"/>
                </a:lnTo>
                <a:lnTo>
                  <a:pt x="27" y="2"/>
                </a:lnTo>
                <a:lnTo>
                  <a:pt x="35" y="0"/>
                </a:lnTo>
                <a:lnTo>
                  <a:pt x="41" y="2"/>
                </a:lnTo>
                <a:lnTo>
                  <a:pt x="48" y="5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6"/>
                </a:lnTo>
                <a:lnTo>
                  <a:pt x="69" y="33"/>
                </a:lnTo>
                <a:lnTo>
                  <a:pt x="70" y="41"/>
                </a:lnTo>
                <a:lnTo>
                  <a:pt x="69" y="49"/>
                </a:lnTo>
                <a:lnTo>
                  <a:pt x="67" y="58"/>
                </a:lnTo>
                <a:lnTo>
                  <a:pt x="64" y="64"/>
                </a:lnTo>
                <a:lnTo>
                  <a:pt x="59" y="70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5" name="Freeform 607"/>
          <p:cNvSpPr>
            <a:spLocks noChangeAspect="1"/>
          </p:cNvSpPr>
          <p:nvPr/>
        </p:nvSpPr>
        <p:spPr bwMode="auto">
          <a:xfrm>
            <a:off x="4817048" y="3194997"/>
            <a:ext cx="1004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6" name="Freeform 608"/>
          <p:cNvSpPr>
            <a:spLocks noChangeAspect="1"/>
          </p:cNvSpPr>
          <p:nvPr/>
        </p:nvSpPr>
        <p:spPr bwMode="auto">
          <a:xfrm>
            <a:off x="4817048" y="3194997"/>
            <a:ext cx="1004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1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6" y="26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8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0" h="81">
                <a:moveTo>
                  <a:pt x="35" y="81"/>
                </a:moveTo>
                <a:lnTo>
                  <a:pt x="27" y="81"/>
                </a:lnTo>
                <a:lnTo>
                  <a:pt x="21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6" y="26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8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7" name="Freeform 609"/>
          <p:cNvSpPr>
            <a:spLocks noChangeAspect="1"/>
          </p:cNvSpPr>
          <p:nvPr/>
        </p:nvSpPr>
        <p:spPr bwMode="auto">
          <a:xfrm>
            <a:off x="4801306" y="3193322"/>
            <a:ext cx="9378" cy="1004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7" y="79"/>
              </a:cxn>
              <a:cxn ang="0">
                <a:pos x="21" y="76"/>
              </a:cxn>
              <a:cxn ang="0">
                <a:pos x="15" y="74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9" y="4"/>
              </a:cxn>
              <a:cxn ang="0">
                <a:pos x="54" y="7"/>
              </a:cxn>
              <a:cxn ang="0">
                <a:pos x="60" y="11"/>
              </a:cxn>
              <a:cxn ang="0">
                <a:pos x="64" y="19"/>
              </a:cxn>
              <a:cxn ang="0">
                <a:pos x="66" y="24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6"/>
              </a:cxn>
              <a:cxn ang="0">
                <a:pos x="64" y="63"/>
              </a:cxn>
              <a:cxn ang="0">
                <a:pos x="60" y="69"/>
              </a:cxn>
              <a:cxn ang="0">
                <a:pos x="54" y="74"/>
              </a:cxn>
              <a:cxn ang="0">
                <a:pos x="49" y="76"/>
              </a:cxn>
              <a:cxn ang="0">
                <a:pos x="41" y="79"/>
              </a:cxn>
              <a:cxn ang="0">
                <a:pos x="35" y="79"/>
              </a:cxn>
            </a:cxnLst>
            <a:rect l="0" t="0" r="r" b="b"/>
            <a:pathLst>
              <a:path w="70" h="79">
                <a:moveTo>
                  <a:pt x="35" y="79"/>
                </a:moveTo>
                <a:lnTo>
                  <a:pt x="27" y="79"/>
                </a:lnTo>
                <a:lnTo>
                  <a:pt x="21" y="76"/>
                </a:lnTo>
                <a:lnTo>
                  <a:pt x="15" y="74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9" y="4"/>
                </a:lnTo>
                <a:lnTo>
                  <a:pt x="54" y="7"/>
                </a:lnTo>
                <a:lnTo>
                  <a:pt x="60" y="11"/>
                </a:lnTo>
                <a:lnTo>
                  <a:pt x="64" y="19"/>
                </a:lnTo>
                <a:lnTo>
                  <a:pt x="66" y="24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6"/>
                </a:lnTo>
                <a:lnTo>
                  <a:pt x="64" y="63"/>
                </a:lnTo>
                <a:lnTo>
                  <a:pt x="60" y="69"/>
                </a:lnTo>
                <a:lnTo>
                  <a:pt x="54" y="74"/>
                </a:lnTo>
                <a:lnTo>
                  <a:pt x="49" y="76"/>
                </a:lnTo>
                <a:lnTo>
                  <a:pt x="41" y="79"/>
                </a:lnTo>
                <a:lnTo>
                  <a:pt x="35" y="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8" name="Freeform 610"/>
          <p:cNvSpPr>
            <a:spLocks noChangeAspect="1"/>
          </p:cNvSpPr>
          <p:nvPr/>
        </p:nvSpPr>
        <p:spPr bwMode="auto">
          <a:xfrm>
            <a:off x="4801306" y="3193322"/>
            <a:ext cx="9378" cy="1004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7" y="79"/>
              </a:cxn>
              <a:cxn ang="0">
                <a:pos x="21" y="76"/>
              </a:cxn>
              <a:cxn ang="0">
                <a:pos x="15" y="74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1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9" y="4"/>
              </a:cxn>
              <a:cxn ang="0">
                <a:pos x="54" y="7"/>
              </a:cxn>
              <a:cxn ang="0">
                <a:pos x="60" y="11"/>
              </a:cxn>
              <a:cxn ang="0">
                <a:pos x="64" y="19"/>
              </a:cxn>
              <a:cxn ang="0">
                <a:pos x="66" y="24"/>
              </a:cxn>
              <a:cxn ang="0">
                <a:pos x="69" y="33"/>
              </a:cxn>
              <a:cxn ang="0">
                <a:pos x="70" y="40"/>
              </a:cxn>
              <a:cxn ang="0">
                <a:pos x="69" y="49"/>
              </a:cxn>
              <a:cxn ang="0">
                <a:pos x="66" y="56"/>
              </a:cxn>
              <a:cxn ang="0">
                <a:pos x="64" y="63"/>
              </a:cxn>
              <a:cxn ang="0">
                <a:pos x="60" y="69"/>
              </a:cxn>
              <a:cxn ang="0">
                <a:pos x="54" y="74"/>
              </a:cxn>
              <a:cxn ang="0">
                <a:pos x="49" y="76"/>
              </a:cxn>
              <a:cxn ang="0">
                <a:pos x="41" y="79"/>
              </a:cxn>
              <a:cxn ang="0">
                <a:pos x="35" y="79"/>
              </a:cxn>
              <a:cxn ang="0">
                <a:pos x="35" y="79"/>
              </a:cxn>
            </a:cxnLst>
            <a:rect l="0" t="0" r="r" b="b"/>
            <a:pathLst>
              <a:path w="70" h="79">
                <a:moveTo>
                  <a:pt x="35" y="79"/>
                </a:moveTo>
                <a:lnTo>
                  <a:pt x="27" y="79"/>
                </a:lnTo>
                <a:lnTo>
                  <a:pt x="21" y="76"/>
                </a:lnTo>
                <a:lnTo>
                  <a:pt x="15" y="74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1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9" y="4"/>
                </a:lnTo>
                <a:lnTo>
                  <a:pt x="54" y="7"/>
                </a:lnTo>
                <a:lnTo>
                  <a:pt x="60" y="11"/>
                </a:lnTo>
                <a:lnTo>
                  <a:pt x="64" y="19"/>
                </a:lnTo>
                <a:lnTo>
                  <a:pt x="66" y="24"/>
                </a:lnTo>
                <a:lnTo>
                  <a:pt x="69" y="33"/>
                </a:lnTo>
                <a:lnTo>
                  <a:pt x="70" y="40"/>
                </a:lnTo>
                <a:lnTo>
                  <a:pt x="69" y="49"/>
                </a:lnTo>
                <a:lnTo>
                  <a:pt x="66" y="56"/>
                </a:lnTo>
                <a:lnTo>
                  <a:pt x="64" y="63"/>
                </a:lnTo>
                <a:lnTo>
                  <a:pt x="60" y="69"/>
                </a:lnTo>
                <a:lnTo>
                  <a:pt x="54" y="74"/>
                </a:lnTo>
                <a:lnTo>
                  <a:pt x="49" y="76"/>
                </a:lnTo>
                <a:lnTo>
                  <a:pt x="41" y="79"/>
                </a:lnTo>
                <a:lnTo>
                  <a:pt x="35" y="79"/>
                </a:lnTo>
                <a:lnTo>
                  <a:pt x="35" y="7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59" name="Freeform 611"/>
          <p:cNvSpPr>
            <a:spLocks noChangeAspect="1"/>
          </p:cNvSpPr>
          <p:nvPr/>
        </p:nvSpPr>
        <p:spPr bwMode="auto">
          <a:xfrm>
            <a:off x="4785229" y="319265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3" y="19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3" y="19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0" name="Freeform 612"/>
          <p:cNvSpPr>
            <a:spLocks noChangeAspect="1"/>
          </p:cNvSpPr>
          <p:nvPr/>
        </p:nvSpPr>
        <p:spPr bwMode="auto">
          <a:xfrm>
            <a:off x="4785229" y="3192652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7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2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7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3" y="19"/>
              </a:cxn>
              <a:cxn ang="0">
                <a:pos x="65" y="26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8"/>
              </a:cxn>
              <a:cxn ang="0">
                <a:pos x="63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7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2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7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3" y="19"/>
                </a:lnTo>
                <a:lnTo>
                  <a:pt x="65" y="26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8"/>
                </a:lnTo>
                <a:lnTo>
                  <a:pt x="63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1" name="Freeform 613"/>
          <p:cNvSpPr>
            <a:spLocks noChangeAspect="1"/>
          </p:cNvSpPr>
          <p:nvPr/>
        </p:nvSpPr>
        <p:spPr bwMode="auto">
          <a:xfrm>
            <a:off x="4770492" y="3192652"/>
            <a:ext cx="9713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9" y="4"/>
              </a:cxn>
              <a:cxn ang="0">
                <a:pos x="54" y="7"/>
              </a:cxn>
              <a:cxn ang="0">
                <a:pos x="61" y="13"/>
              </a:cxn>
              <a:cxn ang="0">
                <a:pos x="65" y="19"/>
              </a:cxn>
              <a:cxn ang="0">
                <a:pos x="67" y="26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8"/>
              </a:cxn>
              <a:cxn ang="0">
                <a:pos x="65" y="64"/>
              </a:cxn>
              <a:cxn ang="0">
                <a:pos x="61" y="69"/>
              </a:cxn>
              <a:cxn ang="0">
                <a:pos x="54" y="75"/>
              </a:cxn>
              <a:cxn ang="0">
                <a:pos x="49" y="78"/>
              </a:cxn>
              <a:cxn ang="0">
                <a:pos x="42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9" y="4"/>
                </a:lnTo>
                <a:lnTo>
                  <a:pt x="54" y="7"/>
                </a:lnTo>
                <a:lnTo>
                  <a:pt x="61" y="13"/>
                </a:lnTo>
                <a:lnTo>
                  <a:pt x="65" y="19"/>
                </a:lnTo>
                <a:lnTo>
                  <a:pt x="67" y="26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8"/>
                </a:lnTo>
                <a:lnTo>
                  <a:pt x="65" y="64"/>
                </a:lnTo>
                <a:lnTo>
                  <a:pt x="61" y="69"/>
                </a:lnTo>
                <a:lnTo>
                  <a:pt x="54" y="75"/>
                </a:lnTo>
                <a:lnTo>
                  <a:pt x="49" y="78"/>
                </a:lnTo>
                <a:lnTo>
                  <a:pt x="42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2" name="Freeform 614"/>
          <p:cNvSpPr>
            <a:spLocks noChangeAspect="1"/>
          </p:cNvSpPr>
          <p:nvPr/>
        </p:nvSpPr>
        <p:spPr bwMode="auto">
          <a:xfrm>
            <a:off x="4770492" y="3192652"/>
            <a:ext cx="9713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8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9" y="4"/>
              </a:cxn>
              <a:cxn ang="0">
                <a:pos x="54" y="7"/>
              </a:cxn>
              <a:cxn ang="0">
                <a:pos x="61" y="13"/>
              </a:cxn>
              <a:cxn ang="0">
                <a:pos x="65" y="19"/>
              </a:cxn>
              <a:cxn ang="0">
                <a:pos x="67" y="26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8"/>
              </a:cxn>
              <a:cxn ang="0">
                <a:pos x="65" y="64"/>
              </a:cxn>
              <a:cxn ang="0">
                <a:pos x="61" y="69"/>
              </a:cxn>
              <a:cxn ang="0">
                <a:pos x="54" y="75"/>
              </a:cxn>
              <a:cxn ang="0">
                <a:pos x="49" y="78"/>
              </a:cxn>
              <a:cxn ang="0">
                <a:pos x="42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8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9" y="4"/>
                </a:lnTo>
                <a:lnTo>
                  <a:pt x="54" y="7"/>
                </a:lnTo>
                <a:lnTo>
                  <a:pt x="61" y="13"/>
                </a:lnTo>
                <a:lnTo>
                  <a:pt x="65" y="19"/>
                </a:lnTo>
                <a:lnTo>
                  <a:pt x="67" y="26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8"/>
                </a:lnTo>
                <a:lnTo>
                  <a:pt x="65" y="64"/>
                </a:lnTo>
                <a:lnTo>
                  <a:pt x="61" y="69"/>
                </a:lnTo>
                <a:lnTo>
                  <a:pt x="54" y="75"/>
                </a:lnTo>
                <a:lnTo>
                  <a:pt x="49" y="78"/>
                </a:lnTo>
                <a:lnTo>
                  <a:pt x="42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3" name="Freeform 615"/>
          <p:cNvSpPr>
            <a:spLocks noChangeAspect="1"/>
          </p:cNvSpPr>
          <p:nvPr/>
        </p:nvSpPr>
        <p:spPr bwMode="auto">
          <a:xfrm>
            <a:off x="4754750" y="3190642"/>
            <a:ext cx="9378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1" y="79"/>
              </a:cxn>
              <a:cxn ang="0">
                <a:pos x="15" y="76"/>
              </a:cxn>
              <a:cxn ang="0">
                <a:pos x="10" y="70"/>
              </a:cxn>
              <a:cxn ang="0">
                <a:pos x="5" y="64"/>
              </a:cxn>
              <a:cxn ang="0">
                <a:pos x="3" y="57"/>
              </a:cxn>
              <a:cxn ang="0">
                <a:pos x="0" y="50"/>
              </a:cxn>
              <a:cxn ang="0">
                <a:pos x="0" y="41"/>
              </a:cxn>
              <a:cxn ang="0">
                <a:pos x="0" y="34"/>
              </a:cxn>
              <a:cxn ang="0">
                <a:pos x="3" y="27"/>
              </a:cxn>
              <a:cxn ang="0">
                <a:pos x="5" y="19"/>
              </a:cxn>
              <a:cxn ang="0">
                <a:pos x="10" y="13"/>
              </a:cxn>
              <a:cxn ang="0">
                <a:pos x="15" y="8"/>
              </a:cxn>
              <a:cxn ang="0">
                <a:pos x="21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5" y="8"/>
              </a:cxn>
              <a:cxn ang="0">
                <a:pos x="60" y="13"/>
              </a:cxn>
              <a:cxn ang="0">
                <a:pos x="63" y="19"/>
              </a:cxn>
              <a:cxn ang="0">
                <a:pos x="66" y="27"/>
              </a:cxn>
              <a:cxn ang="0">
                <a:pos x="68" y="34"/>
              </a:cxn>
              <a:cxn ang="0">
                <a:pos x="70" y="41"/>
              </a:cxn>
              <a:cxn ang="0">
                <a:pos x="68" y="50"/>
              </a:cxn>
              <a:cxn ang="0">
                <a:pos x="66" y="57"/>
              </a:cxn>
              <a:cxn ang="0">
                <a:pos x="63" y="64"/>
              </a:cxn>
              <a:cxn ang="0">
                <a:pos x="60" y="70"/>
              </a:cxn>
              <a:cxn ang="0">
                <a:pos x="55" y="76"/>
              </a:cxn>
              <a:cxn ang="0">
                <a:pos x="48" y="79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1" y="79"/>
                </a:lnTo>
                <a:lnTo>
                  <a:pt x="15" y="76"/>
                </a:lnTo>
                <a:lnTo>
                  <a:pt x="10" y="70"/>
                </a:lnTo>
                <a:lnTo>
                  <a:pt x="5" y="64"/>
                </a:lnTo>
                <a:lnTo>
                  <a:pt x="3" y="57"/>
                </a:lnTo>
                <a:lnTo>
                  <a:pt x="0" y="50"/>
                </a:lnTo>
                <a:lnTo>
                  <a:pt x="0" y="41"/>
                </a:lnTo>
                <a:lnTo>
                  <a:pt x="0" y="34"/>
                </a:lnTo>
                <a:lnTo>
                  <a:pt x="3" y="27"/>
                </a:lnTo>
                <a:lnTo>
                  <a:pt x="5" y="19"/>
                </a:lnTo>
                <a:lnTo>
                  <a:pt x="10" y="13"/>
                </a:lnTo>
                <a:lnTo>
                  <a:pt x="15" y="8"/>
                </a:lnTo>
                <a:lnTo>
                  <a:pt x="21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5" y="8"/>
                </a:lnTo>
                <a:lnTo>
                  <a:pt x="60" y="13"/>
                </a:lnTo>
                <a:lnTo>
                  <a:pt x="63" y="19"/>
                </a:lnTo>
                <a:lnTo>
                  <a:pt x="66" y="27"/>
                </a:lnTo>
                <a:lnTo>
                  <a:pt x="68" y="34"/>
                </a:lnTo>
                <a:lnTo>
                  <a:pt x="70" y="41"/>
                </a:lnTo>
                <a:lnTo>
                  <a:pt x="68" y="50"/>
                </a:lnTo>
                <a:lnTo>
                  <a:pt x="66" y="57"/>
                </a:lnTo>
                <a:lnTo>
                  <a:pt x="63" y="64"/>
                </a:lnTo>
                <a:lnTo>
                  <a:pt x="60" y="70"/>
                </a:lnTo>
                <a:lnTo>
                  <a:pt x="55" y="76"/>
                </a:lnTo>
                <a:lnTo>
                  <a:pt x="48" y="79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4" name="Freeform 616"/>
          <p:cNvSpPr>
            <a:spLocks noChangeAspect="1"/>
          </p:cNvSpPr>
          <p:nvPr/>
        </p:nvSpPr>
        <p:spPr bwMode="auto">
          <a:xfrm>
            <a:off x="4754750" y="3190642"/>
            <a:ext cx="9378" cy="10049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1" y="79"/>
              </a:cxn>
              <a:cxn ang="0">
                <a:pos x="15" y="76"/>
              </a:cxn>
              <a:cxn ang="0">
                <a:pos x="10" y="70"/>
              </a:cxn>
              <a:cxn ang="0">
                <a:pos x="5" y="64"/>
              </a:cxn>
              <a:cxn ang="0">
                <a:pos x="3" y="57"/>
              </a:cxn>
              <a:cxn ang="0">
                <a:pos x="0" y="50"/>
              </a:cxn>
              <a:cxn ang="0">
                <a:pos x="0" y="41"/>
              </a:cxn>
              <a:cxn ang="0">
                <a:pos x="0" y="34"/>
              </a:cxn>
              <a:cxn ang="0">
                <a:pos x="3" y="27"/>
              </a:cxn>
              <a:cxn ang="0">
                <a:pos x="5" y="19"/>
              </a:cxn>
              <a:cxn ang="0">
                <a:pos x="10" y="13"/>
              </a:cxn>
              <a:cxn ang="0">
                <a:pos x="15" y="8"/>
              </a:cxn>
              <a:cxn ang="0">
                <a:pos x="21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5" y="8"/>
              </a:cxn>
              <a:cxn ang="0">
                <a:pos x="60" y="13"/>
              </a:cxn>
              <a:cxn ang="0">
                <a:pos x="63" y="19"/>
              </a:cxn>
              <a:cxn ang="0">
                <a:pos x="66" y="27"/>
              </a:cxn>
              <a:cxn ang="0">
                <a:pos x="68" y="34"/>
              </a:cxn>
              <a:cxn ang="0">
                <a:pos x="70" y="41"/>
              </a:cxn>
              <a:cxn ang="0">
                <a:pos x="68" y="50"/>
              </a:cxn>
              <a:cxn ang="0">
                <a:pos x="66" y="57"/>
              </a:cxn>
              <a:cxn ang="0">
                <a:pos x="63" y="64"/>
              </a:cxn>
              <a:cxn ang="0">
                <a:pos x="60" y="70"/>
              </a:cxn>
              <a:cxn ang="0">
                <a:pos x="55" y="76"/>
              </a:cxn>
              <a:cxn ang="0">
                <a:pos x="48" y="79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0" h="81">
                <a:moveTo>
                  <a:pt x="36" y="81"/>
                </a:moveTo>
                <a:lnTo>
                  <a:pt x="28" y="81"/>
                </a:lnTo>
                <a:lnTo>
                  <a:pt x="21" y="79"/>
                </a:lnTo>
                <a:lnTo>
                  <a:pt x="15" y="76"/>
                </a:lnTo>
                <a:lnTo>
                  <a:pt x="10" y="70"/>
                </a:lnTo>
                <a:lnTo>
                  <a:pt x="5" y="64"/>
                </a:lnTo>
                <a:lnTo>
                  <a:pt x="3" y="57"/>
                </a:lnTo>
                <a:lnTo>
                  <a:pt x="0" y="50"/>
                </a:lnTo>
                <a:lnTo>
                  <a:pt x="0" y="41"/>
                </a:lnTo>
                <a:lnTo>
                  <a:pt x="0" y="34"/>
                </a:lnTo>
                <a:lnTo>
                  <a:pt x="3" y="27"/>
                </a:lnTo>
                <a:lnTo>
                  <a:pt x="5" y="19"/>
                </a:lnTo>
                <a:lnTo>
                  <a:pt x="10" y="13"/>
                </a:lnTo>
                <a:lnTo>
                  <a:pt x="15" y="8"/>
                </a:lnTo>
                <a:lnTo>
                  <a:pt x="21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5" y="8"/>
                </a:lnTo>
                <a:lnTo>
                  <a:pt x="60" y="13"/>
                </a:lnTo>
                <a:lnTo>
                  <a:pt x="63" y="19"/>
                </a:lnTo>
                <a:lnTo>
                  <a:pt x="66" y="27"/>
                </a:lnTo>
                <a:lnTo>
                  <a:pt x="68" y="34"/>
                </a:lnTo>
                <a:lnTo>
                  <a:pt x="70" y="41"/>
                </a:lnTo>
                <a:lnTo>
                  <a:pt x="68" y="50"/>
                </a:lnTo>
                <a:lnTo>
                  <a:pt x="66" y="57"/>
                </a:lnTo>
                <a:lnTo>
                  <a:pt x="63" y="64"/>
                </a:lnTo>
                <a:lnTo>
                  <a:pt x="60" y="70"/>
                </a:lnTo>
                <a:lnTo>
                  <a:pt x="55" y="76"/>
                </a:lnTo>
                <a:lnTo>
                  <a:pt x="48" y="79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5" name="Freeform 617"/>
          <p:cNvSpPr>
            <a:spLocks noChangeAspect="1"/>
          </p:cNvSpPr>
          <p:nvPr/>
        </p:nvSpPr>
        <p:spPr bwMode="auto">
          <a:xfrm>
            <a:off x="4740348" y="3189972"/>
            <a:ext cx="937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3" y="19"/>
              </a:cxn>
              <a:cxn ang="0">
                <a:pos x="65" y="24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6"/>
              </a:cxn>
              <a:cxn ang="0">
                <a:pos x="63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3" y="19"/>
                </a:lnTo>
                <a:lnTo>
                  <a:pt x="65" y="24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6"/>
                </a:lnTo>
                <a:lnTo>
                  <a:pt x="63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6" name="Freeform 618"/>
          <p:cNvSpPr>
            <a:spLocks noChangeAspect="1"/>
          </p:cNvSpPr>
          <p:nvPr/>
        </p:nvSpPr>
        <p:spPr bwMode="auto">
          <a:xfrm>
            <a:off x="4740348" y="3189972"/>
            <a:ext cx="9378" cy="10049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3" y="19"/>
              </a:cxn>
              <a:cxn ang="0">
                <a:pos x="65" y="24"/>
              </a:cxn>
              <a:cxn ang="0">
                <a:pos x="68" y="33"/>
              </a:cxn>
              <a:cxn ang="0">
                <a:pos x="69" y="40"/>
              </a:cxn>
              <a:cxn ang="0">
                <a:pos x="68" y="49"/>
              </a:cxn>
              <a:cxn ang="0">
                <a:pos x="65" y="56"/>
              </a:cxn>
              <a:cxn ang="0">
                <a:pos x="63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69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3" y="19"/>
                </a:lnTo>
                <a:lnTo>
                  <a:pt x="65" y="24"/>
                </a:lnTo>
                <a:lnTo>
                  <a:pt x="68" y="33"/>
                </a:lnTo>
                <a:lnTo>
                  <a:pt x="69" y="40"/>
                </a:lnTo>
                <a:lnTo>
                  <a:pt x="68" y="49"/>
                </a:lnTo>
                <a:lnTo>
                  <a:pt x="65" y="56"/>
                </a:lnTo>
                <a:lnTo>
                  <a:pt x="63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7" name="Freeform 619"/>
          <p:cNvSpPr>
            <a:spLocks noChangeAspect="1"/>
          </p:cNvSpPr>
          <p:nvPr/>
        </p:nvSpPr>
        <p:spPr bwMode="auto">
          <a:xfrm>
            <a:off x="4723601" y="3187292"/>
            <a:ext cx="10048" cy="10049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2" y="56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5"/>
              </a:cxn>
              <a:cxn ang="0">
                <a:pos x="69" y="32"/>
              </a:cxn>
              <a:cxn ang="0">
                <a:pos x="71" y="39"/>
              </a:cxn>
              <a:cxn ang="0">
                <a:pos x="69" y="48"/>
              </a:cxn>
              <a:cxn ang="0">
                <a:pos x="67" y="56"/>
              </a:cxn>
              <a:cxn ang="0">
                <a:pos x="64" y="62"/>
              </a:cxn>
              <a:cxn ang="0">
                <a:pos x="59" y="68"/>
              </a:cxn>
              <a:cxn ang="0">
                <a:pos x="54" y="74"/>
              </a:cxn>
              <a:cxn ang="0">
                <a:pos x="48" y="77"/>
              </a:cxn>
              <a:cxn ang="0">
                <a:pos x="42" y="80"/>
              </a:cxn>
              <a:cxn ang="0">
                <a:pos x="35" y="80"/>
              </a:cxn>
            </a:cxnLst>
            <a:rect l="0" t="0" r="r" b="b"/>
            <a:pathLst>
              <a:path w="71" h="80">
                <a:moveTo>
                  <a:pt x="35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2" y="56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5"/>
                </a:lnTo>
                <a:lnTo>
                  <a:pt x="69" y="32"/>
                </a:lnTo>
                <a:lnTo>
                  <a:pt x="71" y="39"/>
                </a:lnTo>
                <a:lnTo>
                  <a:pt x="69" y="48"/>
                </a:lnTo>
                <a:lnTo>
                  <a:pt x="67" y="56"/>
                </a:lnTo>
                <a:lnTo>
                  <a:pt x="64" y="62"/>
                </a:lnTo>
                <a:lnTo>
                  <a:pt x="59" y="68"/>
                </a:lnTo>
                <a:lnTo>
                  <a:pt x="54" y="74"/>
                </a:lnTo>
                <a:lnTo>
                  <a:pt x="48" y="77"/>
                </a:lnTo>
                <a:lnTo>
                  <a:pt x="42" y="80"/>
                </a:lnTo>
                <a:lnTo>
                  <a:pt x="35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8" name="Freeform 620"/>
          <p:cNvSpPr>
            <a:spLocks noChangeAspect="1"/>
          </p:cNvSpPr>
          <p:nvPr/>
        </p:nvSpPr>
        <p:spPr bwMode="auto">
          <a:xfrm>
            <a:off x="4723601" y="3187292"/>
            <a:ext cx="10048" cy="10049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0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2" y="56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5"/>
              </a:cxn>
              <a:cxn ang="0">
                <a:pos x="69" y="32"/>
              </a:cxn>
              <a:cxn ang="0">
                <a:pos x="71" y="39"/>
              </a:cxn>
              <a:cxn ang="0">
                <a:pos x="69" y="48"/>
              </a:cxn>
              <a:cxn ang="0">
                <a:pos x="67" y="56"/>
              </a:cxn>
              <a:cxn ang="0">
                <a:pos x="64" y="62"/>
              </a:cxn>
              <a:cxn ang="0">
                <a:pos x="59" y="68"/>
              </a:cxn>
              <a:cxn ang="0">
                <a:pos x="54" y="74"/>
              </a:cxn>
              <a:cxn ang="0">
                <a:pos x="48" y="77"/>
              </a:cxn>
              <a:cxn ang="0">
                <a:pos x="42" y="80"/>
              </a:cxn>
              <a:cxn ang="0">
                <a:pos x="35" y="80"/>
              </a:cxn>
              <a:cxn ang="0">
                <a:pos x="35" y="80"/>
              </a:cxn>
            </a:cxnLst>
            <a:rect l="0" t="0" r="r" b="b"/>
            <a:pathLst>
              <a:path w="71" h="80">
                <a:moveTo>
                  <a:pt x="35" y="80"/>
                </a:moveTo>
                <a:lnTo>
                  <a:pt x="28" y="80"/>
                </a:lnTo>
                <a:lnTo>
                  <a:pt x="20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2" y="56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5"/>
                </a:lnTo>
                <a:lnTo>
                  <a:pt x="69" y="32"/>
                </a:lnTo>
                <a:lnTo>
                  <a:pt x="71" y="39"/>
                </a:lnTo>
                <a:lnTo>
                  <a:pt x="69" y="48"/>
                </a:lnTo>
                <a:lnTo>
                  <a:pt x="67" y="56"/>
                </a:lnTo>
                <a:lnTo>
                  <a:pt x="64" y="62"/>
                </a:lnTo>
                <a:lnTo>
                  <a:pt x="59" y="68"/>
                </a:lnTo>
                <a:lnTo>
                  <a:pt x="54" y="74"/>
                </a:lnTo>
                <a:lnTo>
                  <a:pt x="48" y="77"/>
                </a:lnTo>
                <a:lnTo>
                  <a:pt x="42" y="80"/>
                </a:lnTo>
                <a:lnTo>
                  <a:pt x="35" y="80"/>
                </a:lnTo>
                <a:lnTo>
                  <a:pt x="35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69" name="Freeform 621"/>
          <p:cNvSpPr>
            <a:spLocks noChangeAspect="1"/>
          </p:cNvSpPr>
          <p:nvPr/>
        </p:nvSpPr>
        <p:spPr bwMode="auto">
          <a:xfrm>
            <a:off x="4707859" y="3185282"/>
            <a:ext cx="9713" cy="9714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1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2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8"/>
              </a:cxn>
              <a:cxn ang="0">
                <a:pos x="10" y="12"/>
              </a:cxn>
              <a:cxn ang="0">
                <a:pos x="15" y="7"/>
              </a:cxn>
              <a:cxn ang="0">
                <a:pos x="21" y="5"/>
              </a:cxn>
              <a:cxn ang="0">
                <a:pos x="28" y="2"/>
              </a:cxn>
              <a:cxn ang="0">
                <a:pos x="35" y="0"/>
              </a:cxn>
              <a:cxn ang="0">
                <a:pos x="42" y="2"/>
              </a:cxn>
              <a:cxn ang="0">
                <a:pos x="49" y="5"/>
              </a:cxn>
              <a:cxn ang="0">
                <a:pos x="54" y="7"/>
              </a:cxn>
              <a:cxn ang="0">
                <a:pos x="60" y="12"/>
              </a:cxn>
              <a:cxn ang="0">
                <a:pos x="64" y="18"/>
              </a:cxn>
              <a:cxn ang="0">
                <a:pos x="67" y="25"/>
              </a:cxn>
              <a:cxn ang="0">
                <a:pos x="69" y="32"/>
              </a:cxn>
              <a:cxn ang="0">
                <a:pos x="71" y="39"/>
              </a:cxn>
              <a:cxn ang="0">
                <a:pos x="69" y="48"/>
              </a:cxn>
              <a:cxn ang="0">
                <a:pos x="67" y="57"/>
              </a:cxn>
              <a:cxn ang="0">
                <a:pos x="64" y="62"/>
              </a:cxn>
              <a:cxn ang="0">
                <a:pos x="60" y="68"/>
              </a:cxn>
              <a:cxn ang="0">
                <a:pos x="54" y="74"/>
              </a:cxn>
              <a:cxn ang="0">
                <a:pos x="49" y="77"/>
              </a:cxn>
              <a:cxn ang="0">
                <a:pos x="42" y="80"/>
              </a:cxn>
              <a:cxn ang="0">
                <a:pos x="35" y="80"/>
              </a:cxn>
            </a:cxnLst>
            <a:rect l="0" t="0" r="r" b="b"/>
            <a:pathLst>
              <a:path w="71" h="80">
                <a:moveTo>
                  <a:pt x="35" y="80"/>
                </a:moveTo>
                <a:lnTo>
                  <a:pt x="28" y="80"/>
                </a:lnTo>
                <a:lnTo>
                  <a:pt x="21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2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8"/>
                </a:lnTo>
                <a:lnTo>
                  <a:pt x="10" y="12"/>
                </a:lnTo>
                <a:lnTo>
                  <a:pt x="15" y="7"/>
                </a:lnTo>
                <a:lnTo>
                  <a:pt x="21" y="5"/>
                </a:lnTo>
                <a:lnTo>
                  <a:pt x="28" y="2"/>
                </a:lnTo>
                <a:lnTo>
                  <a:pt x="35" y="0"/>
                </a:lnTo>
                <a:lnTo>
                  <a:pt x="42" y="2"/>
                </a:lnTo>
                <a:lnTo>
                  <a:pt x="49" y="5"/>
                </a:lnTo>
                <a:lnTo>
                  <a:pt x="54" y="7"/>
                </a:lnTo>
                <a:lnTo>
                  <a:pt x="60" y="12"/>
                </a:lnTo>
                <a:lnTo>
                  <a:pt x="64" y="18"/>
                </a:lnTo>
                <a:lnTo>
                  <a:pt x="67" y="25"/>
                </a:lnTo>
                <a:lnTo>
                  <a:pt x="69" y="32"/>
                </a:lnTo>
                <a:lnTo>
                  <a:pt x="71" y="39"/>
                </a:lnTo>
                <a:lnTo>
                  <a:pt x="69" y="48"/>
                </a:lnTo>
                <a:lnTo>
                  <a:pt x="67" y="57"/>
                </a:lnTo>
                <a:lnTo>
                  <a:pt x="64" y="62"/>
                </a:lnTo>
                <a:lnTo>
                  <a:pt x="60" y="68"/>
                </a:lnTo>
                <a:lnTo>
                  <a:pt x="54" y="74"/>
                </a:lnTo>
                <a:lnTo>
                  <a:pt x="49" y="77"/>
                </a:lnTo>
                <a:lnTo>
                  <a:pt x="42" y="80"/>
                </a:lnTo>
                <a:lnTo>
                  <a:pt x="35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0" name="Freeform 622"/>
          <p:cNvSpPr>
            <a:spLocks noChangeAspect="1"/>
          </p:cNvSpPr>
          <p:nvPr/>
        </p:nvSpPr>
        <p:spPr bwMode="auto">
          <a:xfrm>
            <a:off x="4707859" y="3185282"/>
            <a:ext cx="9713" cy="9714"/>
          </a:xfrm>
          <a:custGeom>
            <a:avLst/>
            <a:gdLst/>
            <a:ahLst/>
            <a:cxnLst>
              <a:cxn ang="0">
                <a:pos x="35" y="80"/>
              </a:cxn>
              <a:cxn ang="0">
                <a:pos x="28" y="80"/>
              </a:cxn>
              <a:cxn ang="0">
                <a:pos x="21" y="77"/>
              </a:cxn>
              <a:cxn ang="0">
                <a:pos x="15" y="74"/>
              </a:cxn>
              <a:cxn ang="0">
                <a:pos x="10" y="68"/>
              </a:cxn>
              <a:cxn ang="0">
                <a:pos x="5" y="62"/>
              </a:cxn>
              <a:cxn ang="0">
                <a:pos x="2" y="57"/>
              </a:cxn>
              <a:cxn ang="0">
                <a:pos x="0" y="48"/>
              </a:cxn>
              <a:cxn ang="0">
                <a:pos x="0" y="39"/>
              </a:cxn>
              <a:cxn ang="0">
                <a:pos x="0" y="32"/>
              </a:cxn>
              <a:cxn ang="0">
                <a:pos x="2" y="25"/>
              </a:cxn>
              <a:cxn ang="0">
                <a:pos x="5" y="18"/>
              </a:cxn>
              <a:cxn ang="0">
                <a:pos x="10" y="12"/>
              </a:cxn>
              <a:cxn ang="0">
                <a:pos x="15" y="7"/>
              </a:cxn>
              <a:cxn ang="0">
                <a:pos x="21" y="5"/>
              </a:cxn>
              <a:cxn ang="0">
                <a:pos x="28" y="2"/>
              </a:cxn>
              <a:cxn ang="0">
                <a:pos x="35" y="0"/>
              </a:cxn>
              <a:cxn ang="0">
                <a:pos x="42" y="2"/>
              </a:cxn>
              <a:cxn ang="0">
                <a:pos x="49" y="5"/>
              </a:cxn>
              <a:cxn ang="0">
                <a:pos x="54" y="7"/>
              </a:cxn>
              <a:cxn ang="0">
                <a:pos x="60" y="12"/>
              </a:cxn>
              <a:cxn ang="0">
                <a:pos x="64" y="18"/>
              </a:cxn>
              <a:cxn ang="0">
                <a:pos x="67" y="25"/>
              </a:cxn>
              <a:cxn ang="0">
                <a:pos x="69" y="32"/>
              </a:cxn>
              <a:cxn ang="0">
                <a:pos x="71" y="39"/>
              </a:cxn>
              <a:cxn ang="0">
                <a:pos x="69" y="48"/>
              </a:cxn>
              <a:cxn ang="0">
                <a:pos x="67" y="57"/>
              </a:cxn>
              <a:cxn ang="0">
                <a:pos x="64" y="62"/>
              </a:cxn>
              <a:cxn ang="0">
                <a:pos x="60" y="68"/>
              </a:cxn>
              <a:cxn ang="0">
                <a:pos x="54" y="74"/>
              </a:cxn>
              <a:cxn ang="0">
                <a:pos x="49" y="77"/>
              </a:cxn>
              <a:cxn ang="0">
                <a:pos x="42" y="80"/>
              </a:cxn>
              <a:cxn ang="0">
                <a:pos x="35" y="80"/>
              </a:cxn>
              <a:cxn ang="0">
                <a:pos x="35" y="80"/>
              </a:cxn>
            </a:cxnLst>
            <a:rect l="0" t="0" r="r" b="b"/>
            <a:pathLst>
              <a:path w="71" h="80">
                <a:moveTo>
                  <a:pt x="35" y="80"/>
                </a:moveTo>
                <a:lnTo>
                  <a:pt x="28" y="80"/>
                </a:lnTo>
                <a:lnTo>
                  <a:pt x="21" y="77"/>
                </a:lnTo>
                <a:lnTo>
                  <a:pt x="15" y="74"/>
                </a:lnTo>
                <a:lnTo>
                  <a:pt x="10" y="68"/>
                </a:lnTo>
                <a:lnTo>
                  <a:pt x="5" y="62"/>
                </a:lnTo>
                <a:lnTo>
                  <a:pt x="2" y="57"/>
                </a:lnTo>
                <a:lnTo>
                  <a:pt x="0" y="48"/>
                </a:lnTo>
                <a:lnTo>
                  <a:pt x="0" y="39"/>
                </a:lnTo>
                <a:lnTo>
                  <a:pt x="0" y="32"/>
                </a:lnTo>
                <a:lnTo>
                  <a:pt x="2" y="25"/>
                </a:lnTo>
                <a:lnTo>
                  <a:pt x="5" y="18"/>
                </a:lnTo>
                <a:lnTo>
                  <a:pt x="10" y="12"/>
                </a:lnTo>
                <a:lnTo>
                  <a:pt x="15" y="7"/>
                </a:lnTo>
                <a:lnTo>
                  <a:pt x="21" y="5"/>
                </a:lnTo>
                <a:lnTo>
                  <a:pt x="28" y="2"/>
                </a:lnTo>
                <a:lnTo>
                  <a:pt x="35" y="0"/>
                </a:lnTo>
                <a:lnTo>
                  <a:pt x="42" y="2"/>
                </a:lnTo>
                <a:lnTo>
                  <a:pt x="49" y="5"/>
                </a:lnTo>
                <a:lnTo>
                  <a:pt x="54" y="7"/>
                </a:lnTo>
                <a:lnTo>
                  <a:pt x="60" y="12"/>
                </a:lnTo>
                <a:lnTo>
                  <a:pt x="64" y="18"/>
                </a:lnTo>
                <a:lnTo>
                  <a:pt x="67" y="25"/>
                </a:lnTo>
                <a:lnTo>
                  <a:pt x="69" y="32"/>
                </a:lnTo>
                <a:lnTo>
                  <a:pt x="71" y="39"/>
                </a:lnTo>
                <a:lnTo>
                  <a:pt x="69" y="48"/>
                </a:lnTo>
                <a:lnTo>
                  <a:pt x="67" y="57"/>
                </a:lnTo>
                <a:lnTo>
                  <a:pt x="64" y="62"/>
                </a:lnTo>
                <a:lnTo>
                  <a:pt x="60" y="68"/>
                </a:lnTo>
                <a:lnTo>
                  <a:pt x="54" y="74"/>
                </a:lnTo>
                <a:lnTo>
                  <a:pt x="49" y="77"/>
                </a:lnTo>
                <a:lnTo>
                  <a:pt x="42" y="80"/>
                </a:lnTo>
                <a:lnTo>
                  <a:pt x="35" y="80"/>
                </a:lnTo>
                <a:lnTo>
                  <a:pt x="35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1" name="Freeform 623"/>
          <p:cNvSpPr>
            <a:spLocks noChangeAspect="1"/>
          </p:cNvSpPr>
          <p:nvPr/>
        </p:nvSpPr>
        <p:spPr bwMode="auto">
          <a:xfrm>
            <a:off x="4690777" y="3181598"/>
            <a:ext cx="9713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3" y="57"/>
              </a:cxn>
              <a:cxn ang="0">
                <a:pos x="0" y="49"/>
              </a:cxn>
              <a:cxn ang="0">
                <a:pos x="0" y="41"/>
              </a:cxn>
              <a:cxn ang="0">
                <a:pos x="0" y="34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2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4" y="7"/>
              </a:cxn>
              <a:cxn ang="0">
                <a:pos x="60" y="12"/>
              </a:cxn>
              <a:cxn ang="0">
                <a:pos x="65" y="19"/>
              </a:cxn>
              <a:cxn ang="0">
                <a:pos x="67" y="25"/>
              </a:cxn>
              <a:cxn ang="0">
                <a:pos x="70" y="34"/>
              </a:cxn>
              <a:cxn ang="0">
                <a:pos x="71" y="41"/>
              </a:cxn>
              <a:cxn ang="0">
                <a:pos x="70" y="49"/>
              </a:cxn>
              <a:cxn ang="0">
                <a:pos x="67" y="57"/>
              </a:cxn>
              <a:cxn ang="0">
                <a:pos x="65" y="64"/>
              </a:cxn>
              <a:cxn ang="0">
                <a:pos x="60" y="70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</a:cxnLst>
            <a:rect l="0" t="0" r="r" b="b"/>
            <a:pathLst>
              <a:path w="71" h="81">
                <a:moveTo>
                  <a:pt x="36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3" y="57"/>
                </a:lnTo>
                <a:lnTo>
                  <a:pt x="0" y="49"/>
                </a:lnTo>
                <a:lnTo>
                  <a:pt x="0" y="41"/>
                </a:lnTo>
                <a:lnTo>
                  <a:pt x="0" y="34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2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4" y="7"/>
                </a:lnTo>
                <a:lnTo>
                  <a:pt x="60" y="12"/>
                </a:lnTo>
                <a:lnTo>
                  <a:pt x="65" y="19"/>
                </a:lnTo>
                <a:lnTo>
                  <a:pt x="67" y="25"/>
                </a:lnTo>
                <a:lnTo>
                  <a:pt x="70" y="34"/>
                </a:lnTo>
                <a:lnTo>
                  <a:pt x="71" y="41"/>
                </a:lnTo>
                <a:lnTo>
                  <a:pt x="70" y="49"/>
                </a:lnTo>
                <a:lnTo>
                  <a:pt x="67" y="57"/>
                </a:lnTo>
                <a:lnTo>
                  <a:pt x="65" y="64"/>
                </a:lnTo>
                <a:lnTo>
                  <a:pt x="60" y="70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2" name="Freeform 624"/>
          <p:cNvSpPr>
            <a:spLocks noChangeAspect="1"/>
          </p:cNvSpPr>
          <p:nvPr/>
        </p:nvSpPr>
        <p:spPr bwMode="auto">
          <a:xfrm>
            <a:off x="4690777" y="3181598"/>
            <a:ext cx="9713" cy="9714"/>
          </a:xfrm>
          <a:custGeom>
            <a:avLst/>
            <a:gdLst/>
            <a:ahLst/>
            <a:cxnLst>
              <a:cxn ang="0">
                <a:pos x="36" y="81"/>
              </a:cxn>
              <a:cxn ang="0">
                <a:pos x="28" y="81"/>
              </a:cxn>
              <a:cxn ang="0">
                <a:pos x="22" y="78"/>
              </a:cxn>
              <a:cxn ang="0">
                <a:pos x="15" y="75"/>
              </a:cxn>
              <a:cxn ang="0">
                <a:pos x="10" y="70"/>
              </a:cxn>
              <a:cxn ang="0">
                <a:pos x="5" y="64"/>
              </a:cxn>
              <a:cxn ang="0">
                <a:pos x="3" y="57"/>
              </a:cxn>
              <a:cxn ang="0">
                <a:pos x="0" y="49"/>
              </a:cxn>
              <a:cxn ang="0">
                <a:pos x="0" y="41"/>
              </a:cxn>
              <a:cxn ang="0">
                <a:pos x="0" y="34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2" y="5"/>
              </a:cxn>
              <a:cxn ang="0">
                <a:pos x="28" y="2"/>
              </a:cxn>
              <a:cxn ang="0">
                <a:pos x="36" y="0"/>
              </a:cxn>
              <a:cxn ang="0">
                <a:pos x="42" y="2"/>
              </a:cxn>
              <a:cxn ang="0">
                <a:pos x="48" y="5"/>
              </a:cxn>
              <a:cxn ang="0">
                <a:pos x="54" y="7"/>
              </a:cxn>
              <a:cxn ang="0">
                <a:pos x="60" y="12"/>
              </a:cxn>
              <a:cxn ang="0">
                <a:pos x="65" y="19"/>
              </a:cxn>
              <a:cxn ang="0">
                <a:pos x="67" y="25"/>
              </a:cxn>
              <a:cxn ang="0">
                <a:pos x="70" y="34"/>
              </a:cxn>
              <a:cxn ang="0">
                <a:pos x="71" y="41"/>
              </a:cxn>
              <a:cxn ang="0">
                <a:pos x="70" y="49"/>
              </a:cxn>
              <a:cxn ang="0">
                <a:pos x="67" y="57"/>
              </a:cxn>
              <a:cxn ang="0">
                <a:pos x="65" y="64"/>
              </a:cxn>
              <a:cxn ang="0">
                <a:pos x="60" y="70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6" y="81"/>
              </a:cxn>
              <a:cxn ang="0">
                <a:pos x="36" y="81"/>
              </a:cxn>
            </a:cxnLst>
            <a:rect l="0" t="0" r="r" b="b"/>
            <a:pathLst>
              <a:path w="71" h="81">
                <a:moveTo>
                  <a:pt x="36" y="81"/>
                </a:moveTo>
                <a:lnTo>
                  <a:pt x="28" y="81"/>
                </a:lnTo>
                <a:lnTo>
                  <a:pt x="22" y="78"/>
                </a:lnTo>
                <a:lnTo>
                  <a:pt x="15" y="75"/>
                </a:lnTo>
                <a:lnTo>
                  <a:pt x="10" y="70"/>
                </a:lnTo>
                <a:lnTo>
                  <a:pt x="5" y="64"/>
                </a:lnTo>
                <a:lnTo>
                  <a:pt x="3" y="57"/>
                </a:lnTo>
                <a:lnTo>
                  <a:pt x="0" y="49"/>
                </a:lnTo>
                <a:lnTo>
                  <a:pt x="0" y="41"/>
                </a:lnTo>
                <a:lnTo>
                  <a:pt x="0" y="34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2" y="5"/>
                </a:lnTo>
                <a:lnTo>
                  <a:pt x="28" y="2"/>
                </a:lnTo>
                <a:lnTo>
                  <a:pt x="36" y="0"/>
                </a:lnTo>
                <a:lnTo>
                  <a:pt x="42" y="2"/>
                </a:lnTo>
                <a:lnTo>
                  <a:pt x="48" y="5"/>
                </a:lnTo>
                <a:lnTo>
                  <a:pt x="54" y="7"/>
                </a:lnTo>
                <a:lnTo>
                  <a:pt x="60" y="12"/>
                </a:lnTo>
                <a:lnTo>
                  <a:pt x="65" y="19"/>
                </a:lnTo>
                <a:lnTo>
                  <a:pt x="67" y="25"/>
                </a:lnTo>
                <a:lnTo>
                  <a:pt x="70" y="34"/>
                </a:lnTo>
                <a:lnTo>
                  <a:pt x="71" y="41"/>
                </a:lnTo>
                <a:lnTo>
                  <a:pt x="70" y="49"/>
                </a:lnTo>
                <a:lnTo>
                  <a:pt x="67" y="57"/>
                </a:lnTo>
                <a:lnTo>
                  <a:pt x="65" y="64"/>
                </a:lnTo>
                <a:lnTo>
                  <a:pt x="60" y="70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6" y="81"/>
                </a:lnTo>
                <a:lnTo>
                  <a:pt x="36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3" name="Freeform 625"/>
          <p:cNvSpPr>
            <a:spLocks noChangeAspect="1"/>
          </p:cNvSpPr>
          <p:nvPr/>
        </p:nvSpPr>
        <p:spPr bwMode="auto">
          <a:xfrm>
            <a:off x="4675035" y="3177578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4" name="Freeform 626"/>
          <p:cNvSpPr>
            <a:spLocks noChangeAspect="1"/>
          </p:cNvSpPr>
          <p:nvPr/>
        </p:nvSpPr>
        <p:spPr bwMode="auto">
          <a:xfrm>
            <a:off x="4675035" y="3177578"/>
            <a:ext cx="937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4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5"/>
              </a:cxn>
              <a:cxn ang="0">
                <a:pos x="5" y="19"/>
              </a:cxn>
              <a:cxn ang="0">
                <a:pos x="10" y="12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2"/>
              </a:cxn>
              <a:cxn ang="0">
                <a:pos x="64" y="19"/>
              </a:cxn>
              <a:cxn ang="0">
                <a:pos x="67" y="25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4" y="64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2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4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5"/>
                </a:lnTo>
                <a:lnTo>
                  <a:pt x="5" y="19"/>
                </a:lnTo>
                <a:lnTo>
                  <a:pt x="10" y="12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2"/>
                </a:lnTo>
                <a:lnTo>
                  <a:pt x="64" y="19"/>
                </a:lnTo>
                <a:lnTo>
                  <a:pt x="67" y="25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4" y="64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2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5" name="Freeform 627"/>
          <p:cNvSpPr>
            <a:spLocks noChangeAspect="1"/>
          </p:cNvSpPr>
          <p:nvPr/>
        </p:nvSpPr>
        <p:spPr bwMode="auto">
          <a:xfrm>
            <a:off x="4658958" y="3173558"/>
            <a:ext cx="9713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9" y="11"/>
              </a:cxn>
              <a:cxn ang="0">
                <a:pos x="14" y="7"/>
              </a:cxn>
              <a:cxn ang="0">
                <a:pos x="20" y="4"/>
              </a:cxn>
              <a:cxn ang="0">
                <a:pos x="27" y="1"/>
              </a:cxn>
              <a:cxn ang="0">
                <a:pos x="34" y="0"/>
              </a:cxn>
              <a:cxn ang="0">
                <a:pos x="41" y="1"/>
              </a:cxn>
              <a:cxn ang="0">
                <a:pos x="48" y="4"/>
              </a:cxn>
              <a:cxn ang="0">
                <a:pos x="53" y="7"/>
              </a:cxn>
              <a:cxn ang="0">
                <a:pos x="60" y="11"/>
              </a:cxn>
              <a:cxn ang="0">
                <a:pos x="63" y="18"/>
              </a:cxn>
              <a:cxn ang="0">
                <a:pos x="66" y="24"/>
              </a:cxn>
              <a:cxn ang="0">
                <a:pos x="68" y="33"/>
              </a:cxn>
              <a:cxn ang="0">
                <a:pos x="70" y="40"/>
              </a:cxn>
              <a:cxn ang="0">
                <a:pos x="68" y="49"/>
              </a:cxn>
              <a:cxn ang="0">
                <a:pos x="66" y="56"/>
              </a:cxn>
              <a:cxn ang="0">
                <a:pos x="63" y="63"/>
              </a:cxn>
              <a:cxn ang="0">
                <a:pos x="60" y="69"/>
              </a:cxn>
              <a:cxn ang="0">
                <a:pos x="53" y="75"/>
              </a:cxn>
              <a:cxn ang="0">
                <a:pos x="48" y="78"/>
              </a:cxn>
              <a:cxn ang="0">
                <a:pos x="41" y="81"/>
              </a:cxn>
              <a:cxn ang="0">
                <a:pos x="34" y="81"/>
              </a:cxn>
            </a:cxnLst>
            <a:rect l="0" t="0" r="r" b="b"/>
            <a:pathLst>
              <a:path w="70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9" y="11"/>
                </a:lnTo>
                <a:lnTo>
                  <a:pt x="14" y="7"/>
                </a:lnTo>
                <a:lnTo>
                  <a:pt x="20" y="4"/>
                </a:lnTo>
                <a:lnTo>
                  <a:pt x="27" y="1"/>
                </a:lnTo>
                <a:lnTo>
                  <a:pt x="34" y="0"/>
                </a:lnTo>
                <a:lnTo>
                  <a:pt x="41" y="1"/>
                </a:lnTo>
                <a:lnTo>
                  <a:pt x="48" y="4"/>
                </a:lnTo>
                <a:lnTo>
                  <a:pt x="53" y="7"/>
                </a:lnTo>
                <a:lnTo>
                  <a:pt x="60" y="11"/>
                </a:lnTo>
                <a:lnTo>
                  <a:pt x="63" y="18"/>
                </a:lnTo>
                <a:lnTo>
                  <a:pt x="66" y="24"/>
                </a:lnTo>
                <a:lnTo>
                  <a:pt x="68" y="33"/>
                </a:lnTo>
                <a:lnTo>
                  <a:pt x="70" y="40"/>
                </a:lnTo>
                <a:lnTo>
                  <a:pt x="68" y="49"/>
                </a:lnTo>
                <a:lnTo>
                  <a:pt x="66" y="56"/>
                </a:lnTo>
                <a:lnTo>
                  <a:pt x="63" y="63"/>
                </a:lnTo>
                <a:lnTo>
                  <a:pt x="60" y="69"/>
                </a:lnTo>
                <a:lnTo>
                  <a:pt x="53" y="75"/>
                </a:lnTo>
                <a:lnTo>
                  <a:pt x="48" y="78"/>
                </a:lnTo>
                <a:lnTo>
                  <a:pt x="41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6" name="Freeform 628"/>
          <p:cNvSpPr>
            <a:spLocks noChangeAspect="1"/>
          </p:cNvSpPr>
          <p:nvPr/>
        </p:nvSpPr>
        <p:spPr bwMode="auto">
          <a:xfrm>
            <a:off x="4658958" y="3173558"/>
            <a:ext cx="9713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9" y="11"/>
              </a:cxn>
              <a:cxn ang="0">
                <a:pos x="14" y="7"/>
              </a:cxn>
              <a:cxn ang="0">
                <a:pos x="20" y="4"/>
              </a:cxn>
              <a:cxn ang="0">
                <a:pos x="27" y="1"/>
              </a:cxn>
              <a:cxn ang="0">
                <a:pos x="34" y="0"/>
              </a:cxn>
              <a:cxn ang="0">
                <a:pos x="41" y="1"/>
              </a:cxn>
              <a:cxn ang="0">
                <a:pos x="48" y="4"/>
              </a:cxn>
              <a:cxn ang="0">
                <a:pos x="53" y="7"/>
              </a:cxn>
              <a:cxn ang="0">
                <a:pos x="60" y="11"/>
              </a:cxn>
              <a:cxn ang="0">
                <a:pos x="63" y="18"/>
              </a:cxn>
              <a:cxn ang="0">
                <a:pos x="66" y="24"/>
              </a:cxn>
              <a:cxn ang="0">
                <a:pos x="68" y="33"/>
              </a:cxn>
              <a:cxn ang="0">
                <a:pos x="70" y="40"/>
              </a:cxn>
              <a:cxn ang="0">
                <a:pos x="68" y="49"/>
              </a:cxn>
              <a:cxn ang="0">
                <a:pos x="66" y="56"/>
              </a:cxn>
              <a:cxn ang="0">
                <a:pos x="63" y="63"/>
              </a:cxn>
              <a:cxn ang="0">
                <a:pos x="60" y="69"/>
              </a:cxn>
              <a:cxn ang="0">
                <a:pos x="53" y="75"/>
              </a:cxn>
              <a:cxn ang="0">
                <a:pos x="48" y="78"/>
              </a:cxn>
              <a:cxn ang="0">
                <a:pos x="41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70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9" y="11"/>
                </a:lnTo>
                <a:lnTo>
                  <a:pt x="14" y="7"/>
                </a:lnTo>
                <a:lnTo>
                  <a:pt x="20" y="4"/>
                </a:lnTo>
                <a:lnTo>
                  <a:pt x="27" y="1"/>
                </a:lnTo>
                <a:lnTo>
                  <a:pt x="34" y="0"/>
                </a:lnTo>
                <a:lnTo>
                  <a:pt x="41" y="1"/>
                </a:lnTo>
                <a:lnTo>
                  <a:pt x="48" y="4"/>
                </a:lnTo>
                <a:lnTo>
                  <a:pt x="53" y="7"/>
                </a:lnTo>
                <a:lnTo>
                  <a:pt x="60" y="11"/>
                </a:lnTo>
                <a:lnTo>
                  <a:pt x="63" y="18"/>
                </a:lnTo>
                <a:lnTo>
                  <a:pt x="66" y="24"/>
                </a:lnTo>
                <a:lnTo>
                  <a:pt x="68" y="33"/>
                </a:lnTo>
                <a:lnTo>
                  <a:pt x="70" y="40"/>
                </a:lnTo>
                <a:lnTo>
                  <a:pt x="68" y="49"/>
                </a:lnTo>
                <a:lnTo>
                  <a:pt x="66" y="56"/>
                </a:lnTo>
                <a:lnTo>
                  <a:pt x="63" y="63"/>
                </a:lnTo>
                <a:lnTo>
                  <a:pt x="60" y="69"/>
                </a:lnTo>
                <a:lnTo>
                  <a:pt x="53" y="75"/>
                </a:lnTo>
                <a:lnTo>
                  <a:pt x="48" y="78"/>
                </a:lnTo>
                <a:lnTo>
                  <a:pt x="41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7" name="Freeform 629"/>
          <p:cNvSpPr>
            <a:spLocks noChangeAspect="1"/>
          </p:cNvSpPr>
          <p:nvPr/>
        </p:nvSpPr>
        <p:spPr bwMode="auto">
          <a:xfrm>
            <a:off x="4643551" y="3170878"/>
            <a:ext cx="10048" cy="9714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8" y="79"/>
              </a:cxn>
              <a:cxn ang="0">
                <a:pos x="21" y="76"/>
              </a:cxn>
              <a:cxn ang="0">
                <a:pos x="15" y="73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10" y="11"/>
              </a:cxn>
              <a:cxn ang="0">
                <a:pos x="15" y="7"/>
              </a:cxn>
              <a:cxn ang="0">
                <a:pos x="21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8"/>
              </a:cxn>
              <a:cxn ang="0">
                <a:pos x="67" y="24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3"/>
              </a:cxn>
              <a:cxn ang="0">
                <a:pos x="48" y="76"/>
              </a:cxn>
              <a:cxn ang="0">
                <a:pos x="42" y="79"/>
              </a:cxn>
              <a:cxn ang="0">
                <a:pos x="35" y="79"/>
              </a:cxn>
            </a:cxnLst>
            <a:rect l="0" t="0" r="r" b="b"/>
            <a:pathLst>
              <a:path w="71" h="79">
                <a:moveTo>
                  <a:pt x="35" y="79"/>
                </a:moveTo>
                <a:lnTo>
                  <a:pt x="28" y="79"/>
                </a:lnTo>
                <a:lnTo>
                  <a:pt x="21" y="76"/>
                </a:lnTo>
                <a:lnTo>
                  <a:pt x="15" y="73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10" y="11"/>
                </a:lnTo>
                <a:lnTo>
                  <a:pt x="15" y="7"/>
                </a:lnTo>
                <a:lnTo>
                  <a:pt x="21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8"/>
                </a:lnTo>
                <a:lnTo>
                  <a:pt x="67" y="24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3"/>
                </a:lnTo>
                <a:lnTo>
                  <a:pt x="48" y="76"/>
                </a:lnTo>
                <a:lnTo>
                  <a:pt x="42" y="79"/>
                </a:lnTo>
                <a:lnTo>
                  <a:pt x="35" y="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8" name="Freeform 630"/>
          <p:cNvSpPr>
            <a:spLocks noChangeAspect="1"/>
          </p:cNvSpPr>
          <p:nvPr/>
        </p:nvSpPr>
        <p:spPr bwMode="auto">
          <a:xfrm>
            <a:off x="4643551" y="3170878"/>
            <a:ext cx="10048" cy="9714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8" y="79"/>
              </a:cxn>
              <a:cxn ang="0">
                <a:pos x="21" y="76"/>
              </a:cxn>
              <a:cxn ang="0">
                <a:pos x="15" y="73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8"/>
              </a:cxn>
              <a:cxn ang="0">
                <a:pos x="10" y="11"/>
              </a:cxn>
              <a:cxn ang="0">
                <a:pos x="15" y="7"/>
              </a:cxn>
              <a:cxn ang="0">
                <a:pos x="21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8"/>
              </a:cxn>
              <a:cxn ang="0">
                <a:pos x="67" y="24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3"/>
              </a:cxn>
              <a:cxn ang="0">
                <a:pos x="48" y="76"/>
              </a:cxn>
              <a:cxn ang="0">
                <a:pos x="42" y="79"/>
              </a:cxn>
              <a:cxn ang="0">
                <a:pos x="35" y="79"/>
              </a:cxn>
              <a:cxn ang="0">
                <a:pos x="35" y="79"/>
              </a:cxn>
            </a:cxnLst>
            <a:rect l="0" t="0" r="r" b="b"/>
            <a:pathLst>
              <a:path w="71" h="79">
                <a:moveTo>
                  <a:pt x="35" y="79"/>
                </a:moveTo>
                <a:lnTo>
                  <a:pt x="28" y="79"/>
                </a:lnTo>
                <a:lnTo>
                  <a:pt x="21" y="76"/>
                </a:lnTo>
                <a:lnTo>
                  <a:pt x="15" y="73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8"/>
                </a:lnTo>
                <a:lnTo>
                  <a:pt x="10" y="11"/>
                </a:lnTo>
                <a:lnTo>
                  <a:pt x="15" y="7"/>
                </a:lnTo>
                <a:lnTo>
                  <a:pt x="21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8"/>
                </a:lnTo>
                <a:lnTo>
                  <a:pt x="67" y="24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3"/>
                </a:lnTo>
                <a:lnTo>
                  <a:pt x="48" y="76"/>
                </a:lnTo>
                <a:lnTo>
                  <a:pt x="42" y="79"/>
                </a:lnTo>
                <a:lnTo>
                  <a:pt x="35" y="79"/>
                </a:lnTo>
                <a:lnTo>
                  <a:pt x="35" y="7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79" name="Freeform 631"/>
          <p:cNvSpPr>
            <a:spLocks noChangeAspect="1"/>
          </p:cNvSpPr>
          <p:nvPr/>
        </p:nvSpPr>
        <p:spPr bwMode="auto">
          <a:xfrm>
            <a:off x="4627139" y="3168199"/>
            <a:ext cx="9713" cy="1004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8" y="79"/>
              </a:cxn>
              <a:cxn ang="0">
                <a:pos x="22" y="76"/>
              </a:cxn>
              <a:cxn ang="0">
                <a:pos x="15" y="73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9"/>
              </a:cxn>
              <a:cxn ang="0">
                <a:pos x="67" y="24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3"/>
              </a:cxn>
              <a:cxn ang="0">
                <a:pos x="48" y="76"/>
              </a:cxn>
              <a:cxn ang="0">
                <a:pos x="42" y="79"/>
              </a:cxn>
              <a:cxn ang="0">
                <a:pos x="35" y="79"/>
              </a:cxn>
            </a:cxnLst>
            <a:rect l="0" t="0" r="r" b="b"/>
            <a:pathLst>
              <a:path w="71" h="79">
                <a:moveTo>
                  <a:pt x="35" y="79"/>
                </a:moveTo>
                <a:lnTo>
                  <a:pt x="28" y="79"/>
                </a:lnTo>
                <a:lnTo>
                  <a:pt x="22" y="76"/>
                </a:lnTo>
                <a:lnTo>
                  <a:pt x="15" y="73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9"/>
                </a:lnTo>
                <a:lnTo>
                  <a:pt x="67" y="24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3"/>
                </a:lnTo>
                <a:lnTo>
                  <a:pt x="48" y="76"/>
                </a:lnTo>
                <a:lnTo>
                  <a:pt x="42" y="79"/>
                </a:lnTo>
                <a:lnTo>
                  <a:pt x="35" y="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0" name="Freeform 632"/>
          <p:cNvSpPr>
            <a:spLocks noChangeAspect="1"/>
          </p:cNvSpPr>
          <p:nvPr/>
        </p:nvSpPr>
        <p:spPr bwMode="auto">
          <a:xfrm>
            <a:off x="4627139" y="3168199"/>
            <a:ext cx="9713" cy="10049"/>
          </a:xfrm>
          <a:custGeom>
            <a:avLst/>
            <a:gdLst/>
            <a:ahLst/>
            <a:cxnLst>
              <a:cxn ang="0">
                <a:pos x="35" y="79"/>
              </a:cxn>
              <a:cxn ang="0">
                <a:pos x="28" y="79"/>
              </a:cxn>
              <a:cxn ang="0">
                <a:pos x="22" y="76"/>
              </a:cxn>
              <a:cxn ang="0">
                <a:pos x="15" y="73"/>
              </a:cxn>
              <a:cxn ang="0">
                <a:pos x="10" y="69"/>
              </a:cxn>
              <a:cxn ang="0">
                <a:pos x="5" y="63"/>
              </a:cxn>
              <a:cxn ang="0">
                <a:pos x="3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3" y="24"/>
              </a:cxn>
              <a:cxn ang="0">
                <a:pos x="5" y="19"/>
              </a:cxn>
              <a:cxn ang="0">
                <a:pos x="10" y="11"/>
              </a:cxn>
              <a:cxn ang="0">
                <a:pos x="15" y="7"/>
              </a:cxn>
              <a:cxn ang="0">
                <a:pos x="22" y="4"/>
              </a:cxn>
              <a:cxn ang="0">
                <a:pos x="28" y="1"/>
              </a:cxn>
              <a:cxn ang="0">
                <a:pos x="35" y="0"/>
              </a:cxn>
              <a:cxn ang="0">
                <a:pos x="42" y="1"/>
              </a:cxn>
              <a:cxn ang="0">
                <a:pos x="48" y="4"/>
              </a:cxn>
              <a:cxn ang="0">
                <a:pos x="54" y="7"/>
              </a:cxn>
              <a:cxn ang="0">
                <a:pos x="59" y="11"/>
              </a:cxn>
              <a:cxn ang="0">
                <a:pos x="64" y="19"/>
              </a:cxn>
              <a:cxn ang="0">
                <a:pos x="67" y="24"/>
              </a:cxn>
              <a:cxn ang="0">
                <a:pos x="70" y="33"/>
              </a:cxn>
              <a:cxn ang="0">
                <a:pos x="71" y="40"/>
              </a:cxn>
              <a:cxn ang="0">
                <a:pos x="70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3"/>
              </a:cxn>
              <a:cxn ang="0">
                <a:pos x="48" y="76"/>
              </a:cxn>
              <a:cxn ang="0">
                <a:pos x="42" y="79"/>
              </a:cxn>
              <a:cxn ang="0">
                <a:pos x="35" y="79"/>
              </a:cxn>
              <a:cxn ang="0">
                <a:pos x="35" y="79"/>
              </a:cxn>
            </a:cxnLst>
            <a:rect l="0" t="0" r="r" b="b"/>
            <a:pathLst>
              <a:path w="71" h="79">
                <a:moveTo>
                  <a:pt x="35" y="79"/>
                </a:moveTo>
                <a:lnTo>
                  <a:pt x="28" y="79"/>
                </a:lnTo>
                <a:lnTo>
                  <a:pt x="22" y="76"/>
                </a:lnTo>
                <a:lnTo>
                  <a:pt x="15" y="73"/>
                </a:lnTo>
                <a:lnTo>
                  <a:pt x="10" y="69"/>
                </a:lnTo>
                <a:lnTo>
                  <a:pt x="5" y="63"/>
                </a:lnTo>
                <a:lnTo>
                  <a:pt x="3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3" y="24"/>
                </a:lnTo>
                <a:lnTo>
                  <a:pt x="5" y="19"/>
                </a:lnTo>
                <a:lnTo>
                  <a:pt x="10" y="11"/>
                </a:lnTo>
                <a:lnTo>
                  <a:pt x="15" y="7"/>
                </a:lnTo>
                <a:lnTo>
                  <a:pt x="22" y="4"/>
                </a:lnTo>
                <a:lnTo>
                  <a:pt x="28" y="1"/>
                </a:lnTo>
                <a:lnTo>
                  <a:pt x="35" y="0"/>
                </a:lnTo>
                <a:lnTo>
                  <a:pt x="42" y="1"/>
                </a:lnTo>
                <a:lnTo>
                  <a:pt x="48" y="4"/>
                </a:lnTo>
                <a:lnTo>
                  <a:pt x="54" y="7"/>
                </a:lnTo>
                <a:lnTo>
                  <a:pt x="59" y="11"/>
                </a:lnTo>
                <a:lnTo>
                  <a:pt x="64" y="19"/>
                </a:lnTo>
                <a:lnTo>
                  <a:pt x="67" y="24"/>
                </a:lnTo>
                <a:lnTo>
                  <a:pt x="70" y="33"/>
                </a:lnTo>
                <a:lnTo>
                  <a:pt x="71" y="40"/>
                </a:lnTo>
                <a:lnTo>
                  <a:pt x="70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3"/>
                </a:lnTo>
                <a:lnTo>
                  <a:pt x="48" y="76"/>
                </a:lnTo>
                <a:lnTo>
                  <a:pt x="42" y="79"/>
                </a:lnTo>
                <a:lnTo>
                  <a:pt x="35" y="79"/>
                </a:lnTo>
                <a:lnTo>
                  <a:pt x="35" y="7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1" name="Freeform 633"/>
          <p:cNvSpPr>
            <a:spLocks noChangeAspect="1"/>
          </p:cNvSpPr>
          <p:nvPr/>
        </p:nvSpPr>
        <p:spPr bwMode="auto">
          <a:xfrm>
            <a:off x="4612067" y="3165184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6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6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2" name="Freeform 634"/>
          <p:cNvSpPr>
            <a:spLocks noChangeAspect="1"/>
          </p:cNvSpPr>
          <p:nvPr/>
        </p:nvSpPr>
        <p:spPr bwMode="auto">
          <a:xfrm>
            <a:off x="4612067" y="3165184"/>
            <a:ext cx="10048" cy="9714"/>
          </a:xfrm>
          <a:custGeom>
            <a:avLst/>
            <a:gdLst/>
            <a:ahLst/>
            <a:cxnLst>
              <a:cxn ang="0">
                <a:pos x="35" y="81"/>
              </a:cxn>
              <a:cxn ang="0">
                <a:pos x="28" y="81"/>
              </a:cxn>
              <a:cxn ang="0">
                <a:pos x="20" y="78"/>
              </a:cxn>
              <a:cxn ang="0">
                <a:pos x="15" y="75"/>
              </a:cxn>
              <a:cxn ang="0">
                <a:pos x="10" y="69"/>
              </a:cxn>
              <a:cxn ang="0">
                <a:pos x="5" y="63"/>
              </a:cxn>
              <a:cxn ang="0">
                <a:pos x="2" y="56"/>
              </a:cxn>
              <a:cxn ang="0">
                <a:pos x="0" y="49"/>
              </a:cxn>
              <a:cxn ang="0">
                <a:pos x="0" y="40"/>
              </a:cxn>
              <a:cxn ang="0">
                <a:pos x="0" y="33"/>
              </a:cxn>
              <a:cxn ang="0">
                <a:pos x="2" y="26"/>
              </a:cxn>
              <a:cxn ang="0">
                <a:pos x="5" y="19"/>
              </a:cxn>
              <a:cxn ang="0">
                <a:pos x="10" y="13"/>
              </a:cxn>
              <a:cxn ang="0">
                <a:pos x="15" y="7"/>
              </a:cxn>
              <a:cxn ang="0">
                <a:pos x="20" y="4"/>
              </a:cxn>
              <a:cxn ang="0">
                <a:pos x="28" y="1"/>
              </a:cxn>
              <a:cxn ang="0">
                <a:pos x="35" y="0"/>
              </a:cxn>
              <a:cxn ang="0">
                <a:pos x="41" y="1"/>
              </a:cxn>
              <a:cxn ang="0">
                <a:pos x="48" y="4"/>
              </a:cxn>
              <a:cxn ang="0">
                <a:pos x="54" y="7"/>
              </a:cxn>
              <a:cxn ang="0">
                <a:pos x="59" y="13"/>
              </a:cxn>
              <a:cxn ang="0">
                <a:pos x="64" y="19"/>
              </a:cxn>
              <a:cxn ang="0">
                <a:pos x="67" y="26"/>
              </a:cxn>
              <a:cxn ang="0">
                <a:pos x="69" y="33"/>
              </a:cxn>
              <a:cxn ang="0">
                <a:pos x="71" y="40"/>
              </a:cxn>
              <a:cxn ang="0">
                <a:pos x="69" y="49"/>
              </a:cxn>
              <a:cxn ang="0">
                <a:pos x="67" y="56"/>
              </a:cxn>
              <a:cxn ang="0">
                <a:pos x="64" y="63"/>
              </a:cxn>
              <a:cxn ang="0">
                <a:pos x="59" y="69"/>
              </a:cxn>
              <a:cxn ang="0">
                <a:pos x="54" y="75"/>
              </a:cxn>
              <a:cxn ang="0">
                <a:pos x="48" y="78"/>
              </a:cxn>
              <a:cxn ang="0">
                <a:pos x="41" y="81"/>
              </a:cxn>
              <a:cxn ang="0">
                <a:pos x="35" y="81"/>
              </a:cxn>
              <a:cxn ang="0">
                <a:pos x="35" y="81"/>
              </a:cxn>
            </a:cxnLst>
            <a:rect l="0" t="0" r="r" b="b"/>
            <a:pathLst>
              <a:path w="71" h="81">
                <a:moveTo>
                  <a:pt x="35" y="81"/>
                </a:moveTo>
                <a:lnTo>
                  <a:pt x="28" y="81"/>
                </a:lnTo>
                <a:lnTo>
                  <a:pt x="20" y="78"/>
                </a:lnTo>
                <a:lnTo>
                  <a:pt x="15" y="75"/>
                </a:lnTo>
                <a:lnTo>
                  <a:pt x="10" y="69"/>
                </a:lnTo>
                <a:lnTo>
                  <a:pt x="5" y="63"/>
                </a:lnTo>
                <a:lnTo>
                  <a:pt x="2" y="56"/>
                </a:lnTo>
                <a:lnTo>
                  <a:pt x="0" y="49"/>
                </a:lnTo>
                <a:lnTo>
                  <a:pt x="0" y="40"/>
                </a:lnTo>
                <a:lnTo>
                  <a:pt x="0" y="33"/>
                </a:lnTo>
                <a:lnTo>
                  <a:pt x="2" y="26"/>
                </a:lnTo>
                <a:lnTo>
                  <a:pt x="5" y="19"/>
                </a:lnTo>
                <a:lnTo>
                  <a:pt x="10" y="13"/>
                </a:lnTo>
                <a:lnTo>
                  <a:pt x="15" y="7"/>
                </a:lnTo>
                <a:lnTo>
                  <a:pt x="20" y="4"/>
                </a:lnTo>
                <a:lnTo>
                  <a:pt x="28" y="1"/>
                </a:lnTo>
                <a:lnTo>
                  <a:pt x="35" y="0"/>
                </a:lnTo>
                <a:lnTo>
                  <a:pt x="41" y="1"/>
                </a:lnTo>
                <a:lnTo>
                  <a:pt x="48" y="4"/>
                </a:lnTo>
                <a:lnTo>
                  <a:pt x="54" y="7"/>
                </a:lnTo>
                <a:lnTo>
                  <a:pt x="59" y="13"/>
                </a:lnTo>
                <a:lnTo>
                  <a:pt x="64" y="19"/>
                </a:lnTo>
                <a:lnTo>
                  <a:pt x="67" y="26"/>
                </a:lnTo>
                <a:lnTo>
                  <a:pt x="69" y="33"/>
                </a:lnTo>
                <a:lnTo>
                  <a:pt x="71" y="40"/>
                </a:lnTo>
                <a:lnTo>
                  <a:pt x="69" y="49"/>
                </a:lnTo>
                <a:lnTo>
                  <a:pt x="67" y="56"/>
                </a:lnTo>
                <a:lnTo>
                  <a:pt x="64" y="63"/>
                </a:lnTo>
                <a:lnTo>
                  <a:pt x="59" y="69"/>
                </a:lnTo>
                <a:lnTo>
                  <a:pt x="54" y="75"/>
                </a:lnTo>
                <a:lnTo>
                  <a:pt x="48" y="78"/>
                </a:lnTo>
                <a:lnTo>
                  <a:pt x="41" y="81"/>
                </a:lnTo>
                <a:lnTo>
                  <a:pt x="35" y="81"/>
                </a:lnTo>
                <a:lnTo>
                  <a:pt x="35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3" name="Freeform 635"/>
          <p:cNvSpPr>
            <a:spLocks noChangeAspect="1"/>
          </p:cNvSpPr>
          <p:nvPr/>
        </p:nvSpPr>
        <p:spPr bwMode="auto">
          <a:xfrm>
            <a:off x="4697141" y="3150780"/>
            <a:ext cx="30144" cy="30148"/>
          </a:xfrm>
          <a:custGeom>
            <a:avLst/>
            <a:gdLst/>
            <a:ahLst/>
            <a:cxnLst>
              <a:cxn ang="0">
                <a:pos x="100" y="0"/>
              </a:cxn>
              <a:cxn ang="0">
                <a:pos x="102" y="1"/>
              </a:cxn>
              <a:cxn ang="0">
                <a:pos x="112" y="5"/>
              </a:cxn>
              <a:cxn ang="0">
                <a:pos x="125" y="11"/>
              </a:cxn>
              <a:cxn ang="0">
                <a:pos x="142" y="20"/>
              </a:cxn>
              <a:cxn ang="0">
                <a:pos x="159" y="30"/>
              </a:cxn>
              <a:cxn ang="0">
                <a:pos x="178" y="44"/>
              </a:cxn>
              <a:cxn ang="0">
                <a:pos x="193" y="62"/>
              </a:cxn>
              <a:cxn ang="0">
                <a:pos x="207" y="82"/>
              </a:cxn>
              <a:cxn ang="0">
                <a:pos x="208" y="88"/>
              </a:cxn>
              <a:cxn ang="0">
                <a:pos x="212" y="104"/>
              </a:cxn>
              <a:cxn ang="0">
                <a:pos x="216" y="125"/>
              </a:cxn>
              <a:cxn ang="0">
                <a:pos x="218" y="150"/>
              </a:cxn>
              <a:cxn ang="0">
                <a:pos x="218" y="179"/>
              </a:cxn>
              <a:cxn ang="0">
                <a:pos x="211" y="205"/>
              </a:cxn>
              <a:cxn ang="0">
                <a:pos x="197" y="228"/>
              </a:cxn>
              <a:cxn ang="0">
                <a:pos x="174" y="244"/>
              </a:cxn>
              <a:cxn ang="0">
                <a:pos x="171" y="246"/>
              </a:cxn>
              <a:cxn ang="0">
                <a:pos x="163" y="246"/>
              </a:cxn>
              <a:cxn ang="0">
                <a:pos x="150" y="244"/>
              </a:cxn>
              <a:cxn ang="0">
                <a:pos x="135" y="243"/>
              </a:cxn>
              <a:cxn ang="0">
                <a:pos x="118" y="241"/>
              </a:cxn>
              <a:cxn ang="0">
                <a:pos x="99" y="237"/>
              </a:cxn>
              <a:cxn ang="0">
                <a:pos x="81" y="233"/>
              </a:cxn>
              <a:cxn ang="0">
                <a:pos x="63" y="224"/>
              </a:cxn>
              <a:cxn ang="0">
                <a:pos x="61" y="224"/>
              </a:cxn>
              <a:cxn ang="0">
                <a:pos x="56" y="222"/>
              </a:cxn>
              <a:cxn ang="0">
                <a:pos x="48" y="218"/>
              </a:cxn>
              <a:cxn ang="0">
                <a:pos x="39" y="212"/>
              </a:cxn>
              <a:cxn ang="0">
                <a:pos x="29" y="204"/>
              </a:cxn>
              <a:cxn ang="0">
                <a:pos x="19" y="193"/>
              </a:cxn>
              <a:cxn ang="0">
                <a:pos x="10" y="178"/>
              </a:cxn>
              <a:cxn ang="0">
                <a:pos x="3" y="159"/>
              </a:cxn>
              <a:cxn ang="0">
                <a:pos x="1" y="154"/>
              </a:cxn>
              <a:cxn ang="0">
                <a:pos x="1" y="143"/>
              </a:cxn>
              <a:cxn ang="0">
                <a:pos x="0" y="125"/>
              </a:cxn>
              <a:cxn ang="0">
                <a:pos x="0" y="104"/>
              </a:cxn>
              <a:cxn ang="0">
                <a:pos x="0" y="82"/>
              </a:cxn>
              <a:cxn ang="0">
                <a:pos x="3" y="59"/>
              </a:cxn>
              <a:cxn ang="0">
                <a:pos x="6" y="40"/>
              </a:cxn>
              <a:cxn ang="0">
                <a:pos x="13" y="24"/>
              </a:cxn>
              <a:cxn ang="0">
                <a:pos x="100" y="0"/>
              </a:cxn>
            </a:cxnLst>
            <a:rect l="0" t="0" r="r" b="b"/>
            <a:pathLst>
              <a:path w="218" h="246">
                <a:moveTo>
                  <a:pt x="100" y="0"/>
                </a:moveTo>
                <a:lnTo>
                  <a:pt x="102" y="1"/>
                </a:lnTo>
                <a:lnTo>
                  <a:pt x="112" y="5"/>
                </a:lnTo>
                <a:lnTo>
                  <a:pt x="125" y="11"/>
                </a:lnTo>
                <a:lnTo>
                  <a:pt x="142" y="20"/>
                </a:lnTo>
                <a:lnTo>
                  <a:pt x="159" y="30"/>
                </a:lnTo>
                <a:lnTo>
                  <a:pt x="178" y="44"/>
                </a:lnTo>
                <a:lnTo>
                  <a:pt x="193" y="62"/>
                </a:lnTo>
                <a:lnTo>
                  <a:pt x="207" y="82"/>
                </a:lnTo>
                <a:lnTo>
                  <a:pt x="208" y="88"/>
                </a:lnTo>
                <a:lnTo>
                  <a:pt x="212" y="104"/>
                </a:lnTo>
                <a:lnTo>
                  <a:pt x="216" y="125"/>
                </a:lnTo>
                <a:lnTo>
                  <a:pt x="218" y="150"/>
                </a:lnTo>
                <a:lnTo>
                  <a:pt x="218" y="179"/>
                </a:lnTo>
                <a:lnTo>
                  <a:pt x="211" y="205"/>
                </a:lnTo>
                <a:lnTo>
                  <a:pt x="197" y="228"/>
                </a:lnTo>
                <a:lnTo>
                  <a:pt x="174" y="244"/>
                </a:lnTo>
                <a:lnTo>
                  <a:pt x="171" y="246"/>
                </a:lnTo>
                <a:lnTo>
                  <a:pt x="163" y="246"/>
                </a:lnTo>
                <a:lnTo>
                  <a:pt x="150" y="244"/>
                </a:lnTo>
                <a:lnTo>
                  <a:pt x="135" y="243"/>
                </a:lnTo>
                <a:lnTo>
                  <a:pt x="118" y="241"/>
                </a:lnTo>
                <a:lnTo>
                  <a:pt x="99" y="237"/>
                </a:lnTo>
                <a:lnTo>
                  <a:pt x="81" y="233"/>
                </a:lnTo>
                <a:lnTo>
                  <a:pt x="63" y="224"/>
                </a:lnTo>
                <a:lnTo>
                  <a:pt x="61" y="224"/>
                </a:lnTo>
                <a:lnTo>
                  <a:pt x="56" y="222"/>
                </a:lnTo>
                <a:lnTo>
                  <a:pt x="48" y="218"/>
                </a:lnTo>
                <a:lnTo>
                  <a:pt x="39" y="212"/>
                </a:lnTo>
                <a:lnTo>
                  <a:pt x="29" y="204"/>
                </a:lnTo>
                <a:lnTo>
                  <a:pt x="19" y="193"/>
                </a:lnTo>
                <a:lnTo>
                  <a:pt x="10" y="178"/>
                </a:lnTo>
                <a:lnTo>
                  <a:pt x="3" y="159"/>
                </a:lnTo>
                <a:lnTo>
                  <a:pt x="1" y="154"/>
                </a:lnTo>
                <a:lnTo>
                  <a:pt x="1" y="143"/>
                </a:lnTo>
                <a:lnTo>
                  <a:pt x="0" y="125"/>
                </a:lnTo>
                <a:lnTo>
                  <a:pt x="0" y="104"/>
                </a:lnTo>
                <a:lnTo>
                  <a:pt x="0" y="82"/>
                </a:lnTo>
                <a:lnTo>
                  <a:pt x="3" y="59"/>
                </a:lnTo>
                <a:lnTo>
                  <a:pt x="6" y="40"/>
                </a:lnTo>
                <a:lnTo>
                  <a:pt x="13" y="24"/>
                </a:lnTo>
                <a:lnTo>
                  <a:pt x="10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4" name="Freeform 636"/>
          <p:cNvSpPr>
            <a:spLocks noChangeAspect="1"/>
          </p:cNvSpPr>
          <p:nvPr/>
        </p:nvSpPr>
        <p:spPr bwMode="auto">
          <a:xfrm>
            <a:off x="4697141" y="3150780"/>
            <a:ext cx="30144" cy="30148"/>
          </a:xfrm>
          <a:custGeom>
            <a:avLst/>
            <a:gdLst/>
            <a:ahLst/>
            <a:cxnLst>
              <a:cxn ang="0">
                <a:pos x="100" y="0"/>
              </a:cxn>
              <a:cxn ang="0">
                <a:pos x="102" y="1"/>
              </a:cxn>
              <a:cxn ang="0">
                <a:pos x="112" y="5"/>
              </a:cxn>
              <a:cxn ang="0">
                <a:pos x="125" y="11"/>
              </a:cxn>
              <a:cxn ang="0">
                <a:pos x="142" y="20"/>
              </a:cxn>
              <a:cxn ang="0">
                <a:pos x="159" y="30"/>
              </a:cxn>
              <a:cxn ang="0">
                <a:pos x="178" y="44"/>
              </a:cxn>
              <a:cxn ang="0">
                <a:pos x="193" y="62"/>
              </a:cxn>
              <a:cxn ang="0">
                <a:pos x="207" y="82"/>
              </a:cxn>
              <a:cxn ang="0">
                <a:pos x="208" y="88"/>
              </a:cxn>
              <a:cxn ang="0">
                <a:pos x="212" y="104"/>
              </a:cxn>
              <a:cxn ang="0">
                <a:pos x="216" y="125"/>
              </a:cxn>
              <a:cxn ang="0">
                <a:pos x="218" y="150"/>
              </a:cxn>
              <a:cxn ang="0">
                <a:pos x="218" y="179"/>
              </a:cxn>
              <a:cxn ang="0">
                <a:pos x="211" y="205"/>
              </a:cxn>
              <a:cxn ang="0">
                <a:pos x="197" y="228"/>
              </a:cxn>
              <a:cxn ang="0">
                <a:pos x="174" y="244"/>
              </a:cxn>
              <a:cxn ang="0">
                <a:pos x="171" y="246"/>
              </a:cxn>
              <a:cxn ang="0">
                <a:pos x="163" y="246"/>
              </a:cxn>
              <a:cxn ang="0">
                <a:pos x="150" y="244"/>
              </a:cxn>
              <a:cxn ang="0">
                <a:pos x="135" y="243"/>
              </a:cxn>
              <a:cxn ang="0">
                <a:pos x="118" y="241"/>
              </a:cxn>
              <a:cxn ang="0">
                <a:pos x="99" y="237"/>
              </a:cxn>
              <a:cxn ang="0">
                <a:pos x="81" y="233"/>
              </a:cxn>
              <a:cxn ang="0">
                <a:pos x="63" y="224"/>
              </a:cxn>
              <a:cxn ang="0">
                <a:pos x="61" y="224"/>
              </a:cxn>
              <a:cxn ang="0">
                <a:pos x="56" y="222"/>
              </a:cxn>
              <a:cxn ang="0">
                <a:pos x="48" y="218"/>
              </a:cxn>
              <a:cxn ang="0">
                <a:pos x="39" y="212"/>
              </a:cxn>
              <a:cxn ang="0">
                <a:pos x="29" y="204"/>
              </a:cxn>
              <a:cxn ang="0">
                <a:pos x="19" y="193"/>
              </a:cxn>
              <a:cxn ang="0">
                <a:pos x="10" y="178"/>
              </a:cxn>
              <a:cxn ang="0">
                <a:pos x="3" y="159"/>
              </a:cxn>
              <a:cxn ang="0">
                <a:pos x="1" y="154"/>
              </a:cxn>
              <a:cxn ang="0">
                <a:pos x="1" y="143"/>
              </a:cxn>
              <a:cxn ang="0">
                <a:pos x="0" y="125"/>
              </a:cxn>
              <a:cxn ang="0">
                <a:pos x="0" y="104"/>
              </a:cxn>
              <a:cxn ang="0">
                <a:pos x="0" y="82"/>
              </a:cxn>
              <a:cxn ang="0">
                <a:pos x="3" y="59"/>
              </a:cxn>
              <a:cxn ang="0">
                <a:pos x="6" y="40"/>
              </a:cxn>
              <a:cxn ang="0">
                <a:pos x="13" y="24"/>
              </a:cxn>
              <a:cxn ang="0">
                <a:pos x="100" y="0"/>
              </a:cxn>
              <a:cxn ang="0">
                <a:pos x="100" y="0"/>
              </a:cxn>
            </a:cxnLst>
            <a:rect l="0" t="0" r="r" b="b"/>
            <a:pathLst>
              <a:path w="218" h="246">
                <a:moveTo>
                  <a:pt x="100" y="0"/>
                </a:moveTo>
                <a:lnTo>
                  <a:pt x="102" y="1"/>
                </a:lnTo>
                <a:lnTo>
                  <a:pt x="112" y="5"/>
                </a:lnTo>
                <a:lnTo>
                  <a:pt x="125" y="11"/>
                </a:lnTo>
                <a:lnTo>
                  <a:pt x="142" y="20"/>
                </a:lnTo>
                <a:lnTo>
                  <a:pt x="159" y="30"/>
                </a:lnTo>
                <a:lnTo>
                  <a:pt x="178" y="44"/>
                </a:lnTo>
                <a:lnTo>
                  <a:pt x="193" y="62"/>
                </a:lnTo>
                <a:lnTo>
                  <a:pt x="207" y="82"/>
                </a:lnTo>
                <a:lnTo>
                  <a:pt x="208" y="88"/>
                </a:lnTo>
                <a:lnTo>
                  <a:pt x="212" y="104"/>
                </a:lnTo>
                <a:lnTo>
                  <a:pt x="216" y="125"/>
                </a:lnTo>
                <a:lnTo>
                  <a:pt x="218" y="150"/>
                </a:lnTo>
                <a:lnTo>
                  <a:pt x="218" y="179"/>
                </a:lnTo>
                <a:lnTo>
                  <a:pt x="211" y="205"/>
                </a:lnTo>
                <a:lnTo>
                  <a:pt x="197" y="228"/>
                </a:lnTo>
                <a:lnTo>
                  <a:pt x="174" y="244"/>
                </a:lnTo>
                <a:lnTo>
                  <a:pt x="171" y="246"/>
                </a:lnTo>
                <a:lnTo>
                  <a:pt x="163" y="246"/>
                </a:lnTo>
                <a:lnTo>
                  <a:pt x="150" y="244"/>
                </a:lnTo>
                <a:lnTo>
                  <a:pt x="135" y="243"/>
                </a:lnTo>
                <a:lnTo>
                  <a:pt x="118" y="241"/>
                </a:lnTo>
                <a:lnTo>
                  <a:pt x="99" y="237"/>
                </a:lnTo>
                <a:lnTo>
                  <a:pt x="81" y="233"/>
                </a:lnTo>
                <a:lnTo>
                  <a:pt x="63" y="224"/>
                </a:lnTo>
                <a:lnTo>
                  <a:pt x="61" y="224"/>
                </a:lnTo>
                <a:lnTo>
                  <a:pt x="56" y="222"/>
                </a:lnTo>
                <a:lnTo>
                  <a:pt x="48" y="218"/>
                </a:lnTo>
                <a:lnTo>
                  <a:pt x="39" y="212"/>
                </a:lnTo>
                <a:lnTo>
                  <a:pt x="29" y="204"/>
                </a:lnTo>
                <a:lnTo>
                  <a:pt x="19" y="193"/>
                </a:lnTo>
                <a:lnTo>
                  <a:pt x="10" y="178"/>
                </a:lnTo>
                <a:lnTo>
                  <a:pt x="3" y="159"/>
                </a:lnTo>
                <a:lnTo>
                  <a:pt x="1" y="154"/>
                </a:lnTo>
                <a:lnTo>
                  <a:pt x="1" y="143"/>
                </a:lnTo>
                <a:lnTo>
                  <a:pt x="0" y="125"/>
                </a:lnTo>
                <a:lnTo>
                  <a:pt x="0" y="104"/>
                </a:lnTo>
                <a:lnTo>
                  <a:pt x="0" y="82"/>
                </a:lnTo>
                <a:lnTo>
                  <a:pt x="3" y="59"/>
                </a:lnTo>
                <a:lnTo>
                  <a:pt x="6" y="40"/>
                </a:lnTo>
                <a:lnTo>
                  <a:pt x="13" y="24"/>
                </a:lnTo>
                <a:lnTo>
                  <a:pt x="100" y="0"/>
                </a:lnTo>
                <a:lnTo>
                  <a:pt x="100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5" name="Freeform 637"/>
          <p:cNvSpPr>
            <a:spLocks noChangeAspect="1"/>
          </p:cNvSpPr>
          <p:nvPr/>
        </p:nvSpPr>
        <p:spPr bwMode="auto">
          <a:xfrm>
            <a:off x="4665992" y="3140395"/>
            <a:ext cx="30479" cy="31153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102" y="2"/>
              </a:cxn>
              <a:cxn ang="0">
                <a:pos x="112" y="6"/>
              </a:cxn>
              <a:cxn ang="0">
                <a:pos x="127" y="13"/>
              </a:cxn>
              <a:cxn ang="0">
                <a:pos x="146" y="22"/>
              </a:cxn>
              <a:cxn ang="0">
                <a:pos x="166" y="33"/>
              </a:cxn>
              <a:cxn ang="0">
                <a:pos x="187" y="49"/>
              </a:cxn>
              <a:cxn ang="0">
                <a:pos x="204" y="67"/>
              </a:cxn>
              <a:cxn ang="0">
                <a:pos x="218" y="87"/>
              </a:cxn>
              <a:cxn ang="0">
                <a:pos x="218" y="93"/>
              </a:cxn>
              <a:cxn ang="0">
                <a:pos x="221" y="109"/>
              </a:cxn>
              <a:cxn ang="0">
                <a:pos x="222" y="132"/>
              </a:cxn>
              <a:cxn ang="0">
                <a:pos x="222" y="158"/>
              </a:cxn>
              <a:cxn ang="0">
                <a:pos x="218" y="187"/>
              </a:cxn>
              <a:cxn ang="0">
                <a:pos x="208" y="214"/>
              </a:cxn>
              <a:cxn ang="0">
                <a:pos x="193" y="237"/>
              </a:cxn>
              <a:cxn ang="0">
                <a:pos x="169" y="255"/>
              </a:cxn>
              <a:cxn ang="0">
                <a:pos x="165" y="256"/>
              </a:cxn>
              <a:cxn ang="0">
                <a:pos x="155" y="256"/>
              </a:cxn>
              <a:cxn ang="0">
                <a:pos x="141" y="256"/>
              </a:cxn>
              <a:cxn ang="0">
                <a:pos x="123" y="256"/>
              </a:cxn>
              <a:cxn ang="0">
                <a:pos x="103" y="255"/>
              </a:cxn>
              <a:cxn ang="0">
                <a:pos x="82" y="252"/>
              </a:cxn>
              <a:cxn ang="0">
                <a:pos x="62" y="248"/>
              </a:cxn>
              <a:cxn ang="0">
                <a:pos x="44" y="239"/>
              </a:cxn>
              <a:cxn ang="0">
                <a:pos x="43" y="237"/>
              </a:cxn>
              <a:cxn ang="0">
                <a:pos x="40" y="233"/>
              </a:cxn>
              <a:cxn ang="0">
                <a:pos x="36" y="226"/>
              </a:cxn>
              <a:cxn ang="0">
                <a:pos x="31" y="216"/>
              </a:cxn>
              <a:cxn ang="0">
                <a:pos x="25" y="203"/>
              </a:cxn>
              <a:cxn ang="0">
                <a:pos x="19" y="188"/>
              </a:cxn>
              <a:cxn ang="0">
                <a:pos x="12" y="171"/>
              </a:cxn>
              <a:cxn ang="0">
                <a:pos x="6" y="151"/>
              </a:cxn>
              <a:cxn ang="0">
                <a:pos x="5" y="146"/>
              </a:cxn>
              <a:cxn ang="0">
                <a:pos x="4" y="133"/>
              </a:cxn>
              <a:cxn ang="0">
                <a:pos x="2" y="113"/>
              </a:cxn>
              <a:cxn ang="0">
                <a:pos x="1" y="90"/>
              </a:cxn>
              <a:cxn ang="0">
                <a:pos x="0" y="65"/>
              </a:cxn>
              <a:cxn ang="0">
                <a:pos x="1" y="41"/>
              </a:cxn>
              <a:cxn ang="0">
                <a:pos x="5" y="19"/>
              </a:cxn>
              <a:cxn ang="0">
                <a:pos x="11" y="2"/>
              </a:cxn>
              <a:cxn ang="0">
                <a:pos x="98" y="0"/>
              </a:cxn>
            </a:cxnLst>
            <a:rect l="0" t="0" r="r" b="b"/>
            <a:pathLst>
              <a:path w="222" h="256">
                <a:moveTo>
                  <a:pt x="98" y="0"/>
                </a:moveTo>
                <a:lnTo>
                  <a:pt x="102" y="2"/>
                </a:lnTo>
                <a:lnTo>
                  <a:pt x="112" y="6"/>
                </a:lnTo>
                <a:lnTo>
                  <a:pt x="127" y="13"/>
                </a:lnTo>
                <a:lnTo>
                  <a:pt x="146" y="22"/>
                </a:lnTo>
                <a:lnTo>
                  <a:pt x="166" y="33"/>
                </a:lnTo>
                <a:lnTo>
                  <a:pt x="187" y="49"/>
                </a:lnTo>
                <a:lnTo>
                  <a:pt x="204" y="67"/>
                </a:lnTo>
                <a:lnTo>
                  <a:pt x="218" y="87"/>
                </a:lnTo>
                <a:lnTo>
                  <a:pt x="218" y="93"/>
                </a:lnTo>
                <a:lnTo>
                  <a:pt x="221" y="109"/>
                </a:lnTo>
                <a:lnTo>
                  <a:pt x="222" y="132"/>
                </a:lnTo>
                <a:lnTo>
                  <a:pt x="222" y="158"/>
                </a:lnTo>
                <a:lnTo>
                  <a:pt x="218" y="187"/>
                </a:lnTo>
                <a:lnTo>
                  <a:pt x="208" y="214"/>
                </a:lnTo>
                <a:lnTo>
                  <a:pt x="193" y="237"/>
                </a:lnTo>
                <a:lnTo>
                  <a:pt x="169" y="255"/>
                </a:lnTo>
                <a:lnTo>
                  <a:pt x="165" y="256"/>
                </a:lnTo>
                <a:lnTo>
                  <a:pt x="155" y="256"/>
                </a:lnTo>
                <a:lnTo>
                  <a:pt x="141" y="256"/>
                </a:lnTo>
                <a:lnTo>
                  <a:pt x="123" y="256"/>
                </a:lnTo>
                <a:lnTo>
                  <a:pt x="103" y="255"/>
                </a:lnTo>
                <a:lnTo>
                  <a:pt x="82" y="252"/>
                </a:lnTo>
                <a:lnTo>
                  <a:pt x="62" y="248"/>
                </a:lnTo>
                <a:lnTo>
                  <a:pt x="44" y="239"/>
                </a:lnTo>
                <a:lnTo>
                  <a:pt x="43" y="237"/>
                </a:lnTo>
                <a:lnTo>
                  <a:pt x="40" y="233"/>
                </a:lnTo>
                <a:lnTo>
                  <a:pt x="36" y="226"/>
                </a:lnTo>
                <a:lnTo>
                  <a:pt x="31" y="216"/>
                </a:lnTo>
                <a:lnTo>
                  <a:pt x="25" y="203"/>
                </a:lnTo>
                <a:lnTo>
                  <a:pt x="19" y="188"/>
                </a:lnTo>
                <a:lnTo>
                  <a:pt x="12" y="171"/>
                </a:lnTo>
                <a:lnTo>
                  <a:pt x="6" y="151"/>
                </a:lnTo>
                <a:lnTo>
                  <a:pt x="5" y="146"/>
                </a:lnTo>
                <a:lnTo>
                  <a:pt x="4" y="133"/>
                </a:lnTo>
                <a:lnTo>
                  <a:pt x="2" y="113"/>
                </a:lnTo>
                <a:lnTo>
                  <a:pt x="1" y="90"/>
                </a:lnTo>
                <a:lnTo>
                  <a:pt x="0" y="65"/>
                </a:lnTo>
                <a:lnTo>
                  <a:pt x="1" y="41"/>
                </a:lnTo>
                <a:lnTo>
                  <a:pt x="5" y="19"/>
                </a:lnTo>
                <a:lnTo>
                  <a:pt x="11" y="2"/>
                </a:lnTo>
                <a:lnTo>
                  <a:pt x="98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6" name="Freeform 638"/>
          <p:cNvSpPr>
            <a:spLocks noChangeAspect="1"/>
          </p:cNvSpPr>
          <p:nvPr/>
        </p:nvSpPr>
        <p:spPr bwMode="auto">
          <a:xfrm>
            <a:off x="4665992" y="3140395"/>
            <a:ext cx="30479" cy="31153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102" y="2"/>
              </a:cxn>
              <a:cxn ang="0">
                <a:pos x="112" y="6"/>
              </a:cxn>
              <a:cxn ang="0">
                <a:pos x="127" y="13"/>
              </a:cxn>
              <a:cxn ang="0">
                <a:pos x="146" y="22"/>
              </a:cxn>
              <a:cxn ang="0">
                <a:pos x="166" y="33"/>
              </a:cxn>
              <a:cxn ang="0">
                <a:pos x="187" y="49"/>
              </a:cxn>
              <a:cxn ang="0">
                <a:pos x="204" y="67"/>
              </a:cxn>
              <a:cxn ang="0">
                <a:pos x="218" y="87"/>
              </a:cxn>
              <a:cxn ang="0">
                <a:pos x="218" y="93"/>
              </a:cxn>
              <a:cxn ang="0">
                <a:pos x="221" y="109"/>
              </a:cxn>
              <a:cxn ang="0">
                <a:pos x="222" y="132"/>
              </a:cxn>
              <a:cxn ang="0">
                <a:pos x="222" y="158"/>
              </a:cxn>
              <a:cxn ang="0">
                <a:pos x="218" y="187"/>
              </a:cxn>
              <a:cxn ang="0">
                <a:pos x="208" y="214"/>
              </a:cxn>
              <a:cxn ang="0">
                <a:pos x="193" y="237"/>
              </a:cxn>
              <a:cxn ang="0">
                <a:pos x="169" y="255"/>
              </a:cxn>
              <a:cxn ang="0">
                <a:pos x="165" y="256"/>
              </a:cxn>
              <a:cxn ang="0">
                <a:pos x="155" y="256"/>
              </a:cxn>
              <a:cxn ang="0">
                <a:pos x="141" y="256"/>
              </a:cxn>
              <a:cxn ang="0">
                <a:pos x="123" y="256"/>
              </a:cxn>
              <a:cxn ang="0">
                <a:pos x="103" y="255"/>
              </a:cxn>
              <a:cxn ang="0">
                <a:pos x="82" y="252"/>
              </a:cxn>
              <a:cxn ang="0">
                <a:pos x="62" y="248"/>
              </a:cxn>
              <a:cxn ang="0">
                <a:pos x="44" y="239"/>
              </a:cxn>
              <a:cxn ang="0">
                <a:pos x="43" y="237"/>
              </a:cxn>
              <a:cxn ang="0">
                <a:pos x="40" y="233"/>
              </a:cxn>
              <a:cxn ang="0">
                <a:pos x="36" y="226"/>
              </a:cxn>
              <a:cxn ang="0">
                <a:pos x="31" y="216"/>
              </a:cxn>
              <a:cxn ang="0">
                <a:pos x="25" y="203"/>
              </a:cxn>
              <a:cxn ang="0">
                <a:pos x="19" y="188"/>
              </a:cxn>
              <a:cxn ang="0">
                <a:pos x="12" y="171"/>
              </a:cxn>
              <a:cxn ang="0">
                <a:pos x="6" y="151"/>
              </a:cxn>
              <a:cxn ang="0">
                <a:pos x="5" y="146"/>
              </a:cxn>
              <a:cxn ang="0">
                <a:pos x="4" y="133"/>
              </a:cxn>
              <a:cxn ang="0">
                <a:pos x="2" y="113"/>
              </a:cxn>
              <a:cxn ang="0">
                <a:pos x="1" y="90"/>
              </a:cxn>
              <a:cxn ang="0">
                <a:pos x="0" y="65"/>
              </a:cxn>
              <a:cxn ang="0">
                <a:pos x="1" y="41"/>
              </a:cxn>
              <a:cxn ang="0">
                <a:pos x="5" y="19"/>
              </a:cxn>
              <a:cxn ang="0">
                <a:pos x="11" y="2"/>
              </a:cxn>
              <a:cxn ang="0">
                <a:pos x="98" y="0"/>
              </a:cxn>
              <a:cxn ang="0">
                <a:pos x="98" y="0"/>
              </a:cxn>
            </a:cxnLst>
            <a:rect l="0" t="0" r="r" b="b"/>
            <a:pathLst>
              <a:path w="222" h="256">
                <a:moveTo>
                  <a:pt x="98" y="0"/>
                </a:moveTo>
                <a:lnTo>
                  <a:pt x="102" y="2"/>
                </a:lnTo>
                <a:lnTo>
                  <a:pt x="112" y="6"/>
                </a:lnTo>
                <a:lnTo>
                  <a:pt x="127" y="13"/>
                </a:lnTo>
                <a:lnTo>
                  <a:pt x="146" y="22"/>
                </a:lnTo>
                <a:lnTo>
                  <a:pt x="166" y="33"/>
                </a:lnTo>
                <a:lnTo>
                  <a:pt x="187" y="49"/>
                </a:lnTo>
                <a:lnTo>
                  <a:pt x="204" y="67"/>
                </a:lnTo>
                <a:lnTo>
                  <a:pt x="218" y="87"/>
                </a:lnTo>
                <a:lnTo>
                  <a:pt x="218" y="93"/>
                </a:lnTo>
                <a:lnTo>
                  <a:pt x="221" y="109"/>
                </a:lnTo>
                <a:lnTo>
                  <a:pt x="222" y="132"/>
                </a:lnTo>
                <a:lnTo>
                  <a:pt x="222" y="158"/>
                </a:lnTo>
                <a:lnTo>
                  <a:pt x="218" y="187"/>
                </a:lnTo>
                <a:lnTo>
                  <a:pt x="208" y="214"/>
                </a:lnTo>
                <a:lnTo>
                  <a:pt x="193" y="237"/>
                </a:lnTo>
                <a:lnTo>
                  <a:pt x="169" y="255"/>
                </a:lnTo>
                <a:lnTo>
                  <a:pt x="165" y="256"/>
                </a:lnTo>
                <a:lnTo>
                  <a:pt x="155" y="256"/>
                </a:lnTo>
                <a:lnTo>
                  <a:pt x="141" y="256"/>
                </a:lnTo>
                <a:lnTo>
                  <a:pt x="123" y="256"/>
                </a:lnTo>
                <a:lnTo>
                  <a:pt x="103" y="255"/>
                </a:lnTo>
                <a:lnTo>
                  <a:pt x="82" y="252"/>
                </a:lnTo>
                <a:lnTo>
                  <a:pt x="62" y="248"/>
                </a:lnTo>
                <a:lnTo>
                  <a:pt x="44" y="239"/>
                </a:lnTo>
                <a:lnTo>
                  <a:pt x="43" y="237"/>
                </a:lnTo>
                <a:lnTo>
                  <a:pt x="40" y="233"/>
                </a:lnTo>
                <a:lnTo>
                  <a:pt x="36" y="226"/>
                </a:lnTo>
                <a:lnTo>
                  <a:pt x="31" y="216"/>
                </a:lnTo>
                <a:lnTo>
                  <a:pt x="25" y="203"/>
                </a:lnTo>
                <a:lnTo>
                  <a:pt x="19" y="188"/>
                </a:lnTo>
                <a:lnTo>
                  <a:pt x="12" y="171"/>
                </a:lnTo>
                <a:lnTo>
                  <a:pt x="6" y="151"/>
                </a:lnTo>
                <a:lnTo>
                  <a:pt x="5" y="146"/>
                </a:lnTo>
                <a:lnTo>
                  <a:pt x="4" y="133"/>
                </a:lnTo>
                <a:lnTo>
                  <a:pt x="2" y="113"/>
                </a:lnTo>
                <a:lnTo>
                  <a:pt x="1" y="90"/>
                </a:lnTo>
                <a:lnTo>
                  <a:pt x="0" y="65"/>
                </a:lnTo>
                <a:lnTo>
                  <a:pt x="1" y="41"/>
                </a:lnTo>
                <a:lnTo>
                  <a:pt x="5" y="19"/>
                </a:lnTo>
                <a:lnTo>
                  <a:pt x="11" y="2"/>
                </a:lnTo>
                <a:lnTo>
                  <a:pt x="98" y="0"/>
                </a:lnTo>
                <a:lnTo>
                  <a:pt x="98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7" name="Freeform 639"/>
          <p:cNvSpPr>
            <a:spLocks noChangeAspect="1"/>
          </p:cNvSpPr>
          <p:nvPr/>
        </p:nvSpPr>
        <p:spPr bwMode="auto">
          <a:xfrm>
            <a:off x="4730634" y="3161834"/>
            <a:ext cx="22106" cy="21774"/>
          </a:xfrm>
          <a:custGeom>
            <a:avLst/>
            <a:gdLst/>
            <a:ahLst/>
            <a:cxnLst>
              <a:cxn ang="0">
                <a:pos x="74" y="0"/>
              </a:cxn>
              <a:cxn ang="0">
                <a:pos x="75" y="1"/>
              </a:cxn>
              <a:cxn ang="0">
                <a:pos x="82" y="4"/>
              </a:cxn>
              <a:cxn ang="0">
                <a:pos x="93" y="8"/>
              </a:cxn>
              <a:cxn ang="0">
                <a:pos x="104" y="14"/>
              </a:cxn>
              <a:cxn ang="0">
                <a:pos x="117" y="23"/>
              </a:cxn>
              <a:cxn ang="0">
                <a:pos x="129" y="33"/>
              </a:cxn>
              <a:cxn ang="0">
                <a:pos x="141" y="46"/>
              </a:cxn>
              <a:cxn ang="0">
                <a:pos x="151" y="60"/>
              </a:cxn>
              <a:cxn ang="0">
                <a:pos x="151" y="65"/>
              </a:cxn>
              <a:cxn ang="0">
                <a:pos x="154" y="76"/>
              </a:cxn>
              <a:cxn ang="0">
                <a:pos x="157" y="91"/>
              </a:cxn>
              <a:cxn ang="0">
                <a:pos x="159" y="110"/>
              </a:cxn>
              <a:cxn ang="0">
                <a:pos x="158" y="130"/>
              </a:cxn>
              <a:cxn ang="0">
                <a:pos x="153" y="149"/>
              </a:cxn>
              <a:cxn ang="0">
                <a:pos x="144" y="166"/>
              </a:cxn>
              <a:cxn ang="0">
                <a:pos x="128" y="178"/>
              </a:cxn>
              <a:cxn ang="0">
                <a:pos x="125" y="179"/>
              </a:cxn>
              <a:cxn ang="0">
                <a:pos x="119" y="178"/>
              </a:cxn>
              <a:cxn ang="0">
                <a:pos x="110" y="178"/>
              </a:cxn>
              <a:cxn ang="0">
                <a:pos x="99" y="178"/>
              </a:cxn>
              <a:cxn ang="0">
                <a:pos x="85" y="175"/>
              </a:cxn>
              <a:cxn ang="0">
                <a:pos x="72" y="173"/>
              </a:cxn>
              <a:cxn ang="0">
                <a:pos x="58" y="169"/>
              </a:cxn>
              <a:cxn ang="0">
                <a:pos x="46" y="163"/>
              </a:cxn>
              <a:cxn ang="0">
                <a:pos x="43" y="163"/>
              </a:cxn>
              <a:cxn ang="0">
                <a:pos x="41" y="162"/>
              </a:cxn>
              <a:cxn ang="0">
                <a:pos x="35" y="159"/>
              </a:cxn>
              <a:cxn ang="0">
                <a:pos x="28" y="156"/>
              </a:cxn>
              <a:cxn ang="0">
                <a:pos x="22" y="149"/>
              </a:cxn>
              <a:cxn ang="0">
                <a:pos x="14" y="142"/>
              </a:cxn>
              <a:cxn ang="0">
                <a:pos x="8" y="131"/>
              </a:cxn>
              <a:cxn ang="0">
                <a:pos x="3" y="117"/>
              </a:cxn>
              <a:cxn ang="0">
                <a:pos x="2" y="114"/>
              </a:cxn>
              <a:cxn ang="0">
                <a:pos x="2" y="105"/>
              </a:cxn>
              <a:cxn ang="0">
                <a:pos x="0" y="92"/>
              </a:cxn>
              <a:cxn ang="0">
                <a:pos x="0" y="76"/>
              </a:cxn>
              <a:cxn ang="0">
                <a:pos x="2" y="60"/>
              </a:cxn>
              <a:cxn ang="0">
                <a:pos x="3" y="45"/>
              </a:cxn>
              <a:cxn ang="0">
                <a:pos x="5" y="30"/>
              </a:cxn>
              <a:cxn ang="0">
                <a:pos x="11" y="19"/>
              </a:cxn>
              <a:cxn ang="0">
                <a:pos x="74" y="0"/>
              </a:cxn>
            </a:cxnLst>
            <a:rect l="0" t="0" r="r" b="b"/>
            <a:pathLst>
              <a:path w="159" h="179">
                <a:moveTo>
                  <a:pt x="74" y="0"/>
                </a:moveTo>
                <a:lnTo>
                  <a:pt x="75" y="1"/>
                </a:lnTo>
                <a:lnTo>
                  <a:pt x="82" y="4"/>
                </a:lnTo>
                <a:lnTo>
                  <a:pt x="93" y="8"/>
                </a:lnTo>
                <a:lnTo>
                  <a:pt x="104" y="14"/>
                </a:lnTo>
                <a:lnTo>
                  <a:pt x="117" y="23"/>
                </a:lnTo>
                <a:lnTo>
                  <a:pt x="129" y="33"/>
                </a:lnTo>
                <a:lnTo>
                  <a:pt x="141" y="46"/>
                </a:lnTo>
                <a:lnTo>
                  <a:pt x="151" y="60"/>
                </a:lnTo>
                <a:lnTo>
                  <a:pt x="151" y="65"/>
                </a:lnTo>
                <a:lnTo>
                  <a:pt x="154" y="76"/>
                </a:lnTo>
                <a:lnTo>
                  <a:pt x="157" y="91"/>
                </a:lnTo>
                <a:lnTo>
                  <a:pt x="159" y="110"/>
                </a:lnTo>
                <a:lnTo>
                  <a:pt x="158" y="130"/>
                </a:lnTo>
                <a:lnTo>
                  <a:pt x="153" y="149"/>
                </a:lnTo>
                <a:lnTo>
                  <a:pt x="144" y="166"/>
                </a:lnTo>
                <a:lnTo>
                  <a:pt x="128" y="178"/>
                </a:lnTo>
                <a:lnTo>
                  <a:pt x="125" y="179"/>
                </a:lnTo>
                <a:lnTo>
                  <a:pt x="119" y="178"/>
                </a:lnTo>
                <a:lnTo>
                  <a:pt x="110" y="178"/>
                </a:lnTo>
                <a:lnTo>
                  <a:pt x="99" y="178"/>
                </a:lnTo>
                <a:lnTo>
                  <a:pt x="85" y="175"/>
                </a:lnTo>
                <a:lnTo>
                  <a:pt x="72" y="173"/>
                </a:lnTo>
                <a:lnTo>
                  <a:pt x="58" y="169"/>
                </a:lnTo>
                <a:lnTo>
                  <a:pt x="46" y="163"/>
                </a:lnTo>
                <a:lnTo>
                  <a:pt x="43" y="163"/>
                </a:lnTo>
                <a:lnTo>
                  <a:pt x="41" y="162"/>
                </a:lnTo>
                <a:lnTo>
                  <a:pt x="35" y="159"/>
                </a:lnTo>
                <a:lnTo>
                  <a:pt x="28" y="156"/>
                </a:lnTo>
                <a:lnTo>
                  <a:pt x="22" y="149"/>
                </a:lnTo>
                <a:lnTo>
                  <a:pt x="14" y="142"/>
                </a:lnTo>
                <a:lnTo>
                  <a:pt x="8" y="131"/>
                </a:lnTo>
                <a:lnTo>
                  <a:pt x="3" y="117"/>
                </a:lnTo>
                <a:lnTo>
                  <a:pt x="2" y="114"/>
                </a:lnTo>
                <a:lnTo>
                  <a:pt x="2" y="105"/>
                </a:lnTo>
                <a:lnTo>
                  <a:pt x="0" y="92"/>
                </a:lnTo>
                <a:lnTo>
                  <a:pt x="0" y="76"/>
                </a:lnTo>
                <a:lnTo>
                  <a:pt x="2" y="60"/>
                </a:lnTo>
                <a:lnTo>
                  <a:pt x="3" y="45"/>
                </a:lnTo>
                <a:lnTo>
                  <a:pt x="5" y="30"/>
                </a:lnTo>
                <a:lnTo>
                  <a:pt x="11" y="19"/>
                </a:lnTo>
                <a:lnTo>
                  <a:pt x="7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8" name="Freeform 640"/>
          <p:cNvSpPr>
            <a:spLocks noChangeAspect="1"/>
          </p:cNvSpPr>
          <p:nvPr/>
        </p:nvSpPr>
        <p:spPr bwMode="auto">
          <a:xfrm>
            <a:off x="4730634" y="3161834"/>
            <a:ext cx="22106" cy="21774"/>
          </a:xfrm>
          <a:custGeom>
            <a:avLst/>
            <a:gdLst/>
            <a:ahLst/>
            <a:cxnLst>
              <a:cxn ang="0">
                <a:pos x="74" y="0"/>
              </a:cxn>
              <a:cxn ang="0">
                <a:pos x="75" y="1"/>
              </a:cxn>
              <a:cxn ang="0">
                <a:pos x="82" y="4"/>
              </a:cxn>
              <a:cxn ang="0">
                <a:pos x="93" y="8"/>
              </a:cxn>
              <a:cxn ang="0">
                <a:pos x="104" y="14"/>
              </a:cxn>
              <a:cxn ang="0">
                <a:pos x="117" y="23"/>
              </a:cxn>
              <a:cxn ang="0">
                <a:pos x="129" y="33"/>
              </a:cxn>
              <a:cxn ang="0">
                <a:pos x="141" y="46"/>
              </a:cxn>
              <a:cxn ang="0">
                <a:pos x="151" y="60"/>
              </a:cxn>
              <a:cxn ang="0">
                <a:pos x="151" y="65"/>
              </a:cxn>
              <a:cxn ang="0">
                <a:pos x="154" y="76"/>
              </a:cxn>
              <a:cxn ang="0">
                <a:pos x="157" y="91"/>
              </a:cxn>
              <a:cxn ang="0">
                <a:pos x="159" y="110"/>
              </a:cxn>
              <a:cxn ang="0">
                <a:pos x="158" y="130"/>
              </a:cxn>
              <a:cxn ang="0">
                <a:pos x="153" y="149"/>
              </a:cxn>
              <a:cxn ang="0">
                <a:pos x="144" y="166"/>
              </a:cxn>
              <a:cxn ang="0">
                <a:pos x="128" y="178"/>
              </a:cxn>
              <a:cxn ang="0">
                <a:pos x="125" y="179"/>
              </a:cxn>
              <a:cxn ang="0">
                <a:pos x="119" y="178"/>
              </a:cxn>
              <a:cxn ang="0">
                <a:pos x="110" y="178"/>
              </a:cxn>
              <a:cxn ang="0">
                <a:pos x="99" y="178"/>
              </a:cxn>
              <a:cxn ang="0">
                <a:pos x="85" y="175"/>
              </a:cxn>
              <a:cxn ang="0">
                <a:pos x="72" y="173"/>
              </a:cxn>
              <a:cxn ang="0">
                <a:pos x="58" y="169"/>
              </a:cxn>
              <a:cxn ang="0">
                <a:pos x="46" y="163"/>
              </a:cxn>
              <a:cxn ang="0">
                <a:pos x="43" y="163"/>
              </a:cxn>
              <a:cxn ang="0">
                <a:pos x="41" y="162"/>
              </a:cxn>
              <a:cxn ang="0">
                <a:pos x="35" y="159"/>
              </a:cxn>
              <a:cxn ang="0">
                <a:pos x="28" y="156"/>
              </a:cxn>
              <a:cxn ang="0">
                <a:pos x="22" y="149"/>
              </a:cxn>
              <a:cxn ang="0">
                <a:pos x="14" y="142"/>
              </a:cxn>
              <a:cxn ang="0">
                <a:pos x="8" y="131"/>
              </a:cxn>
              <a:cxn ang="0">
                <a:pos x="3" y="117"/>
              </a:cxn>
              <a:cxn ang="0">
                <a:pos x="2" y="114"/>
              </a:cxn>
              <a:cxn ang="0">
                <a:pos x="2" y="105"/>
              </a:cxn>
              <a:cxn ang="0">
                <a:pos x="0" y="92"/>
              </a:cxn>
              <a:cxn ang="0">
                <a:pos x="0" y="76"/>
              </a:cxn>
              <a:cxn ang="0">
                <a:pos x="2" y="60"/>
              </a:cxn>
              <a:cxn ang="0">
                <a:pos x="3" y="45"/>
              </a:cxn>
              <a:cxn ang="0">
                <a:pos x="5" y="30"/>
              </a:cxn>
              <a:cxn ang="0">
                <a:pos x="11" y="19"/>
              </a:cxn>
              <a:cxn ang="0">
                <a:pos x="74" y="0"/>
              </a:cxn>
              <a:cxn ang="0">
                <a:pos x="74" y="0"/>
              </a:cxn>
            </a:cxnLst>
            <a:rect l="0" t="0" r="r" b="b"/>
            <a:pathLst>
              <a:path w="159" h="179">
                <a:moveTo>
                  <a:pt x="74" y="0"/>
                </a:moveTo>
                <a:lnTo>
                  <a:pt x="75" y="1"/>
                </a:lnTo>
                <a:lnTo>
                  <a:pt x="82" y="4"/>
                </a:lnTo>
                <a:lnTo>
                  <a:pt x="93" y="8"/>
                </a:lnTo>
                <a:lnTo>
                  <a:pt x="104" y="14"/>
                </a:lnTo>
                <a:lnTo>
                  <a:pt x="117" y="23"/>
                </a:lnTo>
                <a:lnTo>
                  <a:pt x="129" y="33"/>
                </a:lnTo>
                <a:lnTo>
                  <a:pt x="141" y="46"/>
                </a:lnTo>
                <a:lnTo>
                  <a:pt x="151" y="60"/>
                </a:lnTo>
                <a:lnTo>
                  <a:pt x="151" y="65"/>
                </a:lnTo>
                <a:lnTo>
                  <a:pt x="154" y="76"/>
                </a:lnTo>
                <a:lnTo>
                  <a:pt x="157" y="91"/>
                </a:lnTo>
                <a:lnTo>
                  <a:pt x="159" y="110"/>
                </a:lnTo>
                <a:lnTo>
                  <a:pt x="158" y="130"/>
                </a:lnTo>
                <a:lnTo>
                  <a:pt x="153" y="149"/>
                </a:lnTo>
                <a:lnTo>
                  <a:pt x="144" y="166"/>
                </a:lnTo>
                <a:lnTo>
                  <a:pt x="128" y="178"/>
                </a:lnTo>
                <a:lnTo>
                  <a:pt x="125" y="179"/>
                </a:lnTo>
                <a:lnTo>
                  <a:pt x="119" y="178"/>
                </a:lnTo>
                <a:lnTo>
                  <a:pt x="110" y="178"/>
                </a:lnTo>
                <a:lnTo>
                  <a:pt x="99" y="178"/>
                </a:lnTo>
                <a:lnTo>
                  <a:pt x="85" y="175"/>
                </a:lnTo>
                <a:lnTo>
                  <a:pt x="72" y="173"/>
                </a:lnTo>
                <a:lnTo>
                  <a:pt x="58" y="169"/>
                </a:lnTo>
                <a:lnTo>
                  <a:pt x="46" y="163"/>
                </a:lnTo>
                <a:lnTo>
                  <a:pt x="43" y="163"/>
                </a:lnTo>
                <a:lnTo>
                  <a:pt x="41" y="162"/>
                </a:lnTo>
                <a:lnTo>
                  <a:pt x="35" y="159"/>
                </a:lnTo>
                <a:lnTo>
                  <a:pt x="28" y="156"/>
                </a:lnTo>
                <a:lnTo>
                  <a:pt x="22" y="149"/>
                </a:lnTo>
                <a:lnTo>
                  <a:pt x="14" y="142"/>
                </a:lnTo>
                <a:lnTo>
                  <a:pt x="8" y="131"/>
                </a:lnTo>
                <a:lnTo>
                  <a:pt x="3" y="117"/>
                </a:lnTo>
                <a:lnTo>
                  <a:pt x="2" y="114"/>
                </a:lnTo>
                <a:lnTo>
                  <a:pt x="2" y="105"/>
                </a:lnTo>
                <a:lnTo>
                  <a:pt x="0" y="92"/>
                </a:lnTo>
                <a:lnTo>
                  <a:pt x="0" y="76"/>
                </a:lnTo>
                <a:lnTo>
                  <a:pt x="2" y="60"/>
                </a:lnTo>
                <a:lnTo>
                  <a:pt x="3" y="45"/>
                </a:lnTo>
                <a:lnTo>
                  <a:pt x="5" y="30"/>
                </a:lnTo>
                <a:lnTo>
                  <a:pt x="11" y="19"/>
                </a:lnTo>
                <a:lnTo>
                  <a:pt x="74" y="0"/>
                </a:lnTo>
                <a:lnTo>
                  <a:pt x="74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89" name="Freeform 641"/>
          <p:cNvSpPr>
            <a:spLocks noChangeAspect="1"/>
          </p:cNvSpPr>
          <p:nvPr/>
        </p:nvSpPr>
        <p:spPr bwMode="auto">
          <a:xfrm>
            <a:off x="4755755" y="3165854"/>
            <a:ext cx="23780" cy="20434"/>
          </a:xfrm>
          <a:custGeom>
            <a:avLst/>
            <a:gdLst/>
            <a:ahLst/>
            <a:cxnLst>
              <a:cxn ang="0">
                <a:pos x="77" y="0"/>
              </a:cxn>
              <a:cxn ang="0">
                <a:pos x="80" y="1"/>
              </a:cxn>
              <a:cxn ang="0">
                <a:pos x="88" y="1"/>
              </a:cxn>
              <a:cxn ang="0">
                <a:pos x="101" y="3"/>
              </a:cxn>
              <a:cxn ang="0">
                <a:pos x="116" y="6"/>
              </a:cxn>
              <a:cxn ang="0">
                <a:pos x="131" y="10"/>
              </a:cxn>
              <a:cxn ang="0">
                <a:pos x="147" y="17"/>
              </a:cxn>
              <a:cxn ang="0">
                <a:pos x="160" y="27"/>
              </a:cxn>
              <a:cxn ang="0">
                <a:pos x="171" y="41"/>
              </a:cxn>
              <a:cxn ang="0">
                <a:pos x="171" y="46"/>
              </a:cxn>
              <a:cxn ang="0">
                <a:pos x="171" y="58"/>
              </a:cxn>
              <a:cxn ang="0">
                <a:pos x="171" y="75"/>
              </a:cxn>
              <a:cxn ang="0">
                <a:pos x="169" y="95"/>
              </a:cxn>
              <a:cxn ang="0">
                <a:pos x="164" y="117"/>
              </a:cxn>
              <a:cxn ang="0">
                <a:pos x="157" y="139"/>
              </a:cxn>
              <a:cxn ang="0">
                <a:pos x="144" y="158"/>
              </a:cxn>
              <a:cxn ang="0">
                <a:pos x="126" y="169"/>
              </a:cxn>
              <a:cxn ang="0">
                <a:pos x="124" y="169"/>
              </a:cxn>
              <a:cxn ang="0">
                <a:pos x="118" y="169"/>
              </a:cxn>
              <a:cxn ang="0">
                <a:pos x="109" y="169"/>
              </a:cxn>
              <a:cxn ang="0">
                <a:pos x="99" y="168"/>
              </a:cxn>
              <a:cxn ang="0">
                <a:pos x="86" y="166"/>
              </a:cxn>
              <a:cxn ang="0">
                <a:pos x="72" y="164"/>
              </a:cxn>
              <a:cxn ang="0">
                <a:pos x="59" y="159"/>
              </a:cxn>
              <a:cxn ang="0">
                <a:pos x="47" y="153"/>
              </a:cxn>
              <a:cxn ang="0">
                <a:pos x="44" y="153"/>
              </a:cxn>
              <a:cxn ang="0">
                <a:pos x="42" y="152"/>
              </a:cxn>
              <a:cxn ang="0">
                <a:pos x="35" y="149"/>
              </a:cxn>
              <a:cxn ang="0">
                <a:pos x="29" y="146"/>
              </a:cxn>
              <a:cxn ang="0">
                <a:pos x="22" y="139"/>
              </a:cxn>
              <a:cxn ang="0">
                <a:pos x="15" y="132"/>
              </a:cxn>
              <a:cxn ang="0">
                <a:pos x="8" y="122"/>
              </a:cxn>
              <a:cxn ang="0">
                <a:pos x="3" y="107"/>
              </a:cxn>
              <a:cxn ang="0">
                <a:pos x="1" y="106"/>
              </a:cxn>
              <a:cxn ang="0">
                <a:pos x="1" y="97"/>
              </a:cxn>
              <a:cxn ang="0">
                <a:pos x="0" y="85"/>
              </a:cxn>
              <a:cxn ang="0">
                <a:pos x="0" y="72"/>
              </a:cxn>
              <a:cxn ang="0">
                <a:pos x="1" y="58"/>
              </a:cxn>
              <a:cxn ang="0">
                <a:pos x="3" y="43"/>
              </a:cxn>
              <a:cxn ang="0">
                <a:pos x="5" y="30"/>
              </a:cxn>
              <a:cxn ang="0">
                <a:pos x="10" y="19"/>
              </a:cxn>
              <a:cxn ang="0">
                <a:pos x="77" y="0"/>
              </a:cxn>
            </a:cxnLst>
            <a:rect l="0" t="0" r="r" b="b"/>
            <a:pathLst>
              <a:path w="171" h="169">
                <a:moveTo>
                  <a:pt x="77" y="0"/>
                </a:moveTo>
                <a:lnTo>
                  <a:pt x="80" y="1"/>
                </a:lnTo>
                <a:lnTo>
                  <a:pt x="88" y="1"/>
                </a:lnTo>
                <a:lnTo>
                  <a:pt x="101" y="3"/>
                </a:lnTo>
                <a:lnTo>
                  <a:pt x="116" y="6"/>
                </a:lnTo>
                <a:lnTo>
                  <a:pt x="131" y="10"/>
                </a:lnTo>
                <a:lnTo>
                  <a:pt x="147" y="17"/>
                </a:lnTo>
                <a:lnTo>
                  <a:pt x="160" y="27"/>
                </a:lnTo>
                <a:lnTo>
                  <a:pt x="171" y="41"/>
                </a:lnTo>
                <a:lnTo>
                  <a:pt x="171" y="46"/>
                </a:lnTo>
                <a:lnTo>
                  <a:pt x="171" y="58"/>
                </a:lnTo>
                <a:lnTo>
                  <a:pt x="171" y="75"/>
                </a:lnTo>
                <a:lnTo>
                  <a:pt x="169" y="95"/>
                </a:lnTo>
                <a:lnTo>
                  <a:pt x="164" y="117"/>
                </a:lnTo>
                <a:lnTo>
                  <a:pt x="157" y="139"/>
                </a:lnTo>
                <a:lnTo>
                  <a:pt x="144" y="158"/>
                </a:lnTo>
                <a:lnTo>
                  <a:pt x="126" y="169"/>
                </a:lnTo>
                <a:lnTo>
                  <a:pt x="124" y="169"/>
                </a:lnTo>
                <a:lnTo>
                  <a:pt x="118" y="169"/>
                </a:lnTo>
                <a:lnTo>
                  <a:pt x="109" y="169"/>
                </a:lnTo>
                <a:lnTo>
                  <a:pt x="99" y="168"/>
                </a:lnTo>
                <a:lnTo>
                  <a:pt x="86" y="166"/>
                </a:lnTo>
                <a:lnTo>
                  <a:pt x="72" y="164"/>
                </a:lnTo>
                <a:lnTo>
                  <a:pt x="59" y="159"/>
                </a:lnTo>
                <a:lnTo>
                  <a:pt x="47" y="153"/>
                </a:lnTo>
                <a:lnTo>
                  <a:pt x="44" y="153"/>
                </a:lnTo>
                <a:lnTo>
                  <a:pt x="42" y="152"/>
                </a:lnTo>
                <a:lnTo>
                  <a:pt x="35" y="149"/>
                </a:lnTo>
                <a:lnTo>
                  <a:pt x="29" y="146"/>
                </a:lnTo>
                <a:lnTo>
                  <a:pt x="22" y="139"/>
                </a:lnTo>
                <a:lnTo>
                  <a:pt x="15" y="132"/>
                </a:lnTo>
                <a:lnTo>
                  <a:pt x="8" y="122"/>
                </a:lnTo>
                <a:lnTo>
                  <a:pt x="3" y="107"/>
                </a:lnTo>
                <a:lnTo>
                  <a:pt x="1" y="106"/>
                </a:lnTo>
                <a:lnTo>
                  <a:pt x="1" y="97"/>
                </a:lnTo>
                <a:lnTo>
                  <a:pt x="0" y="85"/>
                </a:lnTo>
                <a:lnTo>
                  <a:pt x="0" y="72"/>
                </a:lnTo>
                <a:lnTo>
                  <a:pt x="1" y="58"/>
                </a:lnTo>
                <a:lnTo>
                  <a:pt x="3" y="43"/>
                </a:lnTo>
                <a:lnTo>
                  <a:pt x="5" y="30"/>
                </a:lnTo>
                <a:lnTo>
                  <a:pt x="10" y="19"/>
                </a:lnTo>
                <a:lnTo>
                  <a:pt x="7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0" name="Freeform 642"/>
          <p:cNvSpPr>
            <a:spLocks noChangeAspect="1"/>
          </p:cNvSpPr>
          <p:nvPr/>
        </p:nvSpPr>
        <p:spPr bwMode="auto">
          <a:xfrm>
            <a:off x="4755755" y="3165854"/>
            <a:ext cx="23780" cy="20434"/>
          </a:xfrm>
          <a:custGeom>
            <a:avLst/>
            <a:gdLst/>
            <a:ahLst/>
            <a:cxnLst>
              <a:cxn ang="0">
                <a:pos x="77" y="0"/>
              </a:cxn>
              <a:cxn ang="0">
                <a:pos x="80" y="1"/>
              </a:cxn>
              <a:cxn ang="0">
                <a:pos x="88" y="1"/>
              </a:cxn>
              <a:cxn ang="0">
                <a:pos x="101" y="3"/>
              </a:cxn>
              <a:cxn ang="0">
                <a:pos x="116" y="6"/>
              </a:cxn>
              <a:cxn ang="0">
                <a:pos x="131" y="10"/>
              </a:cxn>
              <a:cxn ang="0">
                <a:pos x="147" y="17"/>
              </a:cxn>
              <a:cxn ang="0">
                <a:pos x="160" y="27"/>
              </a:cxn>
              <a:cxn ang="0">
                <a:pos x="171" y="41"/>
              </a:cxn>
              <a:cxn ang="0">
                <a:pos x="171" y="46"/>
              </a:cxn>
              <a:cxn ang="0">
                <a:pos x="171" y="58"/>
              </a:cxn>
              <a:cxn ang="0">
                <a:pos x="171" y="75"/>
              </a:cxn>
              <a:cxn ang="0">
                <a:pos x="169" y="95"/>
              </a:cxn>
              <a:cxn ang="0">
                <a:pos x="164" y="117"/>
              </a:cxn>
              <a:cxn ang="0">
                <a:pos x="157" y="139"/>
              </a:cxn>
              <a:cxn ang="0">
                <a:pos x="144" y="158"/>
              </a:cxn>
              <a:cxn ang="0">
                <a:pos x="126" y="169"/>
              </a:cxn>
              <a:cxn ang="0">
                <a:pos x="124" y="169"/>
              </a:cxn>
              <a:cxn ang="0">
                <a:pos x="118" y="169"/>
              </a:cxn>
              <a:cxn ang="0">
                <a:pos x="109" y="169"/>
              </a:cxn>
              <a:cxn ang="0">
                <a:pos x="99" y="168"/>
              </a:cxn>
              <a:cxn ang="0">
                <a:pos x="86" y="166"/>
              </a:cxn>
              <a:cxn ang="0">
                <a:pos x="72" y="164"/>
              </a:cxn>
              <a:cxn ang="0">
                <a:pos x="59" y="159"/>
              </a:cxn>
              <a:cxn ang="0">
                <a:pos x="47" y="153"/>
              </a:cxn>
              <a:cxn ang="0">
                <a:pos x="44" y="153"/>
              </a:cxn>
              <a:cxn ang="0">
                <a:pos x="42" y="152"/>
              </a:cxn>
              <a:cxn ang="0">
                <a:pos x="35" y="149"/>
              </a:cxn>
              <a:cxn ang="0">
                <a:pos x="29" y="146"/>
              </a:cxn>
              <a:cxn ang="0">
                <a:pos x="22" y="139"/>
              </a:cxn>
              <a:cxn ang="0">
                <a:pos x="15" y="132"/>
              </a:cxn>
              <a:cxn ang="0">
                <a:pos x="8" y="122"/>
              </a:cxn>
              <a:cxn ang="0">
                <a:pos x="3" y="107"/>
              </a:cxn>
              <a:cxn ang="0">
                <a:pos x="1" y="106"/>
              </a:cxn>
              <a:cxn ang="0">
                <a:pos x="1" y="97"/>
              </a:cxn>
              <a:cxn ang="0">
                <a:pos x="0" y="85"/>
              </a:cxn>
              <a:cxn ang="0">
                <a:pos x="0" y="72"/>
              </a:cxn>
              <a:cxn ang="0">
                <a:pos x="1" y="58"/>
              </a:cxn>
              <a:cxn ang="0">
                <a:pos x="3" y="43"/>
              </a:cxn>
              <a:cxn ang="0">
                <a:pos x="5" y="30"/>
              </a:cxn>
              <a:cxn ang="0">
                <a:pos x="10" y="19"/>
              </a:cxn>
              <a:cxn ang="0">
                <a:pos x="77" y="0"/>
              </a:cxn>
              <a:cxn ang="0">
                <a:pos x="77" y="0"/>
              </a:cxn>
            </a:cxnLst>
            <a:rect l="0" t="0" r="r" b="b"/>
            <a:pathLst>
              <a:path w="171" h="169">
                <a:moveTo>
                  <a:pt x="77" y="0"/>
                </a:moveTo>
                <a:lnTo>
                  <a:pt x="80" y="1"/>
                </a:lnTo>
                <a:lnTo>
                  <a:pt x="88" y="1"/>
                </a:lnTo>
                <a:lnTo>
                  <a:pt x="101" y="3"/>
                </a:lnTo>
                <a:lnTo>
                  <a:pt x="116" y="6"/>
                </a:lnTo>
                <a:lnTo>
                  <a:pt x="131" y="10"/>
                </a:lnTo>
                <a:lnTo>
                  <a:pt x="147" y="17"/>
                </a:lnTo>
                <a:lnTo>
                  <a:pt x="160" y="27"/>
                </a:lnTo>
                <a:lnTo>
                  <a:pt x="171" y="41"/>
                </a:lnTo>
                <a:lnTo>
                  <a:pt x="171" y="46"/>
                </a:lnTo>
                <a:lnTo>
                  <a:pt x="171" y="58"/>
                </a:lnTo>
                <a:lnTo>
                  <a:pt x="171" y="75"/>
                </a:lnTo>
                <a:lnTo>
                  <a:pt x="169" y="95"/>
                </a:lnTo>
                <a:lnTo>
                  <a:pt x="164" y="117"/>
                </a:lnTo>
                <a:lnTo>
                  <a:pt x="157" y="139"/>
                </a:lnTo>
                <a:lnTo>
                  <a:pt x="144" y="158"/>
                </a:lnTo>
                <a:lnTo>
                  <a:pt x="126" y="169"/>
                </a:lnTo>
                <a:lnTo>
                  <a:pt x="124" y="169"/>
                </a:lnTo>
                <a:lnTo>
                  <a:pt x="118" y="169"/>
                </a:lnTo>
                <a:lnTo>
                  <a:pt x="109" y="169"/>
                </a:lnTo>
                <a:lnTo>
                  <a:pt x="99" y="168"/>
                </a:lnTo>
                <a:lnTo>
                  <a:pt x="86" y="166"/>
                </a:lnTo>
                <a:lnTo>
                  <a:pt x="72" y="164"/>
                </a:lnTo>
                <a:lnTo>
                  <a:pt x="59" y="159"/>
                </a:lnTo>
                <a:lnTo>
                  <a:pt x="47" y="153"/>
                </a:lnTo>
                <a:lnTo>
                  <a:pt x="44" y="153"/>
                </a:lnTo>
                <a:lnTo>
                  <a:pt x="42" y="152"/>
                </a:lnTo>
                <a:lnTo>
                  <a:pt x="35" y="149"/>
                </a:lnTo>
                <a:lnTo>
                  <a:pt x="29" y="146"/>
                </a:lnTo>
                <a:lnTo>
                  <a:pt x="22" y="139"/>
                </a:lnTo>
                <a:lnTo>
                  <a:pt x="15" y="132"/>
                </a:lnTo>
                <a:lnTo>
                  <a:pt x="8" y="122"/>
                </a:lnTo>
                <a:lnTo>
                  <a:pt x="3" y="107"/>
                </a:lnTo>
                <a:lnTo>
                  <a:pt x="1" y="106"/>
                </a:lnTo>
                <a:lnTo>
                  <a:pt x="1" y="97"/>
                </a:lnTo>
                <a:lnTo>
                  <a:pt x="0" y="85"/>
                </a:lnTo>
                <a:lnTo>
                  <a:pt x="0" y="72"/>
                </a:lnTo>
                <a:lnTo>
                  <a:pt x="1" y="58"/>
                </a:lnTo>
                <a:lnTo>
                  <a:pt x="3" y="43"/>
                </a:lnTo>
                <a:lnTo>
                  <a:pt x="5" y="30"/>
                </a:lnTo>
                <a:lnTo>
                  <a:pt x="10" y="19"/>
                </a:lnTo>
                <a:lnTo>
                  <a:pt x="77" y="0"/>
                </a:lnTo>
                <a:lnTo>
                  <a:pt x="77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1" name="Freeform 643"/>
          <p:cNvSpPr>
            <a:spLocks noChangeAspect="1"/>
          </p:cNvSpPr>
          <p:nvPr/>
        </p:nvSpPr>
        <p:spPr bwMode="auto">
          <a:xfrm>
            <a:off x="4784894" y="3170878"/>
            <a:ext cx="19761" cy="16414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8" y="1"/>
              </a:cxn>
              <a:cxn ang="0">
                <a:pos x="74" y="1"/>
              </a:cxn>
              <a:cxn ang="0">
                <a:pos x="85" y="2"/>
              </a:cxn>
              <a:cxn ang="0">
                <a:pos x="98" y="4"/>
              </a:cxn>
              <a:cxn ang="0">
                <a:pos x="111" y="8"/>
              </a:cxn>
              <a:cxn ang="0">
                <a:pos x="125" y="14"/>
              </a:cxn>
              <a:cxn ang="0">
                <a:pos x="136" y="23"/>
              </a:cxn>
              <a:cxn ang="0">
                <a:pos x="145" y="34"/>
              </a:cxn>
              <a:cxn ang="0">
                <a:pos x="145" y="39"/>
              </a:cxn>
              <a:cxn ang="0">
                <a:pos x="145" y="46"/>
              </a:cxn>
              <a:cxn ang="0">
                <a:pos x="143" y="59"/>
              </a:cxn>
              <a:cxn ang="0">
                <a:pos x="141" y="73"/>
              </a:cxn>
              <a:cxn ang="0">
                <a:pos x="136" y="88"/>
              </a:cxn>
              <a:cxn ang="0">
                <a:pos x="128" y="104"/>
              </a:cxn>
              <a:cxn ang="0">
                <a:pos x="116" y="118"/>
              </a:cxn>
              <a:cxn ang="0">
                <a:pos x="99" y="128"/>
              </a:cxn>
              <a:cxn ang="0">
                <a:pos x="97" y="130"/>
              </a:cxn>
              <a:cxn ang="0">
                <a:pos x="93" y="131"/>
              </a:cxn>
              <a:cxn ang="0">
                <a:pos x="87" y="133"/>
              </a:cxn>
              <a:cxn ang="0">
                <a:pos x="79" y="134"/>
              </a:cxn>
              <a:cxn ang="0">
                <a:pos x="69" y="136"/>
              </a:cxn>
              <a:cxn ang="0">
                <a:pos x="59" y="136"/>
              </a:cxn>
              <a:cxn ang="0">
                <a:pos x="49" y="134"/>
              </a:cxn>
              <a:cxn ang="0">
                <a:pos x="39" y="130"/>
              </a:cxn>
              <a:cxn ang="0">
                <a:pos x="37" y="130"/>
              </a:cxn>
              <a:cxn ang="0">
                <a:pos x="34" y="128"/>
              </a:cxn>
              <a:cxn ang="0">
                <a:pos x="29" y="127"/>
              </a:cxn>
              <a:cxn ang="0">
                <a:pos x="24" y="123"/>
              </a:cxn>
              <a:cxn ang="0">
                <a:pos x="17" y="117"/>
              </a:cxn>
              <a:cxn ang="0">
                <a:pos x="11" y="111"/>
              </a:cxn>
              <a:cxn ang="0">
                <a:pos x="5" y="101"/>
              </a:cxn>
              <a:cxn ang="0">
                <a:pos x="1" y="89"/>
              </a:cxn>
              <a:cxn ang="0">
                <a:pos x="0" y="88"/>
              </a:cxn>
              <a:cxn ang="0">
                <a:pos x="0" y="81"/>
              </a:cxn>
              <a:cxn ang="0">
                <a:pos x="0" y="72"/>
              </a:cxn>
              <a:cxn ang="0">
                <a:pos x="0" y="60"/>
              </a:cxn>
              <a:cxn ang="0">
                <a:pos x="0" y="47"/>
              </a:cxn>
              <a:cxn ang="0">
                <a:pos x="1" y="36"/>
              </a:cxn>
              <a:cxn ang="0">
                <a:pos x="3" y="24"/>
              </a:cxn>
              <a:cxn ang="0">
                <a:pos x="8" y="15"/>
              </a:cxn>
              <a:cxn ang="0">
                <a:pos x="65" y="0"/>
              </a:cxn>
            </a:cxnLst>
            <a:rect l="0" t="0" r="r" b="b"/>
            <a:pathLst>
              <a:path w="145" h="136">
                <a:moveTo>
                  <a:pt x="65" y="0"/>
                </a:moveTo>
                <a:lnTo>
                  <a:pt x="68" y="1"/>
                </a:lnTo>
                <a:lnTo>
                  <a:pt x="74" y="1"/>
                </a:lnTo>
                <a:lnTo>
                  <a:pt x="85" y="2"/>
                </a:lnTo>
                <a:lnTo>
                  <a:pt x="98" y="4"/>
                </a:lnTo>
                <a:lnTo>
                  <a:pt x="111" y="8"/>
                </a:lnTo>
                <a:lnTo>
                  <a:pt x="125" y="14"/>
                </a:lnTo>
                <a:lnTo>
                  <a:pt x="136" y="23"/>
                </a:lnTo>
                <a:lnTo>
                  <a:pt x="145" y="34"/>
                </a:lnTo>
                <a:lnTo>
                  <a:pt x="145" y="39"/>
                </a:lnTo>
                <a:lnTo>
                  <a:pt x="145" y="46"/>
                </a:lnTo>
                <a:lnTo>
                  <a:pt x="143" y="59"/>
                </a:lnTo>
                <a:lnTo>
                  <a:pt x="141" y="73"/>
                </a:lnTo>
                <a:lnTo>
                  <a:pt x="136" y="88"/>
                </a:lnTo>
                <a:lnTo>
                  <a:pt x="128" y="104"/>
                </a:lnTo>
                <a:lnTo>
                  <a:pt x="116" y="118"/>
                </a:lnTo>
                <a:lnTo>
                  <a:pt x="99" y="128"/>
                </a:lnTo>
                <a:lnTo>
                  <a:pt x="97" y="130"/>
                </a:lnTo>
                <a:lnTo>
                  <a:pt x="93" y="131"/>
                </a:lnTo>
                <a:lnTo>
                  <a:pt x="87" y="133"/>
                </a:lnTo>
                <a:lnTo>
                  <a:pt x="79" y="134"/>
                </a:lnTo>
                <a:lnTo>
                  <a:pt x="69" y="136"/>
                </a:lnTo>
                <a:lnTo>
                  <a:pt x="59" y="136"/>
                </a:lnTo>
                <a:lnTo>
                  <a:pt x="49" y="134"/>
                </a:lnTo>
                <a:lnTo>
                  <a:pt x="39" y="130"/>
                </a:lnTo>
                <a:lnTo>
                  <a:pt x="37" y="130"/>
                </a:lnTo>
                <a:lnTo>
                  <a:pt x="34" y="128"/>
                </a:lnTo>
                <a:lnTo>
                  <a:pt x="29" y="127"/>
                </a:lnTo>
                <a:lnTo>
                  <a:pt x="24" y="123"/>
                </a:lnTo>
                <a:lnTo>
                  <a:pt x="17" y="117"/>
                </a:lnTo>
                <a:lnTo>
                  <a:pt x="11" y="111"/>
                </a:lnTo>
                <a:lnTo>
                  <a:pt x="5" y="101"/>
                </a:lnTo>
                <a:lnTo>
                  <a:pt x="1" y="89"/>
                </a:lnTo>
                <a:lnTo>
                  <a:pt x="0" y="88"/>
                </a:lnTo>
                <a:lnTo>
                  <a:pt x="0" y="81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1" y="36"/>
                </a:lnTo>
                <a:lnTo>
                  <a:pt x="3" y="24"/>
                </a:lnTo>
                <a:lnTo>
                  <a:pt x="8" y="15"/>
                </a:lnTo>
                <a:lnTo>
                  <a:pt x="6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2" name="Freeform 644"/>
          <p:cNvSpPr>
            <a:spLocks noChangeAspect="1"/>
          </p:cNvSpPr>
          <p:nvPr/>
        </p:nvSpPr>
        <p:spPr bwMode="auto">
          <a:xfrm>
            <a:off x="4784894" y="3170878"/>
            <a:ext cx="19761" cy="16414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8" y="1"/>
              </a:cxn>
              <a:cxn ang="0">
                <a:pos x="74" y="1"/>
              </a:cxn>
              <a:cxn ang="0">
                <a:pos x="85" y="2"/>
              </a:cxn>
              <a:cxn ang="0">
                <a:pos x="98" y="4"/>
              </a:cxn>
              <a:cxn ang="0">
                <a:pos x="111" y="8"/>
              </a:cxn>
              <a:cxn ang="0">
                <a:pos x="125" y="14"/>
              </a:cxn>
              <a:cxn ang="0">
                <a:pos x="136" y="23"/>
              </a:cxn>
              <a:cxn ang="0">
                <a:pos x="145" y="34"/>
              </a:cxn>
              <a:cxn ang="0">
                <a:pos x="145" y="39"/>
              </a:cxn>
              <a:cxn ang="0">
                <a:pos x="145" y="46"/>
              </a:cxn>
              <a:cxn ang="0">
                <a:pos x="143" y="59"/>
              </a:cxn>
              <a:cxn ang="0">
                <a:pos x="141" y="73"/>
              </a:cxn>
              <a:cxn ang="0">
                <a:pos x="136" y="88"/>
              </a:cxn>
              <a:cxn ang="0">
                <a:pos x="128" y="104"/>
              </a:cxn>
              <a:cxn ang="0">
                <a:pos x="116" y="118"/>
              </a:cxn>
              <a:cxn ang="0">
                <a:pos x="99" y="128"/>
              </a:cxn>
              <a:cxn ang="0">
                <a:pos x="97" y="130"/>
              </a:cxn>
              <a:cxn ang="0">
                <a:pos x="93" y="131"/>
              </a:cxn>
              <a:cxn ang="0">
                <a:pos x="87" y="133"/>
              </a:cxn>
              <a:cxn ang="0">
                <a:pos x="79" y="134"/>
              </a:cxn>
              <a:cxn ang="0">
                <a:pos x="69" y="136"/>
              </a:cxn>
              <a:cxn ang="0">
                <a:pos x="59" y="136"/>
              </a:cxn>
              <a:cxn ang="0">
                <a:pos x="49" y="134"/>
              </a:cxn>
              <a:cxn ang="0">
                <a:pos x="39" y="130"/>
              </a:cxn>
              <a:cxn ang="0">
                <a:pos x="37" y="130"/>
              </a:cxn>
              <a:cxn ang="0">
                <a:pos x="34" y="128"/>
              </a:cxn>
              <a:cxn ang="0">
                <a:pos x="29" y="127"/>
              </a:cxn>
              <a:cxn ang="0">
                <a:pos x="24" y="123"/>
              </a:cxn>
              <a:cxn ang="0">
                <a:pos x="17" y="117"/>
              </a:cxn>
              <a:cxn ang="0">
                <a:pos x="11" y="111"/>
              </a:cxn>
              <a:cxn ang="0">
                <a:pos x="5" y="101"/>
              </a:cxn>
              <a:cxn ang="0">
                <a:pos x="1" y="89"/>
              </a:cxn>
              <a:cxn ang="0">
                <a:pos x="0" y="88"/>
              </a:cxn>
              <a:cxn ang="0">
                <a:pos x="0" y="81"/>
              </a:cxn>
              <a:cxn ang="0">
                <a:pos x="0" y="72"/>
              </a:cxn>
              <a:cxn ang="0">
                <a:pos x="0" y="60"/>
              </a:cxn>
              <a:cxn ang="0">
                <a:pos x="0" y="47"/>
              </a:cxn>
              <a:cxn ang="0">
                <a:pos x="1" y="36"/>
              </a:cxn>
              <a:cxn ang="0">
                <a:pos x="3" y="24"/>
              </a:cxn>
              <a:cxn ang="0">
                <a:pos x="8" y="15"/>
              </a:cxn>
              <a:cxn ang="0">
                <a:pos x="65" y="0"/>
              </a:cxn>
              <a:cxn ang="0">
                <a:pos x="65" y="0"/>
              </a:cxn>
            </a:cxnLst>
            <a:rect l="0" t="0" r="r" b="b"/>
            <a:pathLst>
              <a:path w="145" h="136">
                <a:moveTo>
                  <a:pt x="65" y="0"/>
                </a:moveTo>
                <a:lnTo>
                  <a:pt x="68" y="1"/>
                </a:lnTo>
                <a:lnTo>
                  <a:pt x="74" y="1"/>
                </a:lnTo>
                <a:lnTo>
                  <a:pt x="85" y="2"/>
                </a:lnTo>
                <a:lnTo>
                  <a:pt x="98" y="4"/>
                </a:lnTo>
                <a:lnTo>
                  <a:pt x="111" y="8"/>
                </a:lnTo>
                <a:lnTo>
                  <a:pt x="125" y="14"/>
                </a:lnTo>
                <a:lnTo>
                  <a:pt x="136" y="23"/>
                </a:lnTo>
                <a:lnTo>
                  <a:pt x="145" y="34"/>
                </a:lnTo>
                <a:lnTo>
                  <a:pt x="145" y="39"/>
                </a:lnTo>
                <a:lnTo>
                  <a:pt x="145" y="46"/>
                </a:lnTo>
                <a:lnTo>
                  <a:pt x="143" y="59"/>
                </a:lnTo>
                <a:lnTo>
                  <a:pt x="141" y="73"/>
                </a:lnTo>
                <a:lnTo>
                  <a:pt x="136" y="88"/>
                </a:lnTo>
                <a:lnTo>
                  <a:pt x="128" y="104"/>
                </a:lnTo>
                <a:lnTo>
                  <a:pt x="116" y="118"/>
                </a:lnTo>
                <a:lnTo>
                  <a:pt x="99" y="128"/>
                </a:lnTo>
                <a:lnTo>
                  <a:pt x="97" y="130"/>
                </a:lnTo>
                <a:lnTo>
                  <a:pt x="93" y="131"/>
                </a:lnTo>
                <a:lnTo>
                  <a:pt x="87" y="133"/>
                </a:lnTo>
                <a:lnTo>
                  <a:pt x="79" y="134"/>
                </a:lnTo>
                <a:lnTo>
                  <a:pt x="69" y="136"/>
                </a:lnTo>
                <a:lnTo>
                  <a:pt x="59" y="136"/>
                </a:lnTo>
                <a:lnTo>
                  <a:pt x="49" y="134"/>
                </a:lnTo>
                <a:lnTo>
                  <a:pt x="39" y="130"/>
                </a:lnTo>
                <a:lnTo>
                  <a:pt x="37" y="130"/>
                </a:lnTo>
                <a:lnTo>
                  <a:pt x="34" y="128"/>
                </a:lnTo>
                <a:lnTo>
                  <a:pt x="29" y="127"/>
                </a:lnTo>
                <a:lnTo>
                  <a:pt x="24" y="123"/>
                </a:lnTo>
                <a:lnTo>
                  <a:pt x="17" y="117"/>
                </a:lnTo>
                <a:lnTo>
                  <a:pt x="11" y="111"/>
                </a:lnTo>
                <a:lnTo>
                  <a:pt x="5" y="101"/>
                </a:lnTo>
                <a:lnTo>
                  <a:pt x="1" y="89"/>
                </a:lnTo>
                <a:lnTo>
                  <a:pt x="0" y="88"/>
                </a:lnTo>
                <a:lnTo>
                  <a:pt x="0" y="81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1" y="36"/>
                </a:lnTo>
                <a:lnTo>
                  <a:pt x="3" y="24"/>
                </a:lnTo>
                <a:lnTo>
                  <a:pt x="8" y="15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3" name="Freeform 645"/>
          <p:cNvSpPr>
            <a:spLocks noChangeAspect="1"/>
          </p:cNvSpPr>
          <p:nvPr/>
        </p:nvSpPr>
        <p:spPr bwMode="auto">
          <a:xfrm>
            <a:off x="4811354" y="3171883"/>
            <a:ext cx="16747" cy="14069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7" y="0"/>
              </a:cxn>
              <a:cxn ang="0">
                <a:pos x="63" y="1"/>
              </a:cxn>
              <a:cxn ang="0">
                <a:pos x="72" y="1"/>
              </a:cxn>
              <a:cxn ang="0">
                <a:pos x="83" y="4"/>
              </a:cxn>
              <a:cxn ang="0">
                <a:pos x="95" y="7"/>
              </a:cxn>
              <a:cxn ang="0">
                <a:pos x="106" y="13"/>
              </a:cxn>
              <a:cxn ang="0">
                <a:pos x="115" y="20"/>
              </a:cxn>
              <a:cxn ang="0">
                <a:pos x="122" y="29"/>
              </a:cxn>
              <a:cxn ang="0">
                <a:pos x="122" y="31"/>
              </a:cxn>
              <a:cxn ang="0">
                <a:pos x="122" y="39"/>
              </a:cxn>
              <a:cxn ang="0">
                <a:pos x="122" y="49"/>
              </a:cxn>
              <a:cxn ang="0">
                <a:pos x="120" y="60"/>
              </a:cxn>
              <a:cxn ang="0">
                <a:pos x="116" y="75"/>
              </a:cxn>
              <a:cxn ang="0">
                <a:pos x="108" y="88"/>
              </a:cxn>
              <a:cxn ang="0">
                <a:pos x="98" y="99"/>
              </a:cxn>
              <a:cxn ang="0">
                <a:pos x="85" y="108"/>
              </a:cxn>
              <a:cxn ang="0">
                <a:pos x="82" y="110"/>
              </a:cxn>
              <a:cxn ang="0">
                <a:pos x="79" y="111"/>
              </a:cxn>
              <a:cxn ang="0">
                <a:pos x="73" y="113"/>
              </a:cxn>
              <a:cxn ang="0">
                <a:pos x="67" y="114"/>
              </a:cxn>
              <a:cxn ang="0">
                <a:pos x="58" y="115"/>
              </a:cxn>
              <a:cxn ang="0">
                <a:pos x="50" y="115"/>
              </a:cxn>
              <a:cxn ang="0">
                <a:pos x="40" y="114"/>
              </a:cxn>
              <a:cxn ang="0">
                <a:pos x="33" y="110"/>
              </a:cxn>
              <a:cxn ang="0">
                <a:pos x="32" y="110"/>
              </a:cxn>
              <a:cxn ang="0">
                <a:pos x="29" y="110"/>
              </a:cxn>
              <a:cxn ang="0">
                <a:pos x="24" y="107"/>
              </a:cxn>
              <a:cxn ang="0">
                <a:pos x="20" y="104"/>
              </a:cxn>
              <a:cxn ang="0">
                <a:pos x="14" y="99"/>
              </a:cxn>
              <a:cxn ang="0">
                <a:pos x="9" y="94"/>
              </a:cxn>
              <a:cxn ang="0">
                <a:pos x="5" y="85"/>
              </a:cxn>
              <a:cxn ang="0">
                <a:pos x="1" y="75"/>
              </a:cxn>
              <a:cxn ang="0">
                <a:pos x="0" y="73"/>
              </a:cxn>
              <a:cxn ang="0">
                <a:pos x="0" y="68"/>
              </a:cxn>
              <a:cxn ang="0">
                <a:pos x="0" y="60"/>
              </a:cxn>
              <a:cxn ang="0">
                <a:pos x="0" y="50"/>
              </a:cxn>
              <a:cxn ang="0">
                <a:pos x="0" y="40"/>
              </a:cxn>
              <a:cxn ang="0">
                <a:pos x="1" y="30"/>
              </a:cxn>
              <a:cxn ang="0">
                <a:pos x="2" y="21"/>
              </a:cxn>
              <a:cxn ang="0">
                <a:pos x="6" y="13"/>
              </a:cxn>
              <a:cxn ang="0">
                <a:pos x="55" y="0"/>
              </a:cxn>
            </a:cxnLst>
            <a:rect l="0" t="0" r="r" b="b"/>
            <a:pathLst>
              <a:path w="122" h="115">
                <a:moveTo>
                  <a:pt x="55" y="0"/>
                </a:moveTo>
                <a:lnTo>
                  <a:pt x="57" y="0"/>
                </a:lnTo>
                <a:lnTo>
                  <a:pt x="63" y="1"/>
                </a:lnTo>
                <a:lnTo>
                  <a:pt x="72" y="1"/>
                </a:lnTo>
                <a:lnTo>
                  <a:pt x="83" y="4"/>
                </a:lnTo>
                <a:lnTo>
                  <a:pt x="95" y="7"/>
                </a:lnTo>
                <a:lnTo>
                  <a:pt x="106" y="13"/>
                </a:lnTo>
                <a:lnTo>
                  <a:pt x="115" y="20"/>
                </a:lnTo>
                <a:lnTo>
                  <a:pt x="122" y="29"/>
                </a:lnTo>
                <a:lnTo>
                  <a:pt x="122" y="31"/>
                </a:lnTo>
                <a:lnTo>
                  <a:pt x="122" y="39"/>
                </a:lnTo>
                <a:lnTo>
                  <a:pt x="122" y="49"/>
                </a:lnTo>
                <a:lnTo>
                  <a:pt x="120" y="60"/>
                </a:lnTo>
                <a:lnTo>
                  <a:pt x="116" y="75"/>
                </a:lnTo>
                <a:lnTo>
                  <a:pt x="108" y="88"/>
                </a:lnTo>
                <a:lnTo>
                  <a:pt x="98" y="99"/>
                </a:lnTo>
                <a:lnTo>
                  <a:pt x="85" y="108"/>
                </a:lnTo>
                <a:lnTo>
                  <a:pt x="82" y="110"/>
                </a:lnTo>
                <a:lnTo>
                  <a:pt x="79" y="111"/>
                </a:lnTo>
                <a:lnTo>
                  <a:pt x="73" y="113"/>
                </a:lnTo>
                <a:lnTo>
                  <a:pt x="67" y="114"/>
                </a:lnTo>
                <a:lnTo>
                  <a:pt x="58" y="115"/>
                </a:lnTo>
                <a:lnTo>
                  <a:pt x="50" y="115"/>
                </a:lnTo>
                <a:lnTo>
                  <a:pt x="40" y="114"/>
                </a:lnTo>
                <a:lnTo>
                  <a:pt x="33" y="110"/>
                </a:lnTo>
                <a:lnTo>
                  <a:pt x="32" y="110"/>
                </a:lnTo>
                <a:lnTo>
                  <a:pt x="29" y="110"/>
                </a:lnTo>
                <a:lnTo>
                  <a:pt x="24" y="107"/>
                </a:lnTo>
                <a:lnTo>
                  <a:pt x="20" y="104"/>
                </a:lnTo>
                <a:lnTo>
                  <a:pt x="14" y="99"/>
                </a:lnTo>
                <a:lnTo>
                  <a:pt x="9" y="94"/>
                </a:lnTo>
                <a:lnTo>
                  <a:pt x="5" y="85"/>
                </a:lnTo>
                <a:lnTo>
                  <a:pt x="1" y="75"/>
                </a:lnTo>
                <a:lnTo>
                  <a:pt x="0" y="73"/>
                </a:lnTo>
                <a:lnTo>
                  <a:pt x="0" y="68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1" y="30"/>
                </a:lnTo>
                <a:lnTo>
                  <a:pt x="2" y="21"/>
                </a:lnTo>
                <a:lnTo>
                  <a:pt x="6" y="13"/>
                </a:lnTo>
                <a:lnTo>
                  <a:pt x="55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4" name="Freeform 646"/>
          <p:cNvSpPr>
            <a:spLocks noChangeAspect="1"/>
          </p:cNvSpPr>
          <p:nvPr/>
        </p:nvSpPr>
        <p:spPr bwMode="auto">
          <a:xfrm>
            <a:off x="4811354" y="3171883"/>
            <a:ext cx="16747" cy="14069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7" y="0"/>
              </a:cxn>
              <a:cxn ang="0">
                <a:pos x="63" y="1"/>
              </a:cxn>
              <a:cxn ang="0">
                <a:pos x="72" y="1"/>
              </a:cxn>
              <a:cxn ang="0">
                <a:pos x="83" y="4"/>
              </a:cxn>
              <a:cxn ang="0">
                <a:pos x="95" y="7"/>
              </a:cxn>
              <a:cxn ang="0">
                <a:pos x="106" y="13"/>
              </a:cxn>
              <a:cxn ang="0">
                <a:pos x="115" y="20"/>
              </a:cxn>
              <a:cxn ang="0">
                <a:pos x="122" y="29"/>
              </a:cxn>
              <a:cxn ang="0">
                <a:pos x="122" y="31"/>
              </a:cxn>
              <a:cxn ang="0">
                <a:pos x="122" y="39"/>
              </a:cxn>
              <a:cxn ang="0">
                <a:pos x="122" y="49"/>
              </a:cxn>
              <a:cxn ang="0">
                <a:pos x="120" y="60"/>
              </a:cxn>
              <a:cxn ang="0">
                <a:pos x="116" y="75"/>
              </a:cxn>
              <a:cxn ang="0">
                <a:pos x="108" y="88"/>
              </a:cxn>
              <a:cxn ang="0">
                <a:pos x="98" y="99"/>
              </a:cxn>
              <a:cxn ang="0">
                <a:pos x="85" y="108"/>
              </a:cxn>
              <a:cxn ang="0">
                <a:pos x="82" y="110"/>
              </a:cxn>
              <a:cxn ang="0">
                <a:pos x="79" y="111"/>
              </a:cxn>
              <a:cxn ang="0">
                <a:pos x="73" y="113"/>
              </a:cxn>
              <a:cxn ang="0">
                <a:pos x="67" y="114"/>
              </a:cxn>
              <a:cxn ang="0">
                <a:pos x="58" y="115"/>
              </a:cxn>
              <a:cxn ang="0">
                <a:pos x="50" y="115"/>
              </a:cxn>
              <a:cxn ang="0">
                <a:pos x="40" y="114"/>
              </a:cxn>
              <a:cxn ang="0">
                <a:pos x="33" y="110"/>
              </a:cxn>
              <a:cxn ang="0">
                <a:pos x="32" y="110"/>
              </a:cxn>
              <a:cxn ang="0">
                <a:pos x="29" y="110"/>
              </a:cxn>
              <a:cxn ang="0">
                <a:pos x="24" y="107"/>
              </a:cxn>
              <a:cxn ang="0">
                <a:pos x="20" y="104"/>
              </a:cxn>
              <a:cxn ang="0">
                <a:pos x="14" y="99"/>
              </a:cxn>
              <a:cxn ang="0">
                <a:pos x="9" y="94"/>
              </a:cxn>
              <a:cxn ang="0">
                <a:pos x="5" y="85"/>
              </a:cxn>
              <a:cxn ang="0">
                <a:pos x="1" y="75"/>
              </a:cxn>
              <a:cxn ang="0">
                <a:pos x="0" y="73"/>
              </a:cxn>
              <a:cxn ang="0">
                <a:pos x="0" y="68"/>
              </a:cxn>
              <a:cxn ang="0">
                <a:pos x="0" y="60"/>
              </a:cxn>
              <a:cxn ang="0">
                <a:pos x="0" y="50"/>
              </a:cxn>
              <a:cxn ang="0">
                <a:pos x="0" y="40"/>
              </a:cxn>
              <a:cxn ang="0">
                <a:pos x="1" y="30"/>
              </a:cxn>
              <a:cxn ang="0">
                <a:pos x="2" y="21"/>
              </a:cxn>
              <a:cxn ang="0">
                <a:pos x="6" y="13"/>
              </a:cxn>
              <a:cxn ang="0">
                <a:pos x="55" y="0"/>
              </a:cxn>
              <a:cxn ang="0">
                <a:pos x="55" y="0"/>
              </a:cxn>
            </a:cxnLst>
            <a:rect l="0" t="0" r="r" b="b"/>
            <a:pathLst>
              <a:path w="122" h="115">
                <a:moveTo>
                  <a:pt x="55" y="0"/>
                </a:moveTo>
                <a:lnTo>
                  <a:pt x="57" y="0"/>
                </a:lnTo>
                <a:lnTo>
                  <a:pt x="63" y="1"/>
                </a:lnTo>
                <a:lnTo>
                  <a:pt x="72" y="1"/>
                </a:lnTo>
                <a:lnTo>
                  <a:pt x="83" y="4"/>
                </a:lnTo>
                <a:lnTo>
                  <a:pt x="95" y="7"/>
                </a:lnTo>
                <a:lnTo>
                  <a:pt x="106" y="13"/>
                </a:lnTo>
                <a:lnTo>
                  <a:pt x="115" y="20"/>
                </a:lnTo>
                <a:lnTo>
                  <a:pt x="122" y="29"/>
                </a:lnTo>
                <a:lnTo>
                  <a:pt x="122" y="31"/>
                </a:lnTo>
                <a:lnTo>
                  <a:pt x="122" y="39"/>
                </a:lnTo>
                <a:lnTo>
                  <a:pt x="122" y="49"/>
                </a:lnTo>
                <a:lnTo>
                  <a:pt x="120" y="60"/>
                </a:lnTo>
                <a:lnTo>
                  <a:pt x="116" y="75"/>
                </a:lnTo>
                <a:lnTo>
                  <a:pt x="108" y="88"/>
                </a:lnTo>
                <a:lnTo>
                  <a:pt x="98" y="99"/>
                </a:lnTo>
                <a:lnTo>
                  <a:pt x="85" y="108"/>
                </a:lnTo>
                <a:lnTo>
                  <a:pt x="82" y="110"/>
                </a:lnTo>
                <a:lnTo>
                  <a:pt x="79" y="111"/>
                </a:lnTo>
                <a:lnTo>
                  <a:pt x="73" y="113"/>
                </a:lnTo>
                <a:lnTo>
                  <a:pt x="67" y="114"/>
                </a:lnTo>
                <a:lnTo>
                  <a:pt x="58" y="115"/>
                </a:lnTo>
                <a:lnTo>
                  <a:pt x="50" y="115"/>
                </a:lnTo>
                <a:lnTo>
                  <a:pt x="40" y="114"/>
                </a:lnTo>
                <a:lnTo>
                  <a:pt x="33" y="110"/>
                </a:lnTo>
                <a:lnTo>
                  <a:pt x="32" y="110"/>
                </a:lnTo>
                <a:lnTo>
                  <a:pt x="29" y="110"/>
                </a:lnTo>
                <a:lnTo>
                  <a:pt x="24" y="107"/>
                </a:lnTo>
                <a:lnTo>
                  <a:pt x="20" y="104"/>
                </a:lnTo>
                <a:lnTo>
                  <a:pt x="14" y="99"/>
                </a:lnTo>
                <a:lnTo>
                  <a:pt x="9" y="94"/>
                </a:lnTo>
                <a:lnTo>
                  <a:pt x="5" y="85"/>
                </a:lnTo>
                <a:lnTo>
                  <a:pt x="1" y="75"/>
                </a:lnTo>
                <a:lnTo>
                  <a:pt x="0" y="73"/>
                </a:lnTo>
                <a:lnTo>
                  <a:pt x="0" y="68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1" y="30"/>
                </a:lnTo>
                <a:lnTo>
                  <a:pt x="2" y="21"/>
                </a:lnTo>
                <a:lnTo>
                  <a:pt x="6" y="13"/>
                </a:lnTo>
                <a:lnTo>
                  <a:pt x="55" y="0"/>
                </a:lnTo>
                <a:lnTo>
                  <a:pt x="55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5" name="Freeform 647"/>
          <p:cNvSpPr>
            <a:spLocks noChangeAspect="1"/>
          </p:cNvSpPr>
          <p:nvPr/>
        </p:nvSpPr>
        <p:spPr bwMode="auto">
          <a:xfrm>
            <a:off x="4855565" y="3172888"/>
            <a:ext cx="18756" cy="17084"/>
          </a:xfrm>
          <a:custGeom>
            <a:avLst/>
            <a:gdLst/>
            <a:ahLst/>
            <a:cxnLst>
              <a:cxn ang="0">
                <a:pos x="42" y="11"/>
              </a:cxn>
              <a:cxn ang="0">
                <a:pos x="43" y="11"/>
              </a:cxn>
              <a:cxn ang="0">
                <a:pos x="49" y="9"/>
              </a:cxn>
              <a:cxn ang="0">
                <a:pos x="57" y="6"/>
              </a:cxn>
              <a:cxn ang="0">
                <a:pos x="68" y="3"/>
              </a:cxn>
              <a:cxn ang="0">
                <a:pos x="80" y="1"/>
              </a:cxn>
              <a:cxn ang="0">
                <a:pos x="91" y="0"/>
              </a:cxn>
              <a:cxn ang="0">
                <a:pos x="102" y="3"/>
              </a:cxn>
              <a:cxn ang="0">
                <a:pos x="114" y="9"/>
              </a:cxn>
              <a:cxn ang="0">
                <a:pos x="115" y="11"/>
              </a:cxn>
              <a:cxn ang="0">
                <a:pos x="120" y="19"/>
              </a:cxn>
              <a:cxn ang="0">
                <a:pos x="126" y="27"/>
              </a:cxn>
              <a:cxn ang="0">
                <a:pos x="133" y="40"/>
              </a:cxn>
              <a:cxn ang="0">
                <a:pos x="138" y="55"/>
              </a:cxn>
              <a:cxn ang="0">
                <a:pos x="139" y="69"/>
              </a:cxn>
              <a:cxn ang="0">
                <a:pos x="137" y="85"/>
              </a:cxn>
              <a:cxn ang="0">
                <a:pos x="128" y="100"/>
              </a:cxn>
              <a:cxn ang="0">
                <a:pos x="125" y="103"/>
              </a:cxn>
              <a:cxn ang="0">
                <a:pos x="119" y="107"/>
              </a:cxn>
              <a:cxn ang="0">
                <a:pos x="109" y="113"/>
              </a:cxn>
              <a:cxn ang="0">
                <a:pos x="97" y="120"/>
              </a:cxn>
              <a:cxn ang="0">
                <a:pos x="85" y="127"/>
              </a:cxn>
              <a:cxn ang="0">
                <a:pos x="72" y="133"/>
              </a:cxn>
              <a:cxn ang="0">
                <a:pos x="60" y="137"/>
              </a:cxn>
              <a:cxn ang="0">
                <a:pos x="49" y="139"/>
              </a:cxn>
              <a:cxn ang="0">
                <a:pos x="48" y="139"/>
              </a:cxn>
              <a:cxn ang="0">
                <a:pos x="47" y="137"/>
              </a:cxn>
              <a:cxn ang="0">
                <a:pos x="43" y="134"/>
              </a:cxn>
              <a:cxn ang="0">
                <a:pos x="39" y="132"/>
              </a:cxn>
              <a:cxn ang="0">
                <a:pos x="36" y="127"/>
              </a:cxn>
              <a:cxn ang="0">
                <a:pos x="29" y="121"/>
              </a:cxn>
              <a:cxn ang="0">
                <a:pos x="24" y="116"/>
              </a:cxn>
              <a:cxn ang="0">
                <a:pos x="18" y="107"/>
              </a:cxn>
              <a:cxn ang="0">
                <a:pos x="17" y="106"/>
              </a:cxn>
              <a:cxn ang="0">
                <a:pos x="14" y="101"/>
              </a:cxn>
              <a:cxn ang="0">
                <a:pos x="12" y="94"/>
              </a:cxn>
              <a:cxn ang="0">
                <a:pos x="8" y="84"/>
              </a:cxn>
              <a:cxn ang="0">
                <a:pos x="4" y="74"/>
              </a:cxn>
              <a:cxn ang="0">
                <a:pos x="1" y="64"/>
              </a:cxn>
              <a:cxn ang="0">
                <a:pos x="0" y="53"/>
              </a:cxn>
              <a:cxn ang="0">
                <a:pos x="0" y="45"/>
              </a:cxn>
              <a:cxn ang="0">
                <a:pos x="42" y="11"/>
              </a:cxn>
            </a:cxnLst>
            <a:rect l="0" t="0" r="r" b="b"/>
            <a:pathLst>
              <a:path w="139" h="139">
                <a:moveTo>
                  <a:pt x="42" y="11"/>
                </a:moveTo>
                <a:lnTo>
                  <a:pt x="43" y="11"/>
                </a:lnTo>
                <a:lnTo>
                  <a:pt x="49" y="9"/>
                </a:lnTo>
                <a:lnTo>
                  <a:pt x="57" y="6"/>
                </a:lnTo>
                <a:lnTo>
                  <a:pt x="68" y="3"/>
                </a:lnTo>
                <a:lnTo>
                  <a:pt x="80" y="1"/>
                </a:lnTo>
                <a:lnTo>
                  <a:pt x="91" y="0"/>
                </a:lnTo>
                <a:lnTo>
                  <a:pt x="102" y="3"/>
                </a:lnTo>
                <a:lnTo>
                  <a:pt x="114" y="9"/>
                </a:lnTo>
                <a:lnTo>
                  <a:pt x="115" y="11"/>
                </a:lnTo>
                <a:lnTo>
                  <a:pt x="120" y="19"/>
                </a:lnTo>
                <a:lnTo>
                  <a:pt x="126" y="27"/>
                </a:lnTo>
                <a:lnTo>
                  <a:pt x="133" y="40"/>
                </a:lnTo>
                <a:lnTo>
                  <a:pt x="138" y="55"/>
                </a:lnTo>
                <a:lnTo>
                  <a:pt x="139" y="69"/>
                </a:lnTo>
                <a:lnTo>
                  <a:pt x="137" y="85"/>
                </a:lnTo>
                <a:lnTo>
                  <a:pt x="128" y="100"/>
                </a:lnTo>
                <a:lnTo>
                  <a:pt x="125" y="103"/>
                </a:lnTo>
                <a:lnTo>
                  <a:pt x="119" y="107"/>
                </a:lnTo>
                <a:lnTo>
                  <a:pt x="109" y="113"/>
                </a:lnTo>
                <a:lnTo>
                  <a:pt x="97" y="120"/>
                </a:lnTo>
                <a:lnTo>
                  <a:pt x="85" y="127"/>
                </a:lnTo>
                <a:lnTo>
                  <a:pt x="72" y="133"/>
                </a:lnTo>
                <a:lnTo>
                  <a:pt x="60" y="137"/>
                </a:lnTo>
                <a:lnTo>
                  <a:pt x="49" y="139"/>
                </a:lnTo>
                <a:lnTo>
                  <a:pt x="48" y="139"/>
                </a:lnTo>
                <a:lnTo>
                  <a:pt x="47" y="137"/>
                </a:lnTo>
                <a:lnTo>
                  <a:pt x="43" y="134"/>
                </a:lnTo>
                <a:lnTo>
                  <a:pt x="39" y="132"/>
                </a:lnTo>
                <a:lnTo>
                  <a:pt x="36" y="127"/>
                </a:lnTo>
                <a:lnTo>
                  <a:pt x="29" y="121"/>
                </a:lnTo>
                <a:lnTo>
                  <a:pt x="24" y="116"/>
                </a:lnTo>
                <a:lnTo>
                  <a:pt x="18" y="107"/>
                </a:lnTo>
                <a:lnTo>
                  <a:pt x="17" y="106"/>
                </a:lnTo>
                <a:lnTo>
                  <a:pt x="14" y="101"/>
                </a:lnTo>
                <a:lnTo>
                  <a:pt x="12" y="94"/>
                </a:lnTo>
                <a:lnTo>
                  <a:pt x="8" y="84"/>
                </a:lnTo>
                <a:lnTo>
                  <a:pt x="4" y="74"/>
                </a:lnTo>
                <a:lnTo>
                  <a:pt x="1" y="64"/>
                </a:lnTo>
                <a:lnTo>
                  <a:pt x="0" y="53"/>
                </a:lnTo>
                <a:lnTo>
                  <a:pt x="0" y="45"/>
                </a:lnTo>
                <a:lnTo>
                  <a:pt x="42" y="1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6" name="Freeform 648"/>
          <p:cNvSpPr>
            <a:spLocks noChangeAspect="1"/>
          </p:cNvSpPr>
          <p:nvPr/>
        </p:nvSpPr>
        <p:spPr bwMode="auto">
          <a:xfrm>
            <a:off x="4855565" y="3172888"/>
            <a:ext cx="18756" cy="17084"/>
          </a:xfrm>
          <a:custGeom>
            <a:avLst/>
            <a:gdLst/>
            <a:ahLst/>
            <a:cxnLst>
              <a:cxn ang="0">
                <a:pos x="42" y="11"/>
              </a:cxn>
              <a:cxn ang="0">
                <a:pos x="43" y="11"/>
              </a:cxn>
              <a:cxn ang="0">
                <a:pos x="49" y="9"/>
              </a:cxn>
              <a:cxn ang="0">
                <a:pos x="57" y="6"/>
              </a:cxn>
              <a:cxn ang="0">
                <a:pos x="68" y="3"/>
              </a:cxn>
              <a:cxn ang="0">
                <a:pos x="80" y="1"/>
              </a:cxn>
              <a:cxn ang="0">
                <a:pos x="91" y="0"/>
              </a:cxn>
              <a:cxn ang="0">
                <a:pos x="102" y="3"/>
              </a:cxn>
              <a:cxn ang="0">
                <a:pos x="114" y="9"/>
              </a:cxn>
              <a:cxn ang="0">
                <a:pos x="115" y="11"/>
              </a:cxn>
              <a:cxn ang="0">
                <a:pos x="120" y="19"/>
              </a:cxn>
              <a:cxn ang="0">
                <a:pos x="126" y="27"/>
              </a:cxn>
              <a:cxn ang="0">
                <a:pos x="133" y="40"/>
              </a:cxn>
              <a:cxn ang="0">
                <a:pos x="138" y="55"/>
              </a:cxn>
              <a:cxn ang="0">
                <a:pos x="139" y="69"/>
              </a:cxn>
              <a:cxn ang="0">
                <a:pos x="137" y="85"/>
              </a:cxn>
              <a:cxn ang="0">
                <a:pos x="128" y="100"/>
              </a:cxn>
              <a:cxn ang="0">
                <a:pos x="125" y="103"/>
              </a:cxn>
              <a:cxn ang="0">
                <a:pos x="119" y="107"/>
              </a:cxn>
              <a:cxn ang="0">
                <a:pos x="109" y="113"/>
              </a:cxn>
              <a:cxn ang="0">
                <a:pos x="97" y="120"/>
              </a:cxn>
              <a:cxn ang="0">
                <a:pos x="85" y="127"/>
              </a:cxn>
              <a:cxn ang="0">
                <a:pos x="72" y="133"/>
              </a:cxn>
              <a:cxn ang="0">
                <a:pos x="60" y="137"/>
              </a:cxn>
              <a:cxn ang="0">
                <a:pos x="49" y="139"/>
              </a:cxn>
              <a:cxn ang="0">
                <a:pos x="48" y="139"/>
              </a:cxn>
              <a:cxn ang="0">
                <a:pos x="47" y="137"/>
              </a:cxn>
              <a:cxn ang="0">
                <a:pos x="43" y="134"/>
              </a:cxn>
              <a:cxn ang="0">
                <a:pos x="39" y="132"/>
              </a:cxn>
              <a:cxn ang="0">
                <a:pos x="36" y="127"/>
              </a:cxn>
              <a:cxn ang="0">
                <a:pos x="29" y="121"/>
              </a:cxn>
              <a:cxn ang="0">
                <a:pos x="24" y="116"/>
              </a:cxn>
              <a:cxn ang="0">
                <a:pos x="18" y="107"/>
              </a:cxn>
              <a:cxn ang="0">
                <a:pos x="17" y="106"/>
              </a:cxn>
              <a:cxn ang="0">
                <a:pos x="14" y="101"/>
              </a:cxn>
              <a:cxn ang="0">
                <a:pos x="12" y="94"/>
              </a:cxn>
              <a:cxn ang="0">
                <a:pos x="8" y="84"/>
              </a:cxn>
              <a:cxn ang="0">
                <a:pos x="4" y="74"/>
              </a:cxn>
              <a:cxn ang="0">
                <a:pos x="1" y="64"/>
              </a:cxn>
              <a:cxn ang="0">
                <a:pos x="0" y="53"/>
              </a:cxn>
              <a:cxn ang="0">
                <a:pos x="0" y="45"/>
              </a:cxn>
              <a:cxn ang="0">
                <a:pos x="42" y="11"/>
              </a:cxn>
              <a:cxn ang="0">
                <a:pos x="42" y="11"/>
              </a:cxn>
            </a:cxnLst>
            <a:rect l="0" t="0" r="r" b="b"/>
            <a:pathLst>
              <a:path w="139" h="139">
                <a:moveTo>
                  <a:pt x="42" y="11"/>
                </a:moveTo>
                <a:lnTo>
                  <a:pt x="43" y="11"/>
                </a:lnTo>
                <a:lnTo>
                  <a:pt x="49" y="9"/>
                </a:lnTo>
                <a:lnTo>
                  <a:pt x="57" y="6"/>
                </a:lnTo>
                <a:lnTo>
                  <a:pt x="68" y="3"/>
                </a:lnTo>
                <a:lnTo>
                  <a:pt x="80" y="1"/>
                </a:lnTo>
                <a:lnTo>
                  <a:pt x="91" y="0"/>
                </a:lnTo>
                <a:lnTo>
                  <a:pt x="102" y="3"/>
                </a:lnTo>
                <a:lnTo>
                  <a:pt x="114" y="9"/>
                </a:lnTo>
                <a:lnTo>
                  <a:pt x="115" y="11"/>
                </a:lnTo>
                <a:lnTo>
                  <a:pt x="120" y="19"/>
                </a:lnTo>
                <a:lnTo>
                  <a:pt x="126" y="27"/>
                </a:lnTo>
                <a:lnTo>
                  <a:pt x="133" y="40"/>
                </a:lnTo>
                <a:lnTo>
                  <a:pt x="138" y="55"/>
                </a:lnTo>
                <a:lnTo>
                  <a:pt x="139" y="69"/>
                </a:lnTo>
                <a:lnTo>
                  <a:pt x="137" y="85"/>
                </a:lnTo>
                <a:lnTo>
                  <a:pt x="128" y="100"/>
                </a:lnTo>
                <a:lnTo>
                  <a:pt x="125" y="103"/>
                </a:lnTo>
                <a:lnTo>
                  <a:pt x="119" y="107"/>
                </a:lnTo>
                <a:lnTo>
                  <a:pt x="109" y="113"/>
                </a:lnTo>
                <a:lnTo>
                  <a:pt x="97" y="120"/>
                </a:lnTo>
                <a:lnTo>
                  <a:pt x="85" y="127"/>
                </a:lnTo>
                <a:lnTo>
                  <a:pt x="72" y="133"/>
                </a:lnTo>
                <a:lnTo>
                  <a:pt x="60" y="137"/>
                </a:lnTo>
                <a:lnTo>
                  <a:pt x="49" y="139"/>
                </a:lnTo>
                <a:lnTo>
                  <a:pt x="48" y="139"/>
                </a:lnTo>
                <a:lnTo>
                  <a:pt x="47" y="137"/>
                </a:lnTo>
                <a:lnTo>
                  <a:pt x="43" y="134"/>
                </a:lnTo>
                <a:lnTo>
                  <a:pt x="39" y="132"/>
                </a:lnTo>
                <a:lnTo>
                  <a:pt x="36" y="127"/>
                </a:lnTo>
                <a:lnTo>
                  <a:pt x="29" y="121"/>
                </a:lnTo>
                <a:lnTo>
                  <a:pt x="24" y="116"/>
                </a:lnTo>
                <a:lnTo>
                  <a:pt x="18" y="107"/>
                </a:lnTo>
                <a:lnTo>
                  <a:pt x="17" y="106"/>
                </a:lnTo>
                <a:lnTo>
                  <a:pt x="14" y="101"/>
                </a:lnTo>
                <a:lnTo>
                  <a:pt x="12" y="94"/>
                </a:lnTo>
                <a:lnTo>
                  <a:pt x="8" y="84"/>
                </a:lnTo>
                <a:lnTo>
                  <a:pt x="4" y="74"/>
                </a:lnTo>
                <a:lnTo>
                  <a:pt x="1" y="64"/>
                </a:lnTo>
                <a:lnTo>
                  <a:pt x="0" y="53"/>
                </a:lnTo>
                <a:lnTo>
                  <a:pt x="0" y="45"/>
                </a:lnTo>
                <a:lnTo>
                  <a:pt x="42" y="11"/>
                </a:lnTo>
                <a:lnTo>
                  <a:pt x="42" y="1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7" name="Freeform 649"/>
          <p:cNvSpPr>
            <a:spLocks noChangeAspect="1"/>
          </p:cNvSpPr>
          <p:nvPr/>
        </p:nvSpPr>
        <p:spPr bwMode="auto">
          <a:xfrm>
            <a:off x="4897098" y="3175903"/>
            <a:ext cx="16077" cy="14739"/>
          </a:xfrm>
          <a:custGeom>
            <a:avLst/>
            <a:gdLst/>
            <a:ahLst/>
            <a:cxnLst>
              <a:cxn ang="0">
                <a:pos x="110" y="93"/>
              </a:cxn>
              <a:cxn ang="0">
                <a:pos x="107" y="94"/>
              </a:cxn>
              <a:cxn ang="0">
                <a:pos x="104" y="97"/>
              </a:cxn>
              <a:cxn ang="0">
                <a:pos x="96" y="102"/>
              </a:cxn>
              <a:cxn ang="0">
                <a:pos x="87" y="106"/>
              </a:cxn>
              <a:cxn ang="0">
                <a:pos x="78" y="110"/>
              </a:cxn>
              <a:cxn ang="0">
                <a:pos x="67" y="113"/>
              </a:cxn>
              <a:cxn ang="0">
                <a:pos x="57" y="116"/>
              </a:cxn>
              <a:cxn ang="0">
                <a:pos x="47" y="118"/>
              </a:cxn>
              <a:cxn ang="0">
                <a:pos x="44" y="119"/>
              </a:cxn>
              <a:cxn ang="0">
                <a:pos x="38" y="119"/>
              </a:cxn>
              <a:cxn ang="0">
                <a:pos x="30" y="118"/>
              </a:cxn>
              <a:cxn ang="0">
                <a:pos x="22" y="115"/>
              </a:cxn>
              <a:cxn ang="0">
                <a:pos x="13" y="110"/>
              </a:cxn>
              <a:cxn ang="0">
                <a:pos x="5" y="103"/>
              </a:cxn>
              <a:cxn ang="0">
                <a:pos x="1" y="92"/>
              </a:cxn>
              <a:cxn ang="0">
                <a:pos x="0" y="76"/>
              </a:cxn>
              <a:cxn ang="0">
                <a:pos x="0" y="74"/>
              </a:cxn>
              <a:cxn ang="0">
                <a:pos x="1" y="67"/>
              </a:cxn>
              <a:cxn ang="0">
                <a:pos x="5" y="57"/>
              </a:cxn>
              <a:cxn ang="0">
                <a:pos x="9" y="45"/>
              </a:cxn>
              <a:cxn ang="0">
                <a:pos x="13" y="32"/>
              </a:cxn>
              <a:cxn ang="0">
                <a:pos x="18" y="21"/>
              </a:cxn>
              <a:cxn ang="0">
                <a:pos x="24" y="9"/>
              </a:cxn>
              <a:cxn ang="0">
                <a:pos x="30" y="0"/>
              </a:cxn>
              <a:cxn ang="0">
                <a:pos x="33" y="0"/>
              </a:cxn>
              <a:cxn ang="0">
                <a:pos x="35" y="0"/>
              </a:cxn>
              <a:cxn ang="0">
                <a:pos x="39" y="0"/>
              </a:cxn>
              <a:cxn ang="0">
                <a:pos x="44" y="0"/>
              </a:cxn>
              <a:cxn ang="0">
                <a:pos x="51" y="0"/>
              </a:cxn>
              <a:cxn ang="0">
                <a:pos x="58" y="0"/>
              </a:cxn>
              <a:cxn ang="0">
                <a:pos x="67" y="0"/>
              </a:cxn>
              <a:cxn ang="0">
                <a:pos x="68" y="2"/>
              </a:cxn>
              <a:cxn ang="0">
                <a:pos x="73" y="5"/>
              </a:cxn>
              <a:cxn ang="0">
                <a:pos x="80" y="8"/>
              </a:cxn>
              <a:cxn ang="0">
                <a:pos x="88" y="12"/>
              </a:cxn>
              <a:cxn ang="0">
                <a:pos x="97" y="19"/>
              </a:cxn>
              <a:cxn ang="0">
                <a:pos x="105" y="26"/>
              </a:cxn>
              <a:cxn ang="0">
                <a:pos x="112" y="35"/>
              </a:cxn>
              <a:cxn ang="0">
                <a:pos x="117" y="44"/>
              </a:cxn>
              <a:cxn ang="0">
                <a:pos x="110" y="93"/>
              </a:cxn>
            </a:cxnLst>
            <a:rect l="0" t="0" r="r" b="b"/>
            <a:pathLst>
              <a:path w="117" h="119">
                <a:moveTo>
                  <a:pt x="110" y="93"/>
                </a:moveTo>
                <a:lnTo>
                  <a:pt x="107" y="94"/>
                </a:lnTo>
                <a:lnTo>
                  <a:pt x="104" y="97"/>
                </a:lnTo>
                <a:lnTo>
                  <a:pt x="96" y="102"/>
                </a:lnTo>
                <a:lnTo>
                  <a:pt x="87" y="106"/>
                </a:lnTo>
                <a:lnTo>
                  <a:pt x="78" y="110"/>
                </a:lnTo>
                <a:lnTo>
                  <a:pt x="67" y="113"/>
                </a:lnTo>
                <a:lnTo>
                  <a:pt x="57" y="116"/>
                </a:lnTo>
                <a:lnTo>
                  <a:pt x="47" y="118"/>
                </a:lnTo>
                <a:lnTo>
                  <a:pt x="44" y="119"/>
                </a:lnTo>
                <a:lnTo>
                  <a:pt x="38" y="119"/>
                </a:lnTo>
                <a:lnTo>
                  <a:pt x="30" y="118"/>
                </a:lnTo>
                <a:lnTo>
                  <a:pt x="22" y="115"/>
                </a:lnTo>
                <a:lnTo>
                  <a:pt x="13" y="110"/>
                </a:lnTo>
                <a:lnTo>
                  <a:pt x="5" y="103"/>
                </a:lnTo>
                <a:lnTo>
                  <a:pt x="1" y="92"/>
                </a:lnTo>
                <a:lnTo>
                  <a:pt x="0" y="76"/>
                </a:lnTo>
                <a:lnTo>
                  <a:pt x="0" y="74"/>
                </a:lnTo>
                <a:lnTo>
                  <a:pt x="1" y="67"/>
                </a:lnTo>
                <a:lnTo>
                  <a:pt x="5" y="57"/>
                </a:lnTo>
                <a:lnTo>
                  <a:pt x="9" y="45"/>
                </a:lnTo>
                <a:lnTo>
                  <a:pt x="13" y="32"/>
                </a:lnTo>
                <a:lnTo>
                  <a:pt x="18" y="21"/>
                </a:lnTo>
                <a:lnTo>
                  <a:pt x="24" y="9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39" y="0"/>
                </a:lnTo>
                <a:lnTo>
                  <a:pt x="44" y="0"/>
                </a:lnTo>
                <a:lnTo>
                  <a:pt x="51" y="0"/>
                </a:lnTo>
                <a:lnTo>
                  <a:pt x="58" y="0"/>
                </a:lnTo>
                <a:lnTo>
                  <a:pt x="67" y="0"/>
                </a:lnTo>
                <a:lnTo>
                  <a:pt x="68" y="2"/>
                </a:lnTo>
                <a:lnTo>
                  <a:pt x="73" y="5"/>
                </a:lnTo>
                <a:lnTo>
                  <a:pt x="80" y="8"/>
                </a:lnTo>
                <a:lnTo>
                  <a:pt x="88" y="12"/>
                </a:lnTo>
                <a:lnTo>
                  <a:pt x="97" y="19"/>
                </a:lnTo>
                <a:lnTo>
                  <a:pt x="105" y="26"/>
                </a:lnTo>
                <a:lnTo>
                  <a:pt x="112" y="35"/>
                </a:lnTo>
                <a:lnTo>
                  <a:pt x="117" y="44"/>
                </a:lnTo>
                <a:lnTo>
                  <a:pt x="110" y="9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8" name="Freeform 650"/>
          <p:cNvSpPr>
            <a:spLocks noChangeAspect="1"/>
          </p:cNvSpPr>
          <p:nvPr/>
        </p:nvSpPr>
        <p:spPr bwMode="auto">
          <a:xfrm>
            <a:off x="4897098" y="3175903"/>
            <a:ext cx="16077" cy="14739"/>
          </a:xfrm>
          <a:custGeom>
            <a:avLst/>
            <a:gdLst/>
            <a:ahLst/>
            <a:cxnLst>
              <a:cxn ang="0">
                <a:pos x="110" y="93"/>
              </a:cxn>
              <a:cxn ang="0">
                <a:pos x="107" y="94"/>
              </a:cxn>
              <a:cxn ang="0">
                <a:pos x="104" y="97"/>
              </a:cxn>
              <a:cxn ang="0">
                <a:pos x="96" y="102"/>
              </a:cxn>
              <a:cxn ang="0">
                <a:pos x="87" y="106"/>
              </a:cxn>
              <a:cxn ang="0">
                <a:pos x="78" y="110"/>
              </a:cxn>
              <a:cxn ang="0">
                <a:pos x="67" y="113"/>
              </a:cxn>
              <a:cxn ang="0">
                <a:pos x="57" y="116"/>
              </a:cxn>
              <a:cxn ang="0">
                <a:pos x="47" y="118"/>
              </a:cxn>
              <a:cxn ang="0">
                <a:pos x="44" y="119"/>
              </a:cxn>
              <a:cxn ang="0">
                <a:pos x="38" y="119"/>
              </a:cxn>
              <a:cxn ang="0">
                <a:pos x="30" y="118"/>
              </a:cxn>
              <a:cxn ang="0">
                <a:pos x="22" y="115"/>
              </a:cxn>
              <a:cxn ang="0">
                <a:pos x="13" y="110"/>
              </a:cxn>
              <a:cxn ang="0">
                <a:pos x="5" y="103"/>
              </a:cxn>
              <a:cxn ang="0">
                <a:pos x="1" y="92"/>
              </a:cxn>
              <a:cxn ang="0">
                <a:pos x="0" y="76"/>
              </a:cxn>
              <a:cxn ang="0">
                <a:pos x="0" y="74"/>
              </a:cxn>
              <a:cxn ang="0">
                <a:pos x="1" y="67"/>
              </a:cxn>
              <a:cxn ang="0">
                <a:pos x="5" y="57"/>
              </a:cxn>
              <a:cxn ang="0">
                <a:pos x="9" y="45"/>
              </a:cxn>
              <a:cxn ang="0">
                <a:pos x="13" y="32"/>
              </a:cxn>
              <a:cxn ang="0">
                <a:pos x="18" y="21"/>
              </a:cxn>
              <a:cxn ang="0">
                <a:pos x="24" y="9"/>
              </a:cxn>
              <a:cxn ang="0">
                <a:pos x="30" y="0"/>
              </a:cxn>
              <a:cxn ang="0">
                <a:pos x="33" y="0"/>
              </a:cxn>
              <a:cxn ang="0">
                <a:pos x="35" y="0"/>
              </a:cxn>
              <a:cxn ang="0">
                <a:pos x="39" y="0"/>
              </a:cxn>
              <a:cxn ang="0">
                <a:pos x="44" y="0"/>
              </a:cxn>
              <a:cxn ang="0">
                <a:pos x="51" y="0"/>
              </a:cxn>
              <a:cxn ang="0">
                <a:pos x="58" y="0"/>
              </a:cxn>
              <a:cxn ang="0">
                <a:pos x="67" y="0"/>
              </a:cxn>
              <a:cxn ang="0">
                <a:pos x="68" y="2"/>
              </a:cxn>
              <a:cxn ang="0">
                <a:pos x="73" y="5"/>
              </a:cxn>
              <a:cxn ang="0">
                <a:pos x="80" y="8"/>
              </a:cxn>
              <a:cxn ang="0">
                <a:pos x="88" y="12"/>
              </a:cxn>
              <a:cxn ang="0">
                <a:pos x="97" y="19"/>
              </a:cxn>
              <a:cxn ang="0">
                <a:pos x="105" y="26"/>
              </a:cxn>
              <a:cxn ang="0">
                <a:pos x="112" y="35"/>
              </a:cxn>
              <a:cxn ang="0">
                <a:pos x="117" y="44"/>
              </a:cxn>
              <a:cxn ang="0">
                <a:pos x="110" y="93"/>
              </a:cxn>
              <a:cxn ang="0">
                <a:pos x="110" y="93"/>
              </a:cxn>
            </a:cxnLst>
            <a:rect l="0" t="0" r="r" b="b"/>
            <a:pathLst>
              <a:path w="117" h="119">
                <a:moveTo>
                  <a:pt x="110" y="93"/>
                </a:moveTo>
                <a:lnTo>
                  <a:pt x="107" y="94"/>
                </a:lnTo>
                <a:lnTo>
                  <a:pt x="104" y="97"/>
                </a:lnTo>
                <a:lnTo>
                  <a:pt x="96" y="102"/>
                </a:lnTo>
                <a:lnTo>
                  <a:pt x="87" y="106"/>
                </a:lnTo>
                <a:lnTo>
                  <a:pt x="78" y="110"/>
                </a:lnTo>
                <a:lnTo>
                  <a:pt x="67" y="113"/>
                </a:lnTo>
                <a:lnTo>
                  <a:pt x="57" y="116"/>
                </a:lnTo>
                <a:lnTo>
                  <a:pt x="47" y="118"/>
                </a:lnTo>
                <a:lnTo>
                  <a:pt x="44" y="119"/>
                </a:lnTo>
                <a:lnTo>
                  <a:pt x="38" y="119"/>
                </a:lnTo>
                <a:lnTo>
                  <a:pt x="30" y="118"/>
                </a:lnTo>
                <a:lnTo>
                  <a:pt x="22" y="115"/>
                </a:lnTo>
                <a:lnTo>
                  <a:pt x="13" y="110"/>
                </a:lnTo>
                <a:lnTo>
                  <a:pt x="5" y="103"/>
                </a:lnTo>
                <a:lnTo>
                  <a:pt x="1" y="92"/>
                </a:lnTo>
                <a:lnTo>
                  <a:pt x="0" y="76"/>
                </a:lnTo>
                <a:lnTo>
                  <a:pt x="0" y="74"/>
                </a:lnTo>
                <a:lnTo>
                  <a:pt x="1" y="67"/>
                </a:lnTo>
                <a:lnTo>
                  <a:pt x="5" y="57"/>
                </a:lnTo>
                <a:lnTo>
                  <a:pt x="9" y="45"/>
                </a:lnTo>
                <a:lnTo>
                  <a:pt x="13" y="32"/>
                </a:lnTo>
                <a:lnTo>
                  <a:pt x="18" y="21"/>
                </a:lnTo>
                <a:lnTo>
                  <a:pt x="24" y="9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39" y="0"/>
                </a:lnTo>
                <a:lnTo>
                  <a:pt x="44" y="0"/>
                </a:lnTo>
                <a:lnTo>
                  <a:pt x="51" y="0"/>
                </a:lnTo>
                <a:lnTo>
                  <a:pt x="58" y="0"/>
                </a:lnTo>
                <a:lnTo>
                  <a:pt x="67" y="0"/>
                </a:lnTo>
                <a:lnTo>
                  <a:pt x="68" y="2"/>
                </a:lnTo>
                <a:lnTo>
                  <a:pt x="73" y="5"/>
                </a:lnTo>
                <a:lnTo>
                  <a:pt x="80" y="8"/>
                </a:lnTo>
                <a:lnTo>
                  <a:pt x="88" y="12"/>
                </a:lnTo>
                <a:lnTo>
                  <a:pt x="97" y="19"/>
                </a:lnTo>
                <a:lnTo>
                  <a:pt x="105" y="26"/>
                </a:lnTo>
                <a:lnTo>
                  <a:pt x="112" y="35"/>
                </a:lnTo>
                <a:lnTo>
                  <a:pt x="117" y="44"/>
                </a:lnTo>
                <a:lnTo>
                  <a:pt x="110" y="93"/>
                </a:lnTo>
                <a:lnTo>
                  <a:pt x="110" y="93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099" name="Freeform 651"/>
          <p:cNvSpPr>
            <a:spLocks noChangeAspect="1"/>
          </p:cNvSpPr>
          <p:nvPr/>
        </p:nvSpPr>
        <p:spPr bwMode="auto">
          <a:xfrm>
            <a:off x="4878006" y="3175568"/>
            <a:ext cx="14737" cy="15409"/>
          </a:xfrm>
          <a:custGeom>
            <a:avLst/>
            <a:gdLst/>
            <a:ahLst/>
            <a:cxnLst>
              <a:cxn ang="0">
                <a:pos x="101" y="77"/>
              </a:cxn>
              <a:cxn ang="0">
                <a:pos x="99" y="80"/>
              </a:cxn>
              <a:cxn ang="0">
                <a:pos x="97" y="85"/>
              </a:cxn>
              <a:cxn ang="0">
                <a:pos x="93" y="93"/>
              </a:cxn>
              <a:cxn ang="0">
                <a:pos x="88" y="101"/>
              </a:cxn>
              <a:cxn ang="0">
                <a:pos x="81" y="110"/>
              </a:cxn>
              <a:cxn ang="0">
                <a:pos x="73" y="117"/>
              </a:cxn>
              <a:cxn ang="0">
                <a:pos x="65" y="123"/>
              </a:cxn>
              <a:cxn ang="0">
                <a:pos x="57" y="124"/>
              </a:cxn>
              <a:cxn ang="0">
                <a:pos x="53" y="126"/>
              </a:cxn>
              <a:cxn ang="0">
                <a:pos x="45" y="126"/>
              </a:cxn>
              <a:cxn ang="0">
                <a:pos x="35" y="124"/>
              </a:cxn>
              <a:cxn ang="0">
                <a:pos x="23" y="122"/>
              </a:cxn>
              <a:cxn ang="0">
                <a:pos x="12" y="116"/>
              </a:cxn>
              <a:cxn ang="0">
                <a:pos x="4" y="107"/>
              </a:cxn>
              <a:cxn ang="0">
                <a:pos x="0" y="93"/>
              </a:cxn>
              <a:cxn ang="0">
                <a:pos x="4" y="74"/>
              </a:cxn>
              <a:cxn ang="0">
                <a:pos x="4" y="72"/>
              </a:cxn>
              <a:cxn ang="0">
                <a:pos x="5" y="65"/>
              </a:cxn>
              <a:cxn ang="0">
                <a:pos x="9" y="55"/>
              </a:cxn>
              <a:cxn ang="0">
                <a:pos x="12" y="43"/>
              </a:cxn>
              <a:cxn ang="0">
                <a:pos x="16" y="30"/>
              </a:cxn>
              <a:cxn ang="0">
                <a:pos x="23" y="19"/>
              </a:cxn>
              <a:cxn ang="0">
                <a:pos x="28" y="9"/>
              </a:cxn>
              <a:cxn ang="0">
                <a:pos x="35" y="0"/>
              </a:cxn>
              <a:cxn ang="0">
                <a:pos x="36" y="0"/>
              </a:cxn>
              <a:cxn ang="0">
                <a:pos x="40" y="0"/>
              </a:cxn>
              <a:cxn ang="0">
                <a:pos x="44" y="0"/>
              </a:cxn>
              <a:cxn ang="0">
                <a:pos x="49" y="0"/>
              </a:cxn>
              <a:cxn ang="0">
                <a:pos x="55" y="0"/>
              </a:cxn>
              <a:cxn ang="0">
                <a:pos x="62" y="0"/>
              </a:cxn>
              <a:cxn ang="0">
                <a:pos x="70" y="0"/>
              </a:cxn>
              <a:cxn ang="0">
                <a:pos x="72" y="1"/>
              </a:cxn>
              <a:cxn ang="0">
                <a:pos x="76" y="1"/>
              </a:cxn>
              <a:cxn ang="0">
                <a:pos x="81" y="4"/>
              </a:cxn>
              <a:cxn ang="0">
                <a:pos x="87" y="6"/>
              </a:cxn>
              <a:cxn ang="0">
                <a:pos x="93" y="10"/>
              </a:cxn>
              <a:cxn ang="0">
                <a:pos x="99" y="16"/>
              </a:cxn>
              <a:cxn ang="0">
                <a:pos x="103" y="25"/>
              </a:cxn>
              <a:cxn ang="0">
                <a:pos x="105" y="33"/>
              </a:cxn>
              <a:cxn ang="0">
                <a:pos x="101" y="77"/>
              </a:cxn>
            </a:cxnLst>
            <a:rect l="0" t="0" r="r" b="b"/>
            <a:pathLst>
              <a:path w="105" h="126">
                <a:moveTo>
                  <a:pt x="101" y="77"/>
                </a:moveTo>
                <a:lnTo>
                  <a:pt x="99" y="80"/>
                </a:lnTo>
                <a:lnTo>
                  <a:pt x="97" y="85"/>
                </a:lnTo>
                <a:lnTo>
                  <a:pt x="93" y="93"/>
                </a:lnTo>
                <a:lnTo>
                  <a:pt x="88" y="101"/>
                </a:lnTo>
                <a:lnTo>
                  <a:pt x="81" y="110"/>
                </a:lnTo>
                <a:lnTo>
                  <a:pt x="73" y="117"/>
                </a:lnTo>
                <a:lnTo>
                  <a:pt x="65" y="123"/>
                </a:lnTo>
                <a:lnTo>
                  <a:pt x="57" y="124"/>
                </a:lnTo>
                <a:lnTo>
                  <a:pt x="53" y="126"/>
                </a:lnTo>
                <a:lnTo>
                  <a:pt x="45" y="126"/>
                </a:lnTo>
                <a:lnTo>
                  <a:pt x="35" y="124"/>
                </a:lnTo>
                <a:lnTo>
                  <a:pt x="23" y="122"/>
                </a:lnTo>
                <a:lnTo>
                  <a:pt x="12" y="116"/>
                </a:lnTo>
                <a:lnTo>
                  <a:pt x="4" y="107"/>
                </a:lnTo>
                <a:lnTo>
                  <a:pt x="0" y="93"/>
                </a:lnTo>
                <a:lnTo>
                  <a:pt x="4" y="74"/>
                </a:lnTo>
                <a:lnTo>
                  <a:pt x="4" y="72"/>
                </a:lnTo>
                <a:lnTo>
                  <a:pt x="5" y="65"/>
                </a:lnTo>
                <a:lnTo>
                  <a:pt x="9" y="55"/>
                </a:lnTo>
                <a:lnTo>
                  <a:pt x="12" y="43"/>
                </a:lnTo>
                <a:lnTo>
                  <a:pt x="16" y="30"/>
                </a:lnTo>
                <a:lnTo>
                  <a:pt x="23" y="19"/>
                </a:lnTo>
                <a:lnTo>
                  <a:pt x="28" y="9"/>
                </a:lnTo>
                <a:lnTo>
                  <a:pt x="35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5" y="0"/>
                </a:lnTo>
                <a:lnTo>
                  <a:pt x="62" y="0"/>
                </a:lnTo>
                <a:lnTo>
                  <a:pt x="70" y="0"/>
                </a:lnTo>
                <a:lnTo>
                  <a:pt x="72" y="1"/>
                </a:lnTo>
                <a:lnTo>
                  <a:pt x="76" y="1"/>
                </a:lnTo>
                <a:lnTo>
                  <a:pt x="81" y="4"/>
                </a:lnTo>
                <a:lnTo>
                  <a:pt x="87" y="6"/>
                </a:lnTo>
                <a:lnTo>
                  <a:pt x="93" y="10"/>
                </a:lnTo>
                <a:lnTo>
                  <a:pt x="99" y="16"/>
                </a:lnTo>
                <a:lnTo>
                  <a:pt x="103" y="25"/>
                </a:lnTo>
                <a:lnTo>
                  <a:pt x="105" y="33"/>
                </a:lnTo>
                <a:lnTo>
                  <a:pt x="101" y="7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0" name="Freeform 652"/>
          <p:cNvSpPr>
            <a:spLocks noChangeAspect="1"/>
          </p:cNvSpPr>
          <p:nvPr/>
        </p:nvSpPr>
        <p:spPr bwMode="auto">
          <a:xfrm>
            <a:off x="4878006" y="3175568"/>
            <a:ext cx="14737" cy="15409"/>
          </a:xfrm>
          <a:custGeom>
            <a:avLst/>
            <a:gdLst/>
            <a:ahLst/>
            <a:cxnLst>
              <a:cxn ang="0">
                <a:pos x="101" y="77"/>
              </a:cxn>
              <a:cxn ang="0">
                <a:pos x="99" y="80"/>
              </a:cxn>
              <a:cxn ang="0">
                <a:pos x="97" y="85"/>
              </a:cxn>
              <a:cxn ang="0">
                <a:pos x="93" y="93"/>
              </a:cxn>
              <a:cxn ang="0">
                <a:pos x="88" y="101"/>
              </a:cxn>
              <a:cxn ang="0">
                <a:pos x="81" y="110"/>
              </a:cxn>
              <a:cxn ang="0">
                <a:pos x="73" y="117"/>
              </a:cxn>
              <a:cxn ang="0">
                <a:pos x="65" y="123"/>
              </a:cxn>
              <a:cxn ang="0">
                <a:pos x="57" y="124"/>
              </a:cxn>
              <a:cxn ang="0">
                <a:pos x="53" y="126"/>
              </a:cxn>
              <a:cxn ang="0">
                <a:pos x="45" y="126"/>
              </a:cxn>
              <a:cxn ang="0">
                <a:pos x="35" y="124"/>
              </a:cxn>
              <a:cxn ang="0">
                <a:pos x="23" y="122"/>
              </a:cxn>
              <a:cxn ang="0">
                <a:pos x="12" y="116"/>
              </a:cxn>
              <a:cxn ang="0">
                <a:pos x="4" y="107"/>
              </a:cxn>
              <a:cxn ang="0">
                <a:pos x="0" y="93"/>
              </a:cxn>
              <a:cxn ang="0">
                <a:pos x="4" y="74"/>
              </a:cxn>
              <a:cxn ang="0">
                <a:pos x="4" y="72"/>
              </a:cxn>
              <a:cxn ang="0">
                <a:pos x="5" y="65"/>
              </a:cxn>
              <a:cxn ang="0">
                <a:pos x="9" y="55"/>
              </a:cxn>
              <a:cxn ang="0">
                <a:pos x="12" y="43"/>
              </a:cxn>
              <a:cxn ang="0">
                <a:pos x="16" y="30"/>
              </a:cxn>
              <a:cxn ang="0">
                <a:pos x="23" y="19"/>
              </a:cxn>
              <a:cxn ang="0">
                <a:pos x="28" y="9"/>
              </a:cxn>
              <a:cxn ang="0">
                <a:pos x="35" y="0"/>
              </a:cxn>
              <a:cxn ang="0">
                <a:pos x="36" y="0"/>
              </a:cxn>
              <a:cxn ang="0">
                <a:pos x="40" y="0"/>
              </a:cxn>
              <a:cxn ang="0">
                <a:pos x="44" y="0"/>
              </a:cxn>
              <a:cxn ang="0">
                <a:pos x="49" y="0"/>
              </a:cxn>
              <a:cxn ang="0">
                <a:pos x="55" y="0"/>
              </a:cxn>
              <a:cxn ang="0">
                <a:pos x="62" y="0"/>
              </a:cxn>
              <a:cxn ang="0">
                <a:pos x="70" y="0"/>
              </a:cxn>
              <a:cxn ang="0">
                <a:pos x="72" y="1"/>
              </a:cxn>
              <a:cxn ang="0">
                <a:pos x="76" y="1"/>
              </a:cxn>
              <a:cxn ang="0">
                <a:pos x="81" y="4"/>
              </a:cxn>
              <a:cxn ang="0">
                <a:pos x="87" y="6"/>
              </a:cxn>
              <a:cxn ang="0">
                <a:pos x="93" y="10"/>
              </a:cxn>
              <a:cxn ang="0">
                <a:pos x="99" y="16"/>
              </a:cxn>
              <a:cxn ang="0">
                <a:pos x="103" y="25"/>
              </a:cxn>
              <a:cxn ang="0">
                <a:pos x="105" y="33"/>
              </a:cxn>
              <a:cxn ang="0">
                <a:pos x="101" y="77"/>
              </a:cxn>
              <a:cxn ang="0">
                <a:pos x="101" y="77"/>
              </a:cxn>
            </a:cxnLst>
            <a:rect l="0" t="0" r="r" b="b"/>
            <a:pathLst>
              <a:path w="105" h="126">
                <a:moveTo>
                  <a:pt x="101" y="77"/>
                </a:moveTo>
                <a:lnTo>
                  <a:pt x="99" y="80"/>
                </a:lnTo>
                <a:lnTo>
                  <a:pt x="97" y="85"/>
                </a:lnTo>
                <a:lnTo>
                  <a:pt x="93" y="93"/>
                </a:lnTo>
                <a:lnTo>
                  <a:pt x="88" y="101"/>
                </a:lnTo>
                <a:lnTo>
                  <a:pt x="81" y="110"/>
                </a:lnTo>
                <a:lnTo>
                  <a:pt x="73" y="117"/>
                </a:lnTo>
                <a:lnTo>
                  <a:pt x="65" y="123"/>
                </a:lnTo>
                <a:lnTo>
                  <a:pt x="57" y="124"/>
                </a:lnTo>
                <a:lnTo>
                  <a:pt x="53" y="126"/>
                </a:lnTo>
                <a:lnTo>
                  <a:pt x="45" y="126"/>
                </a:lnTo>
                <a:lnTo>
                  <a:pt x="35" y="124"/>
                </a:lnTo>
                <a:lnTo>
                  <a:pt x="23" y="122"/>
                </a:lnTo>
                <a:lnTo>
                  <a:pt x="12" y="116"/>
                </a:lnTo>
                <a:lnTo>
                  <a:pt x="4" y="107"/>
                </a:lnTo>
                <a:lnTo>
                  <a:pt x="0" y="93"/>
                </a:lnTo>
                <a:lnTo>
                  <a:pt x="4" y="74"/>
                </a:lnTo>
                <a:lnTo>
                  <a:pt x="4" y="72"/>
                </a:lnTo>
                <a:lnTo>
                  <a:pt x="5" y="65"/>
                </a:lnTo>
                <a:lnTo>
                  <a:pt x="9" y="55"/>
                </a:lnTo>
                <a:lnTo>
                  <a:pt x="12" y="43"/>
                </a:lnTo>
                <a:lnTo>
                  <a:pt x="16" y="30"/>
                </a:lnTo>
                <a:lnTo>
                  <a:pt x="23" y="19"/>
                </a:lnTo>
                <a:lnTo>
                  <a:pt x="28" y="9"/>
                </a:lnTo>
                <a:lnTo>
                  <a:pt x="35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5" y="0"/>
                </a:lnTo>
                <a:lnTo>
                  <a:pt x="62" y="0"/>
                </a:lnTo>
                <a:lnTo>
                  <a:pt x="70" y="0"/>
                </a:lnTo>
                <a:lnTo>
                  <a:pt x="72" y="1"/>
                </a:lnTo>
                <a:lnTo>
                  <a:pt x="76" y="1"/>
                </a:lnTo>
                <a:lnTo>
                  <a:pt x="81" y="4"/>
                </a:lnTo>
                <a:lnTo>
                  <a:pt x="87" y="6"/>
                </a:lnTo>
                <a:lnTo>
                  <a:pt x="93" y="10"/>
                </a:lnTo>
                <a:lnTo>
                  <a:pt x="99" y="16"/>
                </a:lnTo>
                <a:lnTo>
                  <a:pt x="103" y="25"/>
                </a:lnTo>
                <a:lnTo>
                  <a:pt x="105" y="33"/>
                </a:lnTo>
                <a:lnTo>
                  <a:pt x="101" y="77"/>
                </a:lnTo>
                <a:lnTo>
                  <a:pt x="101" y="77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1" name="Freeform 653"/>
          <p:cNvSpPr>
            <a:spLocks noChangeAspect="1"/>
          </p:cNvSpPr>
          <p:nvPr/>
        </p:nvSpPr>
        <p:spPr bwMode="auto">
          <a:xfrm>
            <a:off x="4916524" y="3175903"/>
            <a:ext cx="15742" cy="14739"/>
          </a:xfrm>
          <a:custGeom>
            <a:avLst/>
            <a:gdLst/>
            <a:ahLst/>
            <a:cxnLst>
              <a:cxn ang="0">
                <a:pos x="98" y="86"/>
              </a:cxn>
              <a:cxn ang="0">
                <a:pos x="96" y="87"/>
              </a:cxn>
              <a:cxn ang="0">
                <a:pos x="93" y="92"/>
              </a:cxn>
              <a:cxn ang="0">
                <a:pos x="87" y="96"/>
              </a:cxn>
              <a:cxn ang="0">
                <a:pos x="81" y="102"/>
              </a:cxn>
              <a:cxn ang="0">
                <a:pos x="74" y="107"/>
              </a:cxn>
              <a:cxn ang="0">
                <a:pos x="65" y="113"/>
              </a:cxn>
              <a:cxn ang="0">
                <a:pos x="55" y="116"/>
              </a:cxn>
              <a:cxn ang="0">
                <a:pos x="46" y="118"/>
              </a:cxn>
              <a:cxn ang="0">
                <a:pos x="43" y="119"/>
              </a:cxn>
              <a:cxn ang="0">
                <a:pos x="37" y="119"/>
              </a:cxn>
              <a:cxn ang="0">
                <a:pos x="29" y="118"/>
              </a:cxn>
              <a:cxn ang="0">
                <a:pos x="21" y="115"/>
              </a:cxn>
              <a:cxn ang="0">
                <a:pos x="13" y="110"/>
              </a:cxn>
              <a:cxn ang="0">
                <a:pos x="5" y="103"/>
              </a:cxn>
              <a:cxn ang="0">
                <a:pos x="0" y="92"/>
              </a:cxn>
              <a:cxn ang="0">
                <a:pos x="0" y="76"/>
              </a:cxn>
              <a:cxn ang="0">
                <a:pos x="0" y="74"/>
              </a:cxn>
              <a:cxn ang="0">
                <a:pos x="2" y="67"/>
              </a:cxn>
              <a:cxn ang="0">
                <a:pos x="4" y="57"/>
              </a:cxn>
              <a:cxn ang="0">
                <a:pos x="8" y="45"/>
              </a:cxn>
              <a:cxn ang="0">
                <a:pos x="13" y="32"/>
              </a:cxn>
              <a:cxn ang="0">
                <a:pos x="18" y="21"/>
              </a:cxn>
              <a:cxn ang="0">
                <a:pos x="23" y="9"/>
              </a:cxn>
              <a:cxn ang="0">
                <a:pos x="31" y="0"/>
              </a:cxn>
              <a:cxn ang="0">
                <a:pos x="32" y="0"/>
              </a:cxn>
              <a:cxn ang="0">
                <a:pos x="36" y="0"/>
              </a:cxn>
              <a:cxn ang="0">
                <a:pos x="40" y="0"/>
              </a:cxn>
              <a:cxn ang="0">
                <a:pos x="45" y="0"/>
              </a:cxn>
              <a:cxn ang="0">
                <a:pos x="51" y="0"/>
              </a:cxn>
              <a:cxn ang="0">
                <a:pos x="57" y="0"/>
              </a:cxn>
              <a:cxn ang="0">
                <a:pos x="66" y="0"/>
              </a:cxn>
              <a:cxn ang="0">
                <a:pos x="67" y="2"/>
              </a:cxn>
              <a:cxn ang="0">
                <a:pos x="72" y="5"/>
              </a:cxn>
              <a:cxn ang="0">
                <a:pos x="79" y="8"/>
              </a:cxn>
              <a:cxn ang="0">
                <a:pos x="87" y="12"/>
              </a:cxn>
              <a:cxn ang="0">
                <a:pos x="96" y="19"/>
              </a:cxn>
              <a:cxn ang="0">
                <a:pos x="104" y="26"/>
              </a:cxn>
              <a:cxn ang="0">
                <a:pos x="111" y="35"/>
              </a:cxn>
              <a:cxn ang="0">
                <a:pos x="116" y="44"/>
              </a:cxn>
              <a:cxn ang="0">
                <a:pos x="98" y="86"/>
              </a:cxn>
            </a:cxnLst>
            <a:rect l="0" t="0" r="r" b="b"/>
            <a:pathLst>
              <a:path w="116" h="119">
                <a:moveTo>
                  <a:pt x="98" y="86"/>
                </a:moveTo>
                <a:lnTo>
                  <a:pt x="96" y="87"/>
                </a:lnTo>
                <a:lnTo>
                  <a:pt x="93" y="92"/>
                </a:lnTo>
                <a:lnTo>
                  <a:pt x="87" y="96"/>
                </a:lnTo>
                <a:lnTo>
                  <a:pt x="81" y="102"/>
                </a:lnTo>
                <a:lnTo>
                  <a:pt x="74" y="107"/>
                </a:lnTo>
                <a:lnTo>
                  <a:pt x="65" y="113"/>
                </a:lnTo>
                <a:lnTo>
                  <a:pt x="55" y="116"/>
                </a:lnTo>
                <a:lnTo>
                  <a:pt x="46" y="118"/>
                </a:lnTo>
                <a:lnTo>
                  <a:pt x="43" y="119"/>
                </a:lnTo>
                <a:lnTo>
                  <a:pt x="37" y="119"/>
                </a:lnTo>
                <a:lnTo>
                  <a:pt x="29" y="118"/>
                </a:lnTo>
                <a:lnTo>
                  <a:pt x="21" y="115"/>
                </a:lnTo>
                <a:lnTo>
                  <a:pt x="13" y="110"/>
                </a:lnTo>
                <a:lnTo>
                  <a:pt x="5" y="103"/>
                </a:lnTo>
                <a:lnTo>
                  <a:pt x="0" y="92"/>
                </a:lnTo>
                <a:lnTo>
                  <a:pt x="0" y="76"/>
                </a:lnTo>
                <a:lnTo>
                  <a:pt x="0" y="74"/>
                </a:lnTo>
                <a:lnTo>
                  <a:pt x="2" y="67"/>
                </a:lnTo>
                <a:lnTo>
                  <a:pt x="4" y="57"/>
                </a:lnTo>
                <a:lnTo>
                  <a:pt x="8" y="45"/>
                </a:lnTo>
                <a:lnTo>
                  <a:pt x="13" y="32"/>
                </a:lnTo>
                <a:lnTo>
                  <a:pt x="18" y="21"/>
                </a:lnTo>
                <a:lnTo>
                  <a:pt x="23" y="9"/>
                </a:lnTo>
                <a:lnTo>
                  <a:pt x="31" y="0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5" y="0"/>
                </a:lnTo>
                <a:lnTo>
                  <a:pt x="51" y="0"/>
                </a:lnTo>
                <a:lnTo>
                  <a:pt x="57" y="0"/>
                </a:lnTo>
                <a:lnTo>
                  <a:pt x="66" y="0"/>
                </a:lnTo>
                <a:lnTo>
                  <a:pt x="67" y="2"/>
                </a:lnTo>
                <a:lnTo>
                  <a:pt x="72" y="5"/>
                </a:lnTo>
                <a:lnTo>
                  <a:pt x="79" y="8"/>
                </a:lnTo>
                <a:lnTo>
                  <a:pt x="87" y="12"/>
                </a:lnTo>
                <a:lnTo>
                  <a:pt x="96" y="19"/>
                </a:lnTo>
                <a:lnTo>
                  <a:pt x="104" y="26"/>
                </a:lnTo>
                <a:lnTo>
                  <a:pt x="111" y="35"/>
                </a:lnTo>
                <a:lnTo>
                  <a:pt x="116" y="44"/>
                </a:lnTo>
                <a:lnTo>
                  <a:pt x="98" y="8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2" name="Freeform 654"/>
          <p:cNvSpPr>
            <a:spLocks noChangeAspect="1"/>
          </p:cNvSpPr>
          <p:nvPr/>
        </p:nvSpPr>
        <p:spPr bwMode="auto">
          <a:xfrm>
            <a:off x="4916524" y="3175903"/>
            <a:ext cx="15742" cy="14739"/>
          </a:xfrm>
          <a:custGeom>
            <a:avLst/>
            <a:gdLst/>
            <a:ahLst/>
            <a:cxnLst>
              <a:cxn ang="0">
                <a:pos x="98" y="86"/>
              </a:cxn>
              <a:cxn ang="0">
                <a:pos x="96" y="87"/>
              </a:cxn>
              <a:cxn ang="0">
                <a:pos x="93" y="92"/>
              </a:cxn>
              <a:cxn ang="0">
                <a:pos x="87" y="96"/>
              </a:cxn>
              <a:cxn ang="0">
                <a:pos x="81" y="102"/>
              </a:cxn>
              <a:cxn ang="0">
                <a:pos x="74" y="107"/>
              </a:cxn>
              <a:cxn ang="0">
                <a:pos x="65" y="113"/>
              </a:cxn>
              <a:cxn ang="0">
                <a:pos x="55" y="116"/>
              </a:cxn>
              <a:cxn ang="0">
                <a:pos x="46" y="118"/>
              </a:cxn>
              <a:cxn ang="0">
                <a:pos x="43" y="119"/>
              </a:cxn>
              <a:cxn ang="0">
                <a:pos x="37" y="119"/>
              </a:cxn>
              <a:cxn ang="0">
                <a:pos x="29" y="118"/>
              </a:cxn>
              <a:cxn ang="0">
                <a:pos x="21" y="115"/>
              </a:cxn>
              <a:cxn ang="0">
                <a:pos x="13" y="110"/>
              </a:cxn>
              <a:cxn ang="0">
                <a:pos x="5" y="103"/>
              </a:cxn>
              <a:cxn ang="0">
                <a:pos x="0" y="92"/>
              </a:cxn>
              <a:cxn ang="0">
                <a:pos x="0" y="76"/>
              </a:cxn>
              <a:cxn ang="0">
                <a:pos x="0" y="74"/>
              </a:cxn>
              <a:cxn ang="0">
                <a:pos x="2" y="67"/>
              </a:cxn>
              <a:cxn ang="0">
                <a:pos x="4" y="57"/>
              </a:cxn>
              <a:cxn ang="0">
                <a:pos x="8" y="45"/>
              </a:cxn>
              <a:cxn ang="0">
                <a:pos x="13" y="32"/>
              </a:cxn>
              <a:cxn ang="0">
                <a:pos x="18" y="21"/>
              </a:cxn>
              <a:cxn ang="0">
                <a:pos x="23" y="9"/>
              </a:cxn>
              <a:cxn ang="0">
                <a:pos x="31" y="0"/>
              </a:cxn>
              <a:cxn ang="0">
                <a:pos x="32" y="0"/>
              </a:cxn>
              <a:cxn ang="0">
                <a:pos x="36" y="0"/>
              </a:cxn>
              <a:cxn ang="0">
                <a:pos x="40" y="0"/>
              </a:cxn>
              <a:cxn ang="0">
                <a:pos x="45" y="0"/>
              </a:cxn>
              <a:cxn ang="0">
                <a:pos x="51" y="0"/>
              </a:cxn>
              <a:cxn ang="0">
                <a:pos x="57" y="0"/>
              </a:cxn>
              <a:cxn ang="0">
                <a:pos x="66" y="0"/>
              </a:cxn>
              <a:cxn ang="0">
                <a:pos x="67" y="2"/>
              </a:cxn>
              <a:cxn ang="0">
                <a:pos x="72" y="5"/>
              </a:cxn>
              <a:cxn ang="0">
                <a:pos x="79" y="8"/>
              </a:cxn>
              <a:cxn ang="0">
                <a:pos x="87" y="12"/>
              </a:cxn>
              <a:cxn ang="0">
                <a:pos x="96" y="19"/>
              </a:cxn>
              <a:cxn ang="0">
                <a:pos x="104" y="26"/>
              </a:cxn>
              <a:cxn ang="0">
                <a:pos x="111" y="35"/>
              </a:cxn>
              <a:cxn ang="0">
                <a:pos x="116" y="44"/>
              </a:cxn>
              <a:cxn ang="0">
                <a:pos x="98" y="86"/>
              </a:cxn>
              <a:cxn ang="0">
                <a:pos x="98" y="86"/>
              </a:cxn>
            </a:cxnLst>
            <a:rect l="0" t="0" r="r" b="b"/>
            <a:pathLst>
              <a:path w="116" h="119">
                <a:moveTo>
                  <a:pt x="98" y="86"/>
                </a:moveTo>
                <a:lnTo>
                  <a:pt x="96" y="87"/>
                </a:lnTo>
                <a:lnTo>
                  <a:pt x="93" y="92"/>
                </a:lnTo>
                <a:lnTo>
                  <a:pt x="87" y="96"/>
                </a:lnTo>
                <a:lnTo>
                  <a:pt x="81" y="102"/>
                </a:lnTo>
                <a:lnTo>
                  <a:pt x="74" y="107"/>
                </a:lnTo>
                <a:lnTo>
                  <a:pt x="65" y="113"/>
                </a:lnTo>
                <a:lnTo>
                  <a:pt x="55" y="116"/>
                </a:lnTo>
                <a:lnTo>
                  <a:pt x="46" y="118"/>
                </a:lnTo>
                <a:lnTo>
                  <a:pt x="43" y="119"/>
                </a:lnTo>
                <a:lnTo>
                  <a:pt x="37" y="119"/>
                </a:lnTo>
                <a:lnTo>
                  <a:pt x="29" y="118"/>
                </a:lnTo>
                <a:lnTo>
                  <a:pt x="21" y="115"/>
                </a:lnTo>
                <a:lnTo>
                  <a:pt x="13" y="110"/>
                </a:lnTo>
                <a:lnTo>
                  <a:pt x="5" y="103"/>
                </a:lnTo>
                <a:lnTo>
                  <a:pt x="0" y="92"/>
                </a:lnTo>
                <a:lnTo>
                  <a:pt x="0" y="76"/>
                </a:lnTo>
                <a:lnTo>
                  <a:pt x="0" y="74"/>
                </a:lnTo>
                <a:lnTo>
                  <a:pt x="2" y="67"/>
                </a:lnTo>
                <a:lnTo>
                  <a:pt x="4" y="57"/>
                </a:lnTo>
                <a:lnTo>
                  <a:pt x="8" y="45"/>
                </a:lnTo>
                <a:lnTo>
                  <a:pt x="13" y="32"/>
                </a:lnTo>
                <a:lnTo>
                  <a:pt x="18" y="21"/>
                </a:lnTo>
                <a:lnTo>
                  <a:pt x="23" y="9"/>
                </a:lnTo>
                <a:lnTo>
                  <a:pt x="31" y="0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5" y="0"/>
                </a:lnTo>
                <a:lnTo>
                  <a:pt x="51" y="0"/>
                </a:lnTo>
                <a:lnTo>
                  <a:pt x="57" y="0"/>
                </a:lnTo>
                <a:lnTo>
                  <a:pt x="66" y="0"/>
                </a:lnTo>
                <a:lnTo>
                  <a:pt x="67" y="2"/>
                </a:lnTo>
                <a:lnTo>
                  <a:pt x="72" y="5"/>
                </a:lnTo>
                <a:lnTo>
                  <a:pt x="79" y="8"/>
                </a:lnTo>
                <a:lnTo>
                  <a:pt x="87" y="12"/>
                </a:lnTo>
                <a:lnTo>
                  <a:pt x="96" y="19"/>
                </a:lnTo>
                <a:lnTo>
                  <a:pt x="104" y="26"/>
                </a:lnTo>
                <a:lnTo>
                  <a:pt x="111" y="35"/>
                </a:lnTo>
                <a:lnTo>
                  <a:pt x="116" y="44"/>
                </a:lnTo>
                <a:lnTo>
                  <a:pt x="98" y="86"/>
                </a:lnTo>
                <a:lnTo>
                  <a:pt x="98" y="86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3" name="Freeform 655"/>
          <p:cNvSpPr>
            <a:spLocks noChangeAspect="1"/>
          </p:cNvSpPr>
          <p:nvPr/>
        </p:nvSpPr>
        <p:spPr bwMode="auto">
          <a:xfrm>
            <a:off x="4934275" y="3175568"/>
            <a:ext cx="15407" cy="14739"/>
          </a:xfrm>
          <a:custGeom>
            <a:avLst/>
            <a:gdLst/>
            <a:ahLst/>
            <a:cxnLst>
              <a:cxn ang="0">
                <a:pos x="110" y="96"/>
              </a:cxn>
              <a:cxn ang="0">
                <a:pos x="108" y="97"/>
              </a:cxn>
              <a:cxn ang="0">
                <a:pos x="103" y="100"/>
              </a:cxn>
              <a:cxn ang="0">
                <a:pos x="96" y="103"/>
              </a:cxn>
              <a:cxn ang="0">
                <a:pos x="87" y="107"/>
              </a:cxn>
              <a:cxn ang="0">
                <a:pos x="77" y="110"/>
              </a:cxn>
              <a:cxn ang="0">
                <a:pos x="66" y="114"/>
              </a:cxn>
              <a:cxn ang="0">
                <a:pos x="56" y="117"/>
              </a:cxn>
              <a:cxn ang="0">
                <a:pos x="46" y="117"/>
              </a:cxn>
              <a:cxn ang="0">
                <a:pos x="43" y="119"/>
              </a:cxn>
              <a:cxn ang="0">
                <a:pos x="37" y="119"/>
              </a:cxn>
              <a:cxn ang="0">
                <a:pos x="29" y="117"/>
              </a:cxn>
              <a:cxn ang="0">
                <a:pos x="21" y="114"/>
              </a:cxn>
              <a:cxn ang="0">
                <a:pos x="13" y="110"/>
              </a:cxn>
              <a:cxn ang="0">
                <a:pos x="5" y="103"/>
              </a:cxn>
              <a:cxn ang="0">
                <a:pos x="0" y="91"/>
              </a:cxn>
              <a:cxn ang="0">
                <a:pos x="0" y="74"/>
              </a:cxn>
              <a:cxn ang="0">
                <a:pos x="0" y="72"/>
              </a:cxn>
              <a:cxn ang="0">
                <a:pos x="2" y="65"/>
              </a:cxn>
              <a:cxn ang="0">
                <a:pos x="5" y="55"/>
              </a:cxn>
              <a:cxn ang="0">
                <a:pos x="9" y="43"/>
              </a:cxn>
              <a:cxn ang="0">
                <a:pos x="13" y="30"/>
              </a:cxn>
              <a:cxn ang="0">
                <a:pos x="18" y="19"/>
              </a:cxn>
              <a:cxn ang="0">
                <a:pos x="24" y="9"/>
              </a:cxn>
              <a:cxn ang="0">
                <a:pos x="31" y="0"/>
              </a:cxn>
              <a:cxn ang="0">
                <a:pos x="32" y="0"/>
              </a:cxn>
              <a:cxn ang="0">
                <a:pos x="36" y="0"/>
              </a:cxn>
              <a:cxn ang="0">
                <a:pos x="39" y="0"/>
              </a:cxn>
              <a:cxn ang="0">
                <a:pos x="45" y="0"/>
              </a:cxn>
              <a:cxn ang="0">
                <a:pos x="51" y="0"/>
              </a:cxn>
              <a:cxn ang="0">
                <a:pos x="57" y="0"/>
              </a:cxn>
              <a:cxn ang="0">
                <a:pos x="66" y="0"/>
              </a:cxn>
              <a:cxn ang="0">
                <a:pos x="67" y="1"/>
              </a:cxn>
              <a:cxn ang="0">
                <a:pos x="70" y="4"/>
              </a:cxn>
              <a:cxn ang="0">
                <a:pos x="75" y="9"/>
              </a:cxn>
              <a:cxn ang="0">
                <a:pos x="81" y="13"/>
              </a:cxn>
              <a:cxn ang="0">
                <a:pos x="87" y="20"/>
              </a:cxn>
              <a:cxn ang="0">
                <a:pos x="94" y="29"/>
              </a:cxn>
              <a:cxn ang="0">
                <a:pos x="100" y="38"/>
              </a:cxn>
              <a:cxn ang="0">
                <a:pos x="105" y="48"/>
              </a:cxn>
              <a:cxn ang="0">
                <a:pos x="110" y="96"/>
              </a:cxn>
            </a:cxnLst>
            <a:rect l="0" t="0" r="r" b="b"/>
            <a:pathLst>
              <a:path w="110" h="119">
                <a:moveTo>
                  <a:pt x="110" y="96"/>
                </a:moveTo>
                <a:lnTo>
                  <a:pt x="108" y="97"/>
                </a:lnTo>
                <a:lnTo>
                  <a:pt x="103" y="100"/>
                </a:lnTo>
                <a:lnTo>
                  <a:pt x="96" y="103"/>
                </a:lnTo>
                <a:lnTo>
                  <a:pt x="87" y="107"/>
                </a:lnTo>
                <a:lnTo>
                  <a:pt x="77" y="110"/>
                </a:lnTo>
                <a:lnTo>
                  <a:pt x="66" y="114"/>
                </a:lnTo>
                <a:lnTo>
                  <a:pt x="56" y="117"/>
                </a:lnTo>
                <a:lnTo>
                  <a:pt x="46" y="117"/>
                </a:lnTo>
                <a:lnTo>
                  <a:pt x="43" y="119"/>
                </a:lnTo>
                <a:lnTo>
                  <a:pt x="37" y="119"/>
                </a:lnTo>
                <a:lnTo>
                  <a:pt x="29" y="117"/>
                </a:lnTo>
                <a:lnTo>
                  <a:pt x="21" y="114"/>
                </a:lnTo>
                <a:lnTo>
                  <a:pt x="13" y="110"/>
                </a:lnTo>
                <a:lnTo>
                  <a:pt x="5" y="103"/>
                </a:lnTo>
                <a:lnTo>
                  <a:pt x="0" y="91"/>
                </a:lnTo>
                <a:lnTo>
                  <a:pt x="0" y="74"/>
                </a:lnTo>
                <a:lnTo>
                  <a:pt x="0" y="72"/>
                </a:lnTo>
                <a:lnTo>
                  <a:pt x="2" y="65"/>
                </a:lnTo>
                <a:lnTo>
                  <a:pt x="5" y="55"/>
                </a:lnTo>
                <a:lnTo>
                  <a:pt x="9" y="43"/>
                </a:lnTo>
                <a:lnTo>
                  <a:pt x="13" y="30"/>
                </a:lnTo>
                <a:lnTo>
                  <a:pt x="18" y="19"/>
                </a:lnTo>
                <a:lnTo>
                  <a:pt x="24" y="9"/>
                </a:lnTo>
                <a:lnTo>
                  <a:pt x="31" y="0"/>
                </a:lnTo>
                <a:lnTo>
                  <a:pt x="32" y="0"/>
                </a:lnTo>
                <a:lnTo>
                  <a:pt x="36" y="0"/>
                </a:lnTo>
                <a:lnTo>
                  <a:pt x="39" y="0"/>
                </a:lnTo>
                <a:lnTo>
                  <a:pt x="45" y="0"/>
                </a:lnTo>
                <a:lnTo>
                  <a:pt x="51" y="0"/>
                </a:lnTo>
                <a:lnTo>
                  <a:pt x="57" y="0"/>
                </a:lnTo>
                <a:lnTo>
                  <a:pt x="66" y="0"/>
                </a:lnTo>
                <a:lnTo>
                  <a:pt x="67" y="1"/>
                </a:lnTo>
                <a:lnTo>
                  <a:pt x="70" y="4"/>
                </a:lnTo>
                <a:lnTo>
                  <a:pt x="75" y="9"/>
                </a:lnTo>
                <a:lnTo>
                  <a:pt x="81" y="13"/>
                </a:lnTo>
                <a:lnTo>
                  <a:pt x="87" y="20"/>
                </a:lnTo>
                <a:lnTo>
                  <a:pt x="94" y="29"/>
                </a:lnTo>
                <a:lnTo>
                  <a:pt x="100" y="38"/>
                </a:lnTo>
                <a:lnTo>
                  <a:pt x="105" y="48"/>
                </a:lnTo>
                <a:lnTo>
                  <a:pt x="110" y="9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4" name="Freeform 656"/>
          <p:cNvSpPr>
            <a:spLocks noChangeAspect="1"/>
          </p:cNvSpPr>
          <p:nvPr/>
        </p:nvSpPr>
        <p:spPr bwMode="auto">
          <a:xfrm>
            <a:off x="4934275" y="3175568"/>
            <a:ext cx="15407" cy="14739"/>
          </a:xfrm>
          <a:custGeom>
            <a:avLst/>
            <a:gdLst/>
            <a:ahLst/>
            <a:cxnLst>
              <a:cxn ang="0">
                <a:pos x="110" y="96"/>
              </a:cxn>
              <a:cxn ang="0">
                <a:pos x="108" y="97"/>
              </a:cxn>
              <a:cxn ang="0">
                <a:pos x="103" y="100"/>
              </a:cxn>
              <a:cxn ang="0">
                <a:pos x="96" y="103"/>
              </a:cxn>
              <a:cxn ang="0">
                <a:pos x="87" y="107"/>
              </a:cxn>
              <a:cxn ang="0">
                <a:pos x="77" y="110"/>
              </a:cxn>
              <a:cxn ang="0">
                <a:pos x="66" y="114"/>
              </a:cxn>
              <a:cxn ang="0">
                <a:pos x="56" y="117"/>
              </a:cxn>
              <a:cxn ang="0">
                <a:pos x="46" y="117"/>
              </a:cxn>
              <a:cxn ang="0">
                <a:pos x="43" y="119"/>
              </a:cxn>
              <a:cxn ang="0">
                <a:pos x="37" y="119"/>
              </a:cxn>
              <a:cxn ang="0">
                <a:pos x="29" y="117"/>
              </a:cxn>
              <a:cxn ang="0">
                <a:pos x="21" y="114"/>
              </a:cxn>
              <a:cxn ang="0">
                <a:pos x="13" y="110"/>
              </a:cxn>
              <a:cxn ang="0">
                <a:pos x="5" y="103"/>
              </a:cxn>
              <a:cxn ang="0">
                <a:pos x="0" y="91"/>
              </a:cxn>
              <a:cxn ang="0">
                <a:pos x="0" y="74"/>
              </a:cxn>
              <a:cxn ang="0">
                <a:pos x="0" y="72"/>
              </a:cxn>
              <a:cxn ang="0">
                <a:pos x="2" y="65"/>
              </a:cxn>
              <a:cxn ang="0">
                <a:pos x="5" y="55"/>
              </a:cxn>
              <a:cxn ang="0">
                <a:pos x="9" y="43"/>
              </a:cxn>
              <a:cxn ang="0">
                <a:pos x="13" y="30"/>
              </a:cxn>
              <a:cxn ang="0">
                <a:pos x="18" y="19"/>
              </a:cxn>
              <a:cxn ang="0">
                <a:pos x="24" y="9"/>
              </a:cxn>
              <a:cxn ang="0">
                <a:pos x="31" y="0"/>
              </a:cxn>
              <a:cxn ang="0">
                <a:pos x="32" y="0"/>
              </a:cxn>
              <a:cxn ang="0">
                <a:pos x="36" y="0"/>
              </a:cxn>
              <a:cxn ang="0">
                <a:pos x="39" y="0"/>
              </a:cxn>
              <a:cxn ang="0">
                <a:pos x="45" y="0"/>
              </a:cxn>
              <a:cxn ang="0">
                <a:pos x="51" y="0"/>
              </a:cxn>
              <a:cxn ang="0">
                <a:pos x="57" y="0"/>
              </a:cxn>
              <a:cxn ang="0">
                <a:pos x="66" y="0"/>
              </a:cxn>
              <a:cxn ang="0">
                <a:pos x="67" y="1"/>
              </a:cxn>
              <a:cxn ang="0">
                <a:pos x="70" y="4"/>
              </a:cxn>
              <a:cxn ang="0">
                <a:pos x="75" y="9"/>
              </a:cxn>
              <a:cxn ang="0">
                <a:pos x="81" y="13"/>
              </a:cxn>
              <a:cxn ang="0">
                <a:pos x="87" y="20"/>
              </a:cxn>
              <a:cxn ang="0">
                <a:pos x="94" y="29"/>
              </a:cxn>
              <a:cxn ang="0">
                <a:pos x="100" y="38"/>
              </a:cxn>
              <a:cxn ang="0">
                <a:pos x="105" y="48"/>
              </a:cxn>
              <a:cxn ang="0">
                <a:pos x="110" y="96"/>
              </a:cxn>
              <a:cxn ang="0">
                <a:pos x="110" y="96"/>
              </a:cxn>
            </a:cxnLst>
            <a:rect l="0" t="0" r="r" b="b"/>
            <a:pathLst>
              <a:path w="110" h="119">
                <a:moveTo>
                  <a:pt x="110" y="96"/>
                </a:moveTo>
                <a:lnTo>
                  <a:pt x="108" y="97"/>
                </a:lnTo>
                <a:lnTo>
                  <a:pt x="103" y="100"/>
                </a:lnTo>
                <a:lnTo>
                  <a:pt x="96" y="103"/>
                </a:lnTo>
                <a:lnTo>
                  <a:pt x="87" y="107"/>
                </a:lnTo>
                <a:lnTo>
                  <a:pt x="77" y="110"/>
                </a:lnTo>
                <a:lnTo>
                  <a:pt x="66" y="114"/>
                </a:lnTo>
                <a:lnTo>
                  <a:pt x="56" y="117"/>
                </a:lnTo>
                <a:lnTo>
                  <a:pt x="46" y="117"/>
                </a:lnTo>
                <a:lnTo>
                  <a:pt x="43" y="119"/>
                </a:lnTo>
                <a:lnTo>
                  <a:pt x="37" y="119"/>
                </a:lnTo>
                <a:lnTo>
                  <a:pt x="29" y="117"/>
                </a:lnTo>
                <a:lnTo>
                  <a:pt x="21" y="114"/>
                </a:lnTo>
                <a:lnTo>
                  <a:pt x="13" y="110"/>
                </a:lnTo>
                <a:lnTo>
                  <a:pt x="5" y="103"/>
                </a:lnTo>
                <a:lnTo>
                  <a:pt x="0" y="91"/>
                </a:lnTo>
                <a:lnTo>
                  <a:pt x="0" y="74"/>
                </a:lnTo>
                <a:lnTo>
                  <a:pt x="0" y="72"/>
                </a:lnTo>
                <a:lnTo>
                  <a:pt x="2" y="65"/>
                </a:lnTo>
                <a:lnTo>
                  <a:pt x="5" y="55"/>
                </a:lnTo>
                <a:lnTo>
                  <a:pt x="9" y="43"/>
                </a:lnTo>
                <a:lnTo>
                  <a:pt x="13" y="30"/>
                </a:lnTo>
                <a:lnTo>
                  <a:pt x="18" y="19"/>
                </a:lnTo>
                <a:lnTo>
                  <a:pt x="24" y="9"/>
                </a:lnTo>
                <a:lnTo>
                  <a:pt x="31" y="0"/>
                </a:lnTo>
                <a:lnTo>
                  <a:pt x="32" y="0"/>
                </a:lnTo>
                <a:lnTo>
                  <a:pt x="36" y="0"/>
                </a:lnTo>
                <a:lnTo>
                  <a:pt x="39" y="0"/>
                </a:lnTo>
                <a:lnTo>
                  <a:pt x="45" y="0"/>
                </a:lnTo>
                <a:lnTo>
                  <a:pt x="51" y="0"/>
                </a:lnTo>
                <a:lnTo>
                  <a:pt x="57" y="0"/>
                </a:lnTo>
                <a:lnTo>
                  <a:pt x="66" y="0"/>
                </a:lnTo>
                <a:lnTo>
                  <a:pt x="67" y="1"/>
                </a:lnTo>
                <a:lnTo>
                  <a:pt x="70" y="4"/>
                </a:lnTo>
                <a:lnTo>
                  <a:pt x="75" y="9"/>
                </a:lnTo>
                <a:lnTo>
                  <a:pt x="81" y="13"/>
                </a:lnTo>
                <a:lnTo>
                  <a:pt x="87" y="20"/>
                </a:lnTo>
                <a:lnTo>
                  <a:pt x="94" y="29"/>
                </a:lnTo>
                <a:lnTo>
                  <a:pt x="100" y="38"/>
                </a:lnTo>
                <a:lnTo>
                  <a:pt x="105" y="48"/>
                </a:lnTo>
                <a:lnTo>
                  <a:pt x="110" y="96"/>
                </a:lnTo>
                <a:lnTo>
                  <a:pt x="110" y="96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5" name="Freeform 657"/>
          <p:cNvSpPr>
            <a:spLocks noChangeAspect="1"/>
          </p:cNvSpPr>
          <p:nvPr/>
        </p:nvSpPr>
        <p:spPr bwMode="auto">
          <a:xfrm>
            <a:off x="4954037" y="3175903"/>
            <a:ext cx="13397" cy="12729"/>
          </a:xfrm>
          <a:custGeom>
            <a:avLst/>
            <a:gdLst/>
            <a:ahLst/>
            <a:cxnLst>
              <a:cxn ang="0">
                <a:pos x="94" y="80"/>
              </a:cxn>
              <a:cxn ang="0">
                <a:pos x="91" y="81"/>
              </a:cxn>
              <a:cxn ang="0">
                <a:pos x="88" y="83"/>
              </a:cxn>
              <a:cxn ang="0">
                <a:pos x="83" y="86"/>
              </a:cxn>
              <a:cxn ang="0">
                <a:pos x="75" y="90"/>
              </a:cxn>
              <a:cxn ang="0">
                <a:pos x="67" y="93"/>
              </a:cxn>
              <a:cxn ang="0">
                <a:pos x="59" y="96"/>
              </a:cxn>
              <a:cxn ang="0">
                <a:pos x="48" y="99"/>
              </a:cxn>
              <a:cxn ang="0">
                <a:pos x="41" y="99"/>
              </a:cxn>
              <a:cxn ang="0">
                <a:pos x="38" y="100"/>
              </a:cxn>
              <a:cxn ang="0">
                <a:pos x="33" y="100"/>
              </a:cxn>
              <a:cxn ang="0">
                <a:pos x="27" y="99"/>
              </a:cxn>
              <a:cxn ang="0">
                <a:pos x="19" y="96"/>
              </a:cxn>
              <a:cxn ang="0">
                <a:pos x="12" y="93"/>
              </a:cxn>
              <a:cxn ang="0">
                <a:pos x="6" y="86"/>
              </a:cxn>
              <a:cxn ang="0">
                <a:pos x="0" y="77"/>
              </a:cxn>
              <a:cxn ang="0">
                <a:pos x="0" y="63"/>
              </a:cxn>
              <a:cxn ang="0">
                <a:pos x="0" y="61"/>
              </a:cxn>
              <a:cxn ang="0">
                <a:pos x="2" y="55"/>
              </a:cxn>
              <a:cxn ang="0">
                <a:pos x="4" y="48"/>
              </a:cxn>
              <a:cxn ang="0">
                <a:pos x="8" y="38"/>
              </a:cxn>
              <a:cxn ang="0">
                <a:pos x="12" y="26"/>
              </a:cxn>
              <a:cxn ang="0">
                <a:pos x="17" y="16"/>
              </a:cxn>
              <a:cxn ang="0">
                <a:pos x="22" y="8"/>
              </a:cxn>
              <a:cxn ang="0">
                <a:pos x="28" y="0"/>
              </a:cxn>
              <a:cxn ang="0">
                <a:pos x="30" y="0"/>
              </a:cxn>
              <a:cxn ang="0">
                <a:pos x="32" y="0"/>
              </a:cxn>
              <a:cxn ang="0">
                <a:pos x="36" y="0"/>
              </a:cxn>
              <a:cxn ang="0">
                <a:pos x="40" y="0"/>
              </a:cxn>
              <a:cxn ang="0">
                <a:pos x="45" y="0"/>
              </a:cxn>
              <a:cxn ang="0">
                <a:pos x="51" y="0"/>
              </a:cxn>
              <a:cxn ang="0">
                <a:pos x="59" y="0"/>
              </a:cxn>
              <a:cxn ang="0">
                <a:pos x="59" y="2"/>
              </a:cxn>
              <a:cxn ang="0">
                <a:pos x="62" y="3"/>
              </a:cxn>
              <a:cxn ang="0">
                <a:pos x="66" y="8"/>
              </a:cxn>
              <a:cxn ang="0">
                <a:pos x="71" y="12"/>
              </a:cxn>
              <a:cxn ang="0">
                <a:pos x="76" y="18"/>
              </a:cxn>
              <a:cxn ang="0">
                <a:pos x="81" y="25"/>
              </a:cxn>
              <a:cxn ang="0">
                <a:pos x="86" y="32"/>
              </a:cxn>
              <a:cxn ang="0">
                <a:pos x="90" y="41"/>
              </a:cxn>
              <a:cxn ang="0">
                <a:pos x="94" y="80"/>
              </a:cxn>
            </a:cxnLst>
            <a:rect l="0" t="0" r="r" b="b"/>
            <a:pathLst>
              <a:path w="94" h="100">
                <a:moveTo>
                  <a:pt x="94" y="80"/>
                </a:moveTo>
                <a:lnTo>
                  <a:pt x="91" y="81"/>
                </a:lnTo>
                <a:lnTo>
                  <a:pt x="88" y="83"/>
                </a:lnTo>
                <a:lnTo>
                  <a:pt x="83" y="86"/>
                </a:lnTo>
                <a:lnTo>
                  <a:pt x="75" y="90"/>
                </a:lnTo>
                <a:lnTo>
                  <a:pt x="67" y="93"/>
                </a:lnTo>
                <a:lnTo>
                  <a:pt x="59" y="96"/>
                </a:lnTo>
                <a:lnTo>
                  <a:pt x="48" y="99"/>
                </a:lnTo>
                <a:lnTo>
                  <a:pt x="41" y="99"/>
                </a:lnTo>
                <a:lnTo>
                  <a:pt x="38" y="100"/>
                </a:lnTo>
                <a:lnTo>
                  <a:pt x="33" y="100"/>
                </a:lnTo>
                <a:lnTo>
                  <a:pt x="27" y="99"/>
                </a:lnTo>
                <a:lnTo>
                  <a:pt x="19" y="96"/>
                </a:lnTo>
                <a:lnTo>
                  <a:pt x="12" y="93"/>
                </a:lnTo>
                <a:lnTo>
                  <a:pt x="6" y="86"/>
                </a:lnTo>
                <a:lnTo>
                  <a:pt x="0" y="77"/>
                </a:lnTo>
                <a:lnTo>
                  <a:pt x="0" y="63"/>
                </a:lnTo>
                <a:lnTo>
                  <a:pt x="0" y="61"/>
                </a:lnTo>
                <a:lnTo>
                  <a:pt x="2" y="55"/>
                </a:lnTo>
                <a:lnTo>
                  <a:pt x="4" y="48"/>
                </a:lnTo>
                <a:lnTo>
                  <a:pt x="8" y="38"/>
                </a:lnTo>
                <a:lnTo>
                  <a:pt x="12" y="26"/>
                </a:lnTo>
                <a:lnTo>
                  <a:pt x="17" y="16"/>
                </a:lnTo>
                <a:lnTo>
                  <a:pt x="22" y="8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5" y="0"/>
                </a:lnTo>
                <a:lnTo>
                  <a:pt x="51" y="0"/>
                </a:lnTo>
                <a:lnTo>
                  <a:pt x="59" y="0"/>
                </a:lnTo>
                <a:lnTo>
                  <a:pt x="59" y="2"/>
                </a:lnTo>
                <a:lnTo>
                  <a:pt x="62" y="3"/>
                </a:lnTo>
                <a:lnTo>
                  <a:pt x="66" y="8"/>
                </a:lnTo>
                <a:lnTo>
                  <a:pt x="71" y="12"/>
                </a:lnTo>
                <a:lnTo>
                  <a:pt x="76" y="18"/>
                </a:lnTo>
                <a:lnTo>
                  <a:pt x="81" y="25"/>
                </a:lnTo>
                <a:lnTo>
                  <a:pt x="86" y="32"/>
                </a:lnTo>
                <a:lnTo>
                  <a:pt x="90" y="41"/>
                </a:lnTo>
                <a:lnTo>
                  <a:pt x="94" y="8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6" name="Freeform 658"/>
          <p:cNvSpPr>
            <a:spLocks noChangeAspect="1"/>
          </p:cNvSpPr>
          <p:nvPr/>
        </p:nvSpPr>
        <p:spPr bwMode="auto">
          <a:xfrm>
            <a:off x="4954037" y="3175903"/>
            <a:ext cx="13397" cy="12729"/>
          </a:xfrm>
          <a:custGeom>
            <a:avLst/>
            <a:gdLst/>
            <a:ahLst/>
            <a:cxnLst>
              <a:cxn ang="0">
                <a:pos x="94" y="80"/>
              </a:cxn>
              <a:cxn ang="0">
                <a:pos x="91" y="81"/>
              </a:cxn>
              <a:cxn ang="0">
                <a:pos x="88" y="83"/>
              </a:cxn>
              <a:cxn ang="0">
                <a:pos x="83" y="86"/>
              </a:cxn>
              <a:cxn ang="0">
                <a:pos x="75" y="90"/>
              </a:cxn>
              <a:cxn ang="0">
                <a:pos x="67" y="93"/>
              </a:cxn>
              <a:cxn ang="0">
                <a:pos x="59" y="96"/>
              </a:cxn>
              <a:cxn ang="0">
                <a:pos x="48" y="99"/>
              </a:cxn>
              <a:cxn ang="0">
                <a:pos x="41" y="99"/>
              </a:cxn>
              <a:cxn ang="0">
                <a:pos x="38" y="100"/>
              </a:cxn>
              <a:cxn ang="0">
                <a:pos x="33" y="100"/>
              </a:cxn>
              <a:cxn ang="0">
                <a:pos x="27" y="99"/>
              </a:cxn>
              <a:cxn ang="0">
                <a:pos x="19" y="96"/>
              </a:cxn>
              <a:cxn ang="0">
                <a:pos x="12" y="93"/>
              </a:cxn>
              <a:cxn ang="0">
                <a:pos x="6" y="86"/>
              </a:cxn>
              <a:cxn ang="0">
                <a:pos x="0" y="77"/>
              </a:cxn>
              <a:cxn ang="0">
                <a:pos x="0" y="63"/>
              </a:cxn>
              <a:cxn ang="0">
                <a:pos x="0" y="61"/>
              </a:cxn>
              <a:cxn ang="0">
                <a:pos x="2" y="55"/>
              </a:cxn>
              <a:cxn ang="0">
                <a:pos x="4" y="48"/>
              </a:cxn>
              <a:cxn ang="0">
                <a:pos x="8" y="38"/>
              </a:cxn>
              <a:cxn ang="0">
                <a:pos x="12" y="26"/>
              </a:cxn>
              <a:cxn ang="0">
                <a:pos x="17" y="16"/>
              </a:cxn>
              <a:cxn ang="0">
                <a:pos x="22" y="8"/>
              </a:cxn>
              <a:cxn ang="0">
                <a:pos x="28" y="0"/>
              </a:cxn>
              <a:cxn ang="0">
                <a:pos x="30" y="0"/>
              </a:cxn>
              <a:cxn ang="0">
                <a:pos x="32" y="0"/>
              </a:cxn>
              <a:cxn ang="0">
                <a:pos x="36" y="0"/>
              </a:cxn>
              <a:cxn ang="0">
                <a:pos x="40" y="0"/>
              </a:cxn>
              <a:cxn ang="0">
                <a:pos x="45" y="0"/>
              </a:cxn>
              <a:cxn ang="0">
                <a:pos x="51" y="0"/>
              </a:cxn>
              <a:cxn ang="0">
                <a:pos x="59" y="0"/>
              </a:cxn>
              <a:cxn ang="0">
                <a:pos x="59" y="2"/>
              </a:cxn>
              <a:cxn ang="0">
                <a:pos x="62" y="3"/>
              </a:cxn>
              <a:cxn ang="0">
                <a:pos x="66" y="8"/>
              </a:cxn>
              <a:cxn ang="0">
                <a:pos x="71" y="12"/>
              </a:cxn>
              <a:cxn ang="0">
                <a:pos x="76" y="18"/>
              </a:cxn>
              <a:cxn ang="0">
                <a:pos x="81" y="25"/>
              </a:cxn>
              <a:cxn ang="0">
                <a:pos x="86" y="32"/>
              </a:cxn>
              <a:cxn ang="0">
                <a:pos x="90" y="41"/>
              </a:cxn>
              <a:cxn ang="0">
                <a:pos x="94" y="80"/>
              </a:cxn>
              <a:cxn ang="0">
                <a:pos x="94" y="80"/>
              </a:cxn>
            </a:cxnLst>
            <a:rect l="0" t="0" r="r" b="b"/>
            <a:pathLst>
              <a:path w="94" h="100">
                <a:moveTo>
                  <a:pt x="94" y="80"/>
                </a:moveTo>
                <a:lnTo>
                  <a:pt x="91" y="81"/>
                </a:lnTo>
                <a:lnTo>
                  <a:pt x="88" y="83"/>
                </a:lnTo>
                <a:lnTo>
                  <a:pt x="83" y="86"/>
                </a:lnTo>
                <a:lnTo>
                  <a:pt x="75" y="90"/>
                </a:lnTo>
                <a:lnTo>
                  <a:pt x="67" y="93"/>
                </a:lnTo>
                <a:lnTo>
                  <a:pt x="59" y="96"/>
                </a:lnTo>
                <a:lnTo>
                  <a:pt x="48" y="99"/>
                </a:lnTo>
                <a:lnTo>
                  <a:pt x="41" y="99"/>
                </a:lnTo>
                <a:lnTo>
                  <a:pt x="38" y="100"/>
                </a:lnTo>
                <a:lnTo>
                  <a:pt x="33" y="100"/>
                </a:lnTo>
                <a:lnTo>
                  <a:pt x="27" y="99"/>
                </a:lnTo>
                <a:lnTo>
                  <a:pt x="19" y="96"/>
                </a:lnTo>
                <a:lnTo>
                  <a:pt x="12" y="93"/>
                </a:lnTo>
                <a:lnTo>
                  <a:pt x="6" y="86"/>
                </a:lnTo>
                <a:lnTo>
                  <a:pt x="0" y="77"/>
                </a:lnTo>
                <a:lnTo>
                  <a:pt x="0" y="63"/>
                </a:lnTo>
                <a:lnTo>
                  <a:pt x="0" y="61"/>
                </a:lnTo>
                <a:lnTo>
                  <a:pt x="2" y="55"/>
                </a:lnTo>
                <a:lnTo>
                  <a:pt x="4" y="48"/>
                </a:lnTo>
                <a:lnTo>
                  <a:pt x="8" y="38"/>
                </a:lnTo>
                <a:lnTo>
                  <a:pt x="12" y="26"/>
                </a:lnTo>
                <a:lnTo>
                  <a:pt x="17" y="16"/>
                </a:lnTo>
                <a:lnTo>
                  <a:pt x="22" y="8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5" y="0"/>
                </a:lnTo>
                <a:lnTo>
                  <a:pt x="51" y="0"/>
                </a:lnTo>
                <a:lnTo>
                  <a:pt x="59" y="0"/>
                </a:lnTo>
                <a:lnTo>
                  <a:pt x="59" y="2"/>
                </a:lnTo>
                <a:lnTo>
                  <a:pt x="62" y="3"/>
                </a:lnTo>
                <a:lnTo>
                  <a:pt x="66" y="8"/>
                </a:lnTo>
                <a:lnTo>
                  <a:pt x="71" y="12"/>
                </a:lnTo>
                <a:lnTo>
                  <a:pt x="76" y="18"/>
                </a:lnTo>
                <a:lnTo>
                  <a:pt x="81" y="25"/>
                </a:lnTo>
                <a:lnTo>
                  <a:pt x="86" y="32"/>
                </a:lnTo>
                <a:lnTo>
                  <a:pt x="90" y="41"/>
                </a:lnTo>
                <a:lnTo>
                  <a:pt x="94" y="80"/>
                </a:lnTo>
                <a:lnTo>
                  <a:pt x="94" y="8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7" name="Freeform 659"/>
          <p:cNvSpPr>
            <a:spLocks noChangeAspect="1"/>
          </p:cNvSpPr>
          <p:nvPr/>
        </p:nvSpPr>
        <p:spPr bwMode="auto">
          <a:xfrm>
            <a:off x="4833125" y="3175233"/>
            <a:ext cx="17752" cy="15409"/>
          </a:xfrm>
          <a:custGeom>
            <a:avLst/>
            <a:gdLst/>
            <a:ahLst/>
            <a:cxnLst>
              <a:cxn ang="0">
                <a:pos x="54" y="0"/>
              </a:cxn>
              <a:cxn ang="0">
                <a:pos x="55" y="0"/>
              </a:cxn>
              <a:cxn ang="0">
                <a:pos x="62" y="2"/>
              </a:cxn>
              <a:cxn ang="0">
                <a:pos x="70" y="2"/>
              </a:cxn>
              <a:cxn ang="0">
                <a:pos x="82" y="4"/>
              </a:cxn>
              <a:cxn ang="0">
                <a:pos x="93" y="7"/>
              </a:cxn>
              <a:cxn ang="0">
                <a:pos x="104" y="13"/>
              </a:cxn>
              <a:cxn ang="0">
                <a:pos x="115" y="20"/>
              </a:cxn>
              <a:cxn ang="0">
                <a:pos x="122" y="31"/>
              </a:cxn>
              <a:cxn ang="0">
                <a:pos x="122" y="35"/>
              </a:cxn>
              <a:cxn ang="0">
                <a:pos x="125" y="42"/>
              </a:cxn>
              <a:cxn ang="0">
                <a:pos x="128" y="54"/>
              </a:cxn>
              <a:cxn ang="0">
                <a:pos x="130" y="68"/>
              </a:cxn>
              <a:cxn ang="0">
                <a:pos x="130" y="83"/>
              </a:cxn>
              <a:cxn ang="0">
                <a:pos x="126" y="97"/>
              </a:cxn>
              <a:cxn ang="0">
                <a:pos x="117" y="110"/>
              </a:cxn>
              <a:cxn ang="0">
                <a:pos x="104" y="119"/>
              </a:cxn>
              <a:cxn ang="0">
                <a:pos x="101" y="120"/>
              </a:cxn>
              <a:cxn ang="0">
                <a:pos x="94" y="122"/>
              </a:cxn>
              <a:cxn ang="0">
                <a:pos x="83" y="123"/>
              </a:cxn>
              <a:cxn ang="0">
                <a:pos x="70" y="125"/>
              </a:cxn>
              <a:cxn ang="0">
                <a:pos x="56" y="126"/>
              </a:cxn>
              <a:cxn ang="0">
                <a:pos x="43" y="126"/>
              </a:cxn>
              <a:cxn ang="0">
                <a:pos x="30" y="125"/>
              </a:cxn>
              <a:cxn ang="0">
                <a:pos x="20" y="120"/>
              </a:cxn>
              <a:cxn ang="0">
                <a:pos x="19" y="120"/>
              </a:cxn>
              <a:cxn ang="0">
                <a:pos x="17" y="119"/>
              </a:cxn>
              <a:cxn ang="0">
                <a:pos x="16" y="114"/>
              </a:cxn>
              <a:cxn ang="0">
                <a:pos x="14" y="110"/>
              </a:cxn>
              <a:cxn ang="0">
                <a:pos x="10" y="104"/>
              </a:cxn>
              <a:cxn ang="0">
                <a:pos x="7" y="97"/>
              </a:cxn>
              <a:cxn ang="0">
                <a:pos x="3" y="88"/>
              </a:cxn>
              <a:cxn ang="0">
                <a:pos x="1" y="77"/>
              </a:cxn>
              <a:cxn ang="0">
                <a:pos x="0" y="75"/>
              </a:cxn>
              <a:cxn ang="0">
                <a:pos x="0" y="70"/>
              </a:cxn>
              <a:cxn ang="0">
                <a:pos x="0" y="62"/>
              </a:cxn>
              <a:cxn ang="0">
                <a:pos x="0" y="52"/>
              </a:cxn>
              <a:cxn ang="0">
                <a:pos x="0" y="42"/>
              </a:cxn>
              <a:cxn ang="0">
                <a:pos x="1" y="31"/>
              </a:cxn>
              <a:cxn ang="0">
                <a:pos x="2" y="22"/>
              </a:cxn>
              <a:cxn ang="0">
                <a:pos x="6" y="13"/>
              </a:cxn>
              <a:cxn ang="0">
                <a:pos x="54" y="0"/>
              </a:cxn>
            </a:cxnLst>
            <a:rect l="0" t="0" r="r" b="b"/>
            <a:pathLst>
              <a:path w="130" h="126">
                <a:moveTo>
                  <a:pt x="54" y="0"/>
                </a:moveTo>
                <a:lnTo>
                  <a:pt x="55" y="0"/>
                </a:lnTo>
                <a:lnTo>
                  <a:pt x="62" y="2"/>
                </a:lnTo>
                <a:lnTo>
                  <a:pt x="70" y="2"/>
                </a:lnTo>
                <a:lnTo>
                  <a:pt x="82" y="4"/>
                </a:lnTo>
                <a:lnTo>
                  <a:pt x="93" y="7"/>
                </a:lnTo>
                <a:lnTo>
                  <a:pt x="104" y="13"/>
                </a:lnTo>
                <a:lnTo>
                  <a:pt x="115" y="20"/>
                </a:lnTo>
                <a:lnTo>
                  <a:pt x="122" y="31"/>
                </a:lnTo>
                <a:lnTo>
                  <a:pt x="122" y="35"/>
                </a:lnTo>
                <a:lnTo>
                  <a:pt x="125" y="42"/>
                </a:lnTo>
                <a:lnTo>
                  <a:pt x="128" y="54"/>
                </a:lnTo>
                <a:lnTo>
                  <a:pt x="130" y="68"/>
                </a:lnTo>
                <a:lnTo>
                  <a:pt x="130" y="83"/>
                </a:lnTo>
                <a:lnTo>
                  <a:pt x="126" y="97"/>
                </a:lnTo>
                <a:lnTo>
                  <a:pt x="117" y="110"/>
                </a:lnTo>
                <a:lnTo>
                  <a:pt x="104" y="119"/>
                </a:lnTo>
                <a:lnTo>
                  <a:pt x="101" y="120"/>
                </a:lnTo>
                <a:lnTo>
                  <a:pt x="94" y="122"/>
                </a:lnTo>
                <a:lnTo>
                  <a:pt x="83" y="123"/>
                </a:lnTo>
                <a:lnTo>
                  <a:pt x="70" y="125"/>
                </a:lnTo>
                <a:lnTo>
                  <a:pt x="56" y="126"/>
                </a:lnTo>
                <a:lnTo>
                  <a:pt x="43" y="126"/>
                </a:lnTo>
                <a:lnTo>
                  <a:pt x="30" y="125"/>
                </a:lnTo>
                <a:lnTo>
                  <a:pt x="20" y="120"/>
                </a:lnTo>
                <a:lnTo>
                  <a:pt x="19" y="120"/>
                </a:lnTo>
                <a:lnTo>
                  <a:pt x="17" y="119"/>
                </a:lnTo>
                <a:lnTo>
                  <a:pt x="16" y="114"/>
                </a:lnTo>
                <a:lnTo>
                  <a:pt x="14" y="110"/>
                </a:lnTo>
                <a:lnTo>
                  <a:pt x="10" y="104"/>
                </a:lnTo>
                <a:lnTo>
                  <a:pt x="7" y="97"/>
                </a:lnTo>
                <a:lnTo>
                  <a:pt x="3" y="88"/>
                </a:lnTo>
                <a:lnTo>
                  <a:pt x="1" y="77"/>
                </a:lnTo>
                <a:lnTo>
                  <a:pt x="0" y="75"/>
                </a:lnTo>
                <a:lnTo>
                  <a:pt x="0" y="70"/>
                </a:lnTo>
                <a:lnTo>
                  <a:pt x="0" y="62"/>
                </a:lnTo>
                <a:lnTo>
                  <a:pt x="0" y="52"/>
                </a:lnTo>
                <a:lnTo>
                  <a:pt x="0" y="42"/>
                </a:lnTo>
                <a:lnTo>
                  <a:pt x="1" y="31"/>
                </a:lnTo>
                <a:lnTo>
                  <a:pt x="2" y="22"/>
                </a:lnTo>
                <a:lnTo>
                  <a:pt x="6" y="13"/>
                </a:lnTo>
                <a:lnTo>
                  <a:pt x="54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8" name="Freeform 660"/>
          <p:cNvSpPr>
            <a:spLocks noChangeAspect="1"/>
          </p:cNvSpPr>
          <p:nvPr/>
        </p:nvSpPr>
        <p:spPr bwMode="auto">
          <a:xfrm>
            <a:off x="4833125" y="3175233"/>
            <a:ext cx="17752" cy="15409"/>
          </a:xfrm>
          <a:custGeom>
            <a:avLst/>
            <a:gdLst/>
            <a:ahLst/>
            <a:cxnLst>
              <a:cxn ang="0">
                <a:pos x="54" y="0"/>
              </a:cxn>
              <a:cxn ang="0">
                <a:pos x="55" y="0"/>
              </a:cxn>
              <a:cxn ang="0">
                <a:pos x="62" y="2"/>
              </a:cxn>
              <a:cxn ang="0">
                <a:pos x="70" y="2"/>
              </a:cxn>
              <a:cxn ang="0">
                <a:pos x="82" y="4"/>
              </a:cxn>
              <a:cxn ang="0">
                <a:pos x="93" y="7"/>
              </a:cxn>
              <a:cxn ang="0">
                <a:pos x="104" y="13"/>
              </a:cxn>
              <a:cxn ang="0">
                <a:pos x="115" y="20"/>
              </a:cxn>
              <a:cxn ang="0">
                <a:pos x="122" y="31"/>
              </a:cxn>
              <a:cxn ang="0">
                <a:pos x="122" y="35"/>
              </a:cxn>
              <a:cxn ang="0">
                <a:pos x="125" y="42"/>
              </a:cxn>
              <a:cxn ang="0">
                <a:pos x="128" y="54"/>
              </a:cxn>
              <a:cxn ang="0">
                <a:pos x="130" y="68"/>
              </a:cxn>
              <a:cxn ang="0">
                <a:pos x="130" y="83"/>
              </a:cxn>
              <a:cxn ang="0">
                <a:pos x="126" y="97"/>
              </a:cxn>
              <a:cxn ang="0">
                <a:pos x="117" y="110"/>
              </a:cxn>
              <a:cxn ang="0">
                <a:pos x="104" y="119"/>
              </a:cxn>
              <a:cxn ang="0">
                <a:pos x="101" y="120"/>
              </a:cxn>
              <a:cxn ang="0">
                <a:pos x="94" y="122"/>
              </a:cxn>
              <a:cxn ang="0">
                <a:pos x="83" y="123"/>
              </a:cxn>
              <a:cxn ang="0">
                <a:pos x="70" y="125"/>
              </a:cxn>
              <a:cxn ang="0">
                <a:pos x="56" y="126"/>
              </a:cxn>
              <a:cxn ang="0">
                <a:pos x="43" y="126"/>
              </a:cxn>
              <a:cxn ang="0">
                <a:pos x="30" y="125"/>
              </a:cxn>
              <a:cxn ang="0">
                <a:pos x="20" y="120"/>
              </a:cxn>
              <a:cxn ang="0">
                <a:pos x="19" y="120"/>
              </a:cxn>
              <a:cxn ang="0">
                <a:pos x="17" y="119"/>
              </a:cxn>
              <a:cxn ang="0">
                <a:pos x="16" y="114"/>
              </a:cxn>
              <a:cxn ang="0">
                <a:pos x="14" y="110"/>
              </a:cxn>
              <a:cxn ang="0">
                <a:pos x="10" y="104"/>
              </a:cxn>
              <a:cxn ang="0">
                <a:pos x="7" y="97"/>
              </a:cxn>
              <a:cxn ang="0">
                <a:pos x="3" y="88"/>
              </a:cxn>
              <a:cxn ang="0">
                <a:pos x="1" y="77"/>
              </a:cxn>
              <a:cxn ang="0">
                <a:pos x="0" y="75"/>
              </a:cxn>
              <a:cxn ang="0">
                <a:pos x="0" y="70"/>
              </a:cxn>
              <a:cxn ang="0">
                <a:pos x="0" y="62"/>
              </a:cxn>
              <a:cxn ang="0">
                <a:pos x="0" y="52"/>
              </a:cxn>
              <a:cxn ang="0">
                <a:pos x="0" y="42"/>
              </a:cxn>
              <a:cxn ang="0">
                <a:pos x="1" y="31"/>
              </a:cxn>
              <a:cxn ang="0">
                <a:pos x="2" y="22"/>
              </a:cxn>
              <a:cxn ang="0">
                <a:pos x="6" y="13"/>
              </a:cxn>
              <a:cxn ang="0">
                <a:pos x="54" y="0"/>
              </a:cxn>
              <a:cxn ang="0">
                <a:pos x="54" y="0"/>
              </a:cxn>
            </a:cxnLst>
            <a:rect l="0" t="0" r="r" b="b"/>
            <a:pathLst>
              <a:path w="130" h="126">
                <a:moveTo>
                  <a:pt x="54" y="0"/>
                </a:moveTo>
                <a:lnTo>
                  <a:pt x="55" y="0"/>
                </a:lnTo>
                <a:lnTo>
                  <a:pt x="62" y="2"/>
                </a:lnTo>
                <a:lnTo>
                  <a:pt x="70" y="2"/>
                </a:lnTo>
                <a:lnTo>
                  <a:pt x="82" y="4"/>
                </a:lnTo>
                <a:lnTo>
                  <a:pt x="93" y="7"/>
                </a:lnTo>
                <a:lnTo>
                  <a:pt x="104" y="13"/>
                </a:lnTo>
                <a:lnTo>
                  <a:pt x="115" y="20"/>
                </a:lnTo>
                <a:lnTo>
                  <a:pt x="122" y="31"/>
                </a:lnTo>
                <a:lnTo>
                  <a:pt x="122" y="35"/>
                </a:lnTo>
                <a:lnTo>
                  <a:pt x="125" y="42"/>
                </a:lnTo>
                <a:lnTo>
                  <a:pt x="128" y="54"/>
                </a:lnTo>
                <a:lnTo>
                  <a:pt x="130" y="68"/>
                </a:lnTo>
                <a:lnTo>
                  <a:pt x="130" y="83"/>
                </a:lnTo>
                <a:lnTo>
                  <a:pt x="126" y="97"/>
                </a:lnTo>
                <a:lnTo>
                  <a:pt x="117" y="110"/>
                </a:lnTo>
                <a:lnTo>
                  <a:pt x="104" y="119"/>
                </a:lnTo>
                <a:lnTo>
                  <a:pt x="101" y="120"/>
                </a:lnTo>
                <a:lnTo>
                  <a:pt x="94" y="122"/>
                </a:lnTo>
                <a:lnTo>
                  <a:pt x="83" y="123"/>
                </a:lnTo>
                <a:lnTo>
                  <a:pt x="70" y="125"/>
                </a:lnTo>
                <a:lnTo>
                  <a:pt x="56" y="126"/>
                </a:lnTo>
                <a:lnTo>
                  <a:pt x="43" y="126"/>
                </a:lnTo>
                <a:lnTo>
                  <a:pt x="30" y="125"/>
                </a:lnTo>
                <a:lnTo>
                  <a:pt x="20" y="120"/>
                </a:lnTo>
                <a:lnTo>
                  <a:pt x="19" y="120"/>
                </a:lnTo>
                <a:lnTo>
                  <a:pt x="17" y="119"/>
                </a:lnTo>
                <a:lnTo>
                  <a:pt x="16" y="114"/>
                </a:lnTo>
                <a:lnTo>
                  <a:pt x="14" y="110"/>
                </a:lnTo>
                <a:lnTo>
                  <a:pt x="10" y="104"/>
                </a:lnTo>
                <a:lnTo>
                  <a:pt x="7" y="97"/>
                </a:lnTo>
                <a:lnTo>
                  <a:pt x="3" y="88"/>
                </a:lnTo>
                <a:lnTo>
                  <a:pt x="1" y="77"/>
                </a:lnTo>
                <a:lnTo>
                  <a:pt x="0" y="75"/>
                </a:lnTo>
                <a:lnTo>
                  <a:pt x="0" y="70"/>
                </a:lnTo>
                <a:lnTo>
                  <a:pt x="0" y="62"/>
                </a:lnTo>
                <a:lnTo>
                  <a:pt x="0" y="52"/>
                </a:lnTo>
                <a:lnTo>
                  <a:pt x="0" y="42"/>
                </a:lnTo>
                <a:lnTo>
                  <a:pt x="1" y="31"/>
                </a:lnTo>
                <a:lnTo>
                  <a:pt x="2" y="22"/>
                </a:lnTo>
                <a:lnTo>
                  <a:pt x="6" y="13"/>
                </a:lnTo>
                <a:lnTo>
                  <a:pt x="54" y="0"/>
                </a:lnTo>
                <a:lnTo>
                  <a:pt x="54" y="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09" name="Freeform 661"/>
          <p:cNvSpPr>
            <a:spLocks noChangeAspect="1"/>
          </p:cNvSpPr>
          <p:nvPr/>
        </p:nvSpPr>
        <p:spPr bwMode="auto">
          <a:xfrm>
            <a:off x="4974468" y="3177913"/>
            <a:ext cx="12728" cy="12394"/>
          </a:xfrm>
          <a:custGeom>
            <a:avLst/>
            <a:gdLst/>
            <a:ahLst/>
            <a:cxnLst>
              <a:cxn ang="0">
                <a:pos x="93" y="81"/>
              </a:cxn>
              <a:cxn ang="0">
                <a:pos x="90" y="82"/>
              </a:cxn>
              <a:cxn ang="0">
                <a:pos x="87" y="84"/>
              </a:cxn>
              <a:cxn ang="0">
                <a:pos x="82" y="87"/>
              </a:cxn>
              <a:cxn ang="0">
                <a:pos x="74" y="90"/>
              </a:cxn>
              <a:cxn ang="0">
                <a:pos x="65" y="94"/>
              </a:cxn>
              <a:cxn ang="0">
                <a:pos x="56" y="97"/>
              </a:cxn>
              <a:cxn ang="0">
                <a:pos x="48" y="98"/>
              </a:cxn>
              <a:cxn ang="0">
                <a:pos x="39" y="98"/>
              </a:cxn>
              <a:cxn ang="0">
                <a:pos x="36" y="100"/>
              </a:cxn>
              <a:cxn ang="0">
                <a:pos x="31" y="100"/>
              </a:cxn>
              <a:cxn ang="0">
                <a:pos x="25" y="98"/>
              </a:cxn>
              <a:cxn ang="0">
                <a:pos x="17" y="97"/>
              </a:cxn>
              <a:cxn ang="0">
                <a:pos x="10" y="92"/>
              </a:cxn>
              <a:cxn ang="0">
                <a:pos x="5" y="87"/>
              </a:cxn>
              <a:cxn ang="0">
                <a:pos x="0" y="78"/>
              </a:cxn>
              <a:cxn ang="0">
                <a:pos x="0" y="64"/>
              </a:cxn>
              <a:cxn ang="0">
                <a:pos x="0" y="62"/>
              </a:cxn>
              <a:cxn ang="0">
                <a:pos x="1" y="56"/>
              </a:cxn>
              <a:cxn ang="0">
                <a:pos x="3" y="48"/>
              </a:cxn>
              <a:cxn ang="0">
                <a:pos x="7" y="37"/>
              </a:cxn>
              <a:cxn ang="0">
                <a:pos x="11" y="26"/>
              </a:cxn>
              <a:cxn ang="0">
                <a:pos x="16" y="16"/>
              </a:cxn>
              <a:cxn ang="0">
                <a:pos x="21" y="7"/>
              </a:cxn>
              <a:cxn ang="0">
                <a:pos x="27" y="0"/>
              </a:cxn>
              <a:cxn ang="0">
                <a:pos x="29" y="0"/>
              </a:cxn>
              <a:cxn ang="0">
                <a:pos x="31" y="0"/>
              </a:cxn>
              <a:cxn ang="0">
                <a:pos x="34" y="0"/>
              </a:cxn>
              <a:cxn ang="0">
                <a:pos x="39" y="0"/>
              </a:cxn>
              <a:cxn ang="0">
                <a:pos x="44" y="0"/>
              </a:cxn>
              <a:cxn ang="0">
                <a:pos x="49" y="0"/>
              </a:cxn>
              <a:cxn ang="0">
                <a:pos x="56" y="0"/>
              </a:cxn>
              <a:cxn ang="0">
                <a:pos x="56" y="1"/>
              </a:cxn>
              <a:cxn ang="0">
                <a:pos x="60" y="3"/>
              </a:cxn>
              <a:cxn ang="0">
                <a:pos x="64" y="7"/>
              </a:cxn>
              <a:cxn ang="0">
                <a:pos x="69" y="11"/>
              </a:cxn>
              <a:cxn ang="0">
                <a:pos x="75" y="17"/>
              </a:cxn>
              <a:cxn ang="0">
                <a:pos x="80" y="24"/>
              </a:cxn>
              <a:cxn ang="0">
                <a:pos x="85" y="32"/>
              </a:cxn>
              <a:cxn ang="0">
                <a:pos x="89" y="40"/>
              </a:cxn>
              <a:cxn ang="0">
                <a:pos x="93" y="81"/>
              </a:cxn>
            </a:cxnLst>
            <a:rect l="0" t="0" r="r" b="b"/>
            <a:pathLst>
              <a:path w="93" h="100">
                <a:moveTo>
                  <a:pt x="93" y="81"/>
                </a:moveTo>
                <a:lnTo>
                  <a:pt x="90" y="82"/>
                </a:lnTo>
                <a:lnTo>
                  <a:pt x="87" y="84"/>
                </a:lnTo>
                <a:lnTo>
                  <a:pt x="82" y="87"/>
                </a:lnTo>
                <a:lnTo>
                  <a:pt x="74" y="90"/>
                </a:lnTo>
                <a:lnTo>
                  <a:pt x="65" y="94"/>
                </a:lnTo>
                <a:lnTo>
                  <a:pt x="56" y="97"/>
                </a:lnTo>
                <a:lnTo>
                  <a:pt x="48" y="98"/>
                </a:lnTo>
                <a:lnTo>
                  <a:pt x="39" y="98"/>
                </a:lnTo>
                <a:lnTo>
                  <a:pt x="36" y="100"/>
                </a:lnTo>
                <a:lnTo>
                  <a:pt x="31" y="100"/>
                </a:lnTo>
                <a:lnTo>
                  <a:pt x="25" y="98"/>
                </a:lnTo>
                <a:lnTo>
                  <a:pt x="17" y="97"/>
                </a:lnTo>
                <a:lnTo>
                  <a:pt x="10" y="92"/>
                </a:lnTo>
                <a:lnTo>
                  <a:pt x="5" y="87"/>
                </a:lnTo>
                <a:lnTo>
                  <a:pt x="0" y="78"/>
                </a:lnTo>
                <a:lnTo>
                  <a:pt x="0" y="64"/>
                </a:lnTo>
                <a:lnTo>
                  <a:pt x="0" y="62"/>
                </a:lnTo>
                <a:lnTo>
                  <a:pt x="1" y="56"/>
                </a:lnTo>
                <a:lnTo>
                  <a:pt x="3" y="48"/>
                </a:lnTo>
                <a:lnTo>
                  <a:pt x="7" y="37"/>
                </a:lnTo>
                <a:lnTo>
                  <a:pt x="11" y="26"/>
                </a:lnTo>
                <a:lnTo>
                  <a:pt x="16" y="16"/>
                </a:lnTo>
                <a:lnTo>
                  <a:pt x="21" y="7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9" y="0"/>
                </a:lnTo>
                <a:lnTo>
                  <a:pt x="44" y="0"/>
                </a:lnTo>
                <a:lnTo>
                  <a:pt x="49" y="0"/>
                </a:lnTo>
                <a:lnTo>
                  <a:pt x="56" y="0"/>
                </a:lnTo>
                <a:lnTo>
                  <a:pt x="56" y="1"/>
                </a:lnTo>
                <a:lnTo>
                  <a:pt x="60" y="3"/>
                </a:lnTo>
                <a:lnTo>
                  <a:pt x="64" y="7"/>
                </a:lnTo>
                <a:lnTo>
                  <a:pt x="69" y="11"/>
                </a:lnTo>
                <a:lnTo>
                  <a:pt x="75" y="17"/>
                </a:lnTo>
                <a:lnTo>
                  <a:pt x="80" y="24"/>
                </a:lnTo>
                <a:lnTo>
                  <a:pt x="85" y="32"/>
                </a:lnTo>
                <a:lnTo>
                  <a:pt x="89" y="40"/>
                </a:lnTo>
                <a:lnTo>
                  <a:pt x="93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0" name="Freeform 662"/>
          <p:cNvSpPr>
            <a:spLocks noChangeAspect="1"/>
          </p:cNvSpPr>
          <p:nvPr/>
        </p:nvSpPr>
        <p:spPr bwMode="auto">
          <a:xfrm>
            <a:off x="4974468" y="3177913"/>
            <a:ext cx="12728" cy="12394"/>
          </a:xfrm>
          <a:custGeom>
            <a:avLst/>
            <a:gdLst/>
            <a:ahLst/>
            <a:cxnLst>
              <a:cxn ang="0">
                <a:pos x="93" y="81"/>
              </a:cxn>
              <a:cxn ang="0">
                <a:pos x="90" y="82"/>
              </a:cxn>
              <a:cxn ang="0">
                <a:pos x="87" y="84"/>
              </a:cxn>
              <a:cxn ang="0">
                <a:pos x="82" y="87"/>
              </a:cxn>
              <a:cxn ang="0">
                <a:pos x="74" y="90"/>
              </a:cxn>
              <a:cxn ang="0">
                <a:pos x="65" y="94"/>
              </a:cxn>
              <a:cxn ang="0">
                <a:pos x="56" y="97"/>
              </a:cxn>
              <a:cxn ang="0">
                <a:pos x="48" y="98"/>
              </a:cxn>
              <a:cxn ang="0">
                <a:pos x="39" y="98"/>
              </a:cxn>
              <a:cxn ang="0">
                <a:pos x="36" y="100"/>
              </a:cxn>
              <a:cxn ang="0">
                <a:pos x="31" y="100"/>
              </a:cxn>
              <a:cxn ang="0">
                <a:pos x="25" y="98"/>
              </a:cxn>
              <a:cxn ang="0">
                <a:pos x="17" y="97"/>
              </a:cxn>
              <a:cxn ang="0">
                <a:pos x="10" y="92"/>
              </a:cxn>
              <a:cxn ang="0">
                <a:pos x="5" y="87"/>
              </a:cxn>
              <a:cxn ang="0">
                <a:pos x="0" y="78"/>
              </a:cxn>
              <a:cxn ang="0">
                <a:pos x="0" y="64"/>
              </a:cxn>
              <a:cxn ang="0">
                <a:pos x="0" y="62"/>
              </a:cxn>
              <a:cxn ang="0">
                <a:pos x="1" y="56"/>
              </a:cxn>
              <a:cxn ang="0">
                <a:pos x="3" y="48"/>
              </a:cxn>
              <a:cxn ang="0">
                <a:pos x="7" y="37"/>
              </a:cxn>
              <a:cxn ang="0">
                <a:pos x="11" y="26"/>
              </a:cxn>
              <a:cxn ang="0">
                <a:pos x="16" y="16"/>
              </a:cxn>
              <a:cxn ang="0">
                <a:pos x="21" y="7"/>
              </a:cxn>
              <a:cxn ang="0">
                <a:pos x="27" y="0"/>
              </a:cxn>
              <a:cxn ang="0">
                <a:pos x="29" y="0"/>
              </a:cxn>
              <a:cxn ang="0">
                <a:pos x="31" y="0"/>
              </a:cxn>
              <a:cxn ang="0">
                <a:pos x="34" y="0"/>
              </a:cxn>
              <a:cxn ang="0">
                <a:pos x="39" y="0"/>
              </a:cxn>
              <a:cxn ang="0">
                <a:pos x="44" y="0"/>
              </a:cxn>
              <a:cxn ang="0">
                <a:pos x="49" y="0"/>
              </a:cxn>
              <a:cxn ang="0">
                <a:pos x="56" y="0"/>
              </a:cxn>
              <a:cxn ang="0">
                <a:pos x="56" y="1"/>
              </a:cxn>
              <a:cxn ang="0">
                <a:pos x="60" y="3"/>
              </a:cxn>
              <a:cxn ang="0">
                <a:pos x="64" y="7"/>
              </a:cxn>
              <a:cxn ang="0">
                <a:pos x="69" y="11"/>
              </a:cxn>
              <a:cxn ang="0">
                <a:pos x="75" y="17"/>
              </a:cxn>
              <a:cxn ang="0">
                <a:pos x="80" y="24"/>
              </a:cxn>
              <a:cxn ang="0">
                <a:pos x="85" y="32"/>
              </a:cxn>
              <a:cxn ang="0">
                <a:pos x="89" y="40"/>
              </a:cxn>
              <a:cxn ang="0">
                <a:pos x="93" y="81"/>
              </a:cxn>
              <a:cxn ang="0">
                <a:pos x="93" y="81"/>
              </a:cxn>
            </a:cxnLst>
            <a:rect l="0" t="0" r="r" b="b"/>
            <a:pathLst>
              <a:path w="93" h="100">
                <a:moveTo>
                  <a:pt x="93" y="81"/>
                </a:moveTo>
                <a:lnTo>
                  <a:pt x="90" y="82"/>
                </a:lnTo>
                <a:lnTo>
                  <a:pt x="87" y="84"/>
                </a:lnTo>
                <a:lnTo>
                  <a:pt x="82" y="87"/>
                </a:lnTo>
                <a:lnTo>
                  <a:pt x="74" y="90"/>
                </a:lnTo>
                <a:lnTo>
                  <a:pt x="65" y="94"/>
                </a:lnTo>
                <a:lnTo>
                  <a:pt x="56" y="97"/>
                </a:lnTo>
                <a:lnTo>
                  <a:pt x="48" y="98"/>
                </a:lnTo>
                <a:lnTo>
                  <a:pt x="39" y="98"/>
                </a:lnTo>
                <a:lnTo>
                  <a:pt x="36" y="100"/>
                </a:lnTo>
                <a:lnTo>
                  <a:pt x="31" y="100"/>
                </a:lnTo>
                <a:lnTo>
                  <a:pt x="25" y="98"/>
                </a:lnTo>
                <a:lnTo>
                  <a:pt x="17" y="97"/>
                </a:lnTo>
                <a:lnTo>
                  <a:pt x="10" y="92"/>
                </a:lnTo>
                <a:lnTo>
                  <a:pt x="5" y="87"/>
                </a:lnTo>
                <a:lnTo>
                  <a:pt x="0" y="78"/>
                </a:lnTo>
                <a:lnTo>
                  <a:pt x="0" y="64"/>
                </a:lnTo>
                <a:lnTo>
                  <a:pt x="0" y="62"/>
                </a:lnTo>
                <a:lnTo>
                  <a:pt x="1" y="56"/>
                </a:lnTo>
                <a:lnTo>
                  <a:pt x="3" y="48"/>
                </a:lnTo>
                <a:lnTo>
                  <a:pt x="7" y="37"/>
                </a:lnTo>
                <a:lnTo>
                  <a:pt x="11" y="26"/>
                </a:lnTo>
                <a:lnTo>
                  <a:pt x="16" y="16"/>
                </a:lnTo>
                <a:lnTo>
                  <a:pt x="21" y="7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9" y="0"/>
                </a:lnTo>
                <a:lnTo>
                  <a:pt x="44" y="0"/>
                </a:lnTo>
                <a:lnTo>
                  <a:pt x="49" y="0"/>
                </a:lnTo>
                <a:lnTo>
                  <a:pt x="56" y="0"/>
                </a:lnTo>
                <a:lnTo>
                  <a:pt x="56" y="1"/>
                </a:lnTo>
                <a:lnTo>
                  <a:pt x="60" y="3"/>
                </a:lnTo>
                <a:lnTo>
                  <a:pt x="64" y="7"/>
                </a:lnTo>
                <a:lnTo>
                  <a:pt x="69" y="11"/>
                </a:lnTo>
                <a:lnTo>
                  <a:pt x="75" y="17"/>
                </a:lnTo>
                <a:lnTo>
                  <a:pt x="80" y="24"/>
                </a:lnTo>
                <a:lnTo>
                  <a:pt x="85" y="32"/>
                </a:lnTo>
                <a:lnTo>
                  <a:pt x="89" y="40"/>
                </a:lnTo>
                <a:lnTo>
                  <a:pt x="93" y="81"/>
                </a:lnTo>
                <a:lnTo>
                  <a:pt x="93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1" name="Freeform 663"/>
          <p:cNvSpPr>
            <a:spLocks noChangeAspect="1"/>
          </p:cNvSpPr>
          <p:nvPr/>
        </p:nvSpPr>
        <p:spPr bwMode="auto">
          <a:xfrm>
            <a:off x="4992554" y="3178583"/>
            <a:ext cx="12728" cy="11054"/>
          </a:xfrm>
          <a:custGeom>
            <a:avLst/>
            <a:gdLst/>
            <a:ahLst/>
            <a:cxnLst>
              <a:cxn ang="0">
                <a:pos x="93" y="69"/>
              </a:cxn>
              <a:cxn ang="0">
                <a:pos x="91" y="71"/>
              </a:cxn>
              <a:cxn ang="0">
                <a:pos x="87" y="72"/>
              </a:cxn>
              <a:cxn ang="0">
                <a:pos x="82" y="75"/>
              </a:cxn>
              <a:cxn ang="0">
                <a:pos x="75" y="79"/>
              </a:cxn>
              <a:cxn ang="0">
                <a:pos x="66" y="82"/>
              </a:cxn>
              <a:cxn ang="0">
                <a:pos x="57" y="85"/>
              </a:cxn>
              <a:cxn ang="0">
                <a:pos x="48" y="88"/>
              </a:cxn>
              <a:cxn ang="0">
                <a:pos x="39" y="88"/>
              </a:cxn>
              <a:cxn ang="0">
                <a:pos x="37" y="89"/>
              </a:cxn>
              <a:cxn ang="0">
                <a:pos x="32" y="89"/>
              </a:cxn>
              <a:cxn ang="0">
                <a:pos x="25" y="88"/>
              </a:cxn>
              <a:cxn ang="0">
                <a:pos x="18" y="85"/>
              </a:cxn>
              <a:cxn ang="0">
                <a:pos x="10" y="82"/>
              </a:cxn>
              <a:cxn ang="0">
                <a:pos x="5" y="75"/>
              </a:cxn>
              <a:cxn ang="0">
                <a:pos x="0" y="66"/>
              </a:cxn>
              <a:cxn ang="0">
                <a:pos x="0" y="52"/>
              </a:cxn>
              <a:cxn ang="0">
                <a:pos x="0" y="50"/>
              </a:cxn>
              <a:cxn ang="0">
                <a:pos x="1" y="46"/>
              </a:cxn>
              <a:cxn ang="0">
                <a:pos x="4" y="39"/>
              </a:cxn>
              <a:cxn ang="0">
                <a:pos x="8" y="31"/>
              </a:cxn>
              <a:cxn ang="0">
                <a:pos x="11" y="23"/>
              </a:cxn>
              <a:cxn ang="0">
                <a:pos x="17" y="14"/>
              </a:cxn>
              <a:cxn ang="0">
                <a:pos x="20" y="7"/>
              </a:cxn>
              <a:cxn ang="0">
                <a:pos x="27" y="0"/>
              </a:cxn>
              <a:cxn ang="0">
                <a:pos x="27" y="1"/>
              </a:cxn>
              <a:cxn ang="0">
                <a:pos x="28" y="1"/>
              </a:cxn>
              <a:cxn ang="0">
                <a:pos x="30" y="1"/>
              </a:cxn>
              <a:cxn ang="0">
                <a:pos x="34" y="1"/>
              </a:cxn>
              <a:cxn ang="0">
                <a:pos x="38" y="1"/>
              </a:cxn>
              <a:cxn ang="0">
                <a:pos x="43" y="3"/>
              </a:cxn>
              <a:cxn ang="0">
                <a:pos x="49" y="3"/>
              </a:cxn>
              <a:cxn ang="0">
                <a:pos x="57" y="3"/>
              </a:cxn>
              <a:cxn ang="0">
                <a:pos x="57" y="4"/>
              </a:cxn>
              <a:cxn ang="0">
                <a:pos x="61" y="4"/>
              </a:cxn>
              <a:cxn ang="0">
                <a:pos x="64" y="5"/>
              </a:cxn>
              <a:cxn ang="0">
                <a:pos x="70" y="7"/>
              </a:cxn>
              <a:cxn ang="0">
                <a:pos x="75" y="11"/>
              </a:cxn>
              <a:cxn ang="0">
                <a:pos x="80" y="16"/>
              </a:cxn>
              <a:cxn ang="0">
                <a:pos x="85" y="21"/>
              </a:cxn>
              <a:cxn ang="0">
                <a:pos x="90" y="29"/>
              </a:cxn>
              <a:cxn ang="0">
                <a:pos x="93" y="69"/>
              </a:cxn>
            </a:cxnLst>
            <a:rect l="0" t="0" r="r" b="b"/>
            <a:pathLst>
              <a:path w="93" h="89">
                <a:moveTo>
                  <a:pt x="93" y="69"/>
                </a:moveTo>
                <a:lnTo>
                  <a:pt x="91" y="71"/>
                </a:lnTo>
                <a:lnTo>
                  <a:pt x="87" y="72"/>
                </a:lnTo>
                <a:lnTo>
                  <a:pt x="82" y="75"/>
                </a:lnTo>
                <a:lnTo>
                  <a:pt x="75" y="79"/>
                </a:lnTo>
                <a:lnTo>
                  <a:pt x="66" y="82"/>
                </a:lnTo>
                <a:lnTo>
                  <a:pt x="57" y="85"/>
                </a:lnTo>
                <a:lnTo>
                  <a:pt x="48" y="88"/>
                </a:lnTo>
                <a:lnTo>
                  <a:pt x="39" y="88"/>
                </a:lnTo>
                <a:lnTo>
                  <a:pt x="37" y="89"/>
                </a:lnTo>
                <a:lnTo>
                  <a:pt x="32" y="89"/>
                </a:lnTo>
                <a:lnTo>
                  <a:pt x="25" y="88"/>
                </a:lnTo>
                <a:lnTo>
                  <a:pt x="18" y="85"/>
                </a:lnTo>
                <a:lnTo>
                  <a:pt x="10" y="82"/>
                </a:lnTo>
                <a:lnTo>
                  <a:pt x="5" y="75"/>
                </a:lnTo>
                <a:lnTo>
                  <a:pt x="0" y="66"/>
                </a:lnTo>
                <a:lnTo>
                  <a:pt x="0" y="52"/>
                </a:lnTo>
                <a:lnTo>
                  <a:pt x="0" y="50"/>
                </a:lnTo>
                <a:lnTo>
                  <a:pt x="1" y="46"/>
                </a:lnTo>
                <a:lnTo>
                  <a:pt x="4" y="39"/>
                </a:lnTo>
                <a:lnTo>
                  <a:pt x="8" y="31"/>
                </a:lnTo>
                <a:lnTo>
                  <a:pt x="11" y="23"/>
                </a:lnTo>
                <a:lnTo>
                  <a:pt x="17" y="14"/>
                </a:lnTo>
                <a:lnTo>
                  <a:pt x="20" y="7"/>
                </a:lnTo>
                <a:lnTo>
                  <a:pt x="27" y="0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4" y="1"/>
                </a:lnTo>
                <a:lnTo>
                  <a:pt x="38" y="1"/>
                </a:lnTo>
                <a:lnTo>
                  <a:pt x="43" y="3"/>
                </a:lnTo>
                <a:lnTo>
                  <a:pt x="49" y="3"/>
                </a:lnTo>
                <a:lnTo>
                  <a:pt x="57" y="3"/>
                </a:lnTo>
                <a:lnTo>
                  <a:pt x="57" y="4"/>
                </a:lnTo>
                <a:lnTo>
                  <a:pt x="61" y="4"/>
                </a:lnTo>
                <a:lnTo>
                  <a:pt x="64" y="5"/>
                </a:lnTo>
                <a:lnTo>
                  <a:pt x="70" y="7"/>
                </a:lnTo>
                <a:lnTo>
                  <a:pt x="75" y="11"/>
                </a:lnTo>
                <a:lnTo>
                  <a:pt x="80" y="16"/>
                </a:lnTo>
                <a:lnTo>
                  <a:pt x="85" y="21"/>
                </a:lnTo>
                <a:lnTo>
                  <a:pt x="90" y="29"/>
                </a:lnTo>
                <a:lnTo>
                  <a:pt x="93" y="6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2" name="Freeform 664"/>
          <p:cNvSpPr>
            <a:spLocks noChangeAspect="1"/>
          </p:cNvSpPr>
          <p:nvPr/>
        </p:nvSpPr>
        <p:spPr bwMode="auto">
          <a:xfrm>
            <a:off x="4992554" y="3178583"/>
            <a:ext cx="12728" cy="11054"/>
          </a:xfrm>
          <a:custGeom>
            <a:avLst/>
            <a:gdLst/>
            <a:ahLst/>
            <a:cxnLst>
              <a:cxn ang="0">
                <a:pos x="93" y="69"/>
              </a:cxn>
              <a:cxn ang="0">
                <a:pos x="91" y="71"/>
              </a:cxn>
              <a:cxn ang="0">
                <a:pos x="87" y="72"/>
              </a:cxn>
              <a:cxn ang="0">
                <a:pos x="82" y="75"/>
              </a:cxn>
              <a:cxn ang="0">
                <a:pos x="75" y="79"/>
              </a:cxn>
              <a:cxn ang="0">
                <a:pos x="66" y="82"/>
              </a:cxn>
              <a:cxn ang="0">
                <a:pos x="57" y="85"/>
              </a:cxn>
              <a:cxn ang="0">
                <a:pos x="48" y="88"/>
              </a:cxn>
              <a:cxn ang="0">
                <a:pos x="39" y="88"/>
              </a:cxn>
              <a:cxn ang="0">
                <a:pos x="37" y="89"/>
              </a:cxn>
              <a:cxn ang="0">
                <a:pos x="32" y="89"/>
              </a:cxn>
              <a:cxn ang="0">
                <a:pos x="25" y="88"/>
              </a:cxn>
              <a:cxn ang="0">
                <a:pos x="18" y="85"/>
              </a:cxn>
              <a:cxn ang="0">
                <a:pos x="10" y="82"/>
              </a:cxn>
              <a:cxn ang="0">
                <a:pos x="5" y="75"/>
              </a:cxn>
              <a:cxn ang="0">
                <a:pos x="0" y="66"/>
              </a:cxn>
              <a:cxn ang="0">
                <a:pos x="0" y="52"/>
              </a:cxn>
              <a:cxn ang="0">
                <a:pos x="0" y="50"/>
              </a:cxn>
              <a:cxn ang="0">
                <a:pos x="1" y="46"/>
              </a:cxn>
              <a:cxn ang="0">
                <a:pos x="4" y="39"/>
              </a:cxn>
              <a:cxn ang="0">
                <a:pos x="8" y="31"/>
              </a:cxn>
              <a:cxn ang="0">
                <a:pos x="11" y="23"/>
              </a:cxn>
              <a:cxn ang="0">
                <a:pos x="17" y="14"/>
              </a:cxn>
              <a:cxn ang="0">
                <a:pos x="20" y="7"/>
              </a:cxn>
              <a:cxn ang="0">
                <a:pos x="27" y="0"/>
              </a:cxn>
              <a:cxn ang="0">
                <a:pos x="27" y="1"/>
              </a:cxn>
              <a:cxn ang="0">
                <a:pos x="28" y="1"/>
              </a:cxn>
              <a:cxn ang="0">
                <a:pos x="30" y="1"/>
              </a:cxn>
              <a:cxn ang="0">
                <a:pos x="34" y="1"/>
              </a:cxn>
              <a:cxn ang="0">
                <a:pos x="38" y="1"/>
              </a:cxn>
              <a:cxn ang="0">
                <a:pos x="43" y="3"/>
              </a:cxn>
              <a:cxn ang="0">
                <a:pos x="49" y="3"/>
              </a:cxn>
              <a:cxn ang="0">
                <a:pos x="57" y="3"/>
              </a:cxn>
              <a:cxn ang="0">
                <a:pos x="57" y="4"/>
              </a:cxn>
              <a:cxn ang="0">
                <a:pos x="61" y="4"/>
              </a:cxn>
              <a:cxn ang="0">
                <a:pos x="64" y="5"/>
              </a:cxn>
              <a:cxn ang="0">
                <a:pos x="70" y="7"/>
              </a:cxn>
              <a:cxn ang="0">
                <a:pos x="75" y="11"/>
              </a:cxn>
              <a:cxn ang="0">
                <a:pos x="80" y="16"/>
              </a:cxn>
              <a:cxn ang="0">
                <a:pos x="85" y="21"/>
              </a:cxn>
              <a:cxn ang="0">
                <a:pos x="90" y="29"/>
              </a:cxn>
              <a:cxn ang="0">
                <a:pos x="93" y="69"/>
              </a:cxn>
              <a:cxn ang="0">
                <a:pos x="93" y="69"/>
              </a:cxn>
            </a:cxnLst>
            <a:rect l="0" t="0" r="r" b="b"/>
            <a:pathLst>
              <a:path w="93" h="89">
                <a:moveTo>
                  <a:pt x="93" y="69"/>
                </a:moveTo>
                <a:lnTo>
                  <a:pt x="91" y="71"/>
                </a:lnTo>
                <a:lnTo>
                  <a:pt x="87" y="72"/>
                </a:lnTo>
                <a:lnTo>
                  <a:pt x="82" y="75"/>
                </a:lnTo>
                <a:lnTo>
                  <a:pt x="75" y="79"/>
                </a:lnTo>
                <a:lnTo>
                  <a:pt x="66" y="82"/>
                </a:lnTo>
                <a:lnTo>
                  <a:pt x="57" y="85"/>
                </a:lnTo>
                <a:lnTo>
                  <a:pt x="48" y="88"/>
                </a:lnTo>
                <a:lnTo>
                  <a:pt x="39" y="88"/>
                </a:lnTo>
                <a:lnTo>
                  <a:pt x="37" y="89"/>
                </a:lnTo>
                <a:lnTo>
                  <a:pt x="32" y="89"/>
                </a:lnTo>
                <a:lnTo>
                  <a:pt x="25" y="88"/>
                </a:lnTo>
                <a:lnTo>
                  <a:pt x="18" y="85"/>
                </a:lnTo>
                <a:lnTo>
                  <a:pt x="10" y="82"/>
                </a:lnTo>
                <a:lnTo>
                  <a:pt x="5" y="75"/>
                </a:lnTo>
                <a:lnTo>
                  <a:pt x="0" y="66"/>
                </a:lnTo>
                <a:lnTo>
                  <a:pt x="0" y="52"/>
                </a:lnTo>
                <a:lnTo>
                  <a:pt x="0" y="50"/>
                </a:lnTo>
                <a:lnTo>
                  <a:pt x="1" y="46"/>
                </a:lnTo>
                <a:lnTo>
                  <a:pt x="4" y="39"/>
                </a:lnTo>
                <a:lnTo>
                  <a:pt x="8" y="31"/>
                </a:lnTo>
                <a:lnTo>
                  <a:pt x="11" y="23"/>
                </a:lnTo>
                <a:lnTo>
                  <a:pt x="17" y="14"/>
                </a:lnTo>
                <a:lnTo>
                  <a:pt x="20" y="7"/>
                </a:lnTo>
                <a:lnTo>
                  <a:pt x="27" y="0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4" y="1"/>
                </a:lnTo>
                <a:lnTo>
                  <a:pt x="38" y="1"/>
                </a:lnTo>
                <a:lnTo>
                  <a:pt x="43" y="3"/>
                </a:lnTo>
                <a:lnTo>
                  <a:pt x="49" y="3"/>
                </a:lnTo>
                <a:lnTo>
                  <a:pt x="57" y="3"/>
                </a:lnTo>
                <a:lnTo>
                  <a:pt x="57" y="4"/>
                </a:lnTo>
                <a:lnTo>
                  <a:pt x="61" y="4"/>
                </a:lnTo>
                <a:lnTo>
                  <a:pt x="64" y="5"/>
                </a:lnTo>
                <a:lnTo>
                  <a:pt x="70" y="7"/>
                </a:lnTo>
                <a:lnTo>
                  <a:pt x="75" y="11"/>
                </a:lnTo>
                <a:lnTo>
                  <a:pt x="80" y="16"/>
                </a:lnTo>
                <a:lnTo>
                  <a:pt x="85" y="21"/>
                </a:lnTo>
                <a:lnTo>
                  <a:pt x="90" y="29"/>
                </a:lnTo>
                <a:lnTo>
                  <a:pt x="93" y="69"/>
                </a:lnTo>
                <a:lnTo>
                  <a:pt x="93" y="6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3" name="Freeform 665"/>
          <p:cNvSpPr>
            <a:spLocks noChangeAspect="1"/>
          </p:cNvSpPr>
          <p:nvPr/>
        </p:nvSpPr>
        <p:spPr bwMode="auto">
          <a:xfrm>
            <a:off x="5011646" y="3177913"/>
            <a:ext cx="12728" cy="11389"/>
          </a:xfrm>
          <a:custGeom>
            <a:avLst/>
            <a:gdLst/>
            <a:ahLst/>
            <a:cxnLst>
              <a:cxn ang="0">
                <a:pos x="92" y="71"/>
              </a:cxn>
              <a:cxn ang="0">
                <a:pos x="89" y="72"/>
              </a:cxn>
              <a:cxn ang="0">
                <a:pos x="85" y="74"/>
              </a:cxn>
              <a:cxn ang="0">
                <a:pos x="80" y="77"/>
              </a:cxn>
              <a:cxn ang="0">
                <a:pos x="73" y="81"/>
              </a:cxn>
              <a:cxn ang="0">
                <a:pos x="64" y="84"/>
              </a:cxn>
              <a:cxn ang="0">
                <a:pos x="55" y="87"/>
              </a:cxn>
              <a:cxn ang="0">
                <a:pos x="46" y="90"/>
              </a:cxn>
              <a:cxn ang="0">
                <a:pos x="38" y="90"/>
              </a:cxn>
              <a:cxn ang="0">
                <a:pos x="35" y="91"/>
              </a:cxn>
              <a:cxn ang="0">
                <a:pos x="30" y="91"/>
              </a:cxn>
              <a:cxn ang="0">
                <a:pos x="24" y="90"/>
              </a:cxn>
              <a:cxn ang="0">
                <a:pos x="16" y="87"/>
              </a:cxn>
              <a:cxn ang="0">
                <a:pos x="10" y="84"/>
              </a:cxn>
              <a:cxn ang="0">
                <a:pos x="3" y="77"/>
              </a:cxn>
              <a:cxn ang="0">
                <a:pos x="0" y="68"/>
              </a:cxn>
              <a:cxn ang="0">
                <a:pos x="0" y="53"/>
              </a:cxn>
              <a:cxn ang="0">
                <a:pos x="0" y="52"/>
              </a:cxn>
              <a:cxn ang="0">
                <a:pos x="1" y="49"/>
              </a:cxn>
              <a:cxn ang="0">
                <a:pos x="3" y="42"/>
              </a:cxn>
              <a:cxn ang="0">
                <a:pos x="6" y="35"/>
              </a:cxn>
              <a:cxn ang="0">
                <a:pos x="10" y="27"/>
              </a:cxn>
              <a:cxn ang="0">
                <a:pos x="15" y="19"/>
              </a:cxn>
              <a:cxn ang="0">
                <a:pos x="19" y="13"/>
              </a:cxn>
              <a:cxn ang="0">
                <a:pos x="25" y="6"/>
              </a:cxn>
              <a:cxn ang="0">
                <a:pos x="26" y="6"/>
              </a:cxn>
              <a:cxn ang="0">
                <a:pos x="29" y="4"/>
              </a:cxn>
              <a:cxn ang="0">
                <a:pos x="32" y="3"/>
              </a:cxn>
              <a:cxn ang="0">
                <a:pos x="36" y="1"/>
              </a:cxn>
              <a:cxn ang="0">
                <a:pos x="41" y="0"/>
              </a:cxn>
              <a:cxn ang="0">
                <a:pos x="48" y="0"/>
              </a:cxn>
              <a:cxn ang="0">
                <a:pos x="55" y="0"/>
              </a:cxn>
              <a:cxn ang="0">
                <a:pos x="55" y="1"/>
              </a:cxn>
              <a:cxn ang="0">
                <a:pos x="59" y="1"/>
              </a:cxn>
              <a:cxn ang="0">
                <a:pos x="63" y="4"/>
              </a:cxn>
              <a:cxn ang="0">
                <a:pos x="68" y="7"/>
              </a:cxn>
              <a:cxn ang="0">
                <a:pos x="74" y="10"/>
              </a:cxn>
              <a:cxn ang="0">
                <a:pos x="79" y="16"/>
              </a:cxn>
              <a:cxn ang="0">
                <a:pos x="84" y="23"/>
              </a:cxn>
              <a:cxn ang="0">
                <a:pos x="88" y="30"/>
              </a:cxn>
              <a:cxn ang="0">
                <a:pos x="92" y="71"/>
              </a:cxn>
            </a:cxnLst>
            <a:rect l="0" t="0" r="r" b="b"/>
            <a:pathLst>
              <a:path w="92" h="91">
                <a:moveTo>
                  <a:pt x="92" y="71"/>
                </a:moveTo>
                <a:lnTo>
                  <a:pt x="89" y="72"/>
                </a:lnTo>
                <a:lnTo>
                  <a:pt x="85" y="74"/>
                </a:lnTo>
                <a:lnTo>
                  <a:pt x="80" y="77"/>
                </a:lnTo>
                <a:lnTo>
                  <a:pt x="73" y="81"/>
                </a:lnTo>
                <a:lnTo>
                  <a:pt x="64" y="84"/>
                </a:lnTo>
                <a:lnTo>
                  <a:pt x="55" y="87"/>
                </a:lnTo>
                <a:lnTo>
                  <a:pt x="46" y="90"/>
                </a:lnTo>
                <a:lnTo>
                  <a:pt x="38" y="90"/>
                </a:lnTo>
                <a:lnTo>
                  <a:pt x="35" y="91"/>
                </a:lnTo>
                <a:lnTo>
                  <a:pt x="30" y="91"/>
                </a:lnTo>
                <a:lnTo>
                  <a:pt x="24" y="90"/>
                </a:lnTo>
                <a:lnTo>
                  <a:pt x="16" y="87"/>
                </a:lnTo>
                <a:lnTo>
                  <a:pt x="10" y="84"/>
                </a:lnTo>
                <a:lnTo>
                  <a:pt x="3" y="77"/>
                </a:lnTo>
                <a:lnTo>
                  <a:pt x="0" y="68"/>
                </a:lnTo>
                <a:lnTo>
                  <a:pt x="0" y="53"/>
                </a:lnTo>
                <a:lnTo>
                  <a:pt x="0" y="52"/>
                </a:lnTo>
                <a:lnTo>
                  <a:pt x="1" y="49"/>
                </a:lnTo>
                <a:lnTo>
                  <a:pt x="3" y="42"/>
                </a:lnTo>
                <a:lnTo>
                  <a:pt x="6" y="35"/>
                </a:lnTo>
                <a:lnTo>
                  <a:pt x="10" y="27"/>
                </a:lnTo>
                <a:lnTo>
                  <a:pt x="15" y="19"/>
                </a:lnTo>
                <a:lnTo>
                  <a:pt x="19" y="13"/>
                </a:lnTo>
                <a:lnTo>
                  <a:pt x="25" y="6"/>
                </a:lnTo>
                <a:lnTo>
                  <a:pt x="26" y="6"/>
                </a:lnTo>
                <a:lnTo>
                  <a:pt x="29" y="4"/>
                </a:lnTo>
                <a:lnTo>
                  <a:pt x="32" y="3"/>
                </a:lnTo>
                <a:lnTo>
                  <a:pt x="36" y="1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55" y="1"/>
                </a:lnTo>
                <a:lnTo>
                  <a:pt x="59" y="1"/>
                </a:lnTo>
                <a:lnTo>
                  <a:pt x="63" y="4"/>
                </a:lnTo>
                <a:lnTo>
                  <a:pt x="68" y="7"/>
                </a:lnTo>
                <a:lnTo>
                  <a:pt x="74" y="10"/>
                </a:lnTo>
                <a:lnTo>
                  <a:pt x="79" y="16"/>
                </a:lnTo>
                <a:lnTo>
                  <a:pt x="84" y="23"/>
                </a:lnTo>
                <a:lnTo>
                  <a:pt x="88" y="30"/>
                </a:lnTo>
                <a:lnTo>
                  <a:pt x="92" y="7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4" name="Freeform 666"/>
          <p:cNvSpPr>
            <a:spLocks noChangeAspect="1"/>
          </p:cNvSpPr>
          <p:nvPr/>
        </p:nvSpPr>
        <p:spPr bwMode="auto">
          <a:xfrm>
            <a:off x="5011646" y="3177913"/>
            <a:ext cx="12728" cy="11389"/>
          </a:xfrm>
          <a:custGeom>
            <a:avLst/>
            <a:gdLst/>
            <a:ahLst/>
            <a:cxnLst>
              <a:cxn ang="0">
                <a:pos x="92" y="71"/>
              </a:cxn>
              <a:cxn ang="0">
                <a:pos x="89" y="72"/>
              </a:cxn>
              <a:cxn ang="0">
                <a:pos x="85" y="74"/>
              </a:cxn>
              <a:cxn ang="0">
                <a:pos x="80" y="77"/>
              </a:cxn>
              <a:cxn ang="0">
                <a:pos x="73" y="81"/>
              </a:cxn>
              <a:cxn ang="0">
                <a:pos x="64" y="84"/>
              </a:cxn>
              <a:cxn ang="0">
                <a:pos x="55" y="87"/>
              </a:cxn>
              <a:cxn ang="0">
                <a:pos x="46" y="90"/>
              </a:cxn>
              <a:cxn ang="0">
                <a:pos x="38" y="90"/>
              </a:cxn>
              <a:cxn ang="0">
                <a:pos x="35" y="91"/>
              </a:cxn>
              <a:cxn ang="0">
                <a:pos x="30" y="91"/>
              </a:cxn>
              <a:cxn ang="0">
                <a:pos x="24" y="90"/>
              </a:cxn>
              <a:cxn ang="0">
                <a:pos x="16" y="87"/>
              </a:cxn>
              <a:cxn ang="0">
                <a:pos x="10" y="84"/>
              </a:cxn>
              <a:cxn ang="0">
                <a:pos x="3" y="77"/>
              </a:cxn>
              <a:cxn ang="0">
                <a:pos x="0" y="68"/>
              </a:cxn>
              <a:cxn ang="0">
                <a:pos x="0" y="53"/>
              </a:cxn>
              <a:cxn ang="0">
                <a:pos x="0" y="52"/>
              </a:cxn>
              <a:cxn ang="0">
                <a:pos x="1" y="49"/>
              </a:cxn>
              <a:cxn ang="0">
                <a:pos x="3" y="42"/>
              </a:cxn>
              <a:cxn ang="0">
                <a:pos x="6" y="35"/>
              </a:cxn>
              <a:cxn ang="0">
                <a:pos x="10" y="27"/>
              </a:cxn>
              <a:cxn ang="0">
                <a:pos x="15" y="19"/>
              </a:cxn>
              <a:cxn ang="0">
                <a:pos x="19" y="13"/>
              </a:cxn>
              <a:cxn ang="0">
                <a:pos x="25" y="6"/>
              </a:cxn>
              <a:cxn ang="0">
                <a:pos x="26" y="6"/>
              </a:cxn>
              <a:cxn ang="0">
                <a:pos x="29" y="4"/>
              </a:cxn>
              <a:cxn ang="0">
                <a:pos x="32" y="3"/>
              </a:cxn>
              <a:cxn ang="0">
                <a:pos x="36" y="1"/>
              </a:cxn>
              <a:cxn ang="0">
                <a:pos x="41" y="0"/>
              </a:cxn>
              <a:cxn ang="0">
                <a:pos x="48" y="0"/>
              </a:cxn>
              <a:cxn ang="0">
                <a:pos x="55" y="0"/>
              </a:cxn>
              <a:cxn ang="0">
                <a:pos x="55" y="1"/>
              </a:cxn>
              <a:cxn ang="0">
                <a:pos x="59" y="1"/>
              </a:cxn>
              <a:cxn ang="0">
                <a:pos x="63" y="4"/>
              </a:cxn>
              <a:cxn ang="0">
                <a:pos x="68" y="7"/>
              </a:cxn>
              <a:cxn ang="0">
                <a:pos x="74" y="10"/>
              </a:cxn>
              <a:cxn ang="0">
                <a:pos x="79" y="16"/>
              </a:cxn>
              <a:cxn ang="0">
                <a:pos x="84" y="23"/>
              </a:cxn>
              <a:cxn ang="0">
                <a:pos x="88" y="30"/>
              </a:cxn>
              <a:cxn ang="0">
                <a:pos x="92" y="71"/>
              </a:cxn>
              <a:cxn ang="0">
                <a:pos x="92" y="71"/>
              </a:cxn>
            </a:cxnLst>
            <a:rect l="0" t="0" r="r" b="b"/>
            <a:pathLst>
              <a:path w="92" h="91">
                <a:moveTo>
                  <a:pt x="92" y="71"/>
                </a:moveTo>
                <a:lnTo>
                  <a:pt x="89" y="72"/>
                </a:lnTo>
                <a:lnTo>
                  <a:pt x="85" y="74"/>
                </a:lnTo>
                <a:lnTo>
                  <a:pt x="80" y="77"/>
                </a:lnTo>
                <a:lnTo>
                  <a:pt x="73" y="81"/>
                </a:lnTo>
                <a:lnTo>
                  <a:pt x="64" y="84"/>
                </a:lnTo>
                <a:lnTo>
                  <a:pt x="55" y="87"/>
                </a:lnTo>
                <a:lnTo>
                  <a:pt x="46" y="90"/>
                </a:lnTo>
                <a:lnTo>
                  <a:pt x="38" y="90"/>
                </a:lnTo>
                <a:lnTo>
                  <a:pt x="35" y="91"/>
                </a:lnTo>
                <a:lnTo>
                  <a:pt x="30" y="91"/>
                </a:lnTo>
                <a:lnTo>
                  <a:pt x="24" y="90"/>
                </a:lnTo>
                <a:lnTo>
                  <a:pt x="16" y="87"/>
                </a:lnTo>
                <a:lnTo>
                  <a:pt x="10" y="84"/>
                </a:lnTo>
                <a:lnTo>
                  <a:pt x="3" y="77"/>
                </a:lnTo>
                <a:lnTo>
                  <a:pt x="0" y="68"/>
                </a:lnTo>
                <a:lnTo>
                  <a:pt x="0" y="53"/>
                </a:lnTo>
                <a:lnTo>
                  <a:pt x="0" y="52"/>
                </a:lnTo>
                <a:lnTo>
                  <a:pt x="1" y="49"/>
                </a:lnTo>
                <a:lnTo>
                  <a:pt x="3" y="42"/>
                </a:lnTo>
                <a:lnTo>
                  <a:pt x="6" y="35"/>
                </a:lnTo>
                <a:lnTo>
                  <a:pt x="10" y="27"/>
                </a:lnTo>
                <a:lnTo>
                  <a:pt x="15" y="19"/>
                </a:lnTo>
                <a:lnTo>
                  <a:pt x="19" y="13"/>
                </a:lnTo>
                <a:lnTo>
                  <a:pt x="25" y="6"/>
                </a:lnTo>
                <a:lnTo>
                  <a:pt x="26" y="6"/>
                </a:lnTo>
                <a:lnTo>
                  <a:pt x="29" y="4"/>
                </a:lnTo>
                <a:lnTo>
                  <a:pt x="32" y="3"/>
                </a:lnTo>
                <a:lnTo>
                  <a:pt x="36" y="1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55" y="1"/>
                </a:lnTo>
                <a:lnTo>
                  <a:pt x="59" y="1"/>
                </a:lnTo>
                <a:lnTo>
                  <a:pt x="63" y="4"/>
                </a:lnTo>
                <a:lnTo>
                  <a:pt x="68" y="7"/>
                </a:lnTo>
                <a:lnTo>
                  <a:pt x="74" y="10"/>
                </a:lnTo>
                <a:lnTo>
                  <a:pt x="79" y="16"/>
                </a:lnTo>
                <a:lnTo>
                  <a:pt x="84" y="23"/>
                </a:lnTo>
                <a:lnTo>
                  <a:pt x="88" y="30"/>
                </a:lnTo>
                <a:lnTo>
                  <a:pt x="92" y="71"/>
                </a:lnTo>
                <a:lnTo>
                  <a:pt x="92" y="7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5" name="Freeform 667"/>
          <p:cNvSpPr>
            <a:spLocks noChangeAspect="1"/>
          </p:cNvSpPr>
          <p:nvPr/>
        </p:nvSpPr>
        <p:spPr bwMode="auto">
          <a:xfrm>
            <a:off x="5028392" y="3178583"/>
            <a:ext cx="13063" cy="8374"/>
          </a:xfrm>
          <a:custGeom>
            <a:avLst/>
            <a:gdLst/>
            <a:ahLst/>
            <a:cxnLst>
              <a:cxn ang="0">
                <a:pos x="95" y="56"/>
              </a:cxn>
              <a:cxn ang="0">
                <a:pos x="92" y="58"/>
              </a:cxn>
              <a:cxn ang="0">
                <a:pos x="88" y="59"/>
              </a:cxn>
              <a:cxn ang="0">
                <a:pos x="83" y="60"/>
              </a:cxn>
              <a:cxn ang="0">
                <a:pos x="76" y="63"/>
              </a:cxn>
              <a:cxn ang="0">
                <a:pos x="67" y="66"/>
              </a:cxn>
              <a:cxn ang="0">
                <a:pos x="58" y="68"/>
              </a:cxn>
              <a:cxn ang="0">
                <a:pos x="49" y="69"/>
              </a:cxn>
              <a:cxn ang="0">
                <a:pos x="40" y="69"/>
              </a:cxn>
              <a:cxn ang="0">
                <a:pos x="38" y="69"/>
              </a:cxn>
              <a:cxn ang="0">
                <a:pos x="33" y="69"/>
              </a:cxn>
              <a:cxn ang="0">
                <a:pos x="27" y="69"/>
              </a:cxn>
              <a:cxn ang="0">
                <a:pos x="19" y="66"/>
              </a:cxn>
              <a:cxn ang="0">
                <a:pos x="11" y="63"/>
              </a:cxn>
              <a:cxn ang="0">
                <a:pos x="5" y="59"/>
              </a:cxn>
              <a:cxn ang="0">
                <a:pos x="1" y="52"/>
              </a:cxn>
              <a:cxn ang="0">
                <a:pos x="0" y="43"/>
              </a:cxn>
              <a:cxn ang="0">
                <a:pos x="0" y="42"/>
              </a:cxn>
              <a:cxn ang="0">
                <a:pos x="1" y="39"/>
              </a:cxn>
              <a:cxn ang="0">
                <a:pos x="4" y="33"/>
              </a:cxn>
              <a:cxn ang="0">
                <a:pos x="8" y="26"/>
              </a:cxn>
              <a:cxn ang="0">
                <a:pos x="11" y="18"/>
              </a:cxn>
              <a:cxn ang="0">
                <a:pos x="16" y="11"/>
              </a:cxn>
              <a:cxn ang="0">
                <a:pos x="22" y="5"/>
              </a:cxn>
              <a:cxn ang="0">
                <a:pos x="28" y="0"/>
              </a:cxn>
              <a:cxn ang="0">
                <a:pos x="29" y="0"/>
              </a:cxn>
              <a:cxn ang="0">
                <a:pos x="32" y="0"/>
              </a:cxn>
              <a:cxn ang="0">
                <a:pos x="35" y="0"/>
              </a:cxn>
              <a:cxn ang="0">
                <a:pos x="39" y="0"/>
              </a:cxn>
              <a:cxn ang="0">
                <a:pos x="44" y="0"/>
              </a:cxn>
              <a:cxn ang="0">
                <a:pos x="51" y="0"/>
              </a:cxn>
              <a:cxn ang="0">
                <a:pos x="58" y="0"/>
              </a:cxn>
              <a:cxn ang="0">
                <a:pos x="58" y="1"/>
              </a:cxn>
              <a:cxn ang="0">
                <a:pos x="62" y="3"/>
              </a:cxn>
              <a:cxn ang="0">
                <a:pos x="66" y="5"/>
              </a:cxn>
              <a:cxn ang="0">
                <a:pos x="71" y="8"/>
              </a:cxn>
              <a:cxn ang="0">
                <a:pos x="76" y="13"/>
              </a:cxn>
              <a:cxn ang="0">
                <a:pos x="81" y="17"/>
              </a:cxn>
              <a:cxn ang="0">
                <a:pos x="86" y="23"/>
              </a:cxn>
              <a:cxn ang="0">
                <a:pos x="91" y="29"/>
              </a:cxn>
              <a:cxn ang="0">
                <a:pos x="95" y="56"/>
              </a:cxn>
            </a:cxnLst>
            <a:rect l="0" t="0" r="r" b="b"/>
            <a:pathLst>
              <a:path w="95" h="69">
                <a:moveTo>
                  <a:pt x="95" y="56"/>
                </a:moveTo>
                <a:lnTo>
                  <a:pt x="92" y="58"/>
                </a:lnTo>
                <a:lnTo>
                  <a:pt x="88" y="59"/>
                </a:lnTo>
                <a:lnTo>
                  <a:pt x="83" y="60"/>
                </a:lnTo>
                <a:lnTo>
                  <a:pt x="76" y="63"/>
                </a:lnTo>
                <a:lnTo>
                  <a:pt x="67" y="66"/>
                </a:lnTo>
                <a:lnTo>
                  <a:pt x="58" y="68"/>
                </a:lnTo>
                <a:lnTo>
                  <a:pt x="49" y="69"/>
                </a:lnTo>
                <a:lnTo>
                  <a:pt x="40" y="69"/>
                </a:lnTo>
                <a:lnTo>
                  <a:pt x="38" y="69"/>
                </a:lnTo>
                <a:lnTo>
                  <a:pt x="33" y="69"/>
                </a:lnTo>
                <a:lnTo>
                  <a:pt x="27" y="69"/>
                </a:lnTo>
                <a:lnTo>
                  <a:pt x="19" y="66"/>
                </a:lnTo>
                <a:lnTo>
                  <a:pt x="11" y="63"/>
                </a:lnTo>
                <a:lnTo>
                  <a:pt x="5" y="59"/>
                </a:lnTo>
                <a:lnTo>
                  <a:pt x="1" y="52"/>
                </a:lnTo>
                <a:lnTo>
                  <a:pt x="0" y="43"/>
                </a:lnTo>
                <a:lnTo>
                  <a:pt x="0" y="42"/>
                </a:lnTo>
                <a:lnTo>
                  <a:pt x="1" y="39"/>
                </a:lnTo>
                <a:lnTo>
                  <a:pt x="4" y="33"/>
                </a:lnTo>
                <a:lnTo>
                  <a:pt x="8" y="26"/>
                </a:lnTo>
                <a:lnTo>
                  <a:pt x="11" y="18"/>
                </a:lnTo>
                <a:lnTo>
                  <a:pt x="16" y="11"/>
                </a:lnTo>
                <a:lnTo>
                  <a:pt x="22" y="5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5" y="0"/>
                </a:lnTo>
                <a:lnTo>
                  <a:pt x="39" y="0"/>
                </a:lnTo>
                <a:lnTo>
                  <a:pt x="44" y="0"/>
                </a:lnTo>
                <a:lnTo>
                  <a:pt x="51" y="0"/>
                </a:lnTo>
                <a:lnTo>
                  <a:pt x="58" y="0"/>
                </a:lnTo>
                <a:lnTo>
                  <a:pt x="58" y="1"/>
                </a:lnTo>
                <a:lnTo>
                  <a:pt x="62" y="3"/>
                </a:lnTo>
                <a:lnTo>
                  <a:pt x="66" y="5"/>
                </a:lnTo>
                <a:lnTo>
                  <a:pt x="71" y="8"/>
                </a:lnTo>
                <a:lnTo>
                  <a:pt x="76" y="13"/>
                </a:lnTo>
                <a:lnTo>
                  <a:pt x="81" y="17"/>
                </a:lnTo>
                <a:lnTo>
                  <a:pt x="86" y="23"/>
                </a:lnTo>
                <a:lnTo>
                  <a:pt x="91" y="29"/>
                </a:lnTo>
                <a:lnTo>
                  <a:pt x="95" y="5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6" name="Freeform 668"/>
          <p:cNvSpPr>
            <a:spLocks noChangeAspect="1"/>
          </p:cNvSpPr>
          <p:nvPr/>
        </p:nvSpPr>
        <p:spPr bwMode="auto">
          <a:xfrm>
            <a:off x="5028392" y="3178583"/>
            <a:ext cx="13063" cy="8374"/>
          </a:xfrm>
          <a:custGeom>
            <a:avLst/>
            <a:gdLst/>
            <a:ahLst/>
            <a:cxnLst>
              <a:cxn ang="0">
                <a:pos x="95" y="56"/>
              </a:cxn>
              <a:cxn ang="0">
                <a:pos x="92" y="58"/>
              </a:cxn>
              <a:cxn ang="0">
                <a:pos x="88" y="59"/>
              </a:cxn>
              <a:cxn ang="0">
                <a:pos x="83" y="60"/>
              </a:cxn>
              <a:cxn ang="0">
                <a:pos x="76" y="63"/>
              </a:cxn>
              <a:cxn ang="0">
                <a:pos x="67" y="66"/>
              </a:cxn>
              <a:cxn ang="0">
                <a:pos x="58" y="68"/>
              </a:cxn>
              <a:cxn ang="0">
                <a:pos x="49" y="69"/>
              </a:cxn>
              <a:cxn ang="0">
                <a:pos x="40" y="69"/>
              </a:cxn>
              <a:cxn ang="0">
                <a:pos x="38" y="69"/>
              </a:cxn>
              <a:cxn ang="0">
                <a:pos x="33" y="69"/>
              </a:cxn>
              <a:cxn ang="0">
                <a:pos x="27" y="69"/>
              </a:cxn>
              <a:cxn ang="0">
                <a:pos x="19" y="66"/>
              </a:cxn>
              <a:cxn ang="0">
                <a:pos x="11" y="63"/>
              </a:cxn>
              <a:cxn ang="0">
                <a:pos x="5" y="59"/>
              </a:cxn>
              <a:cxn ang="0">
                <a:pos x="1" y="52"/>
              </a:cxn>
              <a:cxn ang="0">
                <a:pos x="0" y="43"/>
              </a:cxn>
              <a:cxn ang="0">
                <a:pos x="0" y="42"/>
              </a:cxn>
              <a:cxn ang="0">
                <a:pos x="1" y="39"/>
              </a:cxn>
              <a:cxn ang="0">
                <a:pos x="4" y="33"/>
              </a:cxn>
              <a:cxn ang="0">
                <a:pos x="8" y="26"/>
              </a:cxn>
              <a:cxn ang="0">
                <a:pos x="11" y="18"/>
              </a:cxn>
              <a:cxn ang="0">
                <a:pos x="16" y="11"/>
              </a:cxn>
              <a:cxn ang="0">
                <a:pos x="22" y="5"/>
              </a:cxn>
              <a:cxn ang="0">
                <a:pos x="28" y="0"/>
              </a:cxn>
              <a:cxn ang="0">
                <a:pos x="29" y="0"/>
              </a:cxn>
              <a:cxn ang="0">
                <a:pos x="32" y="0"/>
              </a:cxn>
              <a:cxn ang="0">
                <a:pos x="35" y="0"/>
              </a:cxn>
              <a:cxn ang="0">
                <a:pos x="39" y="0"/>
              </a:cxn>
              <a:cxn ang="0">
                <a:pos x="44" y="0"/>
              </a:cxn>
              <a:cxn ang="0">
                <a:pos x="51" y="0"/>
              </a:cxn>
              <a:cxn ang="0">
                <a:pos x="58" y="0"/>
              </a:cxn>
              <a:cxn ang="0">
                <a:pos x="58" y="1"/>
              </a:cxn>
              <a:cxn ang="0">
                <a:pos x="62" y="3"/>
              </a:cxn>
              <a:cxn ang="0">
                <a:pos x="66" y="5"/>
              </a:cxn>
              <a:cxn ang="0">
                <a:pos x="71" y="8"/>
              </a:cxn>
              <a:cxn ang="0">
                <a:pos x="76" y="13"/>
              </a:cxn>
              <a:cxn ang="0">
                <a:pos x="81" y="17"/>
              </a:cxn>
              <a:cxn ang="0">
                <a:pos x="86" y="23"/>
              </a:cxn>
              <a:cxn ang="0">
                <a:pos x="91" y="29"/>
              </a:cxn>
              <a:cxn ang="0">
                <a:pos x="95" y="56"/>
              </a:cxn>
              <a:cxn ang="0">
                <a:pos x="95" y="56"/>
              </a:cxn>
            </a:cxnLst>
            <a:rect l="0" t="0" r="r" b="b"/>
            <a:pathLst>
              <a:path w="95" h="69">
                <a:moveTo>
                  <a:pt x="95" y="56"/>
                </a:moveTo>
                <a:lnTo>
                  <a:pt x="92" y="58"/>
                </a:lnTo>
                <a:lnTo>
                  <a:pt x="88" y="59"/>
                </a:lnTo>
                <a:lnTo>
                  <a:pt x="83" y="60"/>
                </a:lnTo>
                <a:lnTo>
                  <a:pt x="76" y="63"/>
                </a:lnTo>
                <a:lnTo>
                  <a:pt x="67" y="66"/>
                </a:lnTo>
                <a:lnTo>
                  <a:pt x="58" y="68"/>
                </a:lnTo>
                <a:lnTo>
                  <a:pt x="49" y="69"/>
                </a:lnTo>
                <a:lnTo>
                  <a:pt x="40" y="69"/>
                </a:lnTo>
                <a:lnTo>
                  <a:pt x="38" y="69"/>
                </a:lnTo>
                <a:lnTo>
                  <a:pt x="33" y="69"/>
                </a:lnTo>
                <a:lnTo>
                  <a:pt x="27" y="69"/>
                </a:lnTo>
                <a:lnTo>
                  <a:pt x="19" y="66"/>
                </a:lnTo>
                <a:lnTo>
                  <a:pt x="11" y="63"/>
                </a:lnTo>
                <a:lnTo>
                  <a:pt x="5" y="59"/>
                </a:lnTo>
                <a:lnTo>
                  <a:pt x="1" y="52"/>
                </a:lnTo>
                <a:lnTo>
                  <a:pt x="0" y="43"/>
                </a:lnTo>
                <a:lnTo>
                  <a:pt x="0" y="42"/>
                </a:lnTo>
                <a:lnTo>
                  <a:pt x="1" y="39"/>
                </a:lnTo>
                <a:lnTo>
                  <a:pt x="4" y="33"/>
                </a:lnTo>
                <a:lnTo>
                  <a:pt x="8" y="26"/>
                </a:lnTo>
                <a:lnTo>
                  <a:pt x="11" y="18"/>
                </a:lnTo>
                <a:lnTo>
                  <a:pt x="16" y="11"/>
                </a:lnTo>
                <a:lnTo>
                  <a:pt x="22" y="5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5" y="0"/>
                </a:lnTo>
                <a:lnTo>
                  <a:pt x="39" y="0"/>
                </a:lnTo>
                <a:lnTo>
                  <a:pt x="44" y="0"/>
                </a:lnTo>
                <a:lnTo>
                  <a:pt x="51" y="0"/>
                </a:lnTo>
                <a:lnTo>
                  <a:pt x="58" y="0"/>
                </a:lnTo>
                <a:lnTo>
                  <a:pt x="58" y="1"/>
                </a:lnTo>
                <a:lnTo>
                  <a:pt x="62" y="3"/>
                </a:lnTo>
                <a:lnTo>
                  <a:pt x="66" y="5"/>
                </a:lnTo>
                <a:lnTo>
                  <a:pt x="71" y="8"/>
                </a:lnTo>
                <a:lnTo>
                  <a:pt x="76" y="13"/>
                </a:lnTo>
                <a:lnTo>
                  <a:pt x="81" y="17"/>
                </a:lnTo>
                <a:lnTo>
                  <a:pt x="86" y="23"/>
                </a:lnTo>
                <a:lnTo>
                  <a:pt x="91" y="29"/>
                </a:lnTo>
                <a:lnTo>
                  <a:pt x="95" y="56"/>
                </a:lnTo>
                <a:lnTo>
                  <a:pt x="95" y="56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7" name="Freeform 669"/>
          <p:cNvSpPr>
            <a:spLocks noChangeAspect="1"/>
          </p:cNvSpPr>
          <p:nvPr/>
        </p:nvSpPr>
        <p:spPr bwMode="auto">
          <a:xfrm>
            <a:off x="5045474" y="3178583"/>
            <a:ext cx="14402" cy="8039"/>
          </a:xfrm>
          <a:custGeom>
            <a:avLst/>
            <a:gdLst/>
            <a:ahLst/>
            <a:cxnLst>
              <a:cxn ang="0">
                <a:pos x="93" y="52"/>
              </a:cxn>
              <a:cxn ang="0">
                <a:pos x="91" y="53"/>
              </a:cxn>
              <a:cxn ang="0">
                <a:pos x="87" y="55"/>
              </a:cxn>
              <a:cxn ang="0">
                <a:pos x="82" y="56"/>
              </a:cxn>
              <a:cxn ang="0">
                <a:pos x="74" y="59"/>
              </a:cxn>
              <a:cxn ang="0">
                <a:pos x="66" y="60"/>
              </a:cxn>
              <a:cxn ang="0">
                <a:pos x="57" y="63"/>
              </a:cxn>
              <a:cxn ang="0">
                <a:pos x="48" y="65"/>
              </a:cxn>
              <a:cxn ang="0">
                <a:pos x="39" y="65"/>
              </a:cxn>
              <a:cxn ang="0">
                <a:pos x="37" y="65"/>
              </a:cxn>
              <a:cxn ang="0">
                <a:pos x="32" y="65"/>
              </a:cxn>
              <a:cxn ang="0">
                <a:pos x="25" y="63"/>
              </a:cxn>
              <a:cxn ang="0">
                <a:pos x="18" y="62"/>
              </a:cxn>
              <a:cxn ang="0">
                <a:pos x="10" y="59"/>
              </a:cxn>
              <a:cxn ang="0">
                <a:pos x="5" y="55"/>
              </a:cxn>
              <a:cxn ang="0">
                <a:pos x="0" y="49"/>
              </a:cxn>
              <a:cxn ang="0">
                <a:pos x="0" y="40"/>
              </a:cxn>
              <a:cxn ang="0">
                <a:pos x="0" y="37"/>
              </a:cxn>
              <a:cxn ang="0">
                <a:pos x="1" y="33"/>
              </a:cxn>
              <a:cxn ang="0">
                <a:pos x="3" y="29"/>
              </a:cxn>
              <a:cxn ang="0">
                <a:pos x="5" y="24"/>
              </a:cxn>
              <a:cxn ang="0">
                <a:pos x="9" y="18"/>
              </a:cxn>
              <a:cxn ang="0">
                <a:pos x="13" y="14"/>
              </a:cxn>
              <a:cxn ang="0">
                <a:pos x="18" y="10"/>
              </a:cxn>
              <a:cxn ang="0">
                <a:pos x="19" y="10"/>
              </a:cxn>
              <a:cxn ang="0">
                <a:pos x="21" y="8"/>
              </a:cxn>
              <a:cxn ang="0">
                <a:pos x="28" y="7"/>
              </a:cxn>
              <a:cxn ang="0">
                <a:pos x="34" y="5"/>
              </a:cxn>
              <a:cxn ang="0">
                <a:pos x="42" y="3"/>
              </a:cxn>
              <a:cxn ang="0">
                <a:pos x="49" y="1"/>
              </a:cxn>
              <a:cxn ang="0">
                <a:pos x="58" y="1"/>
              </a:cxn>
              <a:cxn ang="0">
                <a:pos x="66" y="0"/>
              </a:cxn>
              <a:cxn ang="0">
                <a:pos x="67" y="1"/>
              </a:cxn>
              <a:cxn ang="0">
                <a:pos x="69" y="1"/>
              </a:cxn>
              <a:cxn ang="0">
                <a:pos x="74" y="1"/>
              </a:cxn>
              <a:cxn ang="0">
                <a:pos x="81" y="3"/>
              </a:cxn>
              <a:cxn ang="0">
                <a:pos x="87" y="4"/>
              </a:cxn>
              <a:cxn ang="0">
                <a:pos x="93" y="8"/>
              </a:cxn>
              <a:cxn ang="0">
                <a:pos x="98" y="13"/>
              </a:cxn>
              <a:cxn ang="0">
                <a:pos x="103" y="17"/>
              </a:cxn>
              <a:cxn ang="0">
                <a:pos x="93" y="52"/>
              </a:cxn>
            </a:cxnLst>
            <a:rect l="0" t="0" r="r" b="b"/>
            <a:pathLst>
              <a:path w="103" h="65">
                <a:moveTo>
                  <a:pt x="93" y="52"/>
                </a:moveTo>
                <a:lnTo>
                  <a:pt x="91" y="53"/>
                </a:lnTo>
                <a:lnTo>
                  <a:pt x="87" y="55"/>
                </a:lnTo>
                <a:lnTo>
                  <a:pt x="82" y="56"/>
                </a:lnTo>
                <a:lnTo>
                  <a:pt x="74" y="59"/>
                </a:lnTo>
                <a:lnTo>
                  <a:pt x="66" y="60"/>
                </a:lnTo>
                <a:lnTo>
                  <a:pt x="57" y="63"/>
                </a:lnTo>
                <a:lnTo>
                  <a:pt x="48" y="65"/>
                </a:lnTo>
                <a:lnTo>
                  <a:pt x="39" y="65"/>
                </a:lnTo>
                <a:lnTo>
                  <a:pt x="37" y="65"/>
                </a:lnTo>
                <a:lnTo>
                  <a:pt x="32" y="65"/>
                </a:lnTo>
                <a:lnTo>
                  <a:pt x="25" y="63"/>
                </a:lnTo>
                <a:lnTo>
                  <a:pt x="18" y="62"/>
                </a:lnTo>
                <a:lnTo>
                  <a:pt x="10" y="59"/>
                </a:lnTo>
                <a:lnTo>
                  <a:pt x="5" y="55"/>
                </a:lnTo>
                <a:lnTo>
                  <a:pt x="0" y="49"/>
                </a:lnTo>
                <a:lnTo>
                  <a:pt x="0" y="40"/>
                </a:lnTo>
                <a:lnTo>
                  <a:pt x="0" y="37"/>
                </a:lnTo>
                <a:lnTo>
                  <a:pt x="1" y="33"/>
                </a:lnTo>
                <a:lnTo>
                  <a:pt x="3" y="29"/>
                </a:lnTo>
                <a:lnTo>
                  <a:pt x="5" y="24"/>
                </a:lnTo>
                <a:lnTo>
                  <a:pt x="9" y="18"/>
                </a:lnTo>
                <a:lnTo>
                  <a:pt x="13" y="14"/>
                </a:lnTo>
                <a:lnTo>
                  <a:pt x="18" y="10"/>
                </a:lnTo>
                <a:lnTo>
                  <a:pt x="19" y="10"/>
                </a:lnTo>
                <a:lnTo>
                  <a:pt x="21" y="8"/>
                </a:lnTo>
                <a:lnTo>
                  <a:pt x="28" y="7"/>
                </a:lnTo>
                <a:lnTo>
                  <a:pt x="34" y="5"/>
                </a:lnTo>
                <a:lnTo>
                  <a:pt x="42" y="3"/>
                </a:lnTo>
                <a:lnTo>
                  <a:pt x="49" y="1"/>
                </a:lnTo>
                <a:lnTo>
                  <a:pt x="58" y="1"/>
                </a:lnTo>
                <a:lnTo>
                  <a:pt x="66" y="0"/>
                </a:lnTo>
                <a:lnTo>
                  <a:pt x="67" y="1"/>
                </a:lnTo>
                <a:lnTo>
                  <a:pt x="69" y="1"/>
                </a:lnTo>
                <a:lnTo>
                  <a:pt x="74" y="1"/>
                </a:lnTo>
                <a:lnTo>
                  <a:pt x="81" y="3"/>
                </a:lnTo>
                <a:lnTo>
                  <a:pt x="87" y="4"/>
                </a:lnTo>
                <a:lnTo>
                  <a:pt x="93" y="8"/>
                </a:lnTo>
                <a:lnTo>
                  <a:pt x="98" y="13"/>
                </a:lnTo>
                <a:lnTo>
                  <a:pt x="103" y="17"/>
                </a:lnTo>
                <a:lnTo>
                  <a:pt x="93" y="5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8" name="Freeform 670"/>
          <p:cNvSpPr>
            <a:spLocks noChangeAspect="1"/>
          </p:cNvSpPr>
          <p:nvPr/>
        </p:nvSpPr>
        <p:spPr bwMode="auto">
          <a:xfrm>
            <a:off x="5045474" y="3178583"/>
            <a:ext cx="14402" cy="8039"/>
          </a:xfrm>
          <a:custGeom>
            <a:avLst/>
            <a:gdLst/>
            <a:ahLst/>
            <a:cxnLst>
              <a:cxn ang="0">
                <a:pos x="93" y="52"/>
              </a:cxn>
              <a:cxn ang="0">
                <a:pos x="91" y="53"/>
              </a:cxn>
              <a:cxn ang="0">
                <a:pos x="87" y="55"/>
              </a:cxn>
              <a:cxn ang="0">
                <a:pos x="82" y="56"/>
              </a:cxn>
              <a:cxn ang="0">
                <a:pos x="74" y="59"/>
              </a:cxn>
              <a:cxn ang="0">
                <a:pos x="66" y="60"/>
              </a:cxn>
              <a:cxn ang="0">
                <a:pos x="57" y="63"/>
              </a:cxn>
              <a:cxn ang="0">
                <a:pos x="48" y="65"/>
              </a:cxn>
              <a:cxn ang="0">
                <a:pos x="39" y="65"/>
              </a:cxn>
              <a:cxn ang="0">
                <a:pos x="37" y="65"/>
              </a:cxn>
              <a:cxn ang="0">
                <a:pos x="32" y="65"/>
              </a:cxn>
              <a:cxn ang="0">
                <a:pos x="25" y="63"/>
              </a:cxn>
              <a:cxn ang="0">
                <a:pos x="18" y="62"/>
              </a:cxn>
              <a:cxn ang="0">
                <a:pos x="10" y="59"/>
              </a:cxn>
              <a:cxn ang="0">
                <a:pos x="5" y="55"/>
              </a:cxn>
              <a:cxn ang="0">
                <a:pos x="0" y="49"/>
              </a:cxn>
              <a:cxn ang="0">
                <a:pos x="0" y="40"/>
              </a:cxn>
              <a:cxn ang="0">
                <a:pos x="0" y="37"/>
              </a:cxn>
              <a:cxn ang="0">
                <a:pos x="1" y="33"/>
              </a:cxn>
              <a:cxn ang="0">
                <a:pos x="3" y="29"/>
              </a:cxn>
              <a:cxn ang="0">
                <a:pos x="5" y="24"/>
              </a:cxn>
              <a:cxn ang="0">
                <a:pos x="9" y="18"/>
              </a:cxn>
              <a:cxn ang="0">
                <a:pos x="13" y="14"/>
              </a:cxn>
              <a:cxn ang="0">
                <a:pos x="18" y="10"/>
              </a:cxn>
              <a:cxn ang="0">
                <a:pos x="19" y="10"/>
              </a:cxn>
              <a:cxn ang="0">
                <a:pos x="21" y="8"/>
              </a:cxn>
              <a:cxn ang="0">
                <a:pos x="28" y="7"/>
              </a:cxn>
              <a:cxn ang="0">
                <a:pos x="34" y="5"/>
              </a:cxn>
              <a:cxn ang="0">
                <a:pos x="42" y="3"/>
              </a:cxn>
              <a:cxn ang="0">
                <a:pos x="49" y="1"/>
              </a:cxn>
              <a:cxn ang="0">
                <a:pos x="58" y="1"/>
              </a:cxn>
              <a:cxn ang="0">
                <a:pos x="66" y="0"/>
              </a:cxn>
              <a:cxn ang="0">
                <a:pos x="67" y="1"/>
              </a:cxn>
              <a:cxn ang="0">
                <a:pos x="69" y="1"/>
              </a:cxn>
              <a:cxn ang="0">
                <a:pos x="74" y="1"/>
              </a:cxn>
              <a:cxn ang="0">
                <a:pos x="81" y="3"/>
              </a:cxn>
              <a:cxn ang="0">
                <a:pos x="87" y="4"/>
              </a:cxn>
              <a:cxn ang="0">
                <a:pos x="93" y="8"/>
              </a:cxn>
              <a:cxn ang="0">
                <a:pos x="98" y="13"/>
              </a:cxn>
              <a:cxn ang="0">
                <a:pos x="103" y="17"/>
              </a:cxn>
              <a:cxn ang="0">
                <a:pos x="93" y="52"/>
              </a:cxn>
              <a:cxn ang="0">
                <a:pos x="93" y="52"/>
              </a:cxn>
            </a:cxnLst>
            <a:rect l="0" t="0" r="r" b="b"/>
            <a:pathLst>
              <a:path w="103" h="65">
                <a:moveTo>
                  <a:pt x="93" y="52"/>
                </a:moveTo>
                <a:lnTo>
                  <a:pt x="91" y="53"/>
                </a:lnTo>
                <a:lnTo>
                  <a:pt x="87" y="55"/>
                </a:lnTo>
                <a:lnTo>
                  <a:pt x="82" y="56"/>
                </a:lnTo>
                <a:lnTo>
                  <a:pt x="74" y="59"/>
                </a:lnTo>
                <a:lnTo>
                  <a:pt x="66" y="60"/>
                </a:lnTo>
                <a:lnTo>
                  <a:pt x="57" y="63"/>
                </a:lnTo>
                <a:lnTo>
                  <a:pt x="48" y="65"/>
                </a:lnTo>
                <a:lnTo>
                  <a:pt x="39" y="65"/>
                </a:lnTo>
                <a:lnTo>
                  <a:pt x="37" y="65"/>
                </a:lnTo>
                <a:lnTo>
                  <a:pt x="32" y="65"/>
                </a:lnTo>
                <a:lnTo>
                  <a:pt x="25" y="63"/>
                </a:lnTo>
                <a:lnTo>
                  <a:pt x="18" y="62"/>
                </a:lnTo>
                <a:lnTo>
                  <a:pt x="10" y="59"/>
                </a:lnTo>
                <a:lnTo>
                  <a:pt x="5" y="55"/>
                </a:lnTo>
                <a:lnTo>
                  <a:pt x="0" y="49"/>
                </a:lnTo>
                <a:lnTo>
                  <a:pt x="0" y="40"/>
                </a:lnTo>
                <a:lnTo>
                  <a:pt x="0" y="37"/>
                </a:lnTo>
                <a:lnTo>
                  <a:pt x="1" y="33"/>
                </a:lnTo>
                <a:lnTo>
                  <a:pt x="3" y="29"/>
                </a:lnTo>
                <a:lnTo>
                  <a:pt x="5" y="24"/>
                </a:lnTo>
                <a:lnTo>
                  <a:pt x="9" y="18"/>
                </a:lnTo>
                <a:lnTo>
                  <a:pt x="13" y="14"/>
                </a:lnTo>
                <a:lnTo>
                  <a:pt x="18" y="10"/>
                </a:lnTo>
                <a:lnTo>
                  <a:pt x="19" y="10"/>
                </a:lnTo>
                <a:lnTo>
                  <a:pt x="21" y="8"/>
                </a:lnTo>
                <a:lnTo>
                  <a:pt x="28" y="7"/>
                </a:lnTo>
                <a:lnTo>
                  <a:pt x="34" y="5"/>
                </a:lnTo>
                <a:lnTo>
                  <a:pt x="42" y="3"/>
                </a:lnTo>
                <a:lnTo>
                  <a:pt x="49" y="1"/>
                </a:lnTo>
                <a:lnTo>
                  <a:pt x="58" y="1"/>
                </a:lnTo>
                <a:lnTo>
                  <a:pt x="66" y="0"/>
                </a:lnTo>
                <a:lnTo>
                  <a:pt x="67" y="1"/>
                </a:lnTo>
                <a:lnTo>
                  <a:pt x="69" y="1"/>
                </a:lnTo>
                <a:lnTo>
                  <a:pt x="74" y="1"/>
                </a:lnTo>
                <a:lnTo>
                  <a:pt x="81" y="3"/>
                </a:lnTo>
                <a:lnTo>
                  <a:pt x="87" y="4"/>
                </a:lnTo>
                <a:lnTo>
                  <a:pt x="93" y="8"/>
                </a:lnTo>
                <a:lnTo>
                  <a:pt x="98" y="13"/>
                </a:lnTo>
                <a:lnTo>
                  <a:pt x="103" y="17"/>
                </a:lnTo>
                <a:lnTo>
                  <a:pt x="93" y="52"/>
                </a:lnTo>
                <a:lnTo>
                  <a:pt x="93" y="52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19" name="Freeform 671"/>
          <p:cNvSpPr>
            <a:spLocks noChangeAspect="1"/>
          </p:cNvSpPr>
          <p:nvPr/>
        </p:nvSpPr>
        <p:spPr bwMode="auto">
          <a:xfrm>
            <a:off x="5062891" y="3178583"/>
            <a:ext cx="14067" cy="7035"/>
          </a:xfrm>
          <a:custGeom>
            <a:avLst/>
            <a:gdLst/>
            <a:ahLst/>
            <a:cxnLst>
              <a:cxn ang="0">
                <a:pos x="93" y="42"/>
              </a:cxn>
              <a:cxn ang="0">
                <a:pos x="91" y="43"/>
              </a:cxn>
              <a:cxn ang="0">
                <a:pos x="87" y="44"/>
              </a:cxn>
              <a:cxn ang="0">
                <a:pos x="82" y="46"/>
              </a:cxn>
              <a:cxn ang="0">
                <a:pos x="74" y="49"/>
              </a:cxn>
              <a:cxn ang="0">
                <a:pos x="65" y="52"/>
              </a:cxn>
              <a:cxn ang="0">
                <a:pos x="56" y="53"/>
              </a:cxn>
              <a:cxn ang="0">
                <a:pos x="48" y="55"/>
              </a:cxn>
              <a:cxn ang="0">
                <a:pos x="39" y="55"/>
              </a:cxn>
              <a:cxn ang="0">
                <a:pos x="36" y="55"/>
              </a:cxn>
              <a:cxn ang="0">
                <a:pos x="31" y="55"/>
              </a:cxn>
              <a:cxn ang="0">
                <a:pos x="25" y="55"/>
              </a:cxn>
              <a:cxn ang="0">
                <a:pos x="17" y="52"/>
              </a:cxn>
              <a:cxn ang="0">
                <a:pos x="10" y="49"/>
              </a:cxn>
              <a:cxn ang="0">
                <a:pos x="5" y="44"/>
              </a:cxn>
              <a:cxn ang="0">
                <a:pos x="0" y="39"/>
              </a:cxn>
              <a:cxn ang="0">
                <a:pos x="0" y="30"/>
              </a:cxn>
              <a:cxn ang="0">
                <a:pos x="0" y="29"/>
              </a:cxn>
              <a:cxn ang="0">
                <a:pos x="1" y="26"/>
              </a:cxn>
              <a:cxn ang="0">
                <a:pos x="3" y="23"/>
              </a:cxn>
              <a:cxn ang="0">
                <a:pos x="5" y="20"/>
              </a:cxn>
              <a:cxn ang="0">
                <a:pos x="8" y="16"/>
              </a:cxn>
              <a:cxn ang="0">
                <a:pos x="12" y="11"/>
              </a:cxn>
              <a:cxn ang="0">
                <a:pos x="19" y="7"/>
              </a:cxn>
              <a:cxn ang="0">
                <a:pos x="20" y="7"/>
              </a:cxn>
              <a:cxn ang="0">
                <a:pos x="24" y="7"/>
              </a:cxn>
              <a:cxn ang="0">
                <a:pos x="29" y="5"/>
              </a:cxn>
              <a:cxn ang="0">
                <a:pos x="36" y="4"/>
              </a:cxn>
              <a:cxn ang="0">
                <a:pos x="44" y="3"/>
              </a:cxn>
              <a:cxn ang="0">
                <a:pos x="53" y="1"/>
              </a:cxn>
              <a:cxn ang="0">
                <a:pos x="60" y="0"/>
              </a:cxn>
              <a:cxn ang="0">
                <a:pos x="69" y="0"/>
              </a:cxn>
              <a:cxn ang="0">
                <a:pos x="73" y="0"/>
              </a:cxn>
              <a:cxn ang="0">
                <a:pos x="77" y="0"/>
              </a:cxn>
              <a:cxn ang="0">
                <a:pos x="83" y="1"/>
              </a:cxn>
              <a:cxn ang="0">
                <a:pos x="88" y="3"/>
              </a:cxn>
              <a:cxn ang="0">
                <a:pos x="94" y="5"/>
              </a:cxn>
              <a:cxn ang="0">
                <a:pos x="99" y="10"/>
              </a:cxn>
              <a:cxn ang="0">
                <a:pos x="103" y="14"/>
              </a:cxn>
              <a:cxn ang="0">
                <a:pos x="93" y="42"/>
              </a:cxn>
            </a:cxnLst>
            <a:rect l="0" t="0" r="r" b="b"/>
            <a:pathLst>
              <a:path w="103" h="55">
                <a:moveTo>
                  <a:pt x="93" y="42"/>
                </a:moveTo>
                <a:lnTo>
                  <a:pt x="91" y="43"/>
                </a:lnTo>
                <a:lnTo>
                  <a:pt x="87" y="44"/>
                </a:lnTo>
                <a:lnTo>
                  <a:pt x="82" y="46"/>
                </a:lnTo>
                <a:lnTo>
                  <a:pt x="74" y="49"/>
                </a:lnTo>
                <a:lnTo>
                  <a:pt x="65" y="52"/>
                </a:lnTo>
                <a:lnTo>
                  <a:pt x="56" y="53"/>
                </a:lnTo>
                <a:lnTo>
                  <a:pt x="48" y="55"/>
                </a:lnTo>
                <a:lnTo>
                  <a:pt x="39" y="55"/>
                </a:lnTo>
                <a:lnTo>
                  <a:pt x="36" y="55"/>
                </a:lnTo>
                <a:lnTo>
                  <a:pt x="31" y="55"/>
                </a:lnTo>
                <a:lnTo>
                  <a:pt x="25" y="55"/>
                </a:lnTo>
                <a:lnTo>
                  <a:pt x="17" y="52"/>
                </a:lnTo>
                <a:lnTo>
                  <a:pt x="10" y="49"/>
                </a:lnTo>
                <a:lnTo>
                  <a:pt x="5" y="44"/>
                </a:lnTo>
                <a:lnTo>
                  <a:pt x="0" y="39"/>
                </a:lnTo>
                <a:lnTo>
                  <a:pt x="0" y="30"/>
                </a:lnTo>
                <a:lnTo>
                  <a:pt x="0" y="29"/>
                </a:lnTo>
                <a:lnTo>
                  <a:pt x="1" y="26"/>
                </a:lnTo>
                <a:lnTo>
                  <a:pt x="3" y="23"/>
                </a:lnTo>
                <a:lnTo>
                  <a:pt x="5" y="20"/>
                </a:lnTo>
                <a:lnTo>
                  <a:pt x="8" y="16"/>
                </a:lnTo>
                <a:lnTo>
                  <a:pt x="12" y="11"/>
                </a:lnTo>
                <a:lnTo>
                  <a:pt x="19" y="7"/>
                </a:lnTo>
                <a:lnTo>
                  <a:pt x="20" y="7"/>
                </a:lnTo>
                <a:lnTo>
                  <a:pt x="24" y="7"/>
                </a:lnTo>
                <a:lnTo>
                  <a:pt x="29" y="5"/>
                </a:lnTo>
                <a:lnTo>
                  <a:pt x="36" y="4"/>
                </a:lnTo>
                <a:lnTo>
                  <a:pt x="44" y="3"/>
                </a:lnTo>
                <a:lnTo>
                  <a:pt x="53" y="1"/>
                </a:lnTo>
                <a:lnTo>
                  <a:pt x="60" y="0"/>
                </a:lnTo>
                <a:lnTo>
                  <a:pt x="69" y="0"/>
                </a:lnTo>
                <a:lnTo>
                  <a:pt x="73" y="0"/>
                </a:lnTo>
                <a:lnTo>
                  <a:pt x="77" y="0"/>
                </a:lnTo>
                <a:lnTo>
                  <a:pt x="83" y="1"/>
                </a:lnTo>
                <a:lnTo>
                  <a:pt x="88" y="3"/>
                </a:lnTo>
                <a:lnTo>
                  <a:pt x="94" y="5"/>
                </a:lnTo>
                <a:lnTo>
                  <a:pt x="99" y="10"/>
                </a:lnTo>
                <a:lnTo>
                  <a:pt x="103" y="14"/>
                </a:lnTo>
                <a:lnTo>
                  <a:pt x="93" y="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0" name="Freeform 672"/>
          <p:cNvSpPr>
            <a:spLocks noChangeAspect="1"/>
          </p:cNvSpPr>
          <p:nvPr/>
        </p:nvSpPr>
        <p:spPr bwMode="auto">
          <a:xfrm>
            <a:off x="5062891" y="3178583"/>
            <a:ext cx="14067" cy="7035"/>
          </a:xfrm>
          <a:custGeom>
            <a:avLst/>
            <a:gdLst/>
            <a:ahLst/>
            <a:cxnLst>
              <a:cxn ang="0">
                <a:pos x="93" y="42"/>
              </a:cxn>
              <a:cxn ang="0">
                <a:pos x="91" y="43"/>
              </a:cxn>
              <a:cxn ang="0">
                <a:pos x="87" y="44"/>
              </a:cxn>
              <a:cxn ang="0">
                <a:pos x="82" y="46"/>
              </a:cxn>
              <a:cxn ang="0">
                <a:pos x="74" y="49"/>
              </a:cxn>
              <a:cxn ang="0">
                <a:pos x="65" y="52"/>
              </a:cxn>
              <a:cxn ang="0">
                <a:pos x="56" y="53"/>
              </a:cxn>
              <a:cxn ang="0">
                <a:pos x="48" y="55"/>
              </a:cxn>
              <a:cxn ang="0">
                <a:pos x="39" y="55"/>
              </a:cxn>
              <a:cxn ang="0">
                <a:pos x="36" y="55"/>
              </a:cxn>
              <a:cxn ang="0">
                <a:pos x="31" y="55"/>
              </a:cxn>
              <a:cxn ang="0">
                <a:pos x="25" y="55"/>
              </a:cxn>
              <a:cxn ang="0">
                <a:pos x="17" y="52"/>
              </a:cxn>
              <a:cxn ang="0">
                <a:pos x="10" y="49"/>
              </a:cxn>
              <a:cxn ang="0">
                <a:pos x="5" y="44"/>
              </a:cxn>
              <a:cxn ang="0">
                <a:pos x="0" y="39"/>
              </a:cxn>
              <a:cxn ang="0">
                <a:pos x="0" y="30"/>
              </a:cxn>
              <a:cxn ang="0">
                <a:pos x="0" y="29"/>
              </a:cxn>
              <a:cxn ang="0">
                <a:pos x="1" y="26"/>
              </a:cxn>
              <a:cxn ang="0">
                <a:pos x="3" y="23"/>
              </a:cxn>
              <a:cxn ang="0">
                <a:pos x="5" y="20"/>
              </a:cxn>
              <a:cxn ang="0">
                <a:pos x="8" y="16"/>
              </a:cxn>
              <a:cxn ang="0">
                <a:pos x="12" y="11"/>
              </a:cxn>
              <a:cxn ang="0">
                <a:pos x="19" y="7"/>
              </a:cxn>
              <a:cxn ang="0">
                <a:pos x="20" y="7"/>
              </a:cxn>
              <a:cxn ang="0">
                <a:pos x="24" y="7"/>
              </a:cxn>
              <a:cxn ang="0">
                <a:pos x="29" y="5"/>
              </a:cxn>
              <a:cxn ang="0">
                <a:pos x="36" y="4"/>
              </a:cxn>
              <a:cxn ang="0">
                <a:pos x="44" y="3"/>
              </a:cxn>
              <a:cxn ang="0">
                <a:pos x="53" y="1"/>
              </a:cxn>
              <a:cxn ang="0">
                <a:pos x="60" y="0"/>
              </a:cxn>
              <a:cxn ang="0">
                <a:pos x="69" y="0"/>
              </a:cxn>
              <a:cxn ang="0">
                <a:pos x="73" y="0"/>
              </a:cxn>
              <a:cxn ang="0">
                <a:pos x="77" y="0"/>
              </a:cxn>
              <a:cxn ang="0">
                <a:pos x="83" y="1"/>
              </a:cxn>
              <a:cxn ang="0">
                <a:pos x="88" y="3"/>
              </a:cxn>
              <a:cxn ang="0">
                <a:pos x="94" y="5"/>
              </a:cxn>
              <a:cxn ang="0">
                <a:pos x="99" y="10"/>
              </a:cxn>
              <a:cxn ang="0">
                <a:pos x="103" y="14"/>
              </a:cxn>
              <a:cxn ang="0">
                <a:pos x="93" y="42"/>
              </a:cxn>
              <a:cxn ang="0">
                <a:pos x="93" y="42"/>
              </a:cxn>
            </a:cxnLst>
            <a:rect l="0" t="0" r="r" b="b"/>
            <a:pathLst>
              <a:path w="103" h="55">
                <a:moveTo>
                  <a:pt x="93" y="42"/>
                </a:moveTo>
                <a:lnTo>
                  <a:pt x="91" y="43"/>
                </a:lnTo>
                <a:lnTo>
                  <a:pt x="87" y="44"/>
                </a:lnTo>
                <a:lnTo>
                  <a:pt x="82" y="46"/>
                </a:lnTo>
                <a:lnTo>
                  <a:pt x="74" y="49"/>
                </a:lnTo>
                <a:lnTo>
                  <a:pt x="65" y="52"/>
                </a:lnTo>
                <a:lnTo>
                  <a:pt x="56" y="53"/>
                </a:lnTo>
                <a:lnTo>
                  <a:pt x="48" y="55"/>
                </a:lnTo>
                <a:lnTo>
                  <a:pt x="39" y="55"/>
                </a:lnTo>
                <a:lnTo>
                  <a:pt x="36" y="55"/>
                </a:lnTo>
                <a:lnTo>
                  <a:pt x="31" y="55"/>
                </a:lnTo>
                <a:lnTo>
                  <a:pt x="25" y="55"/>
                </a:lnTo>
                <a:lnTo>
                  <a:pt x="17" y="52"/>
                </a:lnTo>
                <a:lnTo>
                  <a:pt x="10" y="49"/>
                </a:lnTo>
                <a:lnTo>
                  <a:pt x="5" y="44"/>
                </a:lnTo>
                <a:lnTo>
                  <a:pt x="0" y="39"/>
                </a:lnTo>
                <a:lnTo>
                  <a:pt x="0" y="30"/>
                </a:lnTo>
                <a:lnTo>
                  <a:pt x="0" y="29"/>
                </a:lnTo>
                <a:lnTo>
                  <a:pt x="1" y="26"/>
                </a:lnTo>
                <a:lnTo>
                  <a:pt x="3" y="23"/>
                </a:lnTo>
                <a:lnTo>
                  <a:pt x="5" y="20"/>
                </a:lnTo>
                <a:lnTo>
                  <a:pt x="8" y="16"/>
                </a:lnTo>
                <a:lnTo>
                  <a:pt x="12" y="11"/>
                </a:lnTo>
                <a:lnTo>
                  <a:pt x="19" y="7"/>
                </a:lnTo>
                <a:lnTo>
                  <a:pt x="20" y="7"/>
                </a:lnTo>
                <a:lnTo>
                  <a:pt x="24" y="7"/>
                </a:lnTo>
                <a:lnTo>
                  <a:pt x="29" y="5"/>
                </a:lnTo>
                <a:lnTo>
                  <a:pt x="36" y="4"/>
                </a:lnTo>
                <a:lnTo>
                  <a:pt x="44" y="3"/>
                </a:lnTo>
                <a:lnTo>
                  <a:pt x="53" y="1"/>
                </a:lnTo>
                <a:lnTo>
                  <a:pt x="60" y="0"/>
                </a:lnTo>
                <a:lnTo>
                  <a:pt x="69" y="0"/>
                </a:lnTo>
                <a:lnTo>
                  <a:pt x="73" y="0"/>
                </a:lnTo>
                <a:lnTo>
                  <a:pt x="77" y="0"/>
                </a:lnTo>
                <a:lnTo>
                  <a:pt x="83" y="1"/>
                </a:lnTo>
                <a:lnTo>
                  <a:pt x="88" y="3"/>
                </a:lnTo>
                <a:lnTo>
                  <a:pt x="94" y="5"/>
                </a:lnTo>
                <a:lnTo>
                  <a:pt x="99" y="10"/>
                </a:lnTo>
                <a:lnTo>
                  <a:pt x="103" y="14"/>
                </a:lnTo>
                <a:lnTo>
                  <a:pt x="93" y="42"/>
                </a:lnTo>
                <a:lnTo>
                  <a:pt x="93" y="42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1" name="Freeform 673"/>
          <p:cNvSpPr>
            <a:spLocks noChangeAspect="1"/>
          </p:cNvSpPr>
          <p:nvPr/>
        </p:nvSpPr>
        <p:spPr bwMode="auto">
          <a:xfrm>
            <a:off x="5079973" y="3177578"/>
            <a:ext cx="15407" cy="5695"/>
          </a:xfrm>
          <a:custGeom>
            <a:avLst/>
            <a:gdLst/>
            <a:ahLst/>
            <a:cxnLst>
              <a:cxn ang="0">
                <a:pos x="93" y="40"/>
              </a:cxn>
              <a:cxn ang="0">
                <a:pos x="92" y="42"/>
              </a:cxn>
              <a:cxn ang="0">
                <a:pos x="88" y="42"/>
              </a:cxn>
              <a:cxn ang="0">
                <a:pos x="83" y="42"/>
              </a:cxn>
              <a:cxn ang="0">
                <a:pos x="76" y="43"/>
              </a:cxn>
              <a:cxn ang="0">
                <a:pos x="68" y="45"/>
              </a:cxn>
              <a:cxn ang="0">
                <a:pos x="60" y="45"/>
              </a:cxn>
              <a:cxn ang="0">
                <a:pos x="52" y="45"/>
              </a:cxn>
              <a:cxn ang="0">
                <a:pos x="44" y="45"/>
              </a:cxn>
              <a:cxn ang="0">
                <a:pos x="41" y="46"/>
              </a:cxn>
              <a:cxn ang="0">
                <a:pos x="36" y="46"/>
              </a:cxn>
              <a:cxn ang="0">
                <a:pos x="29" y="48"/>
              </a:cxn>
              <a:cxn ang="0">
                <a:pos x="20" y="46"/>
              </a:cxn>
              <a:cxn ang="0">
                <a:pos x="12" y="45"/>
              </a:cxn>
              <a:cxn ang="0">
                <a:pos x="5" y="42"/>
              </a:cxn>
              <a:cxn ang="0">
                <a:pos x="0" y="38"/>
              </a:cxn>
              <a:cxn ang="0">
                <a:pos x="0" y="29"/>
              </a:cxn>
              <a:cxn ang="0">
                <a:pos x="0" y="27"/>
              </a:cxn>
              <a:cxn ang="0">
                <a:pos x="1" y="25"/>
              </a:cxn>
              <a:cxn ang="0">
                <a:pos x="2" y="22"/>
              </a:cxn>
              <a:cxn ang="0">
                <a:pos x="5" y="19"/>
              </a:cxn>
              <a:cxn ang="0">
                <a:pos x="9" y="14"/>
              </a:cxn>
              <a:cxn ang="0">
                <a:pos x="12" y="10"/>
              </a:cxn>
              <a:cxn ang="0">
                <a:pos x="18" y="6"/>
              </a:cxn>
              <a:cxn ang="0">
                <a:pos x="19" y="6"/>
              </a:cxn>
              <a:cxn ang="0">
                <a:pos x="23" y="6"/>
              </a:cxn>
              <a:cxn ang="0">
                <a:pos x="29" y="4"/>
              </a:cxn>
              <a:cxn ang="0">
                <a:pos x="35" y="3"/>
              </a:cxn>
              <a:cxn ang="0">
                <a:pos x="44" y="1"/>
              </a:cxn>
              <a:cxn ang="0">
                <a:pos x="53" y="1"/>
              </a:cxn>
              <a:cxn ang="0">
                <a:pos x="60" y="0"/>
              </a:cxn>
              <a:cxn ang="0">
                <a:pos x="69" y="0"/>
              </a:cxn>
              <a:cxn ang="0">
                <a:pos x="70" y="0"/>
              </a:cxn>
              <a:cxn ang="0">
                <a:pos x="74" y="0"/>
              </a:cxn>
              <a:cxn ang="0">
                <a:pos x="81" y="0"/>
              </a:cxn>
              <a:cxn ang="0">
                <a:pos x="87" y="0"/>
              </a:cxn>
              <a:cxn ang="0">
                <a:pos x="94" y="1"/>
              </a:cxn>
              <a:cxn ang="0">
                <a:pos x="102" y="4"/>
              </a:cxn>
              <a:cxn ang="0">
                <a:pos x="107" y="9"/>
              </a:cxn>
              <a:cxn ang="0">
                <a:pos x="112" y="13"/>
              </a:cxn>
              <a:cxn ang="0">
                <a:pos x="93" y="40"/>
              </a:cxn>
            </a:cxnLst>
            <a:rect l="0" t="0" r="r" b="b"/>
            <a:pathLst>
              <a:path w="112" h="48">
                <a:moveTo>
                  <a:pt x="93" y="40"/>
                </a:moveTo>
                <a:lnTo>
                  <a:pt x="92" y="42"/>
                </a:lnTo>
                <a:lnTo>
                  <a:pt x="88" y="42"/>
                </a:lnTo>
                <a:lnTo>
                  <a:pt x="83" y="42"/>
                </a:lnTo>
                <a:lnTo>
                  <a:pt x="76" y="43"/>
                </a:lnTo>
                <a:lnTo>
                  <a:pt x="68" y="45"/>
                </a:lnTo>
                <a:lnTo>
                  <a:pt x="60" y="45"/>
                </a:lnTo>
                <a:lnTo>
                  <a:pt x="52" y="45"/>
                </a:lnTo>
                <a:lnTo>
                  <a:pt x="44" y="45"/>
                </a:lnTo>
                <a:lnTo>
                  <a:pt x="41" y="46"/>
                </a:lnTo>
                <a:lnTo>
                  <a:pt x="36" y="46"/>
                </a:lnTo>
                <a:lnTo>
                  <a:pt x="29" y="48"/>
                </a:lnTo>
                <a:lnTo>
                  <a:pt x="20" y="46"/>
                </a:lnTo>
                <a:lnTo>
                  <a:pt x="12" y="45"/>
                </a:lnTo>
                <a:lnTo>
                  <a:pt x="5" y="42"/>
                </a:lnTo>
                <a:lnTo>
                  <a:pt x="0" y="38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2"/>
                </a:lnTo>
                <a:lnTo>
                  <a:pt x="5" y="19"/>
                </a:lnTo>
                <a:lnTo>
                  <a:pt x="9" y="14"/>
                </a:lnTo>
                <a:lnTo>
                  <a:pt x="12" y="10"/>
                </a:lnTo>
                <a:lnTo>
                  <a:pt x="18" y="6"/>
                </a:lnTo>
                <a:lnTo>
                  <a:pt x="19" y="6"/>
                </a:lnTo>
                <a:lnTo>
                  <a:pt x="23" y="6"/>
                </a:lnTo>
                <a:lnTo>
                  <a:pt x="29" y="4"/>
                </a:lnTo>
                <a:lnTo>
                  <a:pt x="35" y="3"/>
                </a:lnTo>
                <a:lnTo>
                  <a:pt x="44" y="1"/>
                </a:lnTo>
                <a:lnTo>
                  <a:pt x="53" y="1"/>
                </a:lnTo>
                <a:lnTo>
                  <a:pt x="60" y="0"/>
                </a:lnTo>
                <a:lnTo>
                  <a:pt x="69" y="0"/>
                </a:lnTo>
                <a:lnTo>
                  <a:pt x="70" y="0"/>
                </a:lnTo>
                <a:lnTo>
                  <a:pt x="74" y="0"/>
                </a:lnTo>
                <a:lnTo>
                  <a:pt x="81" y="0"/>
                </a:lnTo>
                <a:lnTo>
                  <a:pt x="87" y="0"/>
                </a:lnTo>
                <a:lnTo>
                  <a:pt x="94" y="1"/>
                </a:lnTo>
                <a:lnTo>
                  <a:pt x="102" y="4"/>
                </a:lnTo>
                <a:lnTo>
                  <a:pt x="107" y="9"/>
                </a:lnTo>
                <a:lnTo>
                  <a:pt x="112" y="13"/>
                </a:lnTo>
                <a:lnTo>
                  <a:pt x="93" y="4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2" name="Freeform 674"/>
          <p:cNvSpPr>
            <a:spLocks noChangeAspect="1"/>
          </p:cNvSpPr>
          <p:nvPr/>
        </p:nvSpPr>
        <p:spPr bwMode="auto">
          <a:xfrm>
            <a:off x="5079973" y="3177578"/>
            <a:ext cx="15407" cy="5695"/>
          </a:xfrm>
          <a:custGeom>
            <a:avLst/>
            <a:gdLst/>
            <a:ahLst/>
            <a:cxnLst>
              <a:cxn ang="0">
                <a:pos x="93" y="40"/>
              </a:cxn>
              <a:cxn ang="0">
                <a:pos x="92" y="42"/>
              </a:cxn>
              <a:cxn ang="0">
                <a:pos x="88" y="42"/>
              </a:cxn>
              <a:cxn ang="0">
                <a:pos x="83" y="42"/>
              </a:cxn>
              <a:cxn ang="0">
                <a:pos x="76" y="43"/>
              </a:cxn>
              <a:cxn ang="0">
                <a:pos x="68" y="45"/>
              </a:cxn>
              <a:cxn ang="0">
                <a:pos x="60" y="45"/>
              </a:cxn>
              <a:cxn ang="0">
                <a:pos x="52" y="45"/>
              </a:cxn>
              <a:cxn ang="0">
                <a:pos x="44" y="45"/>
              </a:cxn>
              <a:cxn ang="0">
                <a:pos x="41" y="46"/>
              </a:cxn>
              <a:cxn ang="0">
                <a:pos x="36" y="46"/>
              </a:cxn>
              <a:cxn ang="0">
                <a:pos x="29" y="48"/>
              </a:cxn>
              <a:cxn ang="0">
                <a:pos x="20" y="46"/>
              </a:cxn>
              <a:cxn ang="0">
                <a:pos x="12" y="45"/>
              </a:cxn>
              <a:cxn ang="0">
                <a:pos x="5" y="42"/>
              </a:cxn>
              <a:cxn ang="0">
                <a:pos x="0" y="38"/>
              </a:cxn>
              <a:cxn ang="0">
                <a:pos x="0" y="29"/>
              </a:cxn>
              <a:cxn ang="0">
                <a:pos x="0" y="27"/>
              </a:cxn>
              <a:cxn ang="0">
                <a:pos x="1" y="25"/>
              </a:cxn>
              <a:cxn ang="0">
                <a:pos x="2" y="22"/>
              </a:cxn>
              <a:cxn ang="0">
                <a:pos x="5" y="19"/>
              </a:cxn>
              <a:cxn ang="0">
                <a:pos x="9" y="14"/>
              </a:cxn>
              <a:cxn ang="0">
                <a:pos x="12" y="10"/>
              </a:cxn>
              <a:cxn ang="0">
                <a:pos x="18" y="6"/>
              </a:cxn>
              <a:cxn ang="0">
                <a:pos x="19" y="6"/>
              </a:cxn>
              <a:cxn ang="0">
                <a:pos x="23" y="6"/>
              </a:cxn>
              <a:cxn ang="0">
                <a:pos x="29" y="4"/>
              </a:cxn>
              <a:cxn ang="0">
                <a:pos x="35" y="3"/>
              </a:cxn>
              <a:cxn ang="0">
                <a:pos x="44" y="1"/>
              </a:cxn>
              <a:cxn ang="0">
                <a:pos x="53" y="1"/>
              </a:cxn>
              <a:cxn ang="0">
                <a:pos x="60" y="0"/>
              </a:cxn>
              <a:cxn ang="0">
                <a:pos x="69" y="0"/>
              </a:cxn>
              <a:cxn ang="0">
                <a:pos x="70" y="0"/>
              </a:cxn>
              <a:cxn ang="0">
                <a:pos x="74" y="0"/>
              </a:cxn>
              <a:cxn ang="0">
                <a:pos x="81" y="0"/>
              </a:cxn>
              <a:cxn ang="0">
                <a:pos x="87" y="0"/>
              </a:cxn>
              <a:cxn ang="0">
                <a:pos x="94" y="1"/>
              </a:cxn>
              <a:cxn ang="0">
                <a:pos x="102" y="4"/>
              </a:cxn>
              <a:cxn ang="0">
                <a:pos x="107" y="9"/>
              </a:cxn>
              <a:cxn ang="0">
                <a:pos x="112" y="13"/>
              </a:cxn>
              <a:cxn ang="0">
                <a:pos x="93" y="40"/>
              </a:cxn>
              <a:cxn ang="0">
                <a:pos x="93" y="40"/>
              </a:cxn>
            </a:cxnLst>
            <a:rect l="0" t="0" r="r" b="b"/>
            <a:pathLst>
              <a:path w="112" h="48">
                <a:moveTo>
                  <a:pt x="93" y="40"/>
                </a:moveTo>
                <a:lnTo>
                  <a:pt x="92" y="42"/>
                </a:lnTo>
                <a:lnTo>
                  <a:pt x="88" y="42"/>
                </a:lnTo>
                <a:lnTo>
                  <a:pt x="83" y="42"/>
                </a:lnTo>
                <a:lnTo>
                  <a:pt x="76" y="43"/>
                </a:lnTo>
                <a:lnTo>
                  <a:pt x="68" y="45"/>
                </a:lnTo>
                <a:lnTo>
                  <a:pt x="60" y="45"/>
                </a:lnTo>
                <a:lnTo>
                  <a:pt x="52" y="45"/>
                </a:lnTo>
                <a:lnTo>
                  <a:pt x="44" y="45"/>
                </a:lnTo>
                <a:lnTo>
                  <a:pt x="41" y="46"/>
                </a:lnTo>
                <a:lnTo>
                  <a:pt x="36" y="46"/>
                </a:lnTo>
                <a:lnTo>
                  <a:pt x="29" y="48"/>
                </a:lnTo>
                <a:lnTo>
                  <a:pt x="20" y="46"/>
                </a:lnTo>
                <a:lnTo>
                  <a:pt x="12" y="45"/>
                </a:lnTo>
                <a:lnTo>
                  <a:pt x="5" y="42"/>
                </a:lnTo>
                <a:lnTo>
                  <a:pt x="0" y="38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2"/>
                </a:lnTo>
                <a:lnTo>
                  <a:pt x="5" y="19"/>
                </a:lnTo>
                <a:lnTo>
                  <a:pt x="9" y="14"/>
                </a:lnTo>
                <a:lnTo>
                  <a:pt x="12" y="10"/>
                </a:lnTo>
                <a:lnTo>
                  <a:pt x="18" y="6"/>
                </a:lnTo>
                <a:lnTo>
                  <a:pt x="19" y="6"/>
                </a:lnTo>
                <a:lnTo>
                  <a:pt x="23" y="6"/>
                </a:lnTo>
                <a:lnTo>
                  <a:pt x="29" y="4"/>
                </a:lnTo>
                <a:lnTo>
                  <a:pt x="35" y="3"/>
                </a:lnTo>
                <a:lnTo>
                  <a:pt x="44" y="1"/>
                </a:lnTo>
                <a:lnTo>
                  <a:pt x="53" y="1"/>
                </a:lnTo>
                <a:lnTo>
                  <a:pt x="60" y="0"/>
                </a:lnTo>
                <a:lnTo>
                  <a:pt x="69" y="0"/>
                </a:lnTo>
                <a:lnTo>
                  <a:pt x="70" y="0"/>
                </a:lnTo>
                <a:lnTo>
                  <a:pt x="74" y="0"/>
                </a:lnTo>
                <a:lnTo>
                  <a:pt x="81" y="0"/>
                </a:lnTo>
                <a:lnTo>
                  <a:pt x="87" y="0"/>
                </a:lnTo>
                <a:lnTo>
                  <a:pt x="94" y="1"/>
                </a:lnTo>
                <a:lnTo>
                  <a:pt x="102" y="4"/>
                </a:lnTo>
                <a:lnTo>
                  <a:pt x="107" y="9"/>
                </a:lnTo>
                <a:lnTo>
                  <a:pt x="112" y="13"/>
                </a:lnTo>
                <a:lnTo>
                  <a:pt x="93" y="40"/>
                </a:lnTo>
                <a:lnTo>
                  <a:pt x="93" y="40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3" name="Freeform 675"/>
          <p:cNvSpPr>
            <a:spLocks noChangeAspect="1"/>
          </p:cNvSpPr>
          <p:nvPr/>
        </p:nvSpPr>
        <p:spPr bwMode="auto">
          <a:xfrm>
            <a:off x="5099064" y="3174898"/>
            <a:ext cx="15742" cy="6030"/>
          </a:xfrm>
          <a:custGeom>
            <a:avLst/>
            <a:gdLst/>
            <a:ahLst/>
            <a:cxnLst>
              <a:cxn ang="0">
                <a:pos x="92" y="32"/>
              </a:cxn>
              <a:cxn ang="0">
                <a:pos x="91" y="34"/>
              </a:cxn>
              <a:cxn ang="0">
                <a:pos x="87" y="35"/>
              </a:cxn>
              <a:cxn ang="0">
                <a:pos x="82" y="36"/>
              </a:cxn>
              <a:cxn ang="0">
                <a:pos x="76" y="39"/>
              </a:cxn>
              <a:cxn ang="0">
                <a:pos x="68" y="42"/>
              </a:cxn>
              <a:cxn ang="0">
                <a:pos x="60" y="44"/>
              </a:cxn>
              <a:cxn ang="0">
                <a:pos x="52" y="45"/>
              </a:cxn>
              <a:cxn ang="0">
                <a:pos x="44" y="45"/>
              </a:cxn>
              <a:cxn ang="0">
                <a:pos x="42" y="47"/>
              </a:cxn>
              <a:cxn ang="0">
                <a:pos x="36" y="47"/>
              </a:cxn>
              <a:cxn ang="0">
                <a:pos x="29" y="48"/>
              </a:cxn>
              <a:cxn ang="0">
                <a:pos x="21" y="48"/>
              </a:cxn>
              <a:cxn ang="0">
                <a:pos x="13" y="47"/>
              </a:cxn>
              <a:cxn ang="0">
                <a:pos x="6" y="44"/>
              </a:cxn>
              <a:cxn ang="0">
                <a:pos x="1" y="39"/>
              </a:cxn>
              <a:cxn ang="0">
                <a:pos x="0" y="31"/>
              </a:cxn>
              <a:cxn ang="0">
                <a:pos x="0" y="29"/>
              </a:cxn>
              <a:cxn ang="0">
                <a:pos x="1" y="26"/>
              </a:cxn>
              <a:cxn ang="0">
                <a:pos x="4" y="23"/>
              </a:cxn>
              <a:cxn ang="0">
                <a:pos x="6" y="19"/>
              </a:cxn>
              <a:cxn ang="0">
                <a:pos x="10" y="16"/>
              </a:cxn>
              <a:cxn ang="0">
                <a:pos x="14" y="12"/>
              </a:cxn>
              <a:cxn ang="0">
                <a:pos x="19" y="7"/>
              </a:cxn>
              <a:cxn ang="0">
                <a:pos x="20" y="7"/>
              </a:cxn>
              <a:cxn ang="0">
                <a:pos x="24" y="7"/>
              </a:cxn>
              <a:cxn ang="0">
                <a:pos x="29" y="6"/>
              </a:cxn>
              <a:cxn ang="0">
                <a:pos x="36" y="5"/>
              </a:cxn>
              <a:cxn ang="0">
                <a:pos x="44" y="3"/>
              </a:cxn>
              <a:cxn ang="0">
                <a:pos x="53" y="2"/>
              </a:cxn>
              <a:cxn ang="0">
                <a:pos x="60" y="0"/>
              </a:cxn>
              <a:cxn ang="0">
                <a:pos x="69" y="0"/>
              </a:cxn>
              <a:cxn ang="0">
                <a:pos x="71" y="0"/>
              </a:cxn>
              <a:cxn ang="0">
                <a:pos x="74" y="0"/>
              </a:cxn>
              <a:cxn ang="0">
                <a:pos x="81" y="0"/>
              </a:cxn>
              <a:cxn ang="0">
                <a:pos x="87" y="2"/>
              </a:cxn>
              <a:cxn ang="0">
                <a:pos x="95" y="3"/>
              </a:cxn>
              <a:cxn ang="0">
                <a:pos x="102" y="6"/>
              </a:cxn>
              <a:cxn ang="0">
                <a:pos x="107" y="10"/>
              </a:cxn>
              <a:cxn ang="0">
                <a:pos x="112" y="15"/>
              </a:cxn>
              <a:cxn ang="0">
                <a:pos x="92" y="32"/>
              </a:cxn>
            </a:cxnLst>
            <a:rect l="0" t="0" r="r" b="b"/>
            <a:pathLst>
              <a:path w="112" h="48">
                <a:moveTo>
                  <a:pt x="92" y="32"/>
                </a:moveTo>
                <a:lnTo>
                  <a:pt x="91" y="34"/>
                </a:lnTo>
                <a:lnTo>
                  <a:pt x="87" y="35"/>
                </a:lnTo>
                <a:lnTo>
                  <a:pt x="82" y="36"/>
                </a:lnTo>
                <a:lnTo>
                  <a:pt x="76" y="39"/>
                </a:lnTo>
                <a:lnTo>
                  <a:pt x="68" y="42"/>
                </a:lnTo>
                <a:lnTo>
                  <a:pt x="60" y="44"/>
                </a:lnTo>
                <a:lnTo>
                  <a:pt x="52" y="45"/>
                </a:lnTo>
                <a:lnTo>
                  <a:pt x="44" y="45"/>
                </a:lnTo>
                <a:lnTo>
                  <a:pt x="42" y="47"/>
                </a:lnTo>
                <a:lnTo>
                  <a:pt x="36" y="47"/>
                </a:lnTo>
                <a:lnTo>
                  <a:pt x="29" y="48"/>
                </a:lnTo>
                <a:lnTo>
                  <a:pt x="21" y="48"/>
                </a:lnTo>
                <a:lnTo>
                  <a:pt x="13" y="47"/>
                </a:lnTo>
                <a:lnTo>
                  <a:pt x="6" y="44"/>
                </a:lnTo>
                <a:lnTo>
                  <a:pt x="1" y="39"/>
                </a:lnTo>
                <a:lnTo>
                  <a:pt x="0" y="31"/>
                </a:lnTo>
                <a:lnTo>
                  <a:pt x="0" y="29"/>
                </a:lnTo>
                <a:lnTo>
                  <a:pt x="1" y="26"/>
                </a:lnTo>
                <a:lnTo>
                  <a:pt x="4" y="23"/>
                </a:lnTo>
                <a:lnTo>
                  <a:pt x="6" y="19"/>
                </a:lnTo>
                <a:lnTo>
                  <a:pt x="10" y="16"/>
                </a:lnTo>
                <a:lnTo>
                  <a:pt x="14" y="12"/>
                </a:lnTo>
                <a:lnTo>
                  <a:pt x="19" y="7"/>
                </a:lnTo>
                <a:lnTo>
                  <a:pt x="20" y="7"/>
                </a:lnTo>
                <a:lnTo>
                  <a:pt x="24" y="7"/>
                </a:lnTo>
                <a:lnTo>
                  <a:pt x="29" y="6"/>
                </a:lnTo>
                <a:lnTo>
                  <a:pt x="36" y="5"/>
                </a:lnTo>
                <a:lnTo>
                  <a:pt x="44" y="3"/>
                </a:lnTo>
                <a:lnTo>
                  <a:pt x="53" y="2"/>
                </a:lnTo>
                <a:lnTo>
                  <a:pt x="60" y="0"/>
                </a:lnTo>
                <a:lnTo>
                  <a:pt x="69" y="0"/>
                </a:lnTo>
                <a:lnTo>
                  <a:pt x="71" y="0"/>
                </a:lnTo>
                <a:lnTo>
                  <a:pt x="74" y="0"/>
                </a:lnTo>
                <a:lnTo>
                  <a:pt x="81" y="0"/>
                </a:lnTo>
                <a:lnTo>
                  <a:pt x="87" y="2"/>
                </a:lnTo>
                <a:lnTo>
                  <a:pt x="95" y="3"/>
                </a:lnTo>
                <a:lnTo>
                  <a:pt x="102" y="6"/>
                </a:lnTo>
                <a:lnTo>
                  <a:pt x="107" y="10"/>
                </a:lnTo>
                <a:lnTo>
                  <a:pt x="112" y="15"/>
                </a:lnTo>
                <a:lnTo>
                  <a:pt x="92" y="3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4" name="Freeform 676"/>
          <p:cNvSpPr>
            <a:spLocks noChangeAspect="1"/>
          </p:cNvSpPr>
          <p:nvPr/>
        </p:nvSpPr>
        <p:spPr bwMode="auto">
          <a:xfrm>
            <a:off x="5099064" y="3174898"/>
            <a:ext cx="15742" cy="6030"/>
          </a:xfrm>
          <a:custGeom>
            <a:avLst/>
            <a:gdLst/>
            <a:ahLst/>
            <a:cxnLst>
              <a:cxn ang="0">
                <a:pos x="92" y="32"/>
              </a:cxn>
              <a:cxn ang="0">
                <a:pos x="91" y="34"/>
              </a:cxn>
              <a:cxn ang="0">
                <a:pos x="87" y="35"/>
              </a:cxn>
              <a:cxn ang="0">
                <a:pos x="82" y="36"/>
              </a:cxn>
              <a:cxn ang="0">
                <a:pos x="76" y="39"/>
              </a:cxn>
              <a:cxn ang="0">
                <a:pos x="68" y="42"/>
              </a:cxn>
              <a:cxn ang="0">
                <a:pos x="60" y="44"/>
              </a:cxn>
              <a:cxn ang="0">
                <a:pos x="52" y="45"/>
              </a:cxn>
              <a:cxn ang="0">
                <a:pos x="44" y="45"/>
              </a:cxn>
              <a:cxn ang="0">
                <a:pos x="42" y="47"/>
              </a:cxn>
              <a:cxn ang="0">
                <a:pos x="36" y="47"/>
              </a:cxn>
              <a:cxn ang="0">
                <a:pos x="29" y="48"/>
              </a:cxn>
              <a:cxn ang="0">
                <a:pos x="21" y="48"/>
              </a:cxn>
              <a:cxn ang="0">
                <a:pos x="13" y="47"/>
              </a:cxn>
              <a:cxn ang="0">
                <a:pos x="6" y="44"/>
              </a:cxn>
              <a:cxn ang="0">
                <a:pos x="1" y="39"/>
              </a:cxn>
              <a:cxn ang="0">
                <a:pos x="0" y="31"/>
              </a:cxn>
              <a:cxn ang="0">
                <a:pos x="0" y="29"/>
              </a:cxn>
              <a:cxn ang="0">
                <a:pos x="1" y="26"/>
              </a:cxn>
              <a:cxn ang="0">
                <a:pos x="4" y="23"/>
              </a:cxn>
              <a:cxn ang="0">
                <a:pos x="6" y="19"/>
              </a:cxn>
              <a:cxn ang="0">
                <a:pos x="10" y="16"/>
              </a:cxn>
              <a:cxn ang="0">
                <a:pos x="14" y="12"/>
              </a:cxn>
              <a:cxn ang="0">
                <a:pos x="19" y="7"/>
              </a:cxn>
              <a:cxn ang="0">
                <a:pos x="20" y="7"/>
              </a:cxn>
              <a:cxn ang="0">
                <a:pos x="24" y="7"/>
              </a:cxn>
              <a:cxn ang="0">
                <a:pos x="29" y="6"/>
              </a:cxn>
              <a:cxn ang="0">
                <a:pos x="36" y="5"/>
              </a:cxn>
              <a:cxn ang="0">
                <a:pos x="44" y="3"/>
              </a:cxn>
              <a:cxn ang="0">
                <a:pos x="53" y="2"/>
              </a:cxn>
              <a:cxn ang="0">
                <a:pos x="60" y="0"/>
              </a:cxn>
              <a:cxn ang="0">
                <a:pos x="69" y="0"/>
              </a:cxn>
              <a:cxn ang="0">
                <a:pos x="71" y="0"/>
              </a:cxn>
              <a:cxn ang="0">
                <a:pos x="74" y="0"/>
              </a:cxn>
              <a:cxn ang="0">
                <a:pos x="81" y="0"/>
              </a:cxn>
              <a:cxn ang="0">
                <a:pos x="87" y="2"/>
              </a:cxn>
              <a:cxn ang="0">
                <a:pos x="95" y="3"/>
              </a:cxn>
              <a:cxn ang="0">
                <a:pos x="102" y="6"/>
              </a:cxn>
              <a:cxn ang="0">
                <a:pos x="107" y="10"/>
              </a:cxn>
              <a:cxn ang="0">
                <a:pos x="112" y="15"/>
              </a:cxn>
              <a:cxn ang="0">
                <a:pos x="92" y="32"/>
              </a:cxn>
              <a:cxn ang="0">
                <a:pos x="92" y="32"/>
              </a:cxn>
            </a:cxnLst>
            <a:rect l="0" t="0" r="r" b="b"/>
            <a:pathLst>
              <a:path w="112" h="48">
                <a:moveTo>
                  <a:pt x="92" y="32"/>
                </a:moveTo>
                <a:lnTo>
                  <a:pt x="91" y="34"/>
                </a:lnTo>
                <a:lnTo>
                  <a:pt x="87" y="35"/>
                </a:lnTo>
                <a:lnTo>
                  <a:pt x="82" y="36"/>
                </a:lnTo>
                <a:lnTo>
                  <a:pt x="76" y="39"/>
                </a:lnTo>
                <a:lnTo>
                  <a:pt x="68" y="42"/>
                </a:lnTo>
                <a:lnTo>
                  <a:pt x="60" y="44"/>
                </a:lnTo>
                <a:lnTo>
                  <a:pt x="52" y="45"/>
                </a:lnTo>
                <a:lnTo>
                  <a:pt x="44" y="45"/>
                </a:lnTo>
                <a:lnTo>
                  <a:pt x="42" y="47"/>
                </a:lnTo>
                <a:lnTo>
                  <a:pt x="36" y="47"/>
                </a:lnTo>
                <a:lnTo>
                  <a:pt x="29" y="48"/>
                </a:lnTo>
                <a:lnTo>
                  <a:pt x="21" y="48"/>
                </a:lnTo>
                <a:lnTo>
                  <a:pt x="13" y="47"/>
                </a:lnTo>
                <a:lnTo>
                  <a:pt x="6" y="44"/>
                </a:lnTo>
                <a:lnTo>
                  <a:pt x="1" y="39"/>
                </a:lnTo>
                <a:lnTo>
                  <a:pt x="0" y="31"/>
                </a:lnTo>
                <a:lnTo>
                  <a:pt x="0" y="29"/>
                </a:lnTo>
                <a:lnTo>
                  <a:pt x="1" y="26"/>
                </a:lnTo>
                <a:lnTo>
                  <a:pt x="4" y="23"/>
                </a:lnTo>
                <a:lnTo>
                  <a:pt x="6" y="19"/>
                </a:lnTo>
                <a:lnTo>
                  <a:pt x="10" y="16"/>
                </a:lnTo>
                <a:lnTo>
                  <a:pt x="14" y="12"/>
                </a:lnTo>
                <a:lnTo>
                  <a:pt x="19" y="7"/>
                </a:lnTo>
                <a:lnTo>
                  <a:pt x="20" y="7"/>
                </a:lnTo>
                <a:lnTo>
                  <a:pt x="24" y="7"/>
                </a:lnTo>
                <a:lnTo>
                  <a:pt x="29" y="6"/>
                </a:lnTo>
                <a:lnTo>
                  <a:pt x="36" y="5"/>
                </a:lnTo>
                <a:lnTo>
                  <a:pt x="44" y="3"/>
                </a:lnTo>
                <a:lnTo>
                  <a:pt x="53" y="2"/>
                </a:lnTo>
                <a:lnTo>
                  <a:pt x="60" y="0"/>
                </a:lnTo>
                <a:lnTo>
                  <a:pt x="69" y="0"/>
                </a:lnTo>
                <a:lnTo>
                  <a:pt x="71" y="0"/>
                </a:lnTo>
                <a:lnTo>
                  <a:pt x="74" y="0"/>
                </a:lnTo>
                <a:lnTo>
                  <a:pt x="81" y="0"/>
                </a:lnTo>
                <a:lnTo>
                  <a:pt x="87" y="2"/>
                </a:lnTo>
                <a:lnTo>
                  <a:pt x="95" y="3"/>
                </a:lnTo>
                <a:lnTo>
                  <a:pt x="102" y="6"/>
                </a:lnTo>
                <a:lnTo>
                  <a:pt x="107" y="10"/>
                </a:lnTo>
                <a:lnTo>
                  <a:pt x="112" y="15"/>
                </a:lnTo>
                <a:lnTo>
                  <a:pt x="92" y="32"/>
                </a:lnTo>
                <a:lnTo>
                  <a:pt x="92" y="32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5" name="Freeform 677"/>
          <p:cNvSpPr>
            <a:spLocks noChangeAspect="1"/>
          </p:cNvSpPr>
          <p:nvPr/>
        </p:nvSpPr>
        <p:spPr bwMode="auto">
          <a:xfrm>
            <a:off x="5117150" y="3172218"/>
            <a:ext cx="15407" cy="5695"/>
          </a:xfrm>
          <a:custGeom>
            <a:avLst/>
            <a:gdLst/>
            <a:ahLst/>
            <a:cxnLst>
              <a:cxn ang="0">
                <a:pos x="92" y="29"/>
              </a:cxn>
              <a:cxn ang="0">
                <a:pos x="91" y="30"/>
              </a:cxn>
              <a:cxn ang="0">
                <a:pos x="87" y="32"/>
              </a:cxn>
              <a:cxn ang="0">
                <a:pos x="82" y="33"/>
              </a:cxn>
              <a:cxn ang="0">
                <a:pos x="76" y="36"/>
              </a:cxn>
              <a:cxn ang="0">
                <a:pos x="68" y="38"/>
              </a:cxn>
              <a:cxn ang="0">
                <a:pos x="60" y="40"/>
              </a:cxn>
              <a:cxn ang="0">
                <a:pos x="52" y="42"/>
              </a:cxn>
              <a:cxn ang="0">
                <a:pos x="44" y="42"/>
              </a:cxn>
              <a:cxn ang="0">
                <a:pos x="42" y="43"/>
              </a:cxn>
              <a:cxn ang="0">
                <a:pos x="36" y="43"/>
              </a:cxn>
              <a:cxn ang="0">
                <a:pos x="29" y="45"/>
              </a:cxn>
              <a:cxn ang="0">
                <a:pos x="21" y="43"/>
              </a:cxn>
              <a:cxn ang="0">
                <a:pos x="12" y="42"/>
              </a:cxn>
              <a:cxn ang="0">
                <a:pos x="6" y="39"/>
              </a:cxn>
              <a:cxn ang="0">
                <a:pos x="1" y="35"/>
              </a:cxn>
              <a:cxn ang="0">
                <a:pos x="0" y="26"/>
              </a:cxn>
              <a:cxn ang="0">
                <a:pos x="1" y="26"/>
              </a:cxn>
              <a:cxn ang="0">
                <a:pos x="2" y="25"/>
              </a:cxn>
              <a:cxn ang="0">
                <a:pos x="5" y="25"/>
              </a:cxn>
              <a:cxn ang="0">
                <a:pos x="9" y="22"/>
              </a:cxn>
              <a:cxn ang="0">
                <a:pos x="12" y="20"/>
              </a:cxn>
              <a:cxn ang="0">
                <a:pos x="18" y="17"/>
              </a:cxn>
              <a:cxn ang="0">
                <a:pos x="23" y="13"/>
              </a:cxn>
              <a:cxn ang="0">
                <a:pos x="24" y="13"/>
              </a:cxn>
              <a:cxn ang="0">
                <a:pos x="29" y="12"/>
              </a:cxn>
              <a:cxn ang="0">
                <a:pos x="35" y="10"/>
              </a:cxn>
              <a:cxn ang="0">
                <a:pos x="44" y="9"/>
              </a:cxn>
              <a:cxn ang="0">
                <a:pos x="54" y="6"/>
              </a:cxn>
              <a:cxn ang="0">
                <a:pos x="64" y="4"/>
              </a:cxn>
              <a:cxn ang="0">
                <a:pos x="73" y="4"/>
              </a:cxn>
              <a:cxn ang="0">
                <a:pos x="82" y="3"/>
              </a:cxn>
              <a:cxn ang="0">
                <a:pos x="84" y="3"/>
              </a:cxn>
              <a:cxn ang="0">
                <a:pos x="89" y="1"/>
              </a:cxn>
              <a:cxn ang="0">
                <a:pos x="93" y="0"/>
              </a:cxn>
              <a:cxn ang="0">
                <a:pos x="100" y="1"/>
              </a:cxn>
              <a:cxn ang="0">
                <a:pos x="105" y="3"/>
              </a:cxn>
              <a:cxn ang="0">
                <a:pos x="108" y="6"/>
              </a:cxn>
              <a:cxn ang="0">
                <a:pos x="113" y="10"/>
              </a:cxn>
              <a:cxn ang="0">
                <a:pos x="92" y="29"/>
              </a:cxn>
            </a:cxnLst>
            <a:rect l="0" t="0" r="r" b="b"/>
            <a:pathLst>
              <a:path w="113" h="45">
                <a:moveTo>
                  <a:pt x="92" y="29"/>
                </a:moveTo>
                <a:lnTo>
                  <a:pt x="91" y="30"/>
                </a:lnTo>
                <a:lnTo>
                  <a:pt x="87" y="32"/>
                </a:lnTo>
                <a:lnTo>
                  <a:pt x="82" y="33"/>
                </a:lnTo>
                <a:lnTo>
                  <a:pt x="76" y="36"/>
                </a:lnTo>
                <a:lnTo>
                  <a:pt x="68" y="38"/>
                </a:lnTo>
                <a:lnTo>
                  <a:pt x="60" y="40"/>
                </a:lnTo>
                <a:lnTo>
                  <a:pt x="52" y="42"/>
                </a:lnTo>
                <a:lnTo>
                  <a:pt x="44" y="42"/>
                </a:lnTo>
                <a:lnTo>
                  <a:pt x="42" y="43"/>
                </a:lnTo>
                <a:lnTo>
                  <a:pt x="36" y="43"/>
                </a:lnTo>
                <a:lnTo>
                  <a:pt x="29" y="45"/>
                </a:lnTo>
                <a:lnTo>
                  <a:pt x="21" y="43"/>
                </a:lnTo>
                <a:lnTo>
                  <a:pt x="12" y="42"/>
                </a:lnTo>
                <a:lnTo>
                  <a:pt x="6" y="39"/>
                </a:lnTo>
                <a:lnTo>
                  <a:pt x="1" y="35"/>
                </a:lnTo>
                <a:lnTo>
                  <a:pt x="0" y="26"/>
                </a:lnTo>
                <a:lnTo>
                  <a:pt x="1" y="26"/>
                </a:lnTo>
                <a:lnTo>
                  <a:pt x="2" y="25"/>
                </a:lnTo>
                <a:lnTo>
                  <a:pt x="5" y="25"/>
                </a:lnTo>
                <a:lnTo>
                  <a:pt x="9" y="22"/>
                </a:lnTo>
                <a:lnTo>
                  <a:pt x="12" y="20"/>
                </a:lnTo>
                <a:lnTo>
                  <a:pt x="18" y="17"/>
                </a:lnTo>
                <a:lnTo>
                  <a:pt x="23" y="13"/>
                </a:lnTo>
                <a:lnTo>
                  <a:pt x="24" y="13"/>
                </a:lnTo>
                <a:lnTo>
                  <a:pt x="29" y="12"/>
                </a:lnTo>
                <a:lnTo>
                  <a:pt x="35" y="10"/>
                </a:lnTo>
                <a:lnTo>
                  <a:pt x="44" y="9"/>
                </a:lnTo>
                <a:lnTo>
                  <a:pt x="54" y="6"/>
                </a:lnTo>
                <a:lnTo>
                  <a:pt x="64" y="4"/>
                </a:lnTo>
                <a:lnTo>
                  <a:pt x="73" y="4"/>
                </a:lnTo>
                <a:lnTo>
                  <a:pt x="82" y="3"/>
                </a:lnTo>
                <a:lnTo>
                  <a:pt x="84" y="3"/>
                </a:lnTo>
                <a:lnTo>
                  <a:pt x="89" y="1"/>
                </a:lnTo>
                <a:lnTo>
                  <a:pt x="93" y="0"/>
                </a:lnTo>
                <a:lnTo>
                  <a:pt x="100" y="1"/>
                </a:lnTo>
                <a:lnTo>
                  <a:pt x="105" y="3"/>
                </a:lnTo>
                <a:lnTo>
                  <a:pt x="108" y="6"/>
                </a:lnTo>
                <a:lnTo>
                  <a:pt x="113" y="10"/>
                </a:lnTo>
                <a:lnTo>
                  <a:pt x="92" y="2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6" name="Freeform 678"/>
          <p:cNvSpPr>
            <a:spLocks noChangeAspect="1"/>
          </p:cNvSpPr>
          <p:nvPr/>
        </p:nvSpPr>
        <p:spPr bwMode="auto">
          <a:xfrm>
            <a:off x="5117150" y="3172218"/>
            <a:ext cx="15407" cy="5695"/>
          </a:xfrm>
          <a:custGeom>
            <a:avLst/>
            <a:gdLst/>
            <a:ahLst/>
            <a:cxnLst>
              <a:cxn ang="0">
                <a:pos x="92" y="29"/>
              </a:cxn>
              <a:cxn ang="0">
                <a:pos x="91" y="30"/>
              </a:cxn>
              <a:cxn ang="0">
                <a:pos x="87" y="32"/>
              </a:cxn>
              <a:cxn ang="0">
                <a:pos x="82" y="33"/>
              </a:cxn>
              <a:cxn ang="0">
                <a:pos x="76" y="36"/>
              </a:cxn>
              <a:cxn ang="0">
                <a:pos x="68" y="38"/>
              </a:cxn>
              <a:cxn ang="0">
                <a:pos x="60" y="40"/>
              </a:cxn>
              <a:cxn ang="0">
                <a:pos x="52" y="42"/>
              </a:cxn>
              <a:cxn ang="0">
                <a:pos x="44" y="42"/>
              </a:cxn>
              <a:cxn ang="0">
                <a:pos x="42" y="43"/>
              </a:cxn>
              <a:cxn ang="0">
                <a:pos x="36" y="43"/>
              </a:cxn>
              <a:cxn ang="0">
                <a:pos x="29" y="45"/>
              </a:cxn>
              <a:cxn ang="0">
                <a:pos x="21" y="43"/>
              </a:cxn>
              <a:cxn ang="0">
                <a:pos x="12" y="42"/>
              </a:cxn>
              <a:cxn ang="0">
                <a:pos x="6" y="39"/>
              </a:cxn>
              <a:cxn ang="0">
                <a:pos x="1" y="35"/>
              </a:cxn>
              <a:cxn ang="0">
                <a:pos x="0" y="26"/>
              </a:cxn>
              <a:cxn ang="0">
                <a:pos x="1" y="26"/>
              </a:cxn>
              <a:cxn ang="0">
                <a:pos x="2" y="25"/>
              </a:cxn>
              <a:cxn ang="0">
                <a:pos x="5" y="25"/>
              </a:cxn>
              <a:cxn ang="0">
                <a:pos x="9" y="22"/>
              </a:cxn>
              <a:cxn ang="0">
                <a:pos x="12" y="20"/>
              </a:cxn>
              <a:cxn ang="0">
                <a:pos x="18" y="17"/>
              </a:cxn>
              <a:cxn ang="0">
                <a:pos x="23" y="13"/>
              </a:cxn>
              <a:cxn ang="0">
                <a:pos x="24" y="13"/>
              </a:cxn>
              <a:cxn ang="0">
                <a:pos x="29" y="12"/>
              </a:cxn>
              <a:cxn ang="0">
                <a:pos x="35" y="10"/>
              </a:cxn>
              <a:cxn ang="0">
                <a:pos x="44" y="9"/>
              </a:cxn>
              <a:cxn ang="0">
                <a:pos x="54" y="6"/>
              </a:cxn>
              <a:cxn ang="0">
                <a:pos x="64" y="4"/>
              </a:cxn>
              <a:cxn ang="0">
                <a:pos x="73" y="4"/>
              </a:cxn>
              <a:cxn ang="0">
                <a:pos x="82" y="3"/>
              </a:cxn>
              <a:cxn ang="0">
                <a:pos x="84" y="3"/>
              </a:cxn>
              <a:cxn ang="0">
                <a:pos x="89" y="1"/>
              </a:cxn>
              <a:cxn ang="0">
                <a:pos x="93" y="0"/>
              </a:cxn>
              <a:cxn ang="0">
                <a:pos x="100" y="1"/>
              </a:cxn>
              <a:cxn ang="0">
                <a:pos x="105" y="3"/>
              </a:cxn>
              <a:cxn ang="0">
                <a:pos x="108" y="6"/>
              </a:cxn>
              <a:cxn ang="0">
                <a:pos x="113" y="10"/>
              </a:cxn>
              <a:cxn ang="0">
                <a:pos x="92" y="29"/>
              </a:cxn>
              <a:cxn ang="0">
                <a:pos x="92" y="29"/>
              </a:cxn>
            </a:cxnLst>
            <a:rect l="0" t="0" r="r" b="b"/>
            <a:pathLst>
              <a:path w="113" h="45">
                <a:moveTo>
                  <a:pt x="92" y="29"/>
                </a:moveTo>
                <a:lnTo>
                  <a:pt x="91" y="30"/>
                </a:lnTo>
                <a:lnTo>
                  <a:pt x="87" y="32"/>
                </a:lnTo>
                <a:lnTo>
                  <a:pt x="82" y="33"/>
                </a:lnTo>
                <a:lnTo>
                  <a:pt x="76" y="36"/>
                </a:lnTo>
                <a:lnTo>
                  <a:pt x="68" y="38"/>
                </a:lnTo>
                <a:lnTo>
                  <a:pt x="60" y="40"/>
                </a:lnTo>
                <a:lnTo>
                  <a:pt x="52" y="42"/>
                </a:lnTo>
                <a:lnTo>
                  <a:pt x="44" y="42"/>
                </a:lnTo>
                <a:lnTo>
                  <a:pt x="42" y="43"/>
                </a:lnTo>
                <a:lnTo>
                  <a:pt x="36" y="43"/>
                </a:lnTo>
                <a:lnTo>
                  <a:pt x="29" y="45"/>
                </a:lnTo>
                <a:lnTo>
                  <a:pt x="21" y="43"/>
                </a:lnTo>
                <a:lnTo>
                  <a:pt x="12" y="42"/>
                </a:lnTo>
                <a:lnTo>
                  <a:pt x="6" y="39"/>
                </a:lnTo>
                <a:lnTo>
                  <a:pt x="1" y="35"/>
                </a:lnTo>
                <a:lnTo>
                  <a:pt x="0" y="26"/>
                </a:lnTo>
                <a:lnTo>
                  <a:pt x="1" y="26"/>
                </a:lnTo>
                <a:lnTo>
                  <a:pt x="2" y="25"/>
                </a:lnTo>
                <a:lnTo>
                  <a:pt x="5" y="25"/>
                </a:lnTo>
                <a:lnTo>
                  <a:pt x="9" y="22"/>
                </a:lnTo>
                <a:lnTo>
                  <a:pt x="12" y="20"/>
                </a:lnTo>
                <a:lnTo>
                  <a:pt x="18" y="17"/>
                </a:lnTo>
                <a:lnTo>
                  <a:pt x="23" y="13"/>
                </a:lnTo>
                <a:lnTo>
                  <a:pt x="24" y="13"/>
                </a:lnTo>
                <a:lnTo>
                  <a:pt x="29" y="12"/>
                </a:lnTo>
                <a:lnTo>
                  <a:pt x="35" y="10"/>
                </a:lnTo>
                <a:lnTo>
                  <a:pt x="44" y="9"/>
                </a:lnTo>
                <a:lnTo>
                  <a:pt x="54" y="6"/>
                </a:lnTo>
                <a:lnTo>
                  <a:pt x="64" y="4"/>
                </a:lnTo>
                <a:lnTo>
                  <a:pt x="73" y="4"/>
                </a:lnTo>
                <a:lnTo>
                  <a:pt x="82" y="3"/>
                </a:lnTo>
                <a:lnTo>
                  <a:pt x="84" y="3"/>
                </a:lnTo>
                <a:lnTo>
                  <a:pt x="89" y="1"/>
                </a:lnTo>
                <a:lnTo>
                  <a:pt x="93" y="0"/>
                </a:lnTo>
                <a:lnTo>
                  <a:pt x="100" y="1"/>
                </a:lnTo>
                <a:lnTo>
                  <a:pt x="105" y="3"/>
                </a:lnTo>
                <a:lnTo>
                  <a:pt x="108" y="6"/>
                </a:lnTo>
                <a:lnTo>
                  <a:pt x="113" y="10"/>
                </a:lnTo>
                <a:lnTo>
                  <a:pt x="92" y="29"/>
                </a:lnTo>
                <a:lnTo>
                  <a:pt x="92" y="2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7" name="Freeform 679"/>
          <p:cNvSpPr>
            <a:spLocks noChangeAspect="1"/>
          </p:cNvSpPr>
          <p:nvPr/>
        </p:nvSpPr>
        <p:spPr bwMode="auto">
          <a:xfrm>
            <a:off x="5134232" y="3165854"/>
            <a:ext cx="14737" cy="6365"/>
          </a:xfrm>
          <a:custGeom>
            <a:avLst/>
            <a:gdLst/>
            <a:ahLst/>
            <a:cxnLst>
              <a:cxn ang="0">
                <a:pos x="91" y="29"/>
              </a:cxn>
              <a:cxn ang="0">
                <a:pos x="89" y="30"/>
              </a:cxn>
              <a:cxn ang="0">
                <a:pos x="87" y="32"/>
              </a:cxn>
              <a:cxn ang="0">
                <a:pos x="82" y="35"/>
              </a:cxn>
              <a:cxn ang="0">
                <a:pos x="77" y="38"/>
              </a:cxn>
              <a:cxn ang="0">
                <a:pos x="69" y="42"/>
              </a:cxn>
              <a:cxn ang="0">
                <a:pos x="62" y="45"/>
              </a:cxn>
              <a:cxn ang="0">
                <a:pos x="54" y="48"/>
              </a:cxn>
              <a:cxn ang="0">
                <a:pos x="45" y="49"/>
              </a:cxn>
              <a:cxn ang="0">
                <a:pos x="43" y="51"/>
              </a:cxn>
              <a:cxn ang="0">
                <a:pos x="38" y="52"/>
              </a:cxn>
              <a:cxn ang="0">
                <a:pos x="30" y="54"/>
              </a:cxn>
              <a:cxn ang="0">
                <a:pos x="23" y="55"/>
              </a:cxn>
              <a:cxn ang="0">
                <a:pos x="14" y="55"/>
              </a:cxn>
              <a:cxn ang="0">
                <a:pos x="7" y="54"/>
              </a:cxn>
              <a:cxn ang="0">
                <a:pos x="1" y="49"/>
              </a:cxn>
              <a:cxn ang="0">
                <a:pos x="0" y="41"/>
              </a:cxn>
              <a:cxn ang="0">
                <a:pos x="1" y="41"/>
              </a:cxn>
              <a:cxn ang="0">
                <a:pos x="2" y="39"/>
              </a:cxn>
              <a:cxn ang="0">
                <a:pos x="5" y="38"/>
              </a:cxn>
              <a:cxn ang="0">
                <a:pos x="7" y="35"/>
              </a:cxn>
              <a:cxn ang="0">
                <a:pos x="11" y="33"/>
              </a:cxn>
              <a:cxn ang="0">
                <a:pos x="16" y="29"/>
              </a:cxn>
              <a:cxn ang="0">
                <a:pos x="21" y="25"/>
              </a:cxn>
              <a:cxn ang="0">
                <a:pos x="23" y="25"/>
              </a:cxn>
              <a:cxn ang="0">
                <a:pos x="26" y="23"/>
              </a:cxn>
              <a:cxn ang="0">
                <a:pos x="34" y="20"/>
              </a:cxn>
              <a:cxn ang="0">
                <a:pos x="41" y="16"/>
              </a:cxn>
              <a:cxn ang="0">
                <a:pos x="52" y="13"/>
              </a:cxn>
              <a:cxn ang="0">
                <a:pos x="60" y="10"/>
              </a:cxn>
              <a:cxn ang="0">
                <a:pos x="69" y="7"/>
              </a:cxn>
              <a:cxn ang="0">
                <a:pos x="78" y="6"/>
              </a:cxn>
              <a:cxn ang="0">
                <a:pos x="81" y="4"/>
              </a:cxn>
              <a:cxn ang="0">
                <a:pos x="84" y="3"/>
              </a:cxn>
              <a:cxn ang="0">
                <a:pos x="89" y="1"/>
              </a:cxn>
              <a:cxn ang="0">
                <a:pos x="93" y="0"/>
              </a:cxn>
              <a:cxn ang="0">
                <a:pos x="98" y="1"/>
              </a:cxn>
              <a:cxn ang="0">
                <a:pos x="103" y="3"/>
              </a:cxn>
              <a:cxn ang="0">
                <a:pos x="108" y="7"/>
              </a:cxn>
              <a:cxn ang="0">
                <a:pos x="91" y="29"/>
              </a:cxn>
            </a:cxnLst>
            <a:rect l="0" t="0" r="r" b="b"/>
            <a:pathLst>
              <a:path w="108" h="55">
                <a:moveTo>
                  <a:pt x="91" y="29"/>
                </a:moveTo>
                <a:lnTo>
                  <a:pt x="89" y="30"/>
                </a:lnTo>
                <a:lnTo>
                  <a:pt x="87" y="32"/>
                </a:lnTo>
                <a:lnTo>
                  <a:pt x="82" y="35"/>
                </a:lnTo>
                <a:lnTo>
                  <a:pt x="77" y="38"/>
                </a:lnTo>
                <a:lnTo>
                  <a:pt x="69" y="42"/>
                </a:lnTo>
                <a:lnTo>
                  <a:pt x="62" y="45"/>
                </a:lnTo>
                <a:lnTo>
                  <a:pt x="54" y="48"/>
                </a:lnTo>
                <a:lnTo>
                  <a:pt x="45" y="49"/>
                </a:lnTo>
                <a:lnTo>
                  <a:pt x="43" y="51"/>
                </a:lnTo>
                <a:lnTo>
                  <a:pt x="38" y="52"/>
                </a:lnTo>
                <a:lnTo>
                  <a:pt x="30" y="54"/>
                </a:lnTo>
                <a:lnTo>
                  <a:pt x="23" y="55"/>
                </a:lnTo>
                <a:lnTo>
                  <a:pt x="14" y="55"/>
                </a:lnTo>
                <a:lnTo>
                  <a:pt x="7" y="54"/>
                </a:lnTo>
                <a:lnTo>
                  <a:pt x="1" y="49"/>
                </a:lnTo>
                <a:lnTo>
                  <a:pt x="0" y="41"/>
                </a:lnTo>
                <a:lnTo>
                  <a:pt x="1" y="41"/>
                </a:lnTo>
                <a:lnTo>
                  <a:pt x="2" y="39"/>
                </a:lnTo>
                <a:lnTo>
                  <a:pt x="5" y="38"/>
                </a:lnTo>
                <a:lnTo>
                  <a:pt x="7" y="35"/>
                </a:lnTo>
                <a:lnTo>
                  <a:pt x="11" y="33"/>
                </a:lnTo>
                <a:lnTo>
                  <a:pt x="16" y="29"/>
                </a:lnTo>
                <a:lnTo>
                  <a:pt x="21" y="25"/>
                </a:lnTo>
                <a:lnTo>
                  <a:pt x="23" y="25"/>
                </a:lnTo>
                <a:lnTo>
                  <a:pt x="26" y="23"/>
                </a:lnTo>
                <a:lnTo>
                  <a:pt x="34" y="20"/>
                </a:lnTo>
                <a:lnTo>
                  <a:pt x="41" y="16"/>
                </a:lnTo>
                <a:lnTo>
                  <a:pt x="52" y="13"/>
                </a:lnTo>
                <a:lnTo>
                  <a:pt x="60" y="10"/>
                </a:lnTo>
                <a:lnTo>
                  <a:pt x="69" y="7"/>
                </a:lnTo>
                <a:lnTo>
                  <a:pt x="78" y="6"/>
                </a:lnTo>
                <a:lnTo>
                  <a:pt x="81" y="4"/>
                </a:lnTo>
                <a:lnTo>
                  <a:pt x="84" y="3"/>
                </a:lnTo>
                <a:lnTo>
                  <a:pt x="89" y="1"/>
                </a:lnTo>
                <a:lnTo>
                  <a:pt x="93" y="0"/>
                </a:lnTo>
                <a:lnTo>
                  <a:pt x="98" y="1"/>
                </a:lnTo>
                <a:lnTo>
                  <a:pt x="103" y="3"/>
                </a:lnTo>
                <a:lnTo>
                  <a:pt x="108" y="7"/>
                </a:lnTo>
                <a:lnTo>
                  <a:pt x="91" y="2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8" name="Freeform 680"/>
          <p:cNvSpPr>
            <a:spLocks noChangeAspect="1"/>
          </p:cNvSpPr>
          <p:nvPr/>
        </p:nvSpPr>
        <p:spPr bwMode="auto">
          <a:xfrm>
            <a:off x="5134232" y="3165854"/>
            <a:ext cx="14737" cy="6365"/>
          </a:xfrm>
          <a:custGeom>
            <a:avLst/>
            <a:gdLst/>
            <a:ahLst/>
            <a:cxnLst>
              <a:cxn ang="0">
                <a:pos x="91" y="29"/>
              </a:cxn>
              <a:cxn ang="0">
                <a:pos x="89" y="30"/>
              </a:cxn>
              <a:cxn ang="0">
                <a:pos x="87" y="32"/>
              </a:cxn>
              <a:cxn ang="0">
                <a:pos x="82" y="35"/>
              </a:cxn>
              <a:cxn ang="0">
                <a:pos x="77" y="38"/>
              </a:cxn>
              <a:cxn ang="0">
                <a:pos x="69" y="42"/>
              </a:cxn>
              <a:cxn ang="0">
                <a:pos x="62" y="45"/>
              </a:cxn>
              <a:cxn ang="0">
                <a:pos x="54" y="48"/>
              </a:cxn>
              <a:cxn ang="0">
                <a:pos x="45" y="49"/>
              </a:cxn>
              <a:cxn ang="0">
                <a:pos x="43" y="51"/>
              </a:cxn>
              <a:cxn ang="0">
                <a:pos x="38" y="52"/>
              </a:cxn>
              <a:cxn ang="0">
                <a:pos x="30" y="54"/>
              </a:cxn>
              <a:cxn ang="0">
                <a:pos x="23" y="55"/>
              </a:cxn>
              <a:cxn ang="0">
                <a:pos x="14" y="55"/>
              </a:cxn>
              <a:cxn ang="0">
                <a:pos x="7" y="54"/>
              </a:cxn>
              <a:cxn ang="0">
                <a:pos x="1" y="49"/>
              </a:cxn>
              <a:cxn ang="0">
                <a:pos x="0" y="41"/>
              </a:cxn>
              <a:cxn ang="0">
                <a:pos x="1" y="41"/>
              </a:cxn>
              <a:cxn ang="0">
                <a:pos x="2" y="39"/>
              </a:cxn>
              <a:cxn ang="0">
                <a:pos x="5" y="38"/>
              </a:cxn>
              <a:cxn ang="0">
                <a:pos x="7" y="35"/>
              </a:cxn>
              <a:cxn ang="0">
                <a:pos x="11" y="33"/>
              </a:cxn>
              <a:cxn ang="0">
                <a:pos x="16" y="29"/>
              </a:cxn>
              <a:cxn ang="0">
                <a:pos x="21" y="25"/>
              </a:cxn>
              <a:cxn ang="0">
                <a:pos x="23" y="25"/>
              </a:cxn>
              <a:cxn ang="0">
                <a:pos x="26" y="23"/>
              </a:cxn>
              <a:cxn ang="0">
                <a:pos x="34" y="20"/>
              </a:cxn>
              <a:cxn ang="0">
                <a:pos x="41" y="16"/>
              </a:cxn>
              <a:cxn ang="0">
                <a:pos x="52" y="13"/>
              </a:cxn>
              <a:cxn ang="0">
                <a:pos x="60" y="10"/>
              </a:cxn>
              <a:cxn ang="0">
                <a:pos x="69" y="7"/>
              </a:cxn>
              <a:cxn ang="0">
                <a:pos x="78" y="6"/>
              </a:cxn>
              <a:cxn ang="0">
                <a:pos x="81" y="4"/>
              </a:cxn>
              <a:cxn ang="0">
                <a:pos x="84" y="3"/>
              </a:cxn>
              <a:cxn ang="0">
                <a:pos x="89" y="1"/>
              </a:cxn>
              <a:cxn ang="0">
                <a:pos x="93" y="0"/>
              </a:cxn>
              <a:cxn ang="0">
                <a:pos x="98" y="1"/>
              </a:cxn>
              <a:cxn ang="0">
                <a:pos x="103" y="3"/>
              </a:cxn>
              <a:cxn ang="0">
                <a:pos x="108" y="7"/>
              </a:cxn>
              <a:cxn ang="0">
                <a:pos x="91" y="29"/>
              </a:cxn>
              <a:cxn ang="0">
                <a:pos x="91" y="29"/>
              </a:cxn>
            </a:cxnLst>
            <a:rect l="0" t="0" r="r" b="b"/>
            <a:pathLst>
              <a:path w="108" h="55">
                <a:moveTo>
                  <a:pt x="91" y="29"/>
                </a:moveTo>
                <a:lnTo>
                  <a:pt x="89" y="30"/>
                </a:lnTo>
                <a:lnTo>
                  <a:pt x="87" y="32"/>
                </a:lnTo>
                <a:lnTo>
                  <a:pt x="82" y="35"/>
                </a:lnTo>
                <a:lnTo>
                  <a:pt x="77" y="38"/>
                </a:lnTo>
                <a:lnTo>
                  <a:pt x="69" y="42"/>
                </a:lnTo>
                <a:lnTo>
                  <a:pt x="62" y="45"/>
                </a:lnTo>
                <a:lnTo>
                  <a:pt x="54" y="48"/>
                </a:lnTo>
                <a:lnTo>
                  <a:pt x="45" y="49"/>
                </a:lnTo>
                <a:lnTo>
                  <a:pt x="43" y="51"/>
                </a:lnTo>
                <a:lnTo>
                  <a:pt x="38" y="52"/>
                </a:lnTo>
                <a:lnTo>
                  <a:pt x="30" y="54"/>
                </a:lnTo>
                <a:lnTo>
                  <a:pt x="23" y="55"/>
                </a:lnTo>
                <a:lnTo>
                  <a:pt x="14" y="55"/>
                </a:lnTo>
                <a:lnTo>
                  <a:pt x="7" y="54"/>
                </a:lnTo>
                <a:lnTo>
                  <a:pt x="1" y="49"/>
                </a:lnTo>
                <a:lnTo>
                  <a:pt x="0" y="41"/>
                </a:lnTo>
                <a:lnTo>
                  <a:pt x="1" y="41"/>
                </a:lnTo>
                <a:lnTo>
                  <a:pt x="2" y="39"/>
                </a:lnTo>
                <a:lnTo>
                  <a:pt x="5" y="38"/>
                </a:lnTo>
                <a:lnTo>
                  <a:pt x="7" y="35"/>
                </a:lnTo>
                <a:lnTo>
                  <a:pt x="11" y="33"/>
                </a:lnTo>
                <a:lnTo>
                  <a:pt x="16" y="29"/>
                </a:lnTo>
                <a:lnTo>
                  <a:pt x="21" y="25"/>
                </a:lnTo>
                <a:lnTo>
                  <a:pt x="23" y="25"/>
                </a:lnTo>
                <a:lnTo>
                  <a:pt x="26" y="23"/>
                </a:lnTo>
                <a:lnTo>
                  <a:pt x="34" y="20"/>
                </a:lnTo>
                <a:lnTo>
                  <a:pt x="41" y="16"/>
                </a:lnTo>
                <a:lnTo>
                  <a:pt x="52" y="13"/>
                </a:lnTo>
                <a:lnTo>
                  <a:pt x="60" y="10"/>
                </a:lnTo>
                <a:lnTo>
                  <a:pt x="69" y="7"/>
                </a:lnTo>
                <a:lnTo>
                  <a:pt x="78" y="6"/>
                </a:lnTo>
                <a:lnTo>
                  <a:pt x="81" y="4"/>
                </a:lnTo>
                <a:lnTo>
                  <a:pt x="84" y="3"/>
                </a:lnTo>
                <a:lnTo>
                  <a:pt x="89" y="1"/>
                </a:lnTo>
                <a:lnTo>
                  <a:pt x="93" y="0"/>
                </a:lnTo>
                <a:lnTo>
                  <a:pt x="98" y="1"/>
                </a:lnTo>
                <a:lnTo>
                  <a:pt x="103" y="3"/>
                </a:lnTo>
                <a:lnTo>
                  <a:pt x="108" y="7"/>
                </a:lnTo>
                <a:lnTo>
                  <a:pt x="91" y="29"/>
                </a:lnTo>
                <a:lnTo>
                  <a:pt x="91" y="29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29" name="Freeform 681"/>
          <p:cNvSpPr>
            <a:spLocks noChangeAspect="1"/>
          </p:cNvSpPr>
          <p:nvPr/>
        </p:nvSpPr>
        <p:spPr bwMode="auto">
          <a:xfrm>
            <a:off x="5151649" y="3158819"/>
            <a:ext cx="11388" cy="6700"/>
          </a:xfrm>
          <a:custGeom>
            <a:avLst/>
            <a:gdLst/>
            <a:ahLst/>
            <a:cxnLst>
              <a:cxn ang="0">
                <a:pos x="71" y="17"/>
              </a:cxn>
              <a:cxn ang="0">
                <a:pos x="69" y="19"/>
              </a:cxn>
              <a:cxn ang="0">
                <a:pos x="67" y="22"/>
              </a:cxn>
              <a:cxn ang="0">
                <a:pos x="63" y="25"/>
              </a:cxn>
              <a:cxn ang="0">
                <a:pos x="59" y="29"/>
              </a:cxn>
              <a:cxn ang="0">
                <a:pos x="53" y="33"/>
              </a:cxn>
              <a:cxn ang="0">
                <a:pos x="47" y="38"/>
              </a:cxn>
              <a:cxn ang="0">
                <a:pos x="38" y="42"/>
              </a:cxn>
              <a:cxn ang="0">
                <a:pos x="30" y="44"/>
              </a:cxn>
              <a:cxn ang="0">
                <a:pos x="29" y="45"/>
              </a:cxn>
              <a:cxn ang="0">
                <a:pos x="25" y="48"/>
              </a:cxn>
              <a:cxn ang="0">
                <a:pos x="20" y="51"/>
              </a:cxn>
              <a:cxn ang="0">
                <a:pos x="15" y="52"/>
              </a:cxn>
              <a:cxn ang="0">
                <a:pos x="10" y="54"/>
              </a:cxn>
              <a:cxn ang="0">
                <a:pos x="5" y="54"/>
              </a:cxn>
              <a:cxn ang="0">
                <a:pos x="1" y="49"/>
              </a:cxn>
              <a:cxn ang="0">
                <a:pos x="0" y="42"/>
              </a:cxn>
              <a:cxn ang="0">
                <a:pos x="1" y="42"/>
              </a:cxn>
              <a:cxn ang="0">
                <a:pos x="4" y="41"/>
              </a:cxn>
              <a:cxn ang="0">
                <a:pos x="6" y="39"/>
              </a:cxn>
              <a:cxn ang="0">
                <a:pos x="9" y="36"/>
              </a:cxn>
              <a:cxn ang="0">
                <a:pos x="13" y="33"/>
              </a:cxn>
              <a:cxn ang="0">
                <a:pos x="18" y="31"/>
              </a:cxn>
              <a:cxn ang="0">
                <a:pos x="23" y="25"/>
              </a:cxn>
              <a:cxn ang="0">
                <a:pos x="26" y="22"/>
              </a:cxn>
              <a:cxn ang="0">
                <a:pos x="32" y="19"/>
              </a:cxn>
              <a:cxn ang="0">
                <a:pos x="38" y="15"/>
              </a:cxn>
              <a:cxn ang="0">
                <a:pos x="45" y="10"/>
              </a:cxn>
              <a:cxn ang="0">
                <a:pos x="53" y="6"/>
              </a:cxn>
              <a:cxn ang="0">
                <a:pos x="62" y="3"/>
              </a:cxn>
              <a:cxn ang="0">
                <a:pos x="69" y="2"/>
              </a:cxn>
              <a:cxn ang="0">
                <a:pos x="71" y="0"/>
              </a:cxn>
              <a:cxn ang="0">
                <a:pos x="72" y="0"/>
              </a:cxn>
              <a:cxn ang="0">
                <a:pos x="73" y="2"/>
              </a:cxn>
              <a:cxn ang="0">
                <a:pos x="76" y="3"/>
              </a:cxn>
              <a:cxn ang="0">
                <a:pos x="78" y="6"/>
              </a:cxn>
              <a:cxn ang="0">
                <a:pos x="82" y="10"/>
              </a:cxn>
              <a:cxn ang="0">
                <a:pos x="71" y="17"/>
              </a:cxn>
            </a:cxnLst>
            <a:rect l="0" t="0" r="r" b="b"/>
            <a:pathLst>
              <a:path w="82" h="54">
                <a:moveTo>
                  <a:pt x="71" y="17"/>
                </a:moveTo>
                <a:lnTo>
                  <a:pt x="69" y="19"/>
                </a:lnTo>
                <a:lnTo>
                  <a:pt x="67" y="22"/>
                </a:lnTo>
                <a:lnTo>
                  <a:pt x="63" y="25"/>
                </a:lnTo>
                <a:lnTo>
                  <a:pt x="59" y="29"/>
                </a:lnTo>
                <a:lnTo>
                  <a:pt x="53" y="33"/>
                </a:lnTo>
                <a:lnTo>
                  <a:pt x="47" y="38"/>
                </a:lnTo>
                <a:lnTo>
                  <a:pt x="38" y="42"/>
                </a:lnTo>
                <a:lnTo>
                  <a:pt x="30" y="44"/>
                </a:lnTo>
                <a:lnTo>
                  <a:pt x="29" y="45"/>
                </a:lnTo>
                <a:lnTo>
                  <a:pt x="25" y="48"/>
                </a:lnTo>
                <a:lnTo>
                  <a:pt x="20" y="51"/>
                </a:lnTo>
                <a:lnTo>
                  <a:pt x="15" y="52"/>
                </a:lnTo>
                <a:lnTo>
                  <a:pt x="10" y="54"/>
                </a:lnTo>
                <a:lnTo>
                  <a:pt x="5" y="54"/>
                </a:lnTo>
                <a:lnTo>
                  <a:pt x="1" y="49"/>
                </a:lnTo>
                <a:lnTo>
                  <a:pt x="0" y="42"/>
                </a:lnTo>
                <a:lnTo>
                  <a:pt x="1" y="42"/>
                </a:lnTo>
                <a:lnTo>
                  <a:pt x="4" y="41"/>
                </a:lnTo>
                <a:lnTo>
                  <a:pt x="6" y="39"/>
                </a:lnTo>
                <a:lnTo>
                  <a:pt x="9" y="36"/>
                </a:lnTo>
                <a:lnTo>
                  <a:pt x="13" y="33"/>
                </a:lnTo>
                <a:lnTo>
                  <a:pt x="18" y="31"/>
                </a:lnTo>
                <a:lnTo>
                  <a:pt x="23" y="25"/>
                </a:lnTo>
                <a:lnTo>
                  <a:pt x="26" y="22"/>
                </a:lnTo>
                <a:lnTo>
                  <a:pt x="32" y="19"/>
                </a:lnTo>
                <a:lnTo>
                  <a:pt x="38" y="15"/>
                </a:lnTo>
                <a:lnTo>
                  <a:pt x="45" y="10"/>
                </a:lnTo>
                <a:lnTo>
                  <a:pt x="53" y="6"/>
                </a:lnTo>
                <a:lnTo>
                  <a:pt x="62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2"/>
                </a:lnTo>
                <a:lnTo>
                  <a:pt x="76" y="3"/>
                </a:lnTo>
                <a:lnTo>
                  <a:pt x="78" y="6"/>
                </a:lnTo>
                <a:lnTo>
                  <a:pt x="82" y="10"/>
                </a:lnTo>
                <a:lnTo>
                  <a:pt x="71" y="1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0" name="Freeform 682"/>
          <p:cNvSpPr>
            <a:spLocks noChangeAspect="1"/>
          </p:cNvSpPr>
          <p:nvPr/>
        </p:nvSpPr>
        <p:spPr bwMode="auto">
          <a:xfrm>
            <a:off x="5151649" y="3158819"/>
            <a:ext cx="11388" cy="6700"/>
          </a:xfrm>
          <a:custGeom>
            <a:avLst/>
            <a:gdLst/>
            <a:ahLst/>
            <a:cxnLst>
              <a:cxn ang="0">
                <a:pos x="71" y="17"/>
              </a:cxn>
              <a:cxn ang="0">
                <a:pos x="69" y="19"/>
              </a:cxn>
              <a:cxn ang="0">
                <a:pos x="67" y="22"/>
              </a:cxn>
              <a:cxn ang="0">
                <a:pos x="63" y="25"/>
              </a:cxn>
              <a:cxn ang="0">
                <a:pos x="59" y="29"/>
              </a:cxn>
              <a:cxn ang="0">
                <a:pos x="53" y="33"/>
              </a:cxn>
              <a:cxn ang="0">
                <a:pos x="47" y="38"/>
              </a:cxn>
              <a:cxn ang="0">
                <a:pos x="38" y="42"/>
              </a:cxn>
              <a:cxn ang="0">
                <a:pos x="30" y="44"/>
              </a:cxn>
              <a:cxn ang="0">
                <a:pos x="29" y="45"/>
              </a:cxn>
              <a:cxn ang="0">
                <a:pos x="25" y="48"/>
              </a:cxn>
              <a:cxn ang="0">
                <a:pos x="20" y="51"/>
              </a:cxn>
              <a:cxn ang="0">
                <a:pos x="15" y="52"/>
              </a:cxn>
              <a:cxn ang="0">
                <a:pos x="10" y="54"/>
              </a:cxn>
              <a:cxn ang="0">
                <a:pos x="5" y="54"/>
              </a:cxn>
              <a:cxn ang="0">
                <a:pos x="1" y="49"/>
              </a:cxn>
              <a:cxn ang="0">
                <a:pos x="0" y="42"/>
              </a:cxn>
              <a:cxn ang="0">
                <a:pos x="1" y="42"/>
              </a:cxn>
              <a:cxn ang="0">
                <a:pos x="4" y="41"/>
              </a:cxn>
              <a:cxn ang="0">
                <a:pos x="6" y="39"/>
              </a:cxn>
              <a:cxn ang="0">
                <a:pos x="9" y="36"/>
              </a:cxn>
              <a:cxn ang="0">
                <a:pos x="13" y="33"/>
              </a:cxn>
              <a:cxn ang="0">
                <a:pos x="18" y="31"/>
              </a:cxn>
              <a:cxn ang="0">
                <a:pos x="23" y="25"/>
              </a:cxn>
              <a:cxn ang="0">
                <a:pos x="26" y="22"/>
              </a:cxn>
              <a:cxn ang="0">
                <a:pos x="32" y="19"/>
              </a:cxn>
              <a:cxn ang="0">
                <a:pos x="38" y="15"/>
              </a:cxn>
              <a:cxn ang="0">
                <a:pos x="45" y="10"/>
              </a:cxn>
              <a:cxn ang="0">
                <a:pos x="53" y="6"/>
              </a:cxn>
              <a:cxn ang="0">
                <a:pos x="62" y="3"/>
              </a:cxn>
              <a:cxn ang="0">
                <a:pos x="69" y="2"/>
              </a:cxn>
              <a:cxn ang="0">
                <a:pos x="71" y="0"/>
              </a:cxn>
              <a:cxn ang="0">
                <a:pos x="72" y="0"/>
              </a:cxn>
              <a:cxn ang="0">
                <a:pos x="73" y="2"/>
              </a:cxn>
              <a:cxn ang="0">
                <a:pos x="76" y="3"/>
              </a:cxn>
              <a:cxn ang="0">
                <a:pos x="78" y="6"/>
              </a:cxn>
              <a:cxn ang="0">
                <a:pos x="82" y="10"/>
              </a:cxn>
              <a:cxn ang="0">
                <a:pos x="71" y="17"/>
              </a:cxn>
              <a:cxn ang="0">
                <a:pos x="71" y="17"/>
              </a:cxn>
            </a:cxnLst>
            <a:rect l="0" t="0" r="r" b="b"/>
            <a:pathLst>
              <a:path w="82" h="54">
                <a:moveTo>
                  <a:pt x="71" y="17"/>
                </a:moveTo>
                <a:lnTo>
                  <a:pt x="69" y="19"/>
                </a:lnTo>
                <a:lnTo>
                  <a:pt x="67" y="22"/>
                </a:lnTo>
                <a:lnTo>
                  <a:pt x="63" y="25"/>
                </a:lnTo>
                <a:lnTo>
                  <a:pt x="59" y="29"/>
                </a:lnTo>
                <a:lnTo>
                  <a:pt x="53" y="33"/>
                </a:lnTo>
                <a:lnTo>
                  <a:pt x="47" y="38"/>
                </a:lnTo>
                <a:lnTo>
                  <a:pt x="38" y="42"/>
                </a:lnTo>
                <a:lnTo>
                  <a:pt x="30" y="44"/>
                </a:lnTo>
                <a:lnTo>
                  <a:pt x="29" y="45"/>
                </a:lnTo>
                <a:lnTo>
                  <a:pt x="25" y="48"/>
                </a:lnTo>
                <a:lnTo>
                  <a:pt x="20" y="51"/>
                </a:lnTo>
                <a:lnTo>
                  <a:pt x="15" y="52"/>
                </a:lnTo>
                <a:lnTo>
                  <a:pt x="10" y="54"/>
                </a:lnTo>
                <a:lnTo>
                  <a:pt x="5" y="54"/>
                </a:lnTo>
                <a:lnTo>
                  <a:pt x="1" y="49"/>
                </a:lnTo>
                <a:lnTo>
                  <a:pt x="0" y="42"/>
                </a:lnTo>
                <a:lnTo>
                  <a:pt x="1" y="42"/>
                </a:lnTo>
                <a:lnTo>
                  <a:pt x="4" y="41"/>
                </a:lnTo>
                <a:lnTo>
                  <a:pt x="6" y="39"/>
                </a:lnTo>
                <a:lnTo>
                  <a:pt x="9" y="36"/>
                </a:lnTo>
                <a:lnTo>
                  <a:pt x="13" y="33"/>
                </a:lnTo>
                <a:lnTo>
                  <a:pt x="18" y="31"/>
                </a:lnTo>
                <a:lnTo>
                  <a:pt x="23" y="25"/>
                </a:lnTo>
                <a:lnTo>
                  <a:pt x="26" y="22"/>
                </a:lnTo>
                <a:lnTo>
                  <a:pt x="32" y="19"/>
                </a:lnTo>
                <a:lnTo>
                  <a:pt x="38" y="15"/>
                </a:lnTo>
                <a:lnTo>
                  <a:pt x="45" y="10"/>
                </a:lnTo>
                <a:lnTo>
                  <a:pt x="53" y="6"/>
                </a:lnTo>
                <a:lnTo>
                  <a:pt x="62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2"/>
                </a:lnTo>
                <a:lnTo>
                  <a:pt x="76" y="3"/>
                </a:lnTo>
                <a:lnTo>
                  <a:pt x="78" y="6"/>
                </a:lnTo>
                <a:lnTo>
                  <a:pt x="82" y="10"/>
                </a:lnTo>
                <a:lnTo>
                  <a:pt x="71" y="17"/>
                </a:lnTo>
                <a:lnTo>
                  <a:pt x="71" y="17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1" name="Freeform 683"/>
          <p:cNvSpPr>
            <a:spLocks noChangeAspect="1"/>
          </p:cNvSpPr>
          <p:nvPr/>
        </p:nvSpPr>
        <p:spPr bwMode="auto">
          <a:xfrm>
            <a:off x="4648575" y="3140395"/>
            <a:ext cx="12393" cy="8374"/>
          </a:xfrm>
          <a:custGeom>
            <a:avLst/>
            <a:gdLst/>
            <a:ahLst/>
            <a:cxnLst>
              <a:cxn ang="0">
                <a:pos x="92" y="57"/>
              </a:cxn>
              <a:cxn ang="0">
                <a:pos x="90" y="58"/>
              </a:cxn>
              <a:cxn ang="0">
                <a:pos x="86" y="59"/>
              </a:cxn>
              <a:cxn ang="0">
                <a:pos x="81" y="61"/>
              </a:cxn>
              <a:cxn ang="0">
                <a:pos x="74" y="64"/>
              </a:cxn>
              <a:cxn ang="0">
                <a:pos x="65" y="65"/>
              </a:cxn>
              <a:cxn ang="0">
                <a:pos x="56" y="68"/>
              </a:cxn>
              <a:cxn ang="0">
                <a:pos x="47" y="70"/>
              </a:cxn>
              <a:cxn ang="0">
                <a:pos x="38" y="70"/>
              </a:cxn>
              <a:cxn ang="0">
                <a:pos x="36" y="70"/>
              </a:cxn>
              <a:cxn ang="0">
                <a:pos x="32" y="70"/>
              </a:cxn>
              <a:cxn ang="0">
                <a:pos x="24" y="68"/>
              </a:cxn>
              <a:cxn ang="0">
                <a:pos x="18" y="67"/>
              </a:cxn>
              <a:cxn ang="0">
                <a:pos x="10" y="64"/>
              </a:cxn>
              <a:cxn ang="0">
                <a:pos x="4" y="59"/>
              </a:cxn>
              <a:cxn ang="0">
                <a:pos x="0" y="54"/>
              </a:cxn>
              <a:cxn ang="0">
                <a:pos x="0" y="45"/>
              </a:cxn>
              <a:cxn ang="0">
                <a:pos x="0" y="43"/>
              </a:cxn>
              <a:cxn ang="0">
                <a:pos x="2" y="39"/>
              </a:cxn>
              <a:cxn ang="0">
                <a:pos x="4" y="33"/>
              </a:cxn>
              <a:cxn ang="0">
                <a:pos x="8" y="26"/>
              </a:cxn>
              <a:cxn ang="0">
                <a:pos x="12" y="19"/>
              </a:cxn>
              <a:cxn ang="0">
                <a:pos x="15" y="12"/>
              </a:cxn>
              <a:cxn ang="0">
                <a:pos x="21" y="6"/>
              </a:cxn>
              <a:cxn ang="0">
                <a:pos x="27" y="0"/>
              </a:cxn>
              <a:cxn ang="0">
                <a:pos x="28" y="0"/>
              </a:cxn>
              <a:cxn ang="0">
                <a:pos x="31" y="0"/>
              </a:cxn>
              <a:cxn ang="0">
                <a:pos x="33" y="0"/>
              </a:cxn>
              <a:cxn ang="0">
                <a:pos x="38" y="0"/>
              </a:cxn>
              <a:cxn ang="0">
                <a:pos x="43" y="0"/>
              </a:cxn>
              <a:cxn ang="0">
                <a:pos x="48" y="0"/>
              </a:cxn>
              <a:cxn ang="0">
                <a:pos x="56" y="0"/>
              </a:cxn>
              <a:cxn ang="0">
                <a:pos x="56" y="2"/>
              </a:cxn>
              <a:cxn ang="0">
                <a:pos x="60" y="3"/>
              </a:cxn>
              <a:cxn ang="0">
                <a:pos x="63" y="6"/>
              </a:cxn>
              <a:cxn ang="0">
                <a:pos x="68" y="9"/>
              </a:cxn>
              <a:cxn ang="0">
                <a:pos x="75" y="13"/>
              </a:cxn>
              <a:cxn ang="0">
                <a:pos x="80" y="17"/>
              </a:cxn>
              <a:cxn ang="0">
                <a:pos x="85" y="23"/>
              </a:cxn>
              <a:cxn ang="0">
                <a:pos x="90" y="29"/>
              </a:cxn>
              <a:cxn ang="0">
                <a:pos x="92" y="57"/>
              </a:cxn>
            </a:cxnLst>
            <a:rect l="0" t="0" r="r" b="b"/>
            <a:pathLst>
              <a:path w="92" h="70">
                <a:moveTo>
                  <a:pt x="92" y="57"/>
                </a:moveTo>
                <a:lnTo>
                  <a:pt x="90" y="58"/>
                </a:lnTo>
                <a:lnTo>
                  <a:pt x="86" y="59"/>
                </a:lnTo>
                <a:lnTo>
                  <a:pt x="81" y="61"/>
                </a:lnTo>
                <a:lnTo>
                  <a:pt x="74" y="64"/>
                </a:lnTo>
                <a:lnTo>
                  <a:pt x="65" y="65"/>
                </a:lnTo>
                <a:lnTo>
                  <a:pt x="56" y="68"/>
                </a:lnTo>
                <a:lnTo>
                  <a:pt x="47" y="70"/>
                </a:lnTo>
                <a:lnTo>
                  <a:pt x="38" y="70"/>
                </a:lnTo>
                <a:lnTo>
                  <a:pt x="36" y="70"/>
                </a:lnTo>
                <a:lnTo>
                  <a:pt x="32" y="70"/>
                </a:lnTo>
                <a:lnTo>
                  <a:pt x="24" y="68"/>
                </a:lnTo>
                <a:lnTo>
                  <a:pt x="18" y="67"/>
                </a:lnTo>
                <a:lnTo>
                  <a:pt x="10" y="64"/>
                </a:lnTo>
                <a:lnTo>
                  <a:pt x="4" y="59"/>
                </a:lnTo>
                <a:lnTo>
                  <a:pt x="0" y="54"/>
                </a:lnTo>
                <a:lnTo>
                  <a:pt x="0" y="45"/>
                </a:lnTo>
                <a:lnTo>
                  <a:pt x="0" y="43"/>
                </a:lnTo>
                <a:lnTo>
                  <a:pt x="2" y="39"/>
                </a:lnTo>
                <a:lnTo>
                  <a:pt x="4" y="33"/>
                </a:lnTo>
                <a:lnTo>
                  <a:pt x="8" y="26"/>
                </a:lnTo>
                <a:lnTo>
                  <a:pt x="12" y="19"/>
                </a:lnTo>
                <a:lnTo>
                  <a:pt x="15" y="12"/>
                </a:lnTo>
                <a:lnTo>
                  <a:pt x="21" y="6"/>
                </a:lnTo>
                <a:lnTo>
                  <a:pt x="27" y="0"/>
                </a:lnTo>
                <a:lnTo>
                  <a:pt x="28" y="0"/>
                </a:lnTo>
                <a:lnTo>
                  <a:pt x="31" y="0"/>
                </a:lnTo>
                <a:lnTo>
                  <a:pt x="33" y="0"/>
                </a:lnTo>
                <a:lnTo>
                  <a:pt x="38" y="0"/>
                </a:lnTo>
                <a:lnTo>
                  <a:pt x="43" y="0"/>
                </a:lnTo>
                <a:lnTo>
                  <a:pt x="48" y="0"/>
                </a:lnTo>
                <a:lnTo>
                  <a:pt x="56" y="0"/>
                </a:lnTo>
                <a:lnTo>
                  <a:pt x="56" y="2"/>
                </a:lnTo>
                <a:lnTo>
                  <a:pt x="60" y="3"/>
                </a:lnTo>
                <a:lnTo>
                  <a:pt x="63" y="6"/>
                </a:lnTo>
                <a:lnTo>
                  <a:pt x="68" y="9"/>
                </a:lnTo>
                <a:lnTo>
                  <a:pt x="75" y="13"/>
                </a:lnTo>
                <a:lnTo>
                  <a:pt x="80" y="17"/>
                </a:lnTo>
                <a:lnTo>
                  <a:pt x="85" y="23"/>
                </a:lnTo>
                <a:lnTo>
                  <a:pt x="90" y="29"/>
                </a:lnTo>
                <a:lnTo>
                  <a:pt x="92" y="5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2" name="Freeform 684"/>
          <p:cNvSpPr>
            <a:spLocks noChangeAspect="1"/>
          </p:cNvSpPr>
          <p:nvPr/>
        </p:nvSpPr>
        <p:spPr bwMode="auto">
          <a:xfrm>
            <a:off x="4648575" y="3140395"/>
            <a:ext cx="12393" cy="8374"/>
          </a:xfrm>
          <a:custGeom>
            <a:avLst/>
            <a:gdLst/>
            <a:ahLst/>
            <a:cxnLst>
              <a:cxn ang="0">
                <a:pos x="92" y="57"/>
              </a:cxn>
              <a:cxn ang="0">
                <a:pos x="90" y="58"/>
              </a:cxn>
              <a:cxn ang="0">
                <a:pos x="86" y="59"/>
              </a:cxn>
              <a:cxn ang="0">
                <a:pos x="81" y="61"/>
              </a:cxn>
              <a:cxn ang="0">
                <a:pos x="74" y="64"/>
              </a:cxn>
              <a:cxn ang="0">
                <a:pos x="65" y="65"/>
              </a:cxn>
              <a:cxn ang="0">
                <a:pos x="56" y="68"/>
              </a:cxn>
              <a:cxn ang="0">
                <a:pos x="47" y="70"/>
              </a:cxn>
              <a:cxn ang="0">
                <a:pos x="38" y="70"/>
              </a:cxn>
              <a:cxn ang="0">
                <a:pos x="36" y="70"/>
              </a:cxn>
              <a:cxn ang="0">
                <a:pos x="32" y="70"/>
              </a:cxn>
              <a:cxn ang="0">
                <a:pos x="24" y="68"/>
              </a:cxn>
              <a:cxn ang="0">
                <a:pos x="18" y="67"/>
              </a:cxn>
              <a:cxn ang="0">
                <a:pos x="10" y="64"/>
              </a:cxn>
              <a:cxn ang="0">
                <a:pos x="4" y="59"/>
              </a:cxn>
              <a:cxn ang="0">
                <a:pos x="0" y="54"/>
              </a:cxn>
              <a:cxn ang="0">
                <a:pos x="0" y="45"/>
              </a:cxn>
              <a:cxn ang="0">
                <a:pos x="0" y="43"/>
              </a:cxn>
              <a:cxn ang="0">
                <a:pos x="2" y="39"/>
              </a:cxn>
              <a:cxn ang="0">
                <a:pos x="4" y="33"/>
              </a:cxn>
              <a:cxn ang="0">
                <a:pos x="8" y="26"/>
              </a:cxn>
              <a:cxn ang="0">
                <a:pos x="12" y="19"/>
              </a:cxn>
              <a:cxn ang="0">
                <a:pos x="15" y="12"/>
              </a:cxn>
              <a:cxn ang="0">
                <a:pos x="21" y="6"/>
              </a:cxn>
              <a:cxn ang="0">
                <a:pos x="27" y="0"/>
              </a:cxn>
              <a:cxn ang="0">
                <a:pos x="28" y="0"/>
              </a:cxn>
              <a:cxn ang="0">
                <a:pos x="31" y="0"/>
              </a:cxn>
              <a:cxn ang="0">
                <a:pos x="33" y="0"/>
              </a:cxn>
              <a:cxn ang="0">
                <a:pos x="38" y="0"/>
              </a:cxn>
              <a:cxn ang="0">
                <a:pos x="43" y="0"/>
              </a:cxn>
              <a:cxn ang="0">
                <a:pos x="48" y="0"/>
              </a:cxn>
              <a:cxn ang="0">
                <a:pos x="56" y="0"/>
              </a:cxn>
              <a:cxn ang="0">
                <a:pos x="56" y="2"/>
              </a:cxn>
              <a:cxn ang="0">
                <a:pos x="60" y="3"/>
              </a:cxn>
              <a:cxn ang="0">
                <a:pos x="63" y="6"/>
              </a:cxn>
              <a:cxn ang="0">
                <a:pos x="68" y="9"/>
              </a:cxn>
              <a:cxn ang="0">
                <a:pos x="75" y="13"/>
              </a:cxn>
              <a:cxn ang="0">
                <a:pos x="80" y="17"/>
              </a:cxn>
              <a:cxn ang="0">
                <a:pos x="85" y="23"/>
              </a:cxn>
              <a:cxn ang="0">
                <a:pos x="90" y="29"/>
              </a:cxn>
              <a:cxn ang="0">
                <a:pos x="92" y="57"/>
              </a:cxn>
              <a:cxn ang="0">
                <a:pos x="92" y="57"/>
              </a:cxn>
            </a:cxnLst>
            <a:rect l="0" t="0" r="r" b="b"/>
            <a:pathLst>
              <a:path w="92" h="70">
                <a:moveTo>
                  <a:pt x="92" y="57"/>
                </a:moveTo>
                <a:lnTo>
                  <a:pt x="90" y="58"/>
                </a:lnTo>
                <a:lnTo>
                  <a:pt x="86" y="59"/>
                </a:lnTo>
                <a:lnTo>
                  <a:pt x="81" y="61"/>
                </a:lnTo>
                <a:lnTo>
                  <a:pt x="74" y="64"/>
                </a:lnTo>
                <a:lnTo>
                  <a:pt x="65" y="65"/>
                </a:lnTo>
                <a:lnTo>
                  <a:pt x="56" y="68"/>
                </a:lnTo>
                <a:lnTo>
                  <a:pt x="47" y="70"/>
                </a:lnTo>
                <a:lnTo>
                  <a:pt x="38" y="70"/>
                </a:lnTo>
                <a:lnTo>
                  <a:pt x="36" y="70"/>
                </a:lnTo>
                <a:lnTo>
                  <a:pt x="32" y="70"/>
                </a:lnTo>
                <a:lnTo>
                  <a:pt x="24" y="68"/>
                </a:lnTo>
                <a:lnTo>
                  <a:pt x="18" y="67"/>
                </a:lnTo>
                <a:lnTo>
                  <a:pt x="10" y="64"/>
                </a:lnTo>
                <a:lnTo>
                  <a:pt x="4" y="59"/>
                </a:lnTo>
                <a:lnTo>
                  <a:pt x="0" y="54"/>
                </a:lnTo>
                <a:lnTo>
                  <a:pt x="0" y="45"/>
                </a:lnTo>
                <a:lnTo>
                  <a:pt x="0" y="43"/>
                </a:lnTo>
                <a:lnTo>
                  <a:pt x="2" y="39"/>
                </a:lnTo>
                <a:lnTo>
                  <a:pt x="4" y="33"/>
                </a:lnTo>
                <a:lnTo>
                  <a:pt x="8" y="26"/>
                </a:lnTo>
                <a:lnTo>
                  <a:pt x="12" y="19"/>
                </a:lnTo>
                <a:lnTo>
                  <a:pt x="15" y="12"/>
                </a:lnTo>
                <a:lnTo>
                  <a:pt x="21" y="6"/>
                </a:lnTo>
                <a:lnTo>
                  <a:pt x="27" y="0"/>
                </a:lnTo>
                <a:lnTo>
                  <a:pt x="28" y="0"/>
                </a:lnTo>
                <a:lnTo>
                  <a:pt x="31" y="0"/>
                </a:lnTo>
                <a:lnTo>
                  <a:pt x="33" y="0"/>
                </a:lnTo>
                <a:lnTo>
                  <a:pt x="38" y="0"/>
                </a:lnTo>
                <a:lnTo>
                  <a:pt x="43" y="0"/>
                </a:lnTo>
                <a:lnTo>
                  <a:pt x="48" y="0"/>
                </a:lnTo>
                <a:lnTo>
                  <a:pt x="56" y="0"/>
                </a:lnTo>
                <a:lnTo>
                  <a:pt x="56" y="2"/>
                </a:lnTo>
                <a:lnTo>
                  <a:pt x="60" y="3"/>
                </a:lnTo>
                <a:lnTo>
                  <a:pt x="63" y="6"/>
                </a:lnTo>
                <a:lnTo>
                  <a:pt x="68" y="9"/>
                </a:lnTo>
                <a:lnTo>
                  <a:pt x="75" y="13"/>
                </a:lnTo>
                <a:lnTo>
                  <a:pt x="80" y="17"/>
                </a:lnTo>
                <a:lnTo>
                  <a:pt x="85" y="23"/>
                </a:lnTo>
                <a:lnTo>
                  <a:pt x="90" y="29"/>
                </a:lnTo>
                <a:lnTo>
                  <a:pt x="92" y="57"/>
                </a:lnTo>
                <a:lnTo>
                  <a:pt x="92" y="57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3" name="Freeform 685"/>
          <p:cNvSpPr>
            <a:spLocks noChangeAspect="1"/>
          </p:cNvSpPr>
          <p:nvPr/>
        </p:nvSpPr>
        <p:spPr bwMode="auto">
          <a:xfrm>
            <a:off x="4651924" y="3153794"/>
            <a:ext cx="12728" cy="10719"/>
          </a:xfrm>
          <a:custGeom>
            <a:avLst/>
            <a:gdLst/>
            <a:ahLst/>
            <a:cxnLst>
              <a:cxn ang="0">
                <a:pos x="94" y="71"/>
              </a:cxn>
              <a:cxn ang="0">
                <a:pos x="91" y="73"/>
              </a:cxn>
              <a:cxn ang="0">
                <a:pos x="87" y="74"/>
              </a:cxn>
              <a:cxn ang="0">
                <a:pos x="82" y="77"/>
              </a:cxn>
              <a:cxn ang="0">
                <a:pos x="75" y="81"/>
              </a:cxn>
              <a:cxn ang="0">
                <a:pos x="66" y="84"/>
              </a:cxn>
              <a:cxn ang="0">
                <a:pos x="57" y="87"/>
              </a:cxn>
              <a:cxn ang="0">
                <a:pos x="48" y="90"/>
              </a:cxn>
              <a:cxn ang="0">
                <a:pos x="39" y="90"/>
              </a:cxn>
              <a:cxn ang="0">
                <a:pos x="37" y="91"/>
              </a:cxn>
              <a:cxn ang="0">
                <a:pos x="32" y="91"/>
              </a:cxn>
              <a:cxn ang="0">
                <a:pos x="26" y="90"/>
              </a:cxn>
              <a:cxn ang="0">
                <a:pos x="18" y="87"/>
              </a:cxn>
              <a:cxn ang="0">
                <a:pos x="10" y="84"/>
              </a:cxn>
              <a:cxn ang="0">
                <a:pos x="5" y="77"/>
              </a:cxn>
              <a:cxn ang="0">
                <a:pos x="0" y="68"/>
              </a:cxn>
              <a:cxn ang="0">
                <a:pos x="0" y="54"/>
              </a:cxn>
              <a:cxn ang="0">
                <a:pos x="0" y="52"/>
              </a:cxn>
              <a:cxn ang="0">
                <a:pos x="2" y="49"/>
              </a:cxn>
              <a:cxn ang="0">
                <a:pos x="4" y="42"/>
              </a:cxn>
              <a:cxn ang="0">
                <a:pos x="8" y="35"/>
              </a:cxn>
              <a:cxn ang="0">
                <a:pos x="12" y="28"/>
              </a:cxn>
              <a:cxn ang="0">
                <a:pos x="17" y="19"/>
              </a:cxn>
              <a:cxn ang="0">
                <a:pos x="20" y="12"/>
              </a:cxn>
              <a:cxn ang="0">
                <a:pos x="27" y="4"/>
              </a:cxn>
              <a:cxn ang="0">
                <a:pos x="28" y="4"/>
              </a:cxn>
              <a:cxn ang="0">
                <a:pos x="31" y="3"/>
              </a:cxn>
              <a:cxn ang="0">
                <a:pos x="34" y="3"/>
              </a:cxn>
              <a:cxn ang="0">
                <a:pos x="38" y="2"/>
              </a:cxn>
              <a:cxn ang="0">
                <a:pos x="43" y="2"/>
              </a:cxn>
              <a:cxn ang="0">
                <a:pos x="50" y="0"/>
              </a:cxn>
              <a:cxn ang="0">
                <a:pos x="57" y="0"/>
              </a:cxn>
              <a:cxn ang="0">
                <a:pos x="57" y="2"/>
              </a:cxn>
              <a:cxn ang="0">
                <a:pos x="61" y="3"/>
              </a:cxn>
              <a:cxn ang="0">
                <a:pos x="65" y="4"/>
              </a:cxn>
              <a:cxn ang="0">
                <a:pos x="70" y="7"/>
              </a:cxn>
              <a:cxn ang="0">
                <a:pos x="76" y="12"/>
              </a:cxn>
              <a:cxn ang="0">
                <a:pos x="81" y="18"/>
              </a:cxn>
              <a:cxn ang="0">
                <a:pos x="86" y="25"/>
              </a:cxn>
              <a:cxn ang="0">
                <a:pos x="90" y="32"/>
              </a:cxn>
              <a:cxn ang="0">
                <a:pos x="94" y="71"/>
              </a:cxn>
            </a:cxnLst>
            <a:rect l="0" t="0" r="r" b="b"/>
            <a:pathLst>
              <a:path w="94" h="91">
                <a:moveTo>
                  <a:pt x="94" y="71"/>
                </a:moveTo>
                <a:lnTo>
                  <a:pt x="91" y="73"/>
                </a:lnTo>
                <a:lnTo>
                  <a:pt x="87" y="74"/>
                </a:lnTo>
                <a:lnTo>
                  <a:pt x="82" y="77"/>
                </a:lnTo>
                <a:lnTo>
                  <a:pt x="75" y="81"/>
                </a:lnTo>
                <a:lnTo>
                  <a:pt x="66" y="84"/>
                </a:lnTo>
                <a:lnTo>
                  <a:pt x="57" y="87"/>
                </a:lnTo>
                <a:lnTo>
                  <a:pt x="48" y="90"/>
                </a:lnTo>
                <a:lnTo>
                  <a:pt x="39" y="90"/>
                </a:lnTo>
                <a:lnTo>
                  <a:pt x="37" y="91"/>
                </a:lnTo>
                <a:lnTo>
                  <a:pt x="32" y="91"/>
                </a:lnTo>
                <a:lnTo>
                  <a:pt x="26" y="90"/>
                </a:lnTo>
                <a:lnTo>
                  <a:pt x="18" y="87"/>
                </a:lnTo>
                <a:lnTo>
                  <a:pt x="10" y="84"/>
                </a:lnTo>
                <a:lnTo>
                  <a:pt x="5" y="77"/>
                </a:lnTo>
                <a:lnTo>
                  <a:pt x="0" y="68"/>
                </a:lnTo>
                <a:lnTo>
                  <a:pt x="0" y="54"/>
                </a:lnTo>
                <a:lnTo>
                  <a:pt x="0" y="52"/>
                </a:lnTo>
                <a:lnTo>
                  <a:pt x="2" y="49"/>
                </a:lnTo>
                <a:lnTo>
                  <a:pt x="4" y="42"/>
                </a:lnTo>
                <a:lnTo>
                  <a:pt x="8" y="35"/>
                </a:lnTo>
                <a:lnTo>
                  <a:pt x="12" y="28"/>
                </a:lnTo>
                <a:lnTo>
                  <a:pt x="17" y="19"/>
                </a:lnTo>
                <a:lnTo>
                  <a:pt x="20" y="12"/>
                </a:lnTo>
                <a:lnTo>
                  <a:pt x="27" y="4"/>
                </a:lnTo>
                <a:lnTo>
                  <a:pt x="28" y="4"/>
                </a:lnTo>
                <a:lnTo>
                  <a:pt x="31" y="3"/>
                </a:lnTo>
                <a:lnTo>
                  <a:pt x="34" y="3"/>
                </a:lnTo>
                <a:lnTo>
                  <a:pt x="38" y="2"/>
                </a:lnTo>
                <a:lnTo>
                  <a:pt x="43" y="2"/>
                </a:lnTo>
                <a:lnTo>
                  <a:pt x="50" y="0"/>
                </a:lnTo>
                <a:lnTo>
                  <a:pt x="57" y="0"/>
                </a:lnTo>
                <a:lnTo>
                  <a:pt x="57" y="2"/>
                </a:lnTo>
                <a:lnTo>
                  <a:pt x="61" y="3"/>
                </a:lnTo>
                <a:lnTo>
                  <a:pt x="65" y="4"/>
                </a:lnTo>
                <a:lnTo>
                  <a:pt x="70" y="7"/>
                </a:lnTo>
                <a:lnTo>
                  <a:pt x="76" y="12"/>
                </a:lnTo>
                <a:lnTo>
                  <a:pt x="81" y="18"/>
                </a:lnTo>
                <a:lnTo>
                  <a:pt x="86" y="25"/>
                </a:lnTo>
                <a:lnTo>
                  <a:pt x="90" y="32"/>
                </a:lnTo>
                <a:lnTo>
                  <a:pt x="94" y="7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4" name="Freeform 686"/>
          <p:cNvSpPr>
            <a:spLocks noChangeAspect="1"/>
          </p:cNvSpPr>
          <p:nvPr/>
        </p:nvSpPr>
        <p:spPr bwMode="auto">
          <a:xfrm>
            <a:off x="4651924" y="3153794"/>
            <a:ext cx="12728" cy="10719"/>
          </a:xfrm>
          <a:custGeom>
            <a:avLst/>
            <a:gdLst/>
            <a:ahLst/>
            <a:cxnLst>
              <a:cxn ang="0">
                <a:pos x="94" y="71"/>
              </a:cxn>
              <a:cxn ang="0">
                <a:pos x="91" y="73"/>
              </a:cxn>
              <a:cxn ang="0">
                <a:pos x="87" y="74"/>
              </a:cxn>
              <a:cxn ang="0">
                <a:pos x="82" y="77"/>
              </a:cxn>
              <a:cxn ang="0">
                <a:pos x="75" y="81"/>
              </a:cxn>
              <a:cxn ang="0">
                <a:pos x="66" y="84"/>
              </a:cxn>
              <a:cxn ang="0">
                <a:pos x="57" y="87"/>
              </a:cxn>
              <a:cxn ang="0">
                <a:pos x="48" y="90"/>
              </a:cxn>
              <a:cxn ang="0">
                <a:pos x="39" y="90"/>
              </a:cxn>
              <a:cxn ang="0">
                <a:pos x="37" y="91"/>
              </a:cxn>
              <a:cxn ang="0">
                <a:pos x="32" y="91"/>
              </a:cxn>
              <a:cxn ang="0">
                <a:pos x="26" y="90"/>
              </a:cxn>
              <a:cxn ang="0">
                <a:pos x="18" y="87"/>
              </a:cxn>
              <a:cxn ang="0">
                <a:pos x="10" y="84"/>
              </a:cxn>
              <a:cxn ang="0">
                <a:pos x="5" y="77"/>
              </a:cxn>
              <a:cxn ang="0">
                <a:pos x="0" y="68"/>
              </a:cxn>
              <a:cxn ang="0">
                <a:pos x="0" y="54"/>
              </a:cxn>
              <a:cxn ang="0">
                <a:pos x="0" y="52"/>
              </a:cxn>
              <a:cxn ang="0">
                <a:pos x="2" y="49"/>
              </a:cxn>
              <a:cxn ang="0">
                <a:pos x="4" y="42"/>
              </a:cxn>
              <a:cxn ang="0">
                <a:pos x="8" y="35"/>
              </a:cxn>
              <a:cxn ang="0">
                <a:pos x="12" y="28"/>
              </a:cxn>
              <a:cxn ang="0">
                <a:pos x="17" y="19"/>
              </a:cxn>
              <a:cxn ang="0">
                <a:pos x="20" y="12"/>
              </a:cxn>
              <a:cxn ang="0">
                <a:pos x="27" y="4"/>
              </a:cxn>
              <a:cxn ang="0">
                <a:pos x="28" y="4"/>
              </a:cxn>
              <a:cxn ang="0">
                <a:pos x="31" y="3"/>
              </a:cxn>
              <a:cxn ang="0">
                <a:pos x="34" y="3"/>
              </a:cxn>
              <a:cxn ang="0">
                <a:pos x="38" y="2"/>
              </a:cxn>
              <a:cxn ang="0">
                <a:pos x="43" y="2"/>
              </a:cxn>
              <a:cxn ang="0">
                <a:pos x="50" y="0"/>
              </a:cxn>
              <a:cxn ang="0">
                <a:pos x="57" y="0"/>
              </a:cxn>
              <a:cxn ang="0">
                <a:pos x="57" y="2"/>
              </a:cxn>
              <a:cxn ang="0">
                <a:pos x="61" y="3"/>
              </a:cxn>
              <a:cxn ang="0">
                <a:pos x="65" y="4"/>
              </a:cxn>
              <a:cxn ang="0">
                <a:pos x="70" y="7"/>
              </a:cxn>
              <a:cxn ang="0">
                <a:pos x="76" y="12"/>
              </a:cxn>
              <a:cxn ang="0">
                <a:pos x="81" y="18"/>
              </a:cxn>
              <a:cxn ang="0">
                <a:pos x="86" y="25"/>
              </a:cxn>
              <a:cxn ang="0">
                <a:pos x="90" y="32"/>
              </a:cxn>
              <a:cxn ang="0">
                <a:pos x="94" y="71"/>
              </a:cxn>
              <a:cxn ang="0">
                <a:pos x="94" y="71"/>
              </a:cxn>
            </a:cxnLst>
            <a:rect l="0" t="0" r="r" b="b"/>
            <a:pathLst>
              <a:path w="94" h="91">
                <a:moveTo>
                  <a:pt x="94" y="71"/>
                </a:moveTo>
                <a:lnTo>
                  <a:pt x="91" y="73"/>
                </a:lnTo>
                <a:lnTo>
                  <a:pt x="87" y="74"/>
                </a:lnTo>
                <a:lnTo>
                  <a:pt x="82" y="77"/>
                </a:lnTo>
                <a:lnTo>
                  <a:pt x="75" y="81"/>
                </a:lnTo>
                <a:lnTo>
                  <a:pt x="66" y="84"/>
                </a:lnTo>
                <a:lnTo>
                  <a:pt x="57" y="87"/>
                </a:lnTo>
                <a:lnTo>
                  <a:pt x="48" y="90"/>
                </a:lnTo>
                <a:lnTo>
                  <a:pt x="39" y="90"/>
                </a:lnTo>
                <a:lnTo>
                  <a:pt x="37" y="91"/>
                </a:lnTo>
                <a:lnTo>
                  <a:pt x="32" y="91"/>
                </a:lnTo>
                <a:lnTo>
                  <a:pt x="26" y="90"/>
                </a:lnTo>
                <a:lnTo>
                  <a:pt x="18" y="87"/>
                </a:lnTo>
                <a:lnTo>
                  <a:pt x="10" y="84"/>
                </a:lnTo>
                <a:lnTo>
                  <a:pt x="5" y="77"/>
                </a:lnTo>
                <a:lnTo>
                  <a:pt x="0" y="68"/>
                </a:lnTo>
                <a:lnTo>
                  <a:pt x="0" y="54"/>
                </a:lnTo>
                <a:lnTo>
                  <a:pt x="0" y="52"/>
                </a:lnTo>
                <a:lnTo>
                  <a:pt x="2" y="49"/>
                </a:lnTo>
                <a:lnTo>
                  <a:pt x="4" y="42"/>
                </a:lnTo>
                <a:lnTo>
                  <a:pt x="8" y="35"/>
                </a:lnTo>
                <a:lnTo>
                  <a:pt x="12" y="28"/>
                </a:lnTo>
                <a:lnTo>
                  <a:pt x="17" y="19"/>
                </a:lnTo>
                <a:lnTo>
                  <a:pt x="20" y="12"/>
                </a:lnTo>
                <a:lnTo>
                  <a:pt x="27" y="4"/>
                </a:lnTo>
                <a:lnTo>
                  <a:pt x="28" y="4"/>
                </a:lnTo>
                <a:lnTo>
                  <a:pt x="31" y="3"/>
                </a:lnTo>
                <a:lnTo>
                  <a:pt x="34" y="3"/>
                </a:lnTo>
                <a:lnTo>
                  <a:pt x="38" y="2"/>
                </a:lnTo>
                <a:lnTo>
                  <a:pt x="43" y="2"/>
                </a:lnTo>
                <a:lnTo>
                  <a:pt x="50" y="0"/>
                </a:lnTo>
                <a:lnTo>
                  <a:pt x="57" y="0"/>
                </a:lnTo>
                <a:lnTo>
                  <a:pt x="57" y="2"/>
                </a:lnTo>
                <a:lnTo>
                  <a:pt x="61" y="3"/>
                </a:lnTo>
                <a:lnTo>
                  <a:pt x="65" y="4"/>
                </a:lnTo>
                <a:lnTo>
                  <a:pt x="70" y="7"/>
                </a:lnTo>
                <a:lnTo>
                  <a:pt x="76" y="12"/>
                </a:lnTo>
                <a:lnTo>
                  <a:pt x="81" y="18"/>
                </a:lnTo>
                <a:lnTo>
                  <a:pt x="86" y="25"/>
                </a:lnTo>
                <a:lnTo>
                  <a:pt x="90" y="32"/>
                </a:lnTo>
                <a:lnTo>
                  <a:pt x="94" y="71"/>
                </a:lnTo>
                <a:lnTo>
                  <a:pt x="94" y="7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5" name="Freeform 687"/>
          <p:cNvSpPr>
            <a:spLocks noChangeAspect="1"/>
          </p:cNvSpPr>
          <p:nvPr/>
        </p:nvSpPr>
        <p:spPr bwMode="auto">
          <a:xfrm>
            <a:off x="4640202" y="3150445"/>
            <a:ext cx="9713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70"/>
              </a:cxn>
              <a:cxn ang="0">
                <a:pos x="5" y="64"/>
              </a:cxn>
              <a:cxn ang="0">
                <a:pos x="3" y="57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7" y="2"/>
              </a:cxn>
              <a:cxn ang="0">
                <a:pos x="34" y="0"/>
              </a:cxn>
              <a:cxn ang="0">
                <a:pos x="40" y="2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69" y="41"/>
              </a:cxn>
              <a:cxn ang="0">
                <a:pos x="68" y="49"/>
              </a:cxn>
              <a:cxn ang="0">
                <a:pos x="66" y="57"/>
              </a:cxn>
              <a:cxn ang="0">
                <a:pos x="63" y="64"/>
              </a:cxn>
              <a:cxn ang="0">
                <a:pos x="59" y="70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70"/>
                </a:lnTo>
                <a:lnTo>
                  <a:pt x="5" y="64"/>
                </a:lnTo>
                <a:lnTo>
                  <a:pt x="3" y="57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7" y="2"/>
                </a:lnTo>
                <a:lnTo>
                  <a:pt x="34" y="0"/>
                </a:lnTo>
                <a:lnTo>
                  <a:pt x="40" y="2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69" y="41"/>
                </a:lnTo>
                <a:lnTo>
                  <a:pt x="68" y="49"/>
                </a:lnTo>
                <a:lnTo>
                  <a:pt x="66" y="57"/>
                </a:lnTo>
                <a:lnTo>
                  <a:pt x="63" y="64"/>
                </a:lnTo>
                <a:lnTo>
                  <a:pt x="59" y="70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6" name="Freeform 688"/>
          <p:cNvSpPr>
            <a:spLocks noChangeAspect="1"/>
          </p:cNvSpPr>
          <p:nvPr/>
        </p:nvSpPr>
        <p:spPr bwMode="auto">
          <a:xfrm>
            <a:off x="4640202" y="3150445"/>
            <a:ext cx="9713" cy="9714"/>
          </a:xfrm>
          <a:custGeom>
            <a:avLst/>
            <a:gdLst/>
            <a:ahLst/>
            <a:cxnLst>
              <a:cxn ang="0">
                <a:pos x="34" y="81"/>
              </a:cxn>
              <a:cxn ang="0">
                <a:pos x="27" y="81"/>
              </a:cxn>
              <a:cxn ang="0">
                <a:pos x="20" y="78"/>
              </a:cxn>
              <a:cxn ang="0">
                <a:pos x="14" y="75"/>
              </a:cxn>
              <a:cxn ang="0">
                <a:pos x="9" y="70"/>
              </a:cxn>
              <a:cxn ang="0">
                <a:pos x="5" y="64"/>
              </a:cxn>
              <a:cxn ang="0">
                <a:pos x="3" y="57"/>
              </a:cxn>
              <a:cxn ang="0">
                <a:pos x="0" y="49"/>
              </a:cxn>
              <a:cxn ang="0">
                <a:pos x="0" y="41"/>
              </a:cxn>
              <a:cxn ang="0">
                <a:pos x="0" y="33"/>
              </a:cxn>
              <a:cxn ang="0">
                <a:pos x="3" y="26"/>
              </a:cxn>
              <a:cxn ang="0">
                <a:pos x="5" y="19"/>
              </a:cxn>
              <a:cxn ang="0">
                <a:pos x="9" y="13"/>
              </a:cxn>
              <a:cxn ang="0">
                <a:pos x="14" y="7"/>
              </a:cxn>
              <a:cxn ang="0">
                <a:pos x="20" y="4"/>
              </a:cxn>
              <a:cxn ang="0">
                <a:pos x="27" y="2"/>
              </a:cxn>
              <a:cxn ang="0">
                <a:pos x="34" y="0"/>
              </a:cxn>
              <a:cxn ang="0">
                <a:pos x="40" y="2"/>
              </a:cxn>
              <a:cxn ang="0">
                <a:pos x="48" y="4"/>
              </a:cxn>
              <a:cxn ang="0">
                <a:pos x="53" y="7"/>
              </a:cxn>
              <a:cxn ang="0">
                <a:pos x="59" y="13"/>
              </a:cxn>
              <a:cxn ang="0">
                <a:pos x="63" y="19"/>
              </a:cxn>
              <a:cxn ang="0">
                <a:pos x="66" y="26"/>
              </a:cxn>
              <a:cxn ang="0">
                <a:pos x="68" y="33"/>
              </a:cxn>
              <a:cxn ang="0">
                <a:pos x="69" y="41"/>
              </a:cxn>
              <a:cxn ang="0">
                <a:pos x="68" y="49"/>
              </a:cxn>
              <a:cxn ang="0">
                <a:pos x="66" y="57"/>
              </a:cxn>
              <a:cxn ang="0">
                <a:pos x="63" y="64"/>
              </a:cxn>
              <a:cxn ang="0">
                <a:pos x="59" y="70"/>
              </a:cxn>
              <a:cxn ang="0">
                <a:pos x="53" y="75"/>
              </a:cxn>
              <a:cxn ang="0">
                <a:pos x="48" y="78"/>
              </a:cxn>
              <a:cxn ang="0">
                <a:pos x="40" y="81"/>
              </a:cxn>
              <a:cxn ang="0">
                <a:pos x="34" y="81"/>
              </a:cxn>
              <a:cxn ang="0">
                <a:pos x="34" y="81"/>
              </a:cxn>
            </a:cxnLst>
            <a:rect l="0" t="0" r="r" b="b"/>
            <a:pathLst>
              <a:path w="69" h="81">
                <a:moveTo>
                  <a:pt x="34" y="81"/>
                </a:moveTo>
                <a:lnTo>
                  <a:pt x="27" y="81"/>
                </a:lnTo>
                <a:lnTo>
                  <a:pt x="20" y="78"/>
                </a:lnTo>
                <a:lnTo>
                  <a:pt x="14" y="75"/>
                </a:lnTo>
                <a:lnTo>
                  <a:pt x="9" y="70"/>
                </a:lnTo>
                <a:lnTo>
                  <a:pt x="5" y="64"/>
                </a:lnTo>
                <a:lnTo>
                  <a:pt x="3" y="57"/>
                </a:lnTo>
                <a:lnTo>
                  <a:pt x="0" y="49"/>
                </a:lnTo>
                <a:lnTo>
                  <a:pt x="0" y="41"/>
                </a:lnTo>
                <a:lnTo>
                  <a:pt x="0" y="33"/>
                </a:lnTo>
                <a:lnTo>
                  <a:pt x="3" y="26"/>
                </a:lnTo>
                <a:lnTo>
                  <a:pt x="5" y="19"/>
                </a:lnTo>
                <a:lnTo>
                  <a:pt x="9" y="13"/>
                </a:lnTo>
                <a:lnTo>
                  <a:pt x="14" y="7"/>
                </a:lnTo>
                <a:lnTo>
                  <a:pt x="20" y="4"/>
                </a:lnTo>
                <a:lnTo>
                  <a:pt x="27" y="2"/>
                </a:lnTo>
                <a:lnTo>
                  <a:pt x="34" y="0"/>
                </a:lnTo>
                <a:lnTo>
                  <a:pt x="40" y="2"/>
                </a:lnTo>
                <a:lnTo>
                  <a:pt x="48" y="4"/>
                </a:lnTo>
                <a:lnTo>
                  <a:pt x="53" y="7"/>
                </a:lnTo>
                <a:lnTo>
                  <a:pt x="59" y="13"/>
                </a:lnTo>
                <a:lnTo>
                  <a:pt x="63" y="19"/>
                </a:lnTo>
                <a:lnTo>
                  <a:pt x="66" y="26"/>
                </a:lnTo>
                <a:lnTo>
                  <a:pt x="68" y="33"/>
                </a:lnTo>
                <a:lnTo>
                  <a:pt x="69" y="41"/>
                </a:lnTo>
                <a:lnTo>
                  <a:pt x="68" y="49"/>
                </a:lnTo>
                <a:lnTo>
                  <a:pt x="66" y="57"/>
                </a:lnTo>
                <a:lnTo>
                  <a:pt x="63" y="64"/>
                </a:lnTo>
                <a:lnTo>
                  <a:pt x="59" y="70"/>
                </a:lnTo>
                <a:lnTo>
                  <a:pt x="53" y="75"/>
                </a:lnTo>
                <a:lnTo>
                  <a:pt x="48" y="78"/>
                </a:lnTo>
                <a:lnTo>
                  <a:pt x="40" y="81"/>
                </a:lnTo>
                <a:lnTo>
                  <a:pt x="34" y="81"/>
                </a:lnTo>
                <a:lnTo>
                  <a:pt x="34" y="8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7" name="Freeform 689"/>
          <p:cNvSpPr>
            <a:spLocks noChangeAspect="1"/>
          </p:cNvSpPr>
          <p:nvPr/>
        </p:nvSpPr>
        <p:spPr bwMode="auto">
          <a:xfrm>
            <a:off x="4633503" y="3139056"/>
            <a:ext cx="10048" cy="8374"/>
          </a:xfrm>
          <a:custGeom>
            <a:avLst/>
            <a:gdLst/>
            <a:ahLst/>
            <a:cxnLst>
              <a:cxn ang="0">
                <a:pos x="71" y="53"/>
              </a:cxn>
              <a:cxn ang="0">
                <a:pos x="70" y="54"/>
              </a:cxn>
              <a:cxn ang="0">
                <a:pos x="66" y="56"/>
              </a:cxn>
              <a:cxn ang="0">
                <a:pos x="62" y="59"/>
              </a:cxn>
              <a:cxn ang="0">
                <a:pos x="56" y="60"/>
              </a:cxn>
              <a:cxn ang="0">
                <a:pos x="50" y="63"/>
              </a:cxn>
              <a:cxn ang="0">
                <a:pos x="43" y="66"/>
              </a:cxn>
              <a:cxn ang="0">
                <a:pos x="37" y="68"/>
              </a:cxn>
              <a:cxn ang="0">
                <a:pos x="31" y="68"/>
              </a:cxn>
              <a:cxn ang="0">
                <a:pos x="28" y="69"/>
              </a:cxn>
              <a:cxn ang="0">
                <a:pos x="26" y="68"/>
              </a:cxn>
              <a:cxn ang="0">
                <a:pos x="21" y="68"/>
              </a:cxn>
              <a:cxn ang="0">
                <a:pos x="14" y="66"/>
              </a:cxn>
              <a:cxn ang="0">
                <a:pos x="9" y="63"/>
              </a:cxn>
              <a:cxn ang="0">
                <a:pos x="4" y="57"/>
              </a:cxn>
              <a:cxn ang="0">
                <a:pos x="0" y="50"/>
              </a:cxn>
              <a:cxn ang="0">
                <a:pos x="0" y="40"/>
              </a:cxn>
              <a:cxn ang="0">
                <a:pos x="2" y="37"/>
              </a:cxn>
              <a:cxn ang="0">
                <a:pos x="3" y="31"/>
              </a:cxn>
              <a:cxn ang="0">
                <a:pos x="7" y="27"/>
              </a:cxn>
              <a:cxn ang="0">
                <a:pos x="9" y="20"/>
              </a:cxn>
              <a:cxn ang="0">
                <a:pos x="13" y="14"/>
              </a:cxn>
              <a:cxn ang="0">
                <a:pos x="17" y="10"/>
              </a:cxn>
              <a:cxn ang="0">
                <a:pos x="21" y="4"/>
              </a:cxn>
              <a:cxn ang="0">
                <a:pos x="22" y="4"/>
              </a:cxn>
              <a:cxn ang="0">
                <a:pos x="23" y="2"/>
              </a:cxn>
              <a:cxn ang="0">
                <a:pos x="26" y="2"/>
              </a:cxn>
              <a:cxn ang="0">
                <a:pos x="29" y="1"/>
              </a:cxn>
              <a:cxn ang="0">
                <a:pos x="33" y="1"/>
              </a:cxn>
              <a:cxn ang="0">
                <a:pos x="38" y="0"/>
              </a:cxn>
              <a:cxn ang="0">
                <a:pos x="43" y="0"/>
              </a:cxn>
              <a:cxn ang="0">
                <a:pos x="43" y="1"/>
              </a:cxn>
              <a:cxn ang="0">
                <a:pos x="46" y="1"/>
              </a:cxn>
              <a:cxn ang="0">
                <a:pos x="50" y="2"/>
              </a:cxn>
              <a:cxn ang="0">
                <a:pos x="53" y="5"/>
              </a:cxn>
              <a:cxn ang="0">
                <a:pos x="57" y="8"/>
              </a:cxn>
              <a:cxn ang="0">
                <a:pos x="61" y="13"/>
              </a:cxn>
              <a:cxn ang="0">
                <a:pos x="65" y="17"/>
              </a:cxn>
              <a:cxn ang="0">
                <a:pos x="68" y="23"/>
              </a:cxn>
              <a:cxn ang="0">
                <a:pos x="71" y="53"/>
              </a:cxn>
            </a:cxnLst>
            <a:rect l="0" t="0" r="r" b="b"/>
            <a:pathLst>
              <a:path w="71" h="69">
                <a:moveTo>
                  <a:pt x="71" y="53"/>
                </a:moveTo>
                <a:lnTo>
                  <a:pt x="70" y="54"/>
                </a:lnTo>
                <a:lnTo>
                  <a:pt x="66" y="56"/>
                </a:lnTo>
                <a:lnTo>
                  <a:pt x="62" y="59"/>
                </a:lnTo>
                <a:lnTo>
                  <a:pt x="56" y="60"/>
                </a:lnTo>
                <a:lnTo>
                  <a:pt x="50" y="63"/>
                </a:lnTo>
                <a:lnTo>
                  <a:pt x="43" y="66"/>
                </a:lnTo>
                <a:lnTo>
                  <a:pt x="37" y="68"/>
                </a:lnTo>
                <a:lnTo>
                  <a:pt x="31" y="68"/>
                </a:lnTo>
                <a:lnTo>
                  <a:pt x="28" y="69"/>
                </a:lnTo>
                <a:lnTo>
                  <a:pt x="26" y="68"/>
                </a:lnTo>
                <a:lnTo>
                  <a:pt x="21" y="68"/>
                </a:lnTo>
                <a:lnTo>
                  <a:pt x="14" y="66"/>
                </a:lnTo>
                <a:lnTo>
                  <a:pt x="9" y="63"/>
                </a:lnTo>
                <a:lnTo>
                  <a:pt x="4" y="57"/>
                </a:lnTo>
                <a:lnTo>
                  <a:pt x="0" y="50"/>
                </a:lnTo>
                <a:lnTo>
                  <a:pt x="0" y="40"/>
                </a:lnTo>
                <a:lnTo>
                  <a:pt x="2" y="37"/>
                </a:lnTo>
                <a:lnTo>
                  <a:pt x="3" y="31"/>
                </a:lnTo>
                <a:lnTo>
                  <a:pt x="7" y="27"/>
                </a:lnTo>
                <a:lnTo>
                  <a:pt x="9" y="20"/>
                </a:lnTo>
                <a:lnTo>
                  <a:pt x="13" y="14"/>
                </a:lnTo>
                <a:lnTo>
                  <a:pt x="17" y="10"/>
                </a:lnTo>
                <a:lnTo>
                  <a:pt x="21" y="4"/>
                </a:lnTo>
                <a:lnTo>
                  <a:pt x="22" y="4"/>
                </a:lnTo>
                <a:lnTo>
                  <a:pt x="23" y="2"/>
                </a:lnTo>
                <a:lnTo>
                  <a:pt x="26" y="2"/>
                </a:lnTo>
                <a:lnTo>
                  <a:pt x="29" y="1"/>
                </a:lnTo>
                <a:lnTo>
                  <a:pt x="33" y="1"/>
                </a:lnTo>
                <a:lnTo>
                  <a:pt x="38" y="0"/>
                </a:lnTo>
                <a:lnTo>
                  <a:pt x="43" y="0"/>
                </a:lnTo>
                <a:lnTo>
                  <a:pt x="43" y="1"/>
                </a:lnTo>
                <a:lnTo>
                  <a:pt x="46" y="1"/>
                </a:lnTo>
                <a:lnTo>
                  <a:pt x="50" y="2"/>
                </a:lnTo>
                <a:lnTo>
                  <a:pt x="53" y="5"/>
                </a:lnTo>
                <a:lnTo>
                  <a:pt x="57" y="8"/>
                </a:lnTo>
                <a:lnTo>
                  <a:pt x="61" y="13"/>
                </a:lnTo>
                <a:lnTo>
                  <a:pt x="65" y="17"/>
                </a:lnTo>
                <a:lnTo>
                  <a:pt x="68" y="23"/>
                </a:lnTo>
                <a:lnTo>
                  <a:pt x="71" y="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8" name="Freeform 690"/>
          <p:cNvSpPr>
            <a:spLocks noChangeAspect="1"/>
          </p:cNvSpPr>
          <p:nvPr/>
        </p:nvSpPr>
        <p:spPr bwMode="auto">
          <a:xfrm>
            <a:off x="4633503" y="3139056"/>
            <a:ext cx="10048" cy="8374"/>
          </a:xfrm>
          <a:custGeom>
            <a:avLst/>
            <a:gdLst/>
            <a:ahLst/>
            <a:cxnLst>
              <a:cxn ang="0">
                <a:pos x="71" y="53"/>
              </a:cxn>
              <a:cxn ang="0">
                <a:pos x="70" y="54"/>
              </a:cxn>
              <a:cxn ang="0">
                <a:pos x="66" y="56"/>
              </a:cxn>
              <a:cxn ang="0">
                <a:pos x="62" y="59"/>
              </a:cxn>
              <a:cxn ang="0">
                <a:pos x="56" y="60"/>
              </a:cxn>
              <a:cxn ang="0">
                <a:pos x="50" y="63"/>
              </a:cxn>
              <a:cxn ang="0">
                <a:pos x="43" y="66"/>
              </a:cxn>
              <a:cxn ang="0">
                <a:pos x="37" y="68"/>
              </a:cxn>
              <a:cxn ang="0">
                <a:pos x="31" y="68"/>
              </a:cxn>
              <a:cxn ang="0">
                <a:pos x="28" y="69"/>
              </a:cxn>
              <a:cxn ang="0">
                <a:pos x="26" y="68"/>
              </a:cxn>
              <a:cxn ang="0">
                <a:pos x="21" y="68"/>
              </a:cxn>
              <a:cxn ang="0">
                <a:pos x="14" y="66"/>
              </a:cxn>
              <a:cxn ang="0">
                <a:pos x="9" y="63"/>
              </a:cxn>
              <a:cxn ang="0">
                <a:pos x="4" y="57"/>
              </a:cxn>
              <a:cxn ang="0">
                <a:pos x="0" y="50"/>
              </a:cxn>
              <a:cxn ang="0">
                <a:pos x="0" y="40"/>
              </a:cxn>
              <a:cxn ang="0">
                <a:pos x="2" y="37"/>
              </a:cxn>
              <a:cxn ang="0">
                <a:pos x="3" y="31"/>
              </a:cxn>
              <a:cxn ang="0">
                <a:pos x="7" y="27"/>
              </a:cxn>
              <a:cxn ang="0">
                <a:pos x="9" y="20"/>
              </a:cxn>
              <a:cxn ang="0">
                <a:pos x="13" y="14"/>
              </a:cxn>
              <a:cxn ang="0">
                <a:pos x="17" y="10"/>
              </a:cxn>
              <a:cxn ang="0">
                <a:pos x="21" y="4"/>
              </a:cxn>
              <a:cxn ang="0">
                <a:pos x="22" y="4"/>
              </a:cxn>
              <a:cxn ang="0">
                <a:pos x="23" y="2"/>
              </a:cxn>
              <a:cxn ang="0">
                <a:pos x="26" y="2"/>
              </a:cxn>
              <a:cxn ang="0">
                <a:pos x="29" y="1"/>
              </a:cxn>
              <a:cxn ang="0">
                <a:pos x="33" y="1"/>
              </a:cxn>
              <a:cxn ang="0">
                <a:pos x="38" y="0"/>
              </a:cxn>
              <a:cxn ang="0">
                <a:pos x="43" y="0"/>
              </a:cxn>
              <a:cxn ang="0">
                <a:pos x="43" y="1"/>
              </a:cxn>
              <a:cxn ang="0">
                <a:pos x="46" y="1"/>
              </a:cxn>
              <a:cxn ang="0">
                <a:pos x="50" y="2"/>
              </a:cxn>
              <a:cxn ang="0">
                <a:pos x="53" y="5"/>
              </a:cxn>
              <a:cxn ang="0">
                <a:pos x="57" y="8"/>
              </a:cxn>
              <a:cxn ang="0">
                <a:pos x="61" y="13"/>
              </a:cxn>
              <a:cxn ang="0">
                <a:pos x="65" y="17"/>
              </a:cxn>
              <a:cxn ang="0">
                <a:pos x="68" y="23"/>
              </a:cxn>
              <a:cxn ang="0">
                <a:pos x="71" y="53"/>
              </a:cxn>
              <a:cxn ang="0">
                <a:pos x="71" y="53"/>
              </a:cxn>
            </a:cxnLst>
            <a:rect l="0" t="0" r="r" b="b"/>
            <a:pathLst>
              <a:path w="71" h="69">
                <a:moveTo>
                  <a:pt x="71" y="53"/>
                </a:moveTo>
                <a:lnTo>
                  <a:pt x="70" y="54"/>
                </a:lnTo>
                <a:lnTo>
                  <a:pt x="66" y="56"/>
                </a:lnTo>
                <a:lnTo>
                  <a:pt x="62" y="59"/>
                </a:lnTo>
                <a:lnTo>
                  <a:pt x="56" y="60"/>
                </a:lnTo>
                <a:lnTo>
                  <a:pt x="50" y="63"/>
                </a:lnTo>
                <a:lnTo>
                  <a:pt x="43" y="66"/>
                </a:lnTo>
                <a:lnTo>
                  <a:pt x="37" y="68"/>
                </a:lnTo>
                <a:lnTo>
                  <a:pt x="31" y="68"/>
                </a:lnTo>
                <a:lnTo>
                  <a:pt x="28" y="69"/>
                </a:lnTo>
                <a:lnTo>
                  <a:pt x="26" y="68"/>
                </a:lnTo>
                <a:lnTo>
                  <a:pt x="21" y="68"/>
                </a:lnTo>
                <a:lnTo>
                  <a:pt x="14" y="66"/>
                </a:lnTo>
                <a:lnTo>
                  <a:pt x="9" y="63"/>
                </a:lnTo>
                <a:lnTo>
                  <a:pt x="4" y="57"/>
                </a:lnTo>
                <a:lnTo>
                  <a:pt x="0" y="50"/>
                </a:lnTo>
                <a:lnTo>
                  <a:pt x="0" y="40"/>
                </a:lnTo>
                <a:lnTo>
                  <a:pt x="2" y="37"/>
                </a:lnTo>
                <a:lnTo>
                  <a:pt x="3" y="31"/>
                </a:lnTo>
                <a:lnTo>
                  <a:pt x="7" y="27"/>
                </a:lnTo>
                <a:lnTo>
                  <a:pt x="9" y="20"/>
                </a:lnTo>
                <a:lnTo>
                  <a:pt x="13" y="14"/>
                </a:lnTo>
                <a:lnTo>
                  <a:pt x="17" y="10"/>
                </a:lnTo>
                <a:lnTo>
                  <a:pt x="21" y="4"/>
                </a:lnTo>
                <a:lnTo>
                  <a:pt x="22" y="4"/>
                </a:lnTo>
                <a:lnTo>
                  <a:pt x="23" y="2"/>
                </a:lnTo>
                <a:lnTo>
                  <a:pt x="26" y="2"/>
                </a:lnTo>
                <a:lnTo>
                  <a:pt x="29" y="1"/>
                </a:lnTo>
                <a:lnTo>
                  <a:pt x="33" y="1"/>
                </a:lnTo>
                <a:lnTo>
                  <a:pt x="38" y="0"/>
                </a:lnTo>
                <a:lnTo>
                  <a:pt x="43" y="0"/>
                </a:lnTo>
                <a:lnTo>
                  <a:pt x="43" y="1"/>
                </a:lnTo>
                <a:lnTo>
                  <a:pt x="46" y="1"/>
                </a:lnTo>
                <a:lnTo>
                  <a:pt x="50" y="2"/>
                </a:lnTo>
                <a:lnTo>
                  <a:pt x="53" y="5"/>
                </a:lnTo>
                <a:lnTo>
                  <a:pt x="57" y="8"/>
                </a:lnTo>
                <a:lnTo>
                  <a:pt x="61" y="13"/>
                </a:lnTo>
                <a:lnTo>
                  <a:pt x="65" y="17"/>
                </a:lnTo>
                <a:lnTo>
                  <a:pt x="68" y="23"/>
                </a:lnTo>
                <a:lnTo>
                  <a:pt x="71" y="53"/>
                </a:lnTo>
                <a:lnTo>
                  <a:pt x="71" y="53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39" name="Freeform 691"/>
          <p:cNvSpPr>
            <a:spLocks noChangeAspect="1"/>
          </p:cNvSpPr>
          <p:nvPr/>
        </p:nvSpPr>
        <p:spPr bwMode="auto">
          <a:xfrm>
            <a:off x="4628144" y="3151785"/>
            <a:ext cx="9713" cy="8374"/>
          </a:xfrm>
          <a:custGeom>
            <a:avLst/>
            <a:gdLst/>
            <a:ahLst/>
            <a:cxnLst>
              <a:cxn ang="0">
                <a:pos x="69" y="53"/>
              </a:cxn>
              <a:cxn ang="0">
                <a:pos x="68" y="55"/>
              </a:cxn>
              <a:cxn ang="0">
                <a:pos x="64" y="56"/>
              </a:cxn>
              <a:cxn ang="0">
                <a:pos x="61" y="58"/>
              </a:cxn>
              <a:cxn ang="0">
                <a:pos x="54" y="60"/>
              </a:cxn>
              <a:cxn ang="0">
                <a:pos x="48" y="63"/>
              </a:cxn>
              <a:cxn ang="0">
                <a:pos x="42" y="66"/>
              </a:cxn>
              <a:cxn ang="0">
                <a:pos x="35" y="68"/>
              </a:cxn>
              <a:cxn ang="0">
                <a:pos x="29" y="68"/>
              </a:cxn>
              <a:cxn ang="0">
                <a:pos x="26" y="69"/>
              </a:cxn>
              <a:cxn ang="0">
                <a:pos x="24" y="68"/>
              </a:cxn>
              <a:cxn ang="0">
                <a:pos x="19" y="68"/>
              </a:cxn>
              <a:cxn ang="0">
                <a:pos x="13" y="66"/>
              </a:cxn>
              <a:cxn ang="0">
                <a:pos x="8" y="63"/>
              </a:cxn>
              <a:cxn ang="0">
                <a:pos x="2" y="58"/>
              </a:cxn>
              <a:cxn ang="0">
                <a:pos x="0" y="50"/>
              </a:cxn>
              <a:cxn ang="0">
                <a:pos x="0" y="40"/>
              </a:cxn>
              <a:cxn ang="0">
                <a:pos x="1" y="37"/>
              </a:cxn>
              <a:cxn ang="0">
                <a:pos x="2" y="32"/>
              </a:cxn>
              <a:cxn ang="0">
                <a:pos x="5" y="27"/>
              </a:cxn>
              <a:cxn ang="0">
                <a:pos x="8" y="20"/>
              </a:cxn>
              <a:cxn ang="0">
                <a:pos x="11" y="14"/>
              </a:cxn>
              <a:cxn ang="0">
                <a:pos x="15" y="10"/>
              </a:cxn>
              <a:cxn ang="0">
                <a:pos x="19" y="4"/>
              </a:cxn>
              <a:cxn ang="0">
                <a:pos x="20" y="4"/>
              </a:cxn>
              <a:cxn ang="0">
                <a:pos x="21" y="3"/>
              </a:cxn>
              <a:cxn ang="0">
                <a:pos x="25" y="3"/>
              </a:cxn>
              <a:cxn ang="0">
                <a:pos x="28" y="1"/>
              </a:cxn>
              <a:cxn ang="0">
                <a:pos x="31" y="1"/>
              </a:cxn>
              <a:cxn ang="0">
                <a:pos x="37" y="0"/>
              </a:cxn>
              <a:cxn ang="0">
                <a:pos x="43" y="0"/>
              </a:cxn>
              <a:cxn ang="0">
                <a:pos x="43" y="1"/>
              </a:cxn>
              <a:cxn ang="0">
                <a:pos x="45" y="1"/>
              </a:cxn>
              <a:cxn ang="0">
                <a:pos x="48" y="3"/>
              </a:cxn>
              <a:cxn ang="0">
                <a:pos x="52" y="5"/>
              </a:cxn>
              <a:cxn ang="0">
                <a:pos x="55" y="8"/>
              </a:cxn>
              <a:cxn ang="0">
                <a:pos x="59" y="13"/>
              </a:cxn>
              <a:cxn ang="0">
                <a:pos x="63" y="17"/>
              </a:cxn>
              <a:cxn ang="0">
                <a:pos x="67" y="23"/>
              </a:cxn>
              <a:cxn ang="0">
                <a:pos x="69" y="53"/>
              </a:cxn>
            </a:cxnLst>
            <a:rect l="0" t="0" r="r" b="b"/>
            <a:pathLst>
              <a:path w="69" h="69">
                <a:moveTo>
                  <a:pt x="69" y="53"/>
                </a:moveTo>
                <a:lnTo>
                  <a:pt x="68" y="55"/>
                </a:lnTo>
                <a:lnTo>
                  <a:pt x="64" y="56"/>
                </a:lnTo>
                <a:lnTo>
                  <a:pt x="61" y="58"/>
                </a:lnTo>
                <a:lnTo>
                  <a:pt x="54" y="60"/>
                </a:lnTo>
                <a:lnTo>
                  <a:pt x="48" y="63"/>
                </a:lnTo>
                <a:lnTo>
                  <a:pt x="42" y="66"/>
                </a:lnTo>
                <a:lnTo>
                  <a:pt x="35" y="68"/>
                </a:lnTo>
                <a:lnTo>
                  <a:pt x="29" y="68"/>
                </a:lnTo>
                <a:lnTo>
                  <a:pt x="26" y="69"/>
                </a:lnTo>
                <a:lnTo>
                  <a:pt x="24" y="68"/>
                </a:lnTo>
                <a:lnTo>
                  <a:pt x="19" y="68"/>
                </a:lnTo>
                <a:lnTo>
                  <a:pt x="13" y="66"/>
                </a:lnTo>
                <a:lnTo>
                  <a:pt x="8" y="63"/>
                </a:lnTo>
                <a:lnTo>
                  <a:pt x="2" y="58"/>
                </a:lnTo>
                <a:lnTo>
                  <a:pt x="0" y="50"/>
                </a:lnTo>
                <a:lnTo>
                  <a:pt x="0" y="40"/>
                </a:lnTo>
                <a:lnTo>
                  <a:pt x="1" y="37"/>
                </a:lnTo>
                <a:lnTo>
                  <a:pt x="2" y="32"/>
                </a:lnTo>
                <a:lnTo>
                  <a:pt x="5" y="27"/>
                </a:lnTo>
                <a:lnTo>
                  <a:pt x="8" y="20"/>
                </a:lnTo>
                <a:lnTo>
                  <a:pt x="11" y="14"/>
                </a:lnTo>
                <a:lnTo>
                  <a:pt x="15" y="10"/>
                </a:lnTo>
                <a:lnTo>
                  <a:pt x="19" y="4"/>
                </a:lnTo>
                <a:lnTo>
                  <a:pt x="20" y="4"/>
                </a:lnTo>
                <a:lnTo>
                  <a:pt x="21" y="3"/>
                </a:lnTo>
                <a:lnTo>
                  <a:pt x="25" y="3"/>
                </a:lnTo>
                <a:lnTo>
                  <a:pt x="28" y="1"/>
                </a:lnTo>
                <a:lnTo>
                  <a:pt x="31" y="1"/>
                </a:lnTo>
                <a:lnTo>
                  <a:pt x="37" y="0"/>
                </a:lnTo>
                <a:lnTo>
                  <a:pt x="43" y="0"/>
                </a:lnTo>
                <a:lnTo>
                  <a:pt x="43" y="1"/>
                </a:lnTo>
                <a:lnTo>
                  <a:pt x="45" y="1"/>
                </a:lnTo>
                <a:lnTo>
                  <a:pt x="48" y="3"/>
                </a:lnTo>
                <a:lnTo>
                  <a:pt x="52" y="5"/>
                </a:lnTo>
                <a:lnTo>
                  <a:pt x="55" y="8"/>
                </a:lnTo>
                <a:lnTo>
                  <a:pt x="59" y="13"/>
                </a:lnTo>
                <a:lnTo>
                  <a:pt x="63" y="17"/>
                </a:lnTo>
                <a:lnTo>
                  <a:pt x="67" y="23"/>
                </a:lnTo>
                <a:lnTo>
                  <a:pt x="69" y="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40" name="Freeform 692"/>
          <p:cNvSpPr>
            <a:spLocks noChangeAspect="1"/>
          </p:cNvSpPr>
          <p:nvPr/>
        </p:nvSpPr>
        <p:spPr bwMode="auto">
          <a:xfrm>
            <a:off x="4628144" y="3151785"/>
            <a:ext cx="9713" cy="8374"/>
          </a:xfrm>
          <a:custGeom>
            <a:avLst/>
            <a:gdLst/>
            <a:ahLst/>
            <a:cxnLst>
              <a:cxn ang="0">
                <a:pos x="69" y="53"/>
              </a:cxn>
              <a:cxn ang="0">
                <a:pos x="68" y="55"/>
              </a:cxn>
              <a:cxn ang="0">
                <a:pos x="64" y="56"/>
              </a:cxn>
              <a:cxn ang="0">
                <a:pos x="61" y="58"/>
              </a:cxn>
              <a:cxn ang="0">
                <a:pos x="54" y="60"/>
              </a:cxn>
              <a:cxn ang="0">
                <a:pos x="48" y="63"/>
              </a:cxn>
              <a:cxn ang="0">
                <a:pos x="42" y="66"/>
              </a:cxn>
              <a:cxn ang="0">
                <a:pos x="35" y="68"/>
              </a:cxn>
              <a:cxn ang="0">
                <a:pos x="29" y="68"/>
              </a:cxn>
              <a:cxn ang="0">
                <a:pos x="26" y="69"/>
              </a:cxn>
              <a:cxn ang="0">
                <a:pos x="24" y="68"/>
              </a:cxn>
              <a:cxn ang="0">
                <a:pos x="19" y="68"/>
              </a:cxn>
              <a:cxn ang="0">
                <a:pos x="13" y="66"/>
              </a:cxn>
              <a:cxn ang="0">
                <a:pos x="8" y="63"/>
              </a:cxn>
              <a:cxn ang="0">
                <a:pos x="2" y="58"/>
              </a:cxn>
              <a:cxn ang="0">
                <a:pos x="0" y="50"/>
              </a:cxn>
              <a:cxn ang="0">
                <a:pos x="0" y="40"/>
              </a:cxn>
              <a:cxn ang="0">
                <a:pos x="1" y="37"/>
              </a:cxn>
              <a:cxn ang="0">
                <a:pos x="2" y="32"/>
              </a:cxn>
              <a:cxn ang="0">
                <a:pos x="5" y="27"/>
              </a:cxn>
              <a:cxn ang="0">
                <a:pos x="8" y="20"/>
              </a:cxn>
              <a:cxn ang="0">
                <a:pos x="11" y="14"/>
              </a:cxn>
              <a:cxn ang="0">
                <a:pos x="15" y="10"/>
              </a:cxn>
              <a:cxn ang="0">
                <a:pos x="19" y="4"/>
              </a:cxn>
              <a:cxn ang="0">
                <a:pos x="20" y="4"/>
              </a:cxn>
              <a:cxn ang="0">
                <a:pos x="21" y="3"/>
              </a:cxn>
              <a:cxn ang="0">
                <a:pos x="25" y="3"/>
              </a:cxn>
              <a:cxn ang="0">
                <a:pos x="28" y="1"/>
              </a:cxn>
              <a:cxn ang="0">
                <a:pos x="31" y="1"/>
              </a:cxn>
              <a:cxn ang="0">
                <a:pos x="37" y="0"/>
              </a:cxn>
              <a:cxn ang="0">
                <a:pos x="43" y="0"/>
              </a:cxn>
              <a:cxn ang="0">
                <a:pos x="43" y="1"/>
              </a:cxn>
              <a:cxn ang="0">
                <a:pos x="45" y="1"/>
              </a:cxn>
              <a:cxn ang="0">
                <a:pos x="48" y="3"/>
              </a:cxn>
              <a:cxn ang="0">
                <a:pos x="52" y="5"/>
              </a:cxn>
              <a:cxn ang="0">
                <a:pos x="55" y="8"/>
              </a:cxn>
              <a:cxn ang="0">
                <a:pos x="59" y="13"/>
              </a:cxn>
              <a:cxn ang="0">
                <a:pos x="63" y="17"/>
              </a:cxn>
              <a:cxn ang="0">
                <a:pos x="67" y="23"/>
              </a:cxn>
              <a:cxn ang="0">
                <a:pos x="69" y="53"/>
              </a:cxn>
              <a:cxn ang="0">
                <a:pos x="69" y="53"/>
              </a:cxn>
            </a:cxnLst>
            <a:rect l="0" t="0" r="r" b="b"/>
            <a:pathLst>
              <a:path w="69" h="69">
                <a:moveTo>
                  <a:pt x="69" y="53"/>
                </a:moveTo>
                <a:lnTo>
                  <a:pt x="68" y="55"/>
                </a:lnTo>
                <a:lnTo>
                  <a:pt x="64" y="56"/>
                </a:lnTo>
                <a:lnTo>
                  <a:pt x="61" y="58"/>
                </a:lnTo>
                <a:lnTo>
                  <a:pt x="54" y="60"/>
                </a:lnTo>
                <a:lnTo>
                  <a:pt x="48" y="63"/>
                </a:lnTo>
                <a:lnTo>
                  <a:pt x="42" y="66"/>
                </a:lnTo>
                <a:lnTo>
                  <a:pt x="35" y="68"/>
                </a:lnTo>
                <a:lnTo>
                  <a:pt x="29" y="68"/>
                </a:lnTo>
                <a:lnTo>
                  <a:pt x="26" y="69"/>
                </a:lnTo>
                <a:lnTo>
                  <a:pt x="24" y="68"/>
                </a:lnTo>
                <a:lnTo>
                  <a:pt x="19" y="68"/>
                </a:lnTo>
                <a:lnTo>
                  <a:pt x="13" y="66"/>
                </a:lnTo>
                <a:lnTo>
                  <a:pt x="8" y="63"/>
                </a:lnTo>
                <a:lnTo>
                  <a:pt x="2" y="58"/>
                </a:lnTo>
                <a:lnTo>
                  <a:pt x="0" y="50"/>
                </a:lnTo>
                <a:lnTo>
                  <a:pt x="0" y="40"/>
                </a:lnTo>
                <a:lnTo>
                  <a:pt x="1" y="37"/>
                </a:lnTo>
                <a:lnTo>
                  <a:pt x="2" y="32"/>
                </a:lnTo>
                <a:lnTo>
                  <a:pt x="5" y="27"/>
                </a:lnTo>
                <a:lnTo>
                  <a:pt x="8" y="20"/>
                </a:lnTo>
                <a:lnTo>
                  <a:pt x="11" y="14"/>
                </a:lnTo>
                <a:lnTo>
                  <a:pt x="15" y="10"/>
                </a:lnTo>
                <a:lnTo>
                  <a:pt x="19" y="4"/>
                </a:lnTo>
                <a:lnTo>
                  <a:pt x="20" y="4"/>
                </a:lnTo>
                <a:lnTo>
                  <a:pt x="21" y="3"/>
                </a:lnTo>
                <a:lnTo>
                  <a:pt x="25" y="3"/>
                </a:lnTo>
                <a:lnTo>
                  <a:pt x="28" y="1"/>
                </a:lnTo>
                <a:lnTo>
                  <a:pt x="31" y="1"/>
                </a:lnTo>
                <a:lnTo>
                  <a:pt x="37" y="0"/>
                </a:lnTo>
                <a:lnTo>
                  <a:pt x="43" y="0"/>
                </a:lnTo>
                <a:lnTo>
                  <a:pt x="43" y="1"/>
                </a:lnTo>
                <a:lnTo>
                  <a:pt x="45" y="1"/>
                </a:lnTo>
                <a:lnTo>
                  <a:pt x="48" y="3"/>
                </a:lnTo>
                <a:lnTo>
                  <a:pt x="52" y="5"/>
                </a:lnTo>
                <a:lnTo>
                  <a:pt x="55" y="8"/>
                </a:lnTo>
                <a:lnTo>
                  <a:pt x="59" y="13"/>
                </a:lnTo>
                <a:lnTo>
                  <a:pt x="63" y="17"/>
                </a:lnTo>
                <a:lnTo>
                  <a:pt x="67" y="23"/>
                </a:lnTo>
                <a:lnTo>
                  <a:pt x="69" y="53"/>
                </a:lnTo>
                <a:lnTo>
                  <a:pt x="69" y="53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41" name="Freeform 693"/>
          <p:cNvSpPr>
            <a:spLocks noChangeAspect="1"/>
          </p:cNvSpPr>
          <p:nvPr/>
        </p:nvSpPr>
        <p:spPr bwMode="auto">
          <a:xfrm>
            <a:off x="4622115" y="3139725"/>
            <a:ext cx="7704" cy="6365"/>
          </a:xfrm>
          <a:custGeom>
            <a:avLst/>
            <a:gdLst/>
            <a:ahLst/>
            <a:cxnLst>
              <a:cxn ang="0">
                <a:pos x="53" y="41"/>
              </a:cxn>
              <a:cxn ang="0">
                <a:pos x="51" y="42"/>
              </a:cxn>
              <a:cxn ang="0">
                <a:pos x="49" y="44"/>
              </a:cxn>
              <a:cxn ang="0">
                <a:pos x="45" y="45"/>
              </a:cxn>
              <a:cxn ang="0">
                <a:pos x="41" y="47"/>
              </a:cxn>
              <a:cxn ang="0">
                <a:pos x="36" y="48"/>
              </a:cxn>
              <a:cxn ang="0">
                <a:pos x="31" y="49"/>
              </a:cxn>
              <a:cxn ang="0">
                <a:pos x="25" y="51"/>
              </a:cxn>
              <a:cxn ang="0">
                <a:pos x="21" y="51"/>
              </a:cxn>
              <a:cxn ang="0">
                <a:pos x="20" y="52"/>
              </a:cxn>
              <a:cxn ang="0">
                <a:pos x="17" y="52"/>
              </a:cxn>
              <a:cxn ang="0">
                <a:pos x="13" y="51"/>
              </a:cxn>
              <a:cxn ang="0">
                <a:pos x="10" y="49"/>
              </a:cxn>
              <a:cxn ang="0">
                <a:pos x="5" y="48"/>
              </a:cxn>
              <a:cxn ang="0">
                <a:pos x="2" y="44"/>
              </a:cxn>
              <a:cxn ang="0">
                <a:pos x="0" y="39"/>
              </a:cxn>
              <a:cxn ang="0">
                <a:pos x="0" y="31"/>
              </a:cxn>
              <a:cxn ang="0">
                <a:pos x="0" y="28"/>
              </a:cxn>
              <a:cxn ang="0">
                <a:pos x="1" y="25"/>
              </a:cxn>
              <a:cxn ang="0">
                <a:pos x="3" y="21"/>
              </a:cxn>
              <a:cxn ang="0">
                <a:pos x="5" y="16"/>
              </a:cxn>
              <a:cxn ang="0">
                <a:pos x="7" y="12"/>
              </a:cxn>
              <a:cxn ang="0">
                <a:pos x="10" y="8"/>
              </a:cxn>
              <a:cxn ang="0">
                <a:pos x="13" y="3"/>
              </a:cxn>
              <a:cxn ang="0">
                <a:pos x="16" y="3"/>
              </a:cxn>
              <a:cxn ang="0">
                <a:pos x="17" y="2"/>
              </a:cxn>
              <a:cxn ang="0">
                <a:pos x="20" y="2"/>
              </a:cxn>
              <a:cxn ang="0">
                <a:pos x="23" y="2"/>
              </a:cxn>
              <a:cxn ang="0">
                <a:pos x="26" y="2"/>
              </a:cxn>
              <a:cxn ang="0">
                <a:pos x="31" y="0"/>
              </a:cxn>
              <a:cxn ang="0">
                <a:pos x="31" y="2"/>
              </a:cxn>
              <a:cxn ang="0">
                <a:pos x="34" y="3"/>
              </a:cxn>
              <a:cxn ang="0">
                <a:pos x="37" y="6"/>
              </a:cxn>
              <a:cxn ang="0">
                <a:pos x="42" y="9"/>
              </a:cxn>
              <a:cxn ang="0">
                <a:pos x="47" y="13"/>
              </a:cxn>
              <a:cxn ang="0">
                <a:pos x="51" y="18"/>
              </a:cxn>
              <a:cxn ang="0">
                <a:pos x="55" y="23"/>
              </a:cxn>
              <a:cxn ang="0">
                <a:pos x="58" y="28"/>
              </a:cxn>
              <a:cxn ang="0">
                <a:pos x="53" y="41"/>
              </a:cxn>
            </a:cxnLst>
            <a:rect l="0" t="0" r="r" b="b"/>
            <a:pathLst>
              <a:path w="58" h="52">
                <a:moveTo>
                  <a:pt x="53" y="41"/>
                </a:moveTo>
                <a:lnTo>
                  <a:pt x="51" y="42"/>
                </a:lnTo>
                <a:lnTo>
                  <a:pt x="49" y="44"/>
                </a:lnTo>
                <a:lnTo>
                  <a:pt x="45" y="45"/>
                </a:lnTo>
                <a:lnTo>
                  <a:pt x="41" y="47"/>
                </a:lnTo>
                <a:lnTo>
                  <a:pt x="36" y="48"/>
                </a:lnTo>
                <a:lnTo>
                  <a:pt x="31" y="49"/>
                </a:lnTo>
                <a:lnTo>
                  <a:pt x="25" y="51"/>
                </a:lnTo>
                <a:lnTo>
                  <a:pt x="21" y="51"/>
                </a:lnTo>
                <a:lnTo>
                  <a:pt x="20" y="52"/>
                </a:lnTo>
                <a:lnTo>
                  <a:pt x="17" y="52"/>
                </a:lnTo>
                <a:lnTo>
                  <a:pt x="13" y="51"/>
                </a:lnTo>
                <a:lnTo>
                  <a:pt x="10" y="49"/>
                </a:lnTo>
                <a:lnTo>
                  <a:pt x="5" y="48"/>
                </a:lnTo>
                <a:lnTo>
                  <a:pt x="2" y="44"/>
                </a:lnTo>
                <a:lnTo>
                  <a:pt x="0" y="39"/>
                </a:lnTo>
                <a:lnTo>
                  <a:pt x="0" y="31"/>
                </a:lnTo>
                <a:lnTo>
                  <a:pt x="0" y="28"/>
                </a:lnTo>
                <a:lnTo>
                  <a:pt x="1" y="25"/>
                </a:lnTo>
                <a:lnTo>
                  <a:pt x="3" y="21"/>
                </a:lnTo>
                <a:lnTo>
                  <a:pt x="5" y="16"/>
                </a:lnTo>
                <a:lnTo>
                  <a:pt x="7" y="12"/>
                </a:lnTo>
                <a:lnTo>
                  <a:pt x="10" y="8"/>
                </a:lnTo>
                <a:lnTo>
                  <a:pt x="13" y="3"/>
                </a:lnTo>
                <a:lnTo>
                  <a:pt x="16" y="3"/>
                </a:lnTo>
                <a:lnTo>
                  <a:pt x="17" y="2"/>
                </a:lnTo>
                <a:lnTo>
                  <a:pt x="20" y="2"/>
                </a:lnTo>
                <a:lnTo>
                  <a:pt x="23" y="2"/>
                </a:lnTo>
                <a:lnTo>
                  <a:pt x="26" y="2"/>
                </a:lnTo>
                <a:lnTo>
                  <a:pt x="31" y="0"/>
                </a:lnTo>
                <a:lnTo>
                  <a:pt x="31" y="2"/>
                </a:lnTo>
                <a:lnTo>
                  <a:pt x="34" y="3"/>
                </a:lnTo>
                <a:lnTo>
                  <a:pt x="37" y="6"/>
                </a:lnTo>
                <a:lnTo>
                  <a:pt x="42" y="9"/>
                </a:lnTo>
                <a:lnTo>
                  <a:pt x="47" y="13"/>
                </a:lnTo>
                <a:lnTo>
                  <a:pt x="51" y="18"/>
                </a:lnTo>
                <a:lnTo>
                  <a:pt x="55" y="23"/>
                </a:lnTo>
                <a:lnTo>
                  <a:pt x="58" y="28"/>
                </a:lnTo>
                <a:lnTo>
                  <a:pt x="53" y="4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42" name="Freeform 694"/>
          <p:cNvSpPr>
            <a:spLocks noChangeAspect="1"/>
          </p:cNvSpPr>
          <p:nvPr/>
        </p:nvSpPr>
        <p:spPr bwMode="auto">
          <a:xfrm>
            <a:off x="4622115" y="3139725"/>
            <a:ext cx="7704" cy="6365"/>
          </a:xfrm>
          <a:custGeom>
            <a:avLst/>
            <a:gdLst/>
            <a:ahLst/>
            <a:cxnLst>
              <a:cxn ang="0">
                <a:pos x="53" y="41"/>
              </a:cxn>
              <a:cxn ang="0">
                <a:pos x="51" y="42"/>
              </a:cxn>
              <a:cxn ang="0">
                <a:pos x="49" y="44"/>
              </a:cxn>
              <a:cxn ang="0">
                <a:pos x="45" y="45"/>
              </a:cxn>
              <a:cxn ang="0">
                <a:pos x="41" y="47"/>
              </a:cxn>
              <a:cxn ang="0">
                <a:pos x="36" y="48"/>
              </a:cxn>
              <a:cxn ang="0">
                <a:pos x="31" y="49"/>
              </a:cxn>
              <a:cxn ang="0">
                <a:pos x="25" y="51"/>
              </a:cxn>
              <a:cxn ang="0">
                <a:pos x="21" y="51"/>
              </a:cxn>
              <a:cxn ang="0">
                <a:pos x="20" y="52"/>
              </a:cxn>
              <a:cxn ang="0">
                <a:pos x="17" y="52"/>
              </a:cxn>
              <a:cxn ang="0">
                <a:pos x="13" y="51"/>
              </a:cxn>
              <a:cxn ang="0">
                <a:pos x="10" y="49"/>
              </a:cxn>
              <a:cxn ang="0">
                <a:pos x="5" y="48"/>
              </a:cxn>
              <a:cxn ang="0">
                <a:pos x="2" y="44"/>
              </a:cxn>
              <a:cxn ang="0">
                <a:pos x="0" y="39"/>
              </a:cxn>
              <a:cxn ang="0">
                <a:pos x="0" y="31"/>
              </a:cxn>
              <a:cxn ang="0">
                <a:pos x="0" y="28"/>
              </a:cxn>
              <a:cxn ang="0">
                <a:pos x="1" y="25"/>
              </a:cxn>
              <a:cxn ang="0">
                <a:pos x="3" y="21"/>
              </a:cxn>
              <a:cxn ang="0">
                <a:pos x="5" y="16"/>
              </a:cxn>
              <a:cxn ang="0">
                <a:pos x="7" y="12"/>
              </a:cxn>
              <a:cxn ang="0">
                <a:pos x="10" y="8"/>
              </a:cxn>
              <a:cxn ang="0">
                <a:pos x="13" y="3"/>
              </a:cxn>
              <a:cxn ang="0">
                <a:pos x="16" y="3"/>
              </a:cxn>
              <a:cxn ang="0">
                <a:pos x="17" y="2"/>
              </a:cxn>
              <a:cxn ang="0">
                <a:pos x="20" y="2"/>
              </a:cxn>
              <a:cxn ang="0">
                <a:pos x="23" y="2"/>
              </a:cxn>
              <a:cxn ang="0">
                <a:pos x="26" y="2"/>
              </a:cxn>
              <a:cxn ang="0">
                <a:pos x="31" y="0"/>
              </a:cxn>
              <a:cxn ang="0">
                <a:pos x="31" y="2"/>
              </a:cxn>
              <a:cxn ang="0">
                <a:pos x="34" y="3"/>
              </a:cxn>
              <a:cxn ang="0">
                <a:pos x="37" y="6"/>
              </a:cxn>
              <a:cxn ang="0">
                <a:pos x="42" y="9"/>
              </a:cxn>
              <a:cxn ang="0">
                <a:pos x="47" y="13"/>
              </a:cxn>
              <a:cxn ang="0">
                <a:pos x="51" y="18"/>
              </a:cxn>
              <a:cxn ang="0">
                <a:pos x="55" y="23"/>
              </a:cxn>
              <a:cxn ang="0">
                <a:pos x="58" y="28"/>
              </a:cxn>
              <a:cxn ang="0">
                <a:pos x="53" y="41"/>
              </a:cxn>
              <a:cxn ang="0">
                <a:pos x="53" y="41"/>
              </a:cxn>
            </a:cxnLst>
            <a:rect l="0" t="0" r="r" b="b"/>
            <a:pathLst>
              <a:path w="58" h="52">
                <a:moveTo>
                  <a:pt x="53" y="41"/>
                </a:moveTo>
                <a:lnTo>
                  <a:pt x="51" y="42"/>
                </a:lnTo>
                <a:lnTo>
                  <a:pt x="49" y="44"/>
                </a:lnTo>
                <a:lnTo>
                  <a:pt x="45" y="45"/>
                </a:lnTo>
                <a:lnTo>
                  <a:pt x="41" y="47"/>
                </a:lnTo>
                <a:lnTo>
                  <a:pt x="36" y="48"/>
                </a:lnTo>
                <a:lnTo>
                  <a:pt x="31" y="49"/>
                </a:lnTo>
                <a:lnTo>
                  <a:pt x="25" y="51"/>
                </a:lnTo>
                <a:lnTo>
                  <a:pt x="21" y="51"/>
                </a:lnTo>
                <a:lnTo>
                  <a:pt x="20" y="52"/>
                </a:lnTo>
                <a:lnTo>
                  <a:pt x="17" y="52"/>
                </a:lnTo>
                <a:lnTo>
                  <a:pt x="13" y="51"/>
                </a:lnTo>
                <a:lnTo>
                  <a:pt x="10" y="49"/>
                </a:lnTo>
                <a:lnTo>
                  <a:pt x="5" y="48"/>
                </a:lnTo>
                <a:lnTo>
                  <a:pt x="2" y="44"/>
                </a:lnTo>
                <a:lnTo>
                  <a:pt x="0" y="39"/>
                </a:lnTo>
                <a:lnTo>
                  <a:pt x="0" y="31"/>
                </a:lnTo>
                <a:lnTo>
                  <a:pt x="0" y="28"/>
                </a:lnTo>
                <a:lnTo>
                  <a:pt x="1" y="25"/>
                </a:lnTo>
                <a:lnTo>
                  <a:pt x="3" y="21"/>
                </a:lnTo>
                <a:lnTo>
                  <a:pt x="5" y="16"/>
                </a:lnTo>
                <a:lnTo>
                  <a:pt x="7" y="12"/>
                </a:lnTo>
                <a:lnTo>
                  <a:pt x="10" y="8"/>
                </a:lnTo>
                <a:lnTo>
                  <a:pt x="13" y="3"/>
                </a:lnTo>
                <a:lnTo>
                  <a:pt x="16" y="3"/>
                </a:lnTo>
                <a:lnTo>
                  <a:pt x="17" y="2"/>
                </a:lnTo>
                <a:lnTo>
                  <a:pt x="20" y="2"/>
                </a:lnTo>
                <a:lnTo>
                  <a:pt x="23" y="2"/>
                </a:lnTo>
                <a:lnTo>
                  <a:pt x="26" y="2"/>
                </a:lnTo>
                <a:lnTo>
                  <a:pt x="31" y="0"/>
                </a:lnTo>
                <a:lnTo>
                  <a:pt x="31" y="2"/>
                </a:lnTo>
                <a:lnTo>
                  <a:pt x="34" y="3"/>
                </a:lnTo>
                <a:lnTo>
                  <a:pt x="37" y="6"/>
                </a:lnTo>
                <a:lnTo>
                  <a:pt x="42" y="9"/>
                </a:lnTo>
                <a:lnTo>
                  <a:pt x="47" y="13"/>
                </a:lnTo>
                <a:lnTo>
                  <a:pt x="51" y="18"/>
                </a:lnTo>
                <a:lnTo>
                  <a:pt x="55" y="23"/>
                </a:lnTo>
                <a:lnTo>
                  <a:pt x="58" y="28"/>
                </a:lnTo>
                <a:lnTo>
                  <a:pt x="53" y="41"/>
                </a:lnTo>
                <a:lnTo>
                  <a:pt x="53" y="4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43" name="Freeform 695"/>
          <p:cNvSpPr>
            <a:spLocks noChangeAspect="1"/>
          </p:cNvSpPr>
          <p:nvPr/>
        </p:nvSpPr>
        <p:spPr bwMode="auto">
          <a:xfrm>
            <a:off x="4615751" y="3149775"/>
            <a:ext cx="8038" cy="6030"/>
          </a:xfrm>
          <a:custGeom>
            <a:avLst/>
            <a:gdLst/>
            <a:ahLst/>
            <a:cxnLst>
              <a:cxn ang="0">
                <a:pos x="52" y="41"/>
              </a:cxn>
              <a:cxn ang="0">
                <a:pos x="51" y="42"/>
              </a:cxn>
              <a:cxn ang="0">
                <a:pos x="48" y="44"/>
              </a:cxn>
              <a:cxn ang="0">
                <a:pos x="46" y="45"/>
              </a:cxn>
              <a:cxn ang="0">
                <a:pos x="40" y="47"/>
              </a:cxn>
              <a:cxn ang="0">
                <a:pos x="35" y="48"/>
              </a:cxn>
              <a:cxn ang="0">
                <a:pos x="30" y="50"/>
              </a:cxn>
              <a:cxn ang="0">
                <a:pos x="25" y="51"/>
              </a:cxn>
              <a:cxn ang="0">
                <a:pos x="22" y="51"/>
              </a:cxn>
              <a:cxn ang="0">
                <a:pos x="20" y="52"/>
              </a:cxn>
              <a:cxn ang="0">
                <a:pos x="18" y="52"/>
              </a:cxn>
              <a:cxn ang="0">
                <a:pos x="14" y="51"/>
              </a:cxn>
              <a:cxn ang="0">
                <a:pos x="10" y="50"/>
              </a:cxn>
              <a:cxn ang="0">
                <a:pos x="5" y="48"/>
              </a:cxn>
              <a:cxn ang="0">
                <a:pos x="3" y="44"/>
              </a:cxn>
              <a:cxn ang="0">
                <a:pos x="0" y="39"/>
              </a:cxn>
              <a:cxn ang="0">
                <a:pos x="0" y="31"/>
              </a:cxn>
              <a:cxn ang="0">
                <a:pos x="0" y="28"/>
              </a:cxn>
              <a:cxn ang="0">
                <a:pos x="1" y="25"/>
              </a:cxn>
              <a:cxn ang="0">
                <a:pos x="4" y="21"/>
              </a:cxn>
              <a:cxn ang="0">
                <a:pos x="6" y="16"/>
              </a:cxn>
              <a:cxn ang="0">
                <a:pos x="9" y="12"/>
              </a:cxn>
              <a:cxn ang="0">
                <a:pos x="11" y="8"/>
              </a:cxn>
              <a:cxn ang="0">
                <a:pos x="15" y="3"/>
              </a:cxn>
              <a:cxn ang="0">
                <a:pos x="16" y="3"/>
              </a:cxn>
              <a:cxn ang="0">
                <a:pos x="19" y="2"/>
              </a:cxn>
              <a:cxn ang="0">
                <a:pos x="20" y="2"/>
              </a:cxn>
              <a:cxn ang="0">
                <a:pos x="24" y="0"/>
              </a:cxn>
              <a:cxn ang="0">
                <a:pos x="27" y="0"/>
              </a:cxn>
              <a:cxn ang="0">
                <a:pos x="32" y="0"/>
              </a:cxn>
              <a:cxn ang="0">
                <a:pos x="32" y="2"/>
              </a:cxn>
              <a:cxn ang="0">
                <a:pos x="34" y="3"/>
              </a:cxn>
              <a:cxn ang="0">
                <a:pos x="38" y="6"/>
              </a:cxn>
              <a:cxn ang="0">
                <a:pos x="43" y="9"/>
              </a:cxn>
              <a:cxn ang="0">
                <a:pos x="48" y="13"/>
              </a:cxn>
              <a:cxn ang="0">
                <a:pos x="52" y="18"/>
              </a:cxn>
              <a:cxn ang="0">
                <a:pos x="56" y="23"/>
              </a:cxn>
              <a:cxn ang="0">
                <a:pos x="58" y="28"/>
              </a:cxn>
              <a:cxn ang="0">
                <a:pos x="52" y="41"/>
              </a:cxn>
            </a:cxnLst>
            <a:rect l="0" t="0" r="r" b="b"/>
            <a:pathLst>
              <a:path w="58" h="52">
                <a:moveTo>
                  <a:pt x="52" y="41"/>
                </a:moveTo>
                <a:lnTo>
                  <a:pt x="51" y="42"/>
                </a:lnTo>
                <a:lnTo>
                  <a:pt x="48" y="44"/>
                </a:lnTo>
                <a:lnTo>
                  <a:pt x="46" y="45"/>
                </a:lnTo>
                <a:lnTo>
                  <a:pt x="40" y="47"/>
                </a:lnTo>
                <a:lnTo>
                  <a:pt x="35" y="48"/>
                </a:lnTo>
                <a:lnTo>
                  <a:pt x="30" y="50"/>
                </a:lnTo>
                <a:lnTo>
                  <a:pt x="25" y="51"/>
                </a:lnTo>
                <a:lnTo>
                  <a:pt x="22" y="51"/>
                </a:lnTo>
                <a:lnTo>
                  <a:pt x="20" y="52"/>
                </a:lnTo>
                <a:lnTo>
                  <a:pt x="18" y="52"/>
                </a:lnTo>
                <a:lnTo>
                  <a:pt x="14" y="51"/>
                </a:lnTo>
                <a:lnTo>
                  <a:pt x="10" y="50"/>
                </a:lnTo>
                <a:lnTo>
                  <a:pt x="5" y="48"/>
                </a:lnTo>
                <a:lnTo>
                  <a:pt x="3" y="44"/>
                </a:lnTo>
                <a:lnTo>
                  <a:pt x="0" y="39"/>
                </a:lnTo>
                <a:lnTo>
                  <a:pt x="0" y="31"/>
                </a:lnTo>
                <a:lnTo>
                  <a:pt x="0" y="28"/>
                </a:lnTo>
                <a:lnTo>
                  <a:pt x="1" y="25"/>
                </a:lnTo>
                <a:lnTo>
                  <a:pt x="4" y="21"/>
                </a:lnTo>
                <a:lnTo>
                  <a:pt x="6" y="16"/>
                </a:lnTo>
                <a:lnTo>
                  <a:pt x="9" y="12"/>
                </a:lnTo>
                <a:lnTo>
                  <a:pt x="11" y="8"/>
                </a:lnTo>
                <a:lnTo>
                  <a:pt x="15" y="3"/>
                </a:lnTo>
                <a:lnTo>
                  <a:pt x="16" y="3"/>
                </a:lnTo>
                <a:lnTo>
                  <a:pt x="19" y="2"/>
                </a:lnTo>
                <a:lnTo>
                  <a:pt x="20" y="2"/>
                </a:lnTo>
                <a:lnTo>
                  <a:pt x="24" y="0"/>
                </a:lnTo>
                <a:lnTo>
                  <a:pt x="27" y="0"/>
                </a:lnTo>
                <a:lnTo>
                  <a:pt x="32" y="0"/>
                </a:lnTo>
                <a:lnTo>
                  <a:pt x="32" y="2"/>
                </a:lnTo>
                <a:lnTo>
                  <a:pt x="34" y="3"/>
                </a:lnTo>
                <a:lnTo>
                  <a:pt x="38" y="6"/>
                </a:lnTo>
                <a:lnTo>
                  <a:pt x="43" y="9"/>
                </a:lnTo>
                <a:lnTo>
                  <a:pt x="48" y="13"/>
                </a:lnTo>
                <a:lnTo>
                  <a:pt x="52" y="18"/>
                </a:lnTo>
                <a:lnTo>
                  <a:pt x="56" y="23"/>
                </a:lnTo>
                <a:lnTo>
                  <a:pt x="58" y="28"/>
                </a:lnTo>
                <a:lnTo>
                  <a:pt x="52" y="4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873144" name="Freeform 696"/>
          <p:cNvSpPr>
            <a:spLocks noChangeAspect="1"/>
          </p:cNvSpPr>
          <p:nvPr/>
        </p:nvSpPr>
        <p:spPr bwMode="auto">
          <a:xfrm>
            <a:off x="4615751" y="3149775"/>
            <a:ext cx="8038" cy="6030"/>
          </a:xfrm>
          <a:custGeom>
            <a:avLst/>
            <a:gdLst/>
            <a:ahLst/>
            <a:cxnLst>
              <a:cxn ang="0">
                <a:pos x="52" y="41"/>
              </a:cxn>
              <a:cxn ang="0">
                <a:pos x="51" y="42"/>
              </a:cxn>
              <a:cxn ang="0">
                <a:pos x="48" y="44"/>
              </a:cxn>
              <a:cxn ang="0">
                <a:pos x="46" y="45"/>
              </a:cxn>
              <a:cxn ang="0">
                <a:pos x="40" y="47"/>
              </a:cxn>
              <a:cxn ang="0">
                <a:pos x="35" y="48"/>
              </a:cxn>
              <a:cxn ang="0">
                <a:pos x="30" y="50"/>
              </a:cxn>
              <a:cxn ang="0">
                <a:pos x="25" y="51"/>
              </a:cxn>
              <a:cxn ang="0">
                <a:pos x="22" y="51"/>
              </a:cxn>
              <a:cxn ang="0">
                <a:pos x="20" y="52"/>
              </a:cxn>
              <a:cxn ang="0">
                <a:pos x="18" y="52"/>
              </a:cxn>
              <a:cxn ang="0">
                <a:pos x="14" y="51"/>
              </a:cxn>
              <a:cxn ang="0">
                <a:pos x="10" y="50"/>
              </a:cxn>
              <a:cxn ang="0">
                <a:pos x="5" y="48"/>
              </a:cxn>
              <a:cxn ang="0">
                <a:pos x="3" y="44"/>
              </a:cxn>
              <a:cxn ang="0">
                <a:pos x="0" y="39"/>
              </a:cxn>
              <a:cxn ang="0">
                <a:pos x="0" y="31"/>
              </a:cxn>
              <a:cxn ang="0">
                <a:pos x="0" y="28"/>
              </a:cxn>
              <a:cxn ang="0">
                <a:pos x="1" y="25"/>
              </a:cxn>
              <a:cxn ang="0">
                <a:pos x="4" y="21"/>
              </a:cxn>
              <a:cxn ang="0">
                <a:pos x="6" y="16"/>
              </a:cxn>
              <a:cxn ang="0">
                <a:pos x="9" y="12"/>
              </a:cxn>
              <a:cxn ang="0">
                <a:pos x="11" y="8"/>
              </a:cxn>
              <a:cxn ang="0">
                <a:pos x="15" y="3"/>
              </a:cxn>
              <a:cxn ang="0">
                <a:pos x="16" y="3"/>
              </a:cxn>
              <a:cxn ang="0">
                <a:pos x="19" y="2"/>
              </a:cxn>
              <a:cxn ang="0">
                <a:pos x="20" y="2"/>
              </a:cxn>
              <a:cxn ang="0">
                <a:pos x="24" y="0"/>
              </a:cxn>
              <a:cxn ang="0">
                <a:pos x="27" y="0"/>
              </a:cxn>
              <a:cxn ang="0">
                <a:pos x="32" y="0"/>
              </a:cxn>
              <a:cxn ang="0">
                <a:pos x="32" y="2"/>
              </a:cxn>
              <a:cxn ang="0">
                <a:pos x="34" y="3"/>
              </a:cxn>
              <a:cxn ang="0">
                <a:pos x="38" y="6"/>
              </a:cxn>
              <a:cxn ang="0">
                <a:pos x="43" y="9"/>
              </a:cxn>
              <a:cxn ang="0">
                <a:pos x="48" y="13"/>
              </a:cxn>
              <a:cxn ang="0">
                <a:pos x="52" y="18"/>
              </a:cxn>
              <a:cxn ang="0">
                <a:pos x="56" y="23"/>
              </a:cxn>
              <a:cxn ang="0">
                <a:pos x="58" y="28"/>
              </a:cxn>
              <a:cxn ang="0">
                <a:pos x="52" y="41"/>
              </a:cxn>
              <a:cxn ang="0">
                <a:pos x="52" y="41"/>
              </a:cxn>
            </a:cxnLst>
            <a:rect l="0" t="0" r="r" b="b"/>
            <a:pathLst>
              <a:path w="58" h="52">
                <a:moveTo>
                  <a:pt x="52" y="41"/>
                </a:moveTo>
                <a:lnTo>
                  <a:pt x="51" y="42"/>
                </a:lnTo>
                <a:lnTo>
                  <a:pt x="48" y="44"/>
                </a:lnTo>
                <a:lnTo>
                  <a:pt x="46" y="45"/>
                </a:lnTo>
                <a:lnTo>
                  <a:pt x="40" y="47"/>
                </a:lnTo>
                <a:lnTo>
                  <a:pt x="35" y="48"/>
                </a:lnTo>
                <a:lnTo>
                  <a:pt x="30" y="50"/>
                </a:lnTo>
                <a:lnTo>
                  <a:pt x="25" y="51"/>
                </a:lnTo>
                <a:lnTo>
                  <a:pt x="22" y="51"/>
                </a:lnTo>
                <a:lnTo>
                  <a:pt x="20" y="52"/>
                </a:lnTo>
                <a:lnTo>
                  <a:pt x="18" y="52"/>
                </a:lnTo>
                <a:lnTo>
                  <a:pt x="14" y="51"/>
                </a:lnTo>
                <a:lnTo>
                  <a:pt x="10" y="50"/>
                </a:lnTo>
                <a:lnTo>
                  <a:pt x="5" y="48"/>
                </a:lnTo>
                <a:lnTo>
                  <a:pt x="3" y="44"/>
                </a:lnTo>
                <a:lnTo>
                  <a:pt x="0" y="39"/>
                </a:lnTo>
                <a:lnTo>
                  <a:pt x="0" y="31"/>
                </a:lnTo>
                <a:lnTo>
                  <a:pt x="0" y="28"/>
                </a:lnTo>
                <a:lnTo>
                  <a:pt x="1" y="25"/>
                </a:lnTo>
                <a:lnTo>
                  <a:pt x="4" y="21"/>
                </a:lnTo>
                <a:lnTo>
                  <a:pt x="6" y="16"/>
                </a:lnTo>
                <a:lnTo>
                  <a:pt x="9" y="12"/>
                </a:lnTo>
                <a:lnTo>
                  <a:pt x="11" y="8"/>
                </a:lnTo>
                <a:lnTo>
                  <a:pt x="15" y="3"/>
                </a:lnTo>
                <a:lnTo>
                  <a:pt x="16" y="3"/>
                </a:lnTo>
                <a:lnTo>
                  <a:pt x="19" y="2"/>
                </a:lnTo>
                <a:lnTo>
                  <a:pt x="20" y="2"/>
                </a:lnTo>
                <a:lnTo>
                  <a:pt x="24" y="0"/>
                </a:lnTo>
                <a:lnTo>
                  <a:pt x="27" y="0"/>
                </a:lnTo>
                <a:lnTo>
                  <a:pt x="32" y="0"/>
                </a:lnTo>
                <a:lnTo>
                  <a:pt x="32" y="2"/>
                </a:lnTo>
                <a:lnTo>
                  <a:pt x="34" y="3"/>
                </a:lnTo>
                <a:lnTo>
                  <a:pt x="38" y="6"/>
                </a:lnTo>
                <a:lnTo>
                  <a:pt x="43" y="9"/>
                </a:lnTo>
                <a:lnTo>
                  <a:pt x="48" y="13"/>
                </a:lnTo>
                <a:lnTo>
                  <a:pt x="52" y="18"/>
                </a:lnTo>
                <a:lnTo>
                  <a:pt x="56" y="23"/>
                </a:lnTo>
                <a:lnTo>
                  <a:pt x="58" y="28"/>
                </a:lnTo>
                <a:lnTo>
                  <a:pt x="52" y="41"/>
                </a:lnTo>
                <a:lnTo>
                  <a:pt x="52" y="4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1322" name="Line 773"/>
          <p:cNvSpPr>
            <a:spLocks noChangeShapeType="1"/>
          </p:cNvSpPr>
          <p:nvPr/>
        </p:nvSpPr>
        <p:spPr bwMode="auto">
          <a:xfrm>
            <a:off x="2111374" y="2666999"/>
            <a:ext cx="1462089" cy="4476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24" name="Freeform 774"/>
          <p:cNvSpPr>
            <a:spLocks/>
          </p:cNvSpPr>
          <p:nvPr/>
        </p:nvSpPr>
        <p:spPr bwMode="auto">
          <a:xfrm>
            <a:off x="4362450" y="4495800"/>
            <a:ext cx="3962400" cy="1681163"/>
          </a:xfrm>
          <a:custGeom>
            <a:avLst/>
            <a:gdLst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950"/>
              <a:gd name="connsiteX1" fmla="*/ 30 w 2460"/>
              <a:gd name="connsiteY1" fmla="*/ 264 h 950"/>
              <a:gd name="connsiteX2" fmla="*/ 186 w 2460"/>
              <a:gd name="connsiteY2" fmla="*/ 408 h 950"/>
              <a:gd name="connsiteX3" fmla="*/ 402 w 2460"/>
              <a:gd name="connsiteY3" fmla="*/ 648 h 950"/>
              <a:gd name="connsiteX4" fmla="*/ 786 w 2460"/>
              <a:gd name="connsiteY4" fmla="*/ 912 h 950"/>
              <a:gd name="connsiteX5" fmla="*/ 1062 w 2460"/>
              <a:gd name="connsiteY5" fmla="*/ 876 h 950"/>
              <a:gd name="connsiteX6" fmla="*/ 1554 w 2460"/>
              <a:gd name="connsiteY6" fmla="*/ 900 h 950"/>
              <a:gd name="connsiteX7" fmla="*/ 2460 w 2460"/>
              <a:gd name="connsiteY7" fmla="*/ 912 h 950"/>
              <a:gd name="connsiteX0" fmla="*/ 6 w 2460"/>
              <a:gd name="connsiteY0" fmla="*/ 0 h 1059"/>
              <a:gd name="connsiteX1" fmla="*/ 30 w 2460"/>
              <a:gd name="connsiteY1" fmla="*/ 264 h 1059"/>
              <a:gd name="connsiteX2" fmla="*/ 186 w 2460"/>
              <a:gd name="connsiteY2" fmla="*/ 408 h 1059"/>
              <a:gd name="connsiteX3" fmla="*/ 402 w 2460"/>
              <a:gd name="connsiteY3" fmla="*/ 648 h 1059"/>
              <a:gd name="connsiteX4" fmla="*/ 786 w 2460"/>
              <a:gd name="connsiteY4" fmla="*/ 912 h 1059"/>
              <a:gd name="connsiteX5" fmla="*/ 1062 w 2460"/>
              <a:gd name="connsiteY5" fmla="*/ 876 h 1059"/>
              <a:gd name="connsiteX6" fmla="*/ 1554 w 2460"/>
              <a:gd name="connsiteY6" fmla="*/ 900 h 1059"/>
              <a:gd name="connsiteX7" fmla="*/ 2460 w 2460"/>
              <a:gd name="connsiteY7" fmla="*/ 912 h 1059"/>
              <a:gd name="connsiteX0" fmla="*/ 6 w 2460"/>
              <a:gd name="connsiteY0" fmla="*/ 0 h 1059"/>
              <a:gd name="connsiteX1" fmla="*/ 30 w 2460"/>
              <a:gd name="connsiteY1" fmla="*/ 264 h 1059"/>
              <a:gd name="connsiteX2" fmla="*/ 186 w 2460"/>
              <a:gd name="connsiteY2" fmla="*/ 408 h 1059"/>
              <a:gd name="connsiteX3" fmla="*/ 402 w 2460"/>
              <a:gd name="connsiteY3" fmla="*/ 648 h 1059"/>
              <a:gd name="connsiteX4" fmla="*/ 786 w 2460"/>
              <a:gd name="connsiteY4" fmla="*/ 912 h 1059"/>
              <a:gd name="connsiteX5" fmla="*/ 1062 w 2460"/>
              <a:gd name="connsiteY5" fmla="*/ 876 h 1059"/>
              <a:gd name="connsiteX6" fmla="*/ 1554 w 2460"/>
              <a:gd name="connsiteY6" fmla="*/ 900 h 1059"/>
              <a:gd name="connsiteX7" fmla="*/ 2460 w 2460"/>
              <a:gd name="connsiteY7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  <a:gd name="connsiteX0" fmla="*/ 42 w 2496"/>
              <a:gd name="connsiteY0" fmla="*/ 0 h 1059"/>
              <a:gd name="connsiteX1" fmla="*/ 66 w 2496"/>
              <a:gd name="connsiteY1" fmla="*/ 264 h 1059"/>
              <a:gd name="connsiteX2" fmla="*/ 438 w 2496"/>
              <a:gd name="connsiteY2" fmla="*/ 648 h 1059"/>
              <a:gd name="connsiteX3" fmla="*/ 822 w 2496"/>
              <a:gd name="connsiteY3" fmla="*/ 912 h 1059"/>
              <a:gd name="connsiteX4" fmla="*/ 1098 w 2496"/>
              <a:gd name="connsiteY4" fmla="*/ 876 h 1059"/>
              <a:gd name="connsiteX5" fmla="*/ 1590 w 2496"/>
              <a:gd name="connsiteY5" fmla="*/ 900 h 1059"/>
              <a:gd name="connsiteX6" fmla="*/ 2496 w 2496"/>
              <a:gd name="connsiteY6" fmla="*/ 912 h 1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6" h="1059">
                <a:moveTo>
                  <a:pt x="42" y="0"/>
                </a:moveTo>
                <a:cubicBezTo>
                  <a:pt x="39" y="98"/>
                  <a:pt x="0" y="156"/>
                  <a:pt x="66" y="264"/>
                </a:cubicBezTo>
                <a:cubicBezTo>
                  <a:pt x="132" y="372"/>
                  <a:pt x="216" y="869"/>
                  <a:pt x="438" y="648"/>
                </a:cubicBezTo>
                <a:cubicBezTo>
                  <a:pt x="827" y="372"/>
                  <a:pt x="582" y="1059"/>
                  <a:pt x="822" y="912"/>
                </a:cubicBezTo>
                <a:cubicBezTo>
                  <a:pt x="987" y="911"/>
                  <a:pt x="970" y="878"/>
                  <a:pt x="1098" y="876"/>
                </a:cubicBezTo>
                <a:cubicBezTo>
                  <a:pt x="1226" y="874"/>
                  <a:pt x="1357" y="894"/>
                  <a:pt x="1590" y="900"/>
                </a:cubicBezTo>
                <a:cubicBezTo>
                  <a:pt x="1823" y="906"/>
                  <a:pt x="2307" y="910"/>
                  <a:pt x="2496" y="912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1323" name="Text Box 774"/>
          <p:cNvSpPr txBox="1">
            <a:spLocks noChangeArrowheads="1"/>
          </p:cNvSpPr>
          <p:nvPr/>
        </p:nvSpPr>
        <p:spPr bwMode="auto">
          <a:xfrm>
            <a:off x="228600" y="2161441"/>
            <a:ext cx="236220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o</a:t>
            </a:r>
            <a:r>
              <a:rPr lang="en-US" sz="2400" b="1" dirty="0" smtClean="0">
                <a:solidFill>
                  <a:srgbClr val="000000"/>
                </a:solidFill>
                <a:latin typeface="Arial" charset="0"/>
              </a:rPr>
              <a:t>il-filled chamber</a:t>
            </a:r>
            <a:endParaRPr lang="en-US" sz="24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50" name="Freeform 404"/>
          <p:cNvSpPr>
            <a:spLocks noChangeAspect="1"/>
          </p:cNvSpPr>
          <p:nvPr/>
        </p:nvSpPr>
        <p:spPr bwMode="auto">
          <a:xfrm>
            <a:off x="4306559" y="2854325"/>
            <a:ext cx="145790" cy="232024"/>
          </a:xfrm>
          <a:custGeom>
            <a:avLst/>
            <a:gdLst/>
            <a:ahLst/>
            <a:cxnLst>
              <a:cxn ang="0">
                <a:pos x="941" y="231"/>
              </a:cxn>
              <a:cxn ang="0">
                <a:pos x="944" y="500"/>
              </a:cxn>
              <a:cxn ang="0">
                <a:pos x="951" y="907"/>
              </a:cxn>
              <a:cxn ang="0">
                <a:pos x="969" y="1321"/>
              </a:cxn>
              <a:cxn ang="0">
                <a:pos x="982" y="1489"/>
              </a:cxn>
              <a:cxn ang="0">
                <a:pos x="992" y="1512"/>
              </a:cxn>
              <a:cxn ang="0">
                <a:pos x="1011" y="1563"/>
              </a:cxn>
              <a:cxn ang="0">
                <a:pos x="1037" y="1649"/>
              </a:cxn>
              <a:cxn ang="0">
                <a:pos x="1056" y="1716"/>
              </a:cxn>
              <a:cxn ang="0">
                <a:pos x="1059" y="1765"/>
              </a:cxn>
              <a:cxn ang="0">
                <a:pos x="1044" y="1833"/>
              </a:cxn>
              <a:cxn ang="0">
                <a:pos x="987" y="1887"/>
              </a:cxn>
              <a:cxn ang="0">
                <a:pos x="925" y="1895"/>
              </a:cxn>
              <a:cxn ang="0">
                <a:pos x="852" y="1882"/>
              </a:cxn>
              <a:cxn ang="0">
                <a:pos x="729" y="1859"/>
              </a:cxn>
              <a:cxn ang="0">
                <a:pos x="584" y="1830"/>
              </a:cxn>
              <a:cxn ang="0">
                <a:pos x="507" y="1814"/>
              </a:cxn>
              <a:cxn ang="0">
                <a:pos x="474" y="1807"/>
              </a:cxn>
              <a:cxn ang="0">
                <a:pos x="423" y="1800"/>
              </a:cxn>
              <a:cxn ang="0">
                <a:pos x="361" y="1797"/>
              </a:cxn>
              <a:cxn ang="0">
                <a:pos x="327" y="1797"/>
              </a:cxn>
              <a:cxn ang="0">
                <a:pos x="293" y="1793"/>
              </a:cxn>
              <a:cxn ang="0">
                <a:pos x="236" y="1782"/>
              </a:cxn>
              <a:cxn ang="0">
                <a:pos x="172" y="1769"/>
              </a:cxn>
              <a:cxn ang="0">
                <a:pos x="131" y="1758"/>
              </a:cxn>
              <a:cxn ang="0">
                <a:pos x="81" y="1726"/>
              </a:cxn>
              <a:cxn ang="0">
                <a:pos x="23" y="1654"/>
              </a:cxn>
              <a:cxn ang="0">
                <a:pos x="0" y="1531"/>
              </a:cxn>
              <a:cxn ang="0">
                <a:pos x="18" y="1437"/>
              </a:cxn>
              <a:cxn ang="0">
                <a:pos x="33" y="1358"/>
              </a:cxn>
              <a:cxn ang="0">
                <a:pos x="66" y="1222"/>
              </a:cxn>
              <a:cxn ang="0">
                <a:pos x="120" y="1050"/>
              </a:cxn>
              <a:cxn ang="0">
                <a:pos x="159" y="943"/>
              </a:cxn>
              <a:cxn ang="0">
                <a:pos x="185" y="858"/>
              </a:cxn>
              <a:cxn ang="0">
                <a:pos x="230" y="719"/>
              </a:cxn>
              <a:cxn ang="0">
                <a:pos x="283" y="563"/>
              </a:cxn>
              <a:cxn ang="0">
                <a:pos x="314" y="477"/>
              </a:cxn>
              <a:cxn ang="0">
                <a:pos x="349" y="406"/>
              </a:cxn>
              <a:cxn ang="0">
                <a:pos x="420" y="301"/>
              </a:cxn>
              <a:cxn ang="0">
                <a:pos x="526" y="195"/>
              </a:cxn>
              <a:cxn ang="0">
                <a:pos x="598" y="153"/>
              </a:cxn>
              <a:cxn ang="0">
                <a:pos x="631" y="136"/>
              </a:cxn>
              <a:cxn ang="0">
                <a:pos x="685" y="100"/>
              </a:cxn>
              <a:cxn ang="0">
                <a:pos x="748" y="46"/>
              </a:cxn>
              <a:cxn ang="0">
                <a:pos x="789" y="10"/>
              </a:cxn>
              <a:cxn ang="0">
                <a:pos x="840" y="0"/>
              </a:cxn>
              <a:cxn ang="0">
                <a:pos x="906" y="19"/>
              </a:cxn>
              <a:cxn ang="0">
                <a:pos x="944" y="107"/>
              </a:cxn>
              <a:cxn ang="0">
                <a:pos x="941" y="191"/>
              </a:cxn>
            </a:cxnLst>
            <a:rect l="0" t="0" r="r" b="b"/>
            <a:pathLst>
              <a:path w="1059" h="1897">
                <a:moveTo>
                  <a:pt x="941" y="191"/>
                </a:moveTo>
                <a:lnTo>
                  <a:pt x="941" y="231"/>
                </a:lnTo>
                <a:lnTo>
                  <a:pt x="941" y="340"/>
                </a:lnTo>
                <a:lnTo>
                  <a:pt x="944" y="500"/>
                </a:lnTo>
                <a:lnTo>
                  <a:pt x="946" y="694"/>
                </a:lnTo>
                <a:lnTo>
                  <a:pt x="951" y="907"/>
                </a:lnTo>
                <a:lnTo>
                  <a:pt x="959" y="1121"/>
                </a:lnTo>
                <a:lnTo>
                  <a:pt x="969" y="1321"/>
                </a:lnTo>
                <a:lnTo>
                  <a:pt x="982" y="1486"/>
                </a:lnTo>
                <a:lnTo>
                  <a:pt x="982" y="1489"/>
                </a:lnTo>
                <a:lnTo>
                  <a:pt x="985" y="1497"/>
                </a:lnTo>
                <a:lnTo>
                  <a:pt x="992" y="1512"/>
                </a:lnTo>
                <a:lnTo>
                  <a:pt x="1001" y="1532"/>
                </a:lnTo>
                <a:lnTo>
                  <a:pt x="1011" y="1563"/>
                </a:lnTo>
                <a:lnTo>
                  <a:pt x="1023" y="1600"/>
                </a:lnTo>
                <a:lnTo>
                  <a:pt x="1037" y="1649"/>
                </a:lnTo>
                <a:lnTo>
                  <a:pt x="1055" y="1707"/>
                </a:lnTo>
                <a:lnTo>
                  <a:pt x="1056" y="1716"/>
                </a:lnTo>
                <a:lnTo>
                  <a:pt x="1059" y="1736"/>
                </a:lnTo>
                <a:lnTo>
                  <a:pt x="1059" y="1765"/>
                </a:lnTo>
                <a:lnTo>
                  <a:pt x="1055" y="1798"/>
                </a:lnTo>
                <a:lnTo>
                  <a:pt x="1044" y="1833"/>
                </a:lnTo>
                <a:lnTo>
                  <a:pt x="1022" y="1863"/>
                </a:lnTo>
                <a:lnTo>
                  <a:pt x="987" y="1887"/>
                </a:lnTo>
                <a:lnTo>
                  <a:pt x="936" y="1897"/>
                </a:lnTo>
                <a:lnTo>
                  <a:pt x="925" y="1895"/>
                </a:lnTo>
                <a:lnTo>
                  <a:pt x="896" y="1891"/>
                </a:lnTo>
                <a:lnTo>
                  <a:pt x="852" y="1882"/>
                </a:lnTo>
                <a:lnTo>
                  <a:pt x="795" y="1871"/>
                </a:lnTo>
                <a:lnTo>
                  <a:pt x="729" y="1859"/>
                </a:lnTo>
                <a:lnTo>
                  <a:pt x="659" y="1845"/>
                </a:lnTo>
                <a:lnTo>
                  <a:pt x="584" y="1830"/>
                </a:lnTo>
                <a:lnTo>
                  <a:pt x="512" y="1814"/>
                </a:lnTo>
                <a:lnTo>
                  <a:pt x="507" y="1814"/>
                </a:lnTo>
                <a:lnTo>
                  <a:pt x="495" y="1811"/>
                </a:lnTo>
                <a:lnTo>
                  <a:pt x="474" y="1807"/>
                </a:lnTo>
                <a:lnTo>
                  <a:pt x="450" y="1804"/>
                </a:lnTo>
                <a:lnTo>
                  <a:pt x="423" y="1800"/>
                </a:lnTo>
                <a:lnTo>
                  <a:pt x="392" y="1797"/>
                </a:lnTo>
                <a:lnTo>
                  <a:pt x="361" y="1797"/>
                </a:lnTo>
                <a:lnTo>
                  <a:pt x="332" y="1797"/>
                </a:lnTo>
                <a:lnTo>
                  <a:pt x="327" y="1797"/>
                </a:lnTo>
                <a:lnTo>
                  <a:pt x="313" y="1795"/>
                </a:lnTo>
                <a:lnTo>
                  <a:pt x="293" y="1793"/>
                </a:lnTo>
                <a:lnTo>
                  <a:pt x="266" y="1788"/>
                </a:lnTo>
                <a:lnTo>
                  <a:pt x="236" y="1782"/>
                </a:lnTo>
                <a:lnTo>
                  <a:pt x="204" y="1777"/>
                </a:lnTo>
                <a:lnTo>
                  <a:pt x="172" y="1769"/>
                </a:lnTo>
                <a:lnTo>
                  <a:pt x="140" y="1761"/>
                </a:lnTo>
                <a:lnTo>
                  <a:pt x="131" y="1758"/>
                </a:lnTo>
                <a:lnTo>
                  <a:pt x="110" y="1746"/>
                </a:lnTo>
                <a:lnTo>
                  <a:pt x="81" y="1726"/>
                </a:lnTo>
                <a:lnTo>
                  <a:pt x="50" y="1696"/>
                </a:lnTo>
                <a:lnTo>
                  <a:pt x="23" y="1654"/>
                </a:lnTo>
                <a:lnTo>
                  <a:pt x="4" y="1599"/>
                </a:lnTo>
                <a:lnTo>
                  <a:pt x="0" y="1531"/>
                </a:lnTo>
                <a:lnTo>
                  <a:pt x="16" y="1447"/>
                </a:lnTo>
                <a:lnTo>
                  <a:pt x="18" y="1437"/>
                </a:lnTo>
                <a:lnTo>
                  <a:pt x="23" y="1406"/>
                </a:lnTo>
                <a:lnTo>
                  <a:pt x="33" y="1358"/>
                </a:lnTo>
                <a:lnTo>
                  <a:pt x="47" y="1296"/>
                </a:lnTo>
                <a:lnTo>
                  <a:pt x="66" y="1222"/>
                </a:lnTo>
                <a:lnTo>
                  <a:pt x="91" y="1140"/>
                </a:lnTo>
                <a:lnTo>
                  <a:pt x="120" y="1050"/>
                </a:lnTo>
                <a:lnTo>
                  <a:pt x="156" y="955"/>
                </a:lnTo>
                <a:lnTo>
                  <a:pt x="159" y="943"/>
                </a:lnTo>
                <a:lnTo>
                  <a:pt x="170" y="908"/>
                </a:lnTo>
                <a:lnTo>
                  <a:pt x="185" y="858"/>
                </a:lnTo>
                <a:lnTo>
                  <a:pt x="206" y="793"/>
                </a:lnTo>
                <a:lnTo>
                  <a:pt x="230" y="719"/>
                </a:lnTo>
                <a:lnTo>
                  <a:pt x="255" y="641"/>
                </a:lnTo>
                <a:lnTo>
                  <a:pt x="283" y="563"/>
                </a:lnTo>
                <a:lnTo>
                  <a:pt x="310" y="487"/>
                </a:lnTo>
                <a:lnTo>
                  <a:pt x="314" y="477"/>
                </a:lnTo>
                <a:lnTo>
                  <a:pt x="327" y="448"/>
                </a:lnTo>
                <a:lnTo>
                  <a:pt x="349" y="406"/>
                </a:lnTo>
                <a:lnTo>
                  <a:pt x="380" y="356"/>
                </a:lnTo>
                <a:lnTo>
                  <a:pt x="420" y="301"/>
                </a:lnTo>
                <a:lnTo>
                  <a:pt x="469" y="246"/>
                </a:lnTo>
                <a:lnTo>
                  <a:pt x="526" y="195"/>
                </a:lnTo>
                <a:lnTo>
                  <a:pt x="594" y="155"/>
                </a:lnTo>
                <a:lnTo>
                  <a:pt x="598" y="153"/>
                </a:lnTo>
                <a:lnTo>
                  <a:pt x="611" y="146"/>
                </a:lnTo>
                <a:lnTo>
                  <a:pt x="631" y="136"/>
                </a:lnTo>
                <a:lnTo>
                  <a:pt x="656" y="120"/>
                </a:lnTo>
                <a:lnTo>
                  <a:pt x="685" y="100"/>
                </a:lnTo>
                <a:lnTo>
                  <a:pt x="717" y="75"/>
                </a:lnTo>
                <a:lnTo>
                  <a:pt x="748" y="46"/>
                </a:lnTo>
                <a:lnTo>
                  <a:pt x="781" y="13"/>
                </a:lnTo>
                <a:lnTo>
                  <a:pt x="789" y="10"/>
                </a:lnTo>
                <a:lnTo>
                  <a:pt x="810" y="4"/>
                </a:lnTo>
                <a:lnTo>
                  <a:pt x="840" y="0"/>
                </a:lnTo>
                <a:lnTo>
                  <a:pt x="874" y="3"/>
                </a:lnTo>
                <a:lnTo>
                  <a:pt x="906" y="19"/>
                </a:lnTo>
                <a:lnTo>
                  <a:pt x="930" y="52"/>
                </a:lnTo>
                <a:lnTo>
                  <a:pt x="944" y="107"/>
                </a:lnTo>
                <a:lnTo>
                  <a:pt x="941" y="191"/>
                </a:lnTo>
                <a:lnTo>
                  <a:pt x="941" y="191"/>
                </a:lnTo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25" name="Text Box 776"/>
          <p:cNvSpPr txBox="1">
            <a:spLocks noChangeArrowheads="1"/>
          </p:cNvSpPr>
          <p:nvPr/>
        </p:nvSpPr>
        <p:spPr bwMode="auto">
          <a:xfrm>
            <a:off x="6626550" y="5486012"/>
            <a:ext cx="220980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indifferent electrode</a:t>
            </a:r>
          </a:p>
        </p:txBody>
      </p:sp>
      <p:sp>
        <p:nvSpPr>
          <p:cNvPr id="872467" name="Freeform 19"/>
          <p:cNvSpPr>
            <a:spLocks noChangeAspect="1"/>
          </p:cNvSpPr>
          <p:nvPr/>
        </p:nvSpPr>
        <p:spPr bwMode="auto">
          <a:xfrm rot="5400000">
            <a:off x="4216306" y="4436087"/>
            <a:ext cx="422220" cy="357032"/>
          </a:xfrm>
          <a:custGeom>
            <a:avLst/>
            <a:gdLst/>
            <a:ahLst/>
            <a:cxnLst>
              <a:cxn ang="0">
                <a:pos x="21" y="244"/>
              </a:cxn>
              <a:cxn ang="0">
                <a:pos x="47" y="249"/>
              </a:cxn>
              <a:cxn ang="0">
                <a:pos x="97" y="268"/>
              </a:cxn>
              <a:cxn ang="0">
                <a:pos x="161" y="268"/>
              </a:cxn>
              <a:cxn ang="0">
                <a:pos x="249" y="260"/>
              </a:cxn>
              <a:cxn ang="0">
                <a:pos x="285" y="240"/>
              </a:cxn>
              <a:cxn ang="0">
                <a:pos x="317" y="216"/>
              </a:cxn>
              <a:cxn ang="0">
                <a:pos x="307" y="210"/>
              </a:cxn>
              <a:cxn ang="0">
                <a:pos x="266" y="177"/>
              </a:cxn>
              <a:cxn ang="0">
                <a:pos x="255" y="149"/>
              </a:cxn>
              <a:cxn ang="0">
                <a:pos x="260" y="72"/>
              </a:cxn>
              <a:cxn ang="0">
                <a:pos x="284" y="41"/>
              </a:cxn>
              <a:cxn ang="0">
                <a:pos x="297" y="44"/>
              </a:cxn>
              <a:cxn ang="0">
                <a:pos x="265" y="20"/>
              </a:cxn>
              <a:cxn ang="0">
                <a:pos x="213" y="4"/>
              </a:cxn>
              <a:cxn ang="0">
                <a:pos x="133" y="4"/>
              </a:cxn>
              <a:cxn ang="0">
                <a:pos x="41" y="0"/>
              </a:cxn>
              <a:cxn ang="0">
                <a:pos x="29" y="18"/>
              </a:cxn>
              <a:cxn ang="0">
                <a:pos x="21" y="33"/>
              </a:cxn>
              <a:cxn ang="0">
                <a:pos x="0" y="84"/>
              </a:cxn>
              <a:cxn ang="0">
                <a:pos x="0" y="131"/>
              </a:cxn>
              <a:cxn ang="0">
                <a:pos x="3" y="205"/>
              </a:cxn>
              <a:cxn ang="0">
                <a:pos x="21" y="244"/>
              </a:cxn>
            </a:cxnLst>
            <a:rect l="0" t="0" r="r" b="b"/>
            <a:pathLst>
              <a:path w="317" h="268">
                <a:moveTo>
                  <a:pt x="21" y="244"/>
                </a:moveTo>
                <a:lnTo>
                  <a:pt x="47" y="249"/>
                </a:lnTo>
                <a:lnTo>
                  <a:pt x="97" y="268"/>
                </a:lnTo>
                <a:lnTo>
                  <a:pt x="161" y="268"/>
                </a:lnTo>
                <a:lnTo>
                  <a:pt x="249" y="260"/>
                </a:lnTo>
                <a:lnTo>
                  <a:pt x="285" y="240"/>
                </a:lnTo>
                <a:lnTo>
                  <a:pt x="317" y="216"/>
                </a:lnTo>
                <a:lnTo>
                  <a:pt x="307" y="210"/>
                </a:lnTo>
                <a:lnTo>
                  <a:pt x="266" y="177"/>
                </a:lnTo>
                <a:lnTo>
                  <a:pt x="255" y="149"/>
                </a:lnTo>
                <a:lnTo>
                  <a:pt x="260" y="72"/>
                </a:lnTo>
                <a:lnTo>
                  <a:pt x="284" y="41"/>
                </a:lnTo>
                <a:lnTo>
                  <a:pt x="297" y="44"/>
                </a:lnTo>
                <a:lnTo>
                  <a:pt x="265" y="20"/>
                </a:lnTo>
                <a:lnTo>
                  <a:pt x="213" y="4"/>
                </a:lnTo>
                <a:lnTo>
                  <a:pt x="133" y="4"/>
                </a:lnTo>
                <a:lnTo>
                  <a:pt x="41" y="0"/>
                </a:lnTo>
                <a:lnTo>
                  <a:pt x="29" y="18"/>
                </a:lnTo>
                <a:lnTo>
                  <a:pt x="21" y="33"/>
                </a:lnTo>
                <a:lnTo>
                  <a:pt x="0" y="84"/>
                </a:lnTo>
                <a:lnTo>
                  <a:pt x="0" y="131"/>
                </a:lnTo>
                <a:lnTo>
                  <a:pt x="3" y="205"/>
                </a:lnTo>
                <a:lnTo>
                  <a:pt x="21" y="24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730" name="Text Box 744"/>
          <p:cNvSpPr txBox="1">
            <a:spLocks noChangeArrowheads="1"/>
          </p:cNvSpPr>
          <p:nvPr/>
        </p:nvSpPr>
        <p:spPr bwMode="auto">
          <a:xfrm>
            <a:off x="1073150" y="3759200"/>
            <a:ext cx="787395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clay</a:t>
            </a:r>
          </a:p>
        </p:txBody>
      </p:sp>
      <p:grpSp>
        <p:nvGrpSpPr>
          <p:cNvPr id="19" name="Group 1050"/>
          <p:cNvGrpSpPr/>
          <p:nvPr/>
        </p:nvGrpSpPr>
        <p:grpSpPr>
          <a:xfrm>
            <a:off x="3688721" y="3043445"/>
            <a:ext cx="648732" cy="277462"/>
            <a:chOff x="3688721" y="3043445"/>
            <a:chExt cx="648732" cy="277462"/>
          </a:xfrm>
        </p:grpSpPr>
        <p:sp>
          <p:nvSpPr>
            <p:cNvPr id="755" name="Freeform 828"/>
            <p:cNvSpPr>
              <a:spLocks noChangeAspect="1"/>
            </p:cNvSpPr>
            <p:nvPr/>
          </p:nvSpPr>
          <p:spPr bwMode="auto">
            <a:xfrm>
              <a:off x="4265437" y="3192796"/>
              <a:ext cx="22431" cy="80156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0" y="4"/>
                </a:cxn>
                <a:cxn ang="0">
                  <a:pos x="83" y="15"/>
                </a:cxn>
                <a:cxn ang="0">
                  <a:pos x="74" y="32"/>
                </a:cxn>
                <a:cxn ang="0">
                  <a:pos x="63" y="53"/>
                </a:cxn>
                <a:cxn ang="0">
                  <a:pos x="52" y="77"/>
                </a:cxn>
                <a:cxn ang="0">
                  <a:pos x="42" y="102"/>
                </a:cxn>
                <a:cxn ang="0">
                  <a:pos x="33" y="129"/>
                </a:cxn>
                <a:cxn ang="0">
                  <a:pos x="30" y="153"/>
                </a:cxn>
                <a:cxn ang="0">
                  <a:pos x="28" y="161"/>
                </a:cxn>
                <a:cxn ang="0">
                  <a:pos x="22" y="182"/>
                </a:cxn>
                <a:cxn ang="0">
                  <a:pos x="14" y="214"/>
                </a:cxn>
                <a:cxn ang="0">
                  <a:pos x="7" y="256"/>
                </a:cxn>
                <a:cxn ang="0">
                  <a:pos x="2" y="304"/>
                </a:cxn>
                <a:cxn ang="0">
                  <a:pos x="0" y="356"/>
                </a:cxn>
                <a:cxn ang="0">
                  <a:pos x="4" y="411"/>
                </a:cxn>
                <a:cxn ang="0">
                  <a:pos x="15" y="467"/>
                </a:cxn>
                <a:cxn ang="0">
                  <a:pos x="19" y="462"/>
                </a:cxn>
                <a:cxn ang="0">
                  <a:pos x="30" y="447"/>
                </a:cxn>
                <a:cxn ang="0">
                  <a:pos x="47" y="425"/>
                </a:cxn>
                <a:cxn ang="0">
                  <a:pos x="68" y="396"/>
                </a:cxn>
                <a:cxn ang="0">
                  <a:pos x="91" y="362"/>
                </a:cxn>
                <a:cxn ang="0">
                  <a:pos x="113" y="324"/>
                </a:cxn>
                <a:cxn ang="0">
                  <a:pos x="133" y="282"/>
                </a:cxn>
                <a:cxn ang="0">
                  <a:pos x="149" y="240"/>
                </a:cxn>
                <a:cxn ang="0">
                  <a:pos x="149" y="238"/>
                </a:cxn>
                <a:cxn ang="0">
                  <a:pos x="151" y="230"/>
                </a:cxn>
                <a:cxn ang="0">
                  <a:pos x="152" y="216"/>
                </a:cxn>
                <a:cxn ang="0">
                  <a:pos x="151" y="193"/>
                </a:cxn>
                <a:cxn ang="0">
                  <a:pos x="145" y="162"/>
                </a:cxn>
                <a:cxn ang="0">
                  <a:pos x="136" y="121"/>
                </a:cxn>
                <a:cxn ang="0">
                  <a:pos x="119" y="67"/>
                </a:cxn>
                <a:cxn ang="0">
                  <a:pos x="93" y="0"/>
                </a:cxn>
              </a:cxnLst>
              <a:rect l="0" t="0" r="r" b="b"/>
              <a:pathLst>
                <a:path w="152" h="467">
                  <a:moveTo>
                    <a:pt x="93" y="0"/>
                  </a:moveTo>
                  <a:lnTo>
                    <a:pt x="90" y="4"/>
                  </a:lnTo>
                  <a:lnTo>
                    <a:pt x="83" y="15"/>
                  </a:lnTo>
                  <a:lnTo>
                    <a:pt x="74" y="32"/>
                  </a:lnTo>
                  <a:lnTo>
                    <a:pt x="63" y="53"/>
                  </a:lnTo>
                  <a:lnTo>
                    <a:pt x="52" y="77"/>
                  </a:lnTo>
                  <a:lnTo>
                    <a:pt x="42" y="102"/>
                  </a:lnTo>
                  <a:lnTo>
                    <a:pt x="33" y="129"/>
                  </a:lnTo>
                  <a:lnTo>
                    <a:pt x="30" y="153"/>
                  </a:lnTo>
                  <a:lnTo>
                    <a:pt x="28" y="161"/>
                  </a:lnTo>
                  <a:lnTo>
                    <a:pt x="22" y="182"/>
                  </a:lnTo>
                  <a:lnTo>
                    <a:pt x="14" y="214"/>
                  </a:lnTo>
                  <a:lnTo>
                    <a:pt x="7" y="256"/>
                  </a:lnTo>
                  <a:lnTo>
                    <a:pt x="2" y="304"/>
                  </a:lnTo>
                  <a:lnTo>
                    <a:pt x="0" y="356"/>
                  </a:lnTo>
                  <a:lnTo>
                    <a:pt x="4" y="411"/>
                  </a:lnTo>
                  <a:lnTo>
                    <a:pt x="15" y="467"/>
                  </a:lnTo>
                  <a:lnTo>
                    <a:pt x="19" y="462"/>
                  </a:lnTo>
                  <a:lnTo>
                    <a:pt x="30" y="447"/>
                  </a:lnTo>
                  <a:lnTo>
                    <a:pt x="47" y="425"/>
                  </a:lnTo>
                  <a:lnTo>
                    <a:pt x="68" y="396"/>
                  </a:lnTo>
                  <a:lnTo>
                    <a:pt x="91" y="362"/>
                  </a:lnTo>
                  <a:lnTo>
                    <a:pt x="113" y="324"/>
                  </a:lnTo>
                  <a:lnTo>
                    <a:pt x="133" y="282"/>
                  </a:lnTo>
                  <a:lnTo>
                    <a:pt x="149" y="240"/>
                  </a:lnTo>
                  <a:lnTo>
                    <a:pt x="149" y="238"/>
                  </a:lnTo>
                  <a:lnTo>
                    <a:pt x="151" y="230"/>
                  </a:lnTo>
                  <a:lnTo>
                    <a:pt x="152" y="216"/>
                  </a:lnTo>
                  <a:lnTo>
                    <a:pt x="151" y="193"/>
                  </a:lnTo>
                  <a:lnTo>
                    <a:pt x="145" y="162"/>
                  </a:lnTo>
                  <a:lnTo>
                    <a:pt x="136" y="121"/>
                  </a:lnTo>
                  <a:lnTo>
                    <a:pt x="119" y="6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829"/>
            <p:cNvSpPr>
              <a:spLocks noChangeAspect="1"/>
            </p:cNvSpPr>
            <p:nvPr/>
          </p:nvSpPr>
          <p:spPr bwMode="auto">
            <a:xfrm>
              <a:off x="4265437" y="3192796"/>
              <a:ext cx="22431" cy="80156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0" y="4"/>
                </a:cxn>
                <a:cxn ang="0">
                  <a:pos x="83" y="15"/>
                </a:cxn>
                <a:cxn ang="0">
                  <a:pos x="74" y="32"/>
                </a:cxn>
                <a:cxn ang="0">
                  <a:pos x="63" y="53"/>
                </a:cxn>
                <a:cxn ang="0">
                  <a:pos x="52" y="77"/>
                </a:cxn>
                <a:cxn ang="0">
                  <a:pos x="42" y="102"/>
                </a:cxn>
                <a:cxn ang="0">
                  <a:pos x="33" y="129"/>
                </a:cxn>
                <a:cxn ang="0">
                  <a:pos x="30" y="153"/>
                </a:cxn>
                <a:cxn ang="0">
                  <a:pos x="28" y="161"/>
                </a:cxn>
                <a:cxn ang="0">
                  <a:pos x="22" y="182"/>
                </a:cxn>
                <a:cxn ang="0">
                  <a:pos x="14" y="214"/>
                </a:cxn>
                <a:cxn ang="0">
                  <a:pos x="7" y="256"/>
                </a:cxn>
                <a:cxn ang="0">
                  <a:pos x="2" y="304"/>
                </a:cxn>
                <a:cxn ang="0">
                  <a:pos x="0" y="356"/>
                </a:cxn>
                <a:cxn ang="0">
                  <a:pos x="4" y="411"/>
                </a:cxn>
                <a:cxn ang="0">
                  <a:pos x="15" y="467"/>
                </a:cxn>
                <a:cxn ang="0">
                  <a:pos x="19" y="462"/>
                </a:cxn>
                <a:cxn ang="0">
                  <a:pos x="30" y="447"/>
                </a:cxn>
                <a:cxn ang="0">
                  <a:pos x="47" y="425"/>
                </a:cxn>
                <a:cxn ang="0">
                  <a:pos x="68" y="396"/>
                </a:cxn>
                <a:cxn ang="0">
                  <a:pos x="91" y="362"/>
                </a:cxn>
                <a:cxn ang="0">
                  <a:pos x="113" y="324"/>
                </a:cxn>
                <a:cxn ang="0">
                  <a:pos x="133" y="282"/>
                </a:cxn>
                <a:cxn ang="0">
                  <a:pos x="149" y="240"/>
                </a:cxn>
                <a:cxn ang="0">
                  <a:pos x="149" y="238"/>
                </a:cxn>
                <a:cxn ang="0">
                  <a:pos x="151" y="230"/>
                </a:cxn>
                <a:cxn ang="0">
                  <a:pos x="152" y="216"/>
                </a:cxn>
                <a:cxn ang="0">
                  <a:pos x="151" y="193"/>
                </a:cxn>
                <a:cxn ang="0">
                  <a:pos x="145" y="162"/>
                </a:cxn>
                <a:cxn ang="0">
                  <a:pos x="136" y="121"/>
                </a:cxn>
                <a:cxn ang="0">
                  <a:pos x="119" y="67"/>
                </a:cxn>
                <a:cxn ang="0">
                  <a:pos x="93" y="0"/>
                </a:cxn>
                <a:cxn ang="0">
                  <a:pos x="93" y="0"/>
                </a:cxn>
              </a:cxnLst>
              <a:rect l="0" t="0" r="r" b="b"/>
              <a:pathLst>
                <a:path w="152" h="467">
                  <a:moveTo>
                    <a:pt x="93" y="0"/>
                  </a:moveTo>
                  <a:lnTo>
                    <a:pt x="90" y="4"/>
                  </a:lnTo>
                  <a:lnTo>
                    <a:pt x="83" y="15"/>
                  </a:lnTo>
                  <a:lnTo>
                    <a:pt x="74" y="32"/>
                  </a:lnTo>
                  <a:lnTo>
                    <a:pt x="63" y="53"/>
                  </a:lnTo>
                  <a:lnTo>
                    <a:pt x="52" y="77"/>
                  </a:lnTo>
                  <a:lnTo>
                    <a:pt x="42" y="102"/>
                  </a:lnTo>
                  <a:lnTo>
                    <a:pt x="33" y="129"/>
                  </a:lnTo>
                  <a:lnTo>
                    <a:pt x="30" y="153"/>
                  </a:lnTo>
                  <a:lnTo>
                    <a:pt x="28" y="161"/>
                  </a:lnTo>
                  <a:lnTo>
                    <a:pt x="22" y="182"/>
                  </a:lnTo>
                  <a:lnTo>
                    <a:pt x="14" y="214"/>
                  </a:lnTo>
                  <a:lnTo>
                    <a:pt x="7" y="256"/>
                  </a:lnTo>
                  <a:lnTo>
                    <a:pt x="2" y="304"/>
                  </a:lnTo>
                  <a:lnTo>
                    <a:pt x="0" y="356"/>
                  </a:lnTo>
                  <a:lnTo>
                    <a:pt x="4" y="411"/>
                  </a:lnTo>
                  <a:lnTo>
                    <a:pt x="15" y="467"/>
                  </a:lnTo>
                  <a:lnTo>
                    <a:pt x="19" y="462"/>
                  </a:lnTo>
                  <a:lnTo>
                    <a:pt x="30" y="447"/>
                  </a:lnTo>
                  <a:lnTo>
                    <a:pt x="47" y="425"/>
                  </a:lnTo>
                  <a:lnTo>
                    <a:pt x="68" y="396"/>
                  </a:lnTo>
                  <a:lnTo>
                    <a:pt x="91" y="362"/>
                  </a:lnTo>
                  <a:lnTo>
                    <a:pt x="113" y="324"/>
                  </a:lnTo>
                  <a:lnTo>
                    <a:pt x="133" y="282"/>
                  </a:lnTo>
                  <a:lnTo>
                    <a:pt x="149" y="240"/>
                  </a:lnTo>
                  <a:lnTo>
                    <a:pt x="149" y="238"/>
                  </a:lnTo>
                  <a:lnTo>
                    <a:pt x="151" y="230"/>
                  </a:lnTo>
                  <a:lnTo>
                    <a:pt x="152" y="216"/>
                  </a:lnTo>
                  <a:lnTo>
                    <a:pt x="151" y="193"/>
                  </a:lnTo>
                  <a:lnTo>
                    <a:pt x="145" y="162"/>
                  </a:lnTo>
                  <a:lnTo>
                    <a:pt x="136" y="121"/>
                  </a:lnTo>
                  <a:lnTo>
                    <a:pt x="119" y="67"/>
                  </a:lnTo>
                  <a:lnTo>
                    <a:pt x="93" y="0"/>
                  </a:lnTo>
                  <a:lnTo>
                    <a:pt x="93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830"/>
            <p:cNvSpPr>
              <a:spLocks noChangeAspect="1"/>
            </p:cNvSpPr>
            <p:nvPr/>
          </p:nvSpPr>
          <p:spPr bwMode="auto">
            <a:xfrm>
              <a:off x="4266913" y="3231503"/>
              <a:ext cx="20365" cy="42133"/>
            </a:xfrm>
            <a:custGeom>
              <a:avLst/>
              <a:gdLst/>
              <a:ahLst/>
              <a:cxnLst>
                <a:cxn ang="0">
                  <a:pos x="105" y="56"/>
                </a:cxn>
                <a:cxn ang="0">
                  <a:pos x="91" y="77"/>
                </a:cxn>
                <a:cxn ang="0">
                  <a:pos x="72" y="106"/>
                </a:cxn>
                <a:cxn ang="0">
                  <a:pos x="55" y="133"/>
                </a:cxn>
                <a:cxn ang="0">
                  <a:pos x="48" y="145"/>
                </a:cxn>
                <a:cxn ang="0">
                  <a:pos x="41" y="153"/>
                </a:cxn>
                <a:cxn ang="0">
                  <a:pos x="29" y="169"/>
                </a:cxn>
                <a:cxn ang="0">
                  <a:pos x="17" y="191"/>
                </a:cxn>
                <a:cxn ang="0">
                  <a:pos x="7" y="208"/>
                </a:cxn>
                <a:cxn ang="0">
                  <a:pos x="4" y="215"/>
                </a:cxn>
                <a:cxn ang="0">
                  <a:pos x="3" y="220"/>
                </a:cxn>
                <a:cxn ang="0">
                  <a:pos x="3" y="222"/>
                </a:cxn>
                <a:cxn ang="0">
                  <a:pos x="0" y="227"/>
                </a:cxn>
                <a:cxn ang="0">
                  <a:pos x="0" y="235"/>
                </a:cxn>
                <a:cxn ang="0">
                  <a:pos x="5" y="244"/>
                </a:cxn>
                <a:cxn ang="0">
                  <a:pos x="22" y="246"/>
                </a:cxn>
                <a:cxn ang="0">
                  <a:pos x="30" y="240"/>
                </a:cxn>
                <a:cxn ang="0">
                  <a:pos x="42" y="229"/>
                </a:cxn>
                <a:cxn ang="0">
                  <a:pos x="57" y="210"/>
                </a:cxn>
                <a:cxn ang="0">
                  <a:pos x="67" y="195"/>
                </a:cxn>
                <a:cxn ang="0">
                  <a:pos x="79" y="177"/>
                </a:cxn>
                <a:cxn ang="0">
                  <a:pos x="95" y="147"/>
                </a:cxn>
                <a:cxn ang="0">
                  <a:pos x="111" y="112"/>
                </a:cxn>
                <a:cxn ang="0">
                  <a:pos x="118" y="94"/>
                </a:cxn>
                <a:cxn ang="0">
                  <a:pos x="124" y="79"/>
                </a:cxn>
                <a:cxn ang="0">
                  <a:pos x="132" y="56"/>
                </a:cxn>
                <a:cxn ang="0">
                  <a:pos x="138" y="31"/>
                </a:cxn>
                <a:cxn ang="0">
                  <a:pos x="140" y="18"/>
                </a:cxn>
                <a:cxn ang="0">
                  <a:pos x="140" y="8"/>
                </a:cxn>
                <a:cxn ang="0">
                  <a:pos x="139" y="0"/>
                </a:cxn>
                <a:cxn ang="0">
                  <a:pos x="133" y="4"/>
                </a:cxn>
                <a:cxn ang="0">
                  <a:pos x="127" y="17"/>
                </a:cxn>
                <a:cxn ang="0">
                  <a:pos x="124" y="24"/>
                </a:cxn>
                <a:cxn ang="0">
                  <a:pos x="118" y="35"/>
                </a:cxn>
                <a:cxn ang="0">
                  <a:pos x="111" y="47"/>
                </a:cxn>
              </a:cxnLst>
              <a:rect l="0" t="0" r="r" b="b"/>
              <a:pathLst>
                <a:path w="140" h="246">
                  <a:moveTo>
                    <a:pt x="108" y="53"/>
                  </a:moveTo>
                  <a:lnTo>
                    <a:pt x="105" y="56"/>
                  </a:lnTo>
                  <a:lnTo>
                    <a:pt x="100" y="64"/>
                  </a:lnTo>
                  <a:lnTo>
                    <a:pt x="91" y="77"/>
                  </a:lnTo>
                  <a:lnTo>
                    <a:pt x="82" y="91"/>
                  </a:lnTo>
                  <a:lnTo>
                    <a:pt x="72" y="106"/>
                  </a:lnTo>
                  <a:lnTo>
                    <a:pt x="63" y="121"/>
                  </a:lnTo>
                  <a:lnTo>
                    <a:pt x="55" y="133"/>
                  </a:lnTo>
                  <a:lnTo>
                    <a:pt x="49" y="142"/>
                  </a:lnTo>
                  <a:lnTo>
                    <a:pt x="48" y="145"/>
                  </a:lnTo>
                  <a:lnTo>
                    <a:pt x="44" y="147"/>
                  </a:lnTo>
                  <a:lnTo>
                    <a:pt x="41" y="153"/>
                  </a:lnTo>
                  <a:lnTo>
                    <a:pt x="36" y="160"/>
                  </a:lnTo>
                  <a:lnTo>
                    <a:pt x="29" y="169"/>
                  </a:lnTo>
                  <a:lnTo>
                    <a:pt x="23" y="179"/>
                  </a:lnTo>
                  <a:lnTo>
                    <a:pt x="17" y="191"/>
                  </a:lnTo>
                  <a:lnTo>
                    <a:pt x="10" y="203"/>
                  </a:lnTo>
                  <a:lnTo>
                    <a:pt x="7" y="208"/>
                  </a:lnTo>
                  <a:lnTo>
                    <a:pt x="5" y="212"/>
                  </a:lnTo>
                  <a:lnTo>
                    <a:pt x="4" y="215"/>
                  </a:lnTo>
                  <a:lnTo>
                    <a:pt x="3" y="217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2" y="223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2" y="239"/>
                  </a:lnTo>
                  <a:lnTo>
                    <a:pt x="5" y="244"/>
                  </a:lnTo>
                  <a:lnTo>
                    <a:pt x="12" y="246"/>
                  </a:lnTo>
                  <a:lnTo>
                    <a:pt x="22" y="246"/>
                  </a:lnTo>
                  <a:lnTo>
                    <a:pt x="26" y="244"/>
                  </a:lnTo>
                  <a:lnTo>
                    <a:pt x="30" y="240"/>
                  </a:lnTo>
                  <a:lnTo>
                    <a:pt x="35" y="236"/>
                  </a:lnTo>
                  <a:lnTo>
                    <a:pt x="42" y="229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6" y="198"/>
                  </a:lnTo>
                  <a:lnTo>
                    <a:pt x="67" y="195"/>
                  </a:lnTo>
                  <a:lnTo>
                    <a:pt x="72" y="188"/>
                  </a:lnTo>
                  <a:lnTo>
                    <a:pt x="79" y="177"/>
                  </a:lnTo>
                  <a:lnTo>
                    <a:pt x="87" y="163"/>
                  </a:lnTo>
                  <a:lnTo>
                    <a:pt x="95" y="147"/>
                  </a:lnTo>
                  <a:lnTo>
                    <a:pt x="103" y="130"/>
                  </a:lnTo>
                  <a:lnTo>
                    <a:pt x="111" y="112"/>
                  </a:lnTo>
                  <a:lnTo>
                    <a:pt x="118" y="95"/>
                  </a:lnTo>
                  <a:lnTo>
                    <a:pt x="118" y="94"/>
                  </a:lnTo>
                  <a:lnTo>
                    <a:pt x="120" y="88"/>
                  </a:lnTo>
                  <a:lnTo>
                    <a:pt x="124" y="79"/>
                  </a:lnTo>
                  <a:lnTo>
                    <a:pt x="127" y="68"/>
                  </a:lnTo>
                  <a:lnTo>
                    <a:pt x="132" y="56"/>
                  </a:lnTo>
                  <a:lnTo>
                    <a:pt x="135" y="43"/>
                  </a:lnTo>
                  <a:lnTo>
                    <a:pt x="138" y="31"/>
                  </a:lnTo>
                  <a:lnTo>
                    <a:pt x="140" y="19"/>
                  </a:lnTo>
                  <a:lnTo>
                    <a:pt x="140" y="18"/>
                  </a:lnTo>
                  <a:lnTo>
                    <a:pt x="140" y="13"/>
                  </a:lnTo>
                  <a:lnTo>
                    <a:pt x="140" y="8"/>
                  </a:lnTo>
                  <a:lnTo>
                    <a:pt x="140" y="2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3" y="4"/>
                  </a:lnTo>
                  <a:lnTo>
                    <a:pt x="128" y="16"/>
                  </a:lnTo>
                  <a:lnTo>
                    <a:pt x="127" y="17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1" y="29"/>
                  </a:lnTo>
                  <a:lnTo>
                    <a:pt x="118" y="35"/>
                  </a:lnTo>
                  <a:lnTo>
                    <a:pt x="115" y="41"/>
                  </a:lnTo>
                  <a:lnTo>
                    <a:pt x="111" y="47"/>
                  </a:lnTo>
                  <a:lnTo>
                    <a:pt x="108" y="5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831"/>
            <p:cNvSpPr>
              <a:spLocks noChangeAspect="1"/>
            </p:cNvSpPr>
            <p:nvPr/>
          </p:nvSpPr>
          <p:spPr bwMode="auto">
            <a:xfrm>
              <a:off x="4266913" y="3231503"/>
              <a:ext cx="20365" cy="42133"/>
            </a:xfrm>
            <a:custGeom>
              <a:avLst/>
              <a:gdLst/>
              <a:ahLst/>
              <a:cxnLst>
                <a:cxn ang="0">
                  <a:pos x="105" y="56"/>
                </a:cxn>
                <a:cxn ang="0">
                  <a:pos x="91" y="77"/>
                </a:cxn>
                <a:cxn ang="0">
                  <a:pos x="72" y="106"/>
                </a:cxn>
                <a:cxn ang="0">
                  <a:pos x="55" y="133"/>
                </a:cxn>
                <a:cxn ang="0">
                  <a:pos x="48" y="145"/>
                </a:cxn>
                <a:cxn ang="0">
                  <a:pos x="41" y="153"/>
                </a:cxn>
                <a:cxn ang="0">
                  <a:pos x="29" y="169"/>
                </a:cxn>
                <a:cxn ang="0">
                  <a:pos x="17" y="191"/>
                </a:cxn>
                <a:cxn ang="0">
                  <a:pos x="7" y="208"/>
                </a:cxn>
                <a:cxn ang="0">
                  <a:pos x="4" y="215"/>
                </a:cxn>
                <a:cxn ang="0">
                  <a:pos x="3" y="220"/>
                </a:cxn>
                <a:cxn ang="0">
                  <a:pos x="3" y="222"/>
                </a:cxn>
                <a:cxn ang="0">
                  <a:pos x="0" y="227"/>
                </a:cxn>
                <a:cxn ang="0">
                  <a:pos x="0" y="235"/>
                </a:cxn>
                <a:cxn ang="0">
                  <a:pos x="5" y="244"/>
                </a:cxn>
                <a:cxn ang="0">
                  <a:pos x="22" y="246"/>
                </a:cxn>
                <a:cxn ang="0">
                  <a:pos x="30" y="240"/>
                </a:cxn>
                <a:cxn ang="0">
                  <a:pos x="42" y="229"/>
                </a:cxn>
                <a:cxn ang="0">
                  <a:pos x="57" y="210"/>
                </a:cxn>
                <a:cxn ang="0">
                  <a:pos x="67" y="195"/>
                </a:cxn>
                <a:cxn ang="0">
                  <a:pos x="79" y="177"/>
                </a:cxn>
                <a:cxn ang="0">
                  <a:pos x="95" y="147"/>
                </a:cxn>
                <a:cxn ang="0">
                  <a:pos x="111" y="112"/>
                </a:cxn>
                <a:cxn ang="0">
                  <a:pos x="118" y="94"/>
                </a:cxn>
                <a:cxn ang="0">
                  <a:pos x="124" y="79"/>
                </a:cxn>
                <a:cxn ang="0">
                  <a:pos x="132" y="56"/>
                </a:cxn>
                <a:cxn ang="0">
                  <a:pos x="138" y="31"/>
                </a:cxn>
                <a:cxn ang="0">
                  <a:pos x="140" y="18"/>
                </a:cxn>
                <a:cxn ang="0">
                  <a:pos x="140" y="8"/>
                </a:cxn>
                <a:cxn ang="0">
                  <a:pos x="139" y="0"/>
                </a:cxn>
                <a:cxn ang="0">
                  <a:pos x="133" y="4"/>
                </a:cxn>
                <a:cxn ang="0">
                  <a:pos x="127" y="17"/>
                </a:cxn>
                <a:cxn ang="0">
                  <a:pos x="124" y="24"/>
                </a:cxn>
                <a:cxn ang="0">
                  <a:pos x="118" y="35"/>
                </a:cxn>
                <a:cxn ang="0">
                  <a:pos x="111" y="47"/>
                </a:cxn>
                <a:cxn ang="0">
                  <a:pos x="108" y="53"/>
                </a:cxn>
              </a:cxnLst>
              <a:rect l="0" t="0" r="r" b="b"/>
              <a:pathLst>
                <a:path w="140" h="246">
                  <a:moveTo>
                    <a:pt x="108" y="53"/>
                  </a:moveTo>
                  <a:lnTo>
                    <a:pt x="105" y="56"/>
                  </a:lnTo>
                  <a:lnTo>
                    <a:pt x="100" y="64"/>
                  </a:lnTo>
                  <a:lnTo>
                    <a:pt x="91" y="77"/>
                  </a:lnTo>
                  <a:lnTo>
                    <a:pt x="82" y="91"/>
                  </a:lnTo>
                  <a:lnTo>
                    <a:pt x="72" y="106"/>
                  </a:lnTo>
                  <a:lnTo>
                    <a:pt x="63" y="121"/>
                  </a:lnTo>
                  <a:lnTo>
                    <a:pt x="55" y="133"/>
                  </a:lnTo>
                  <a:lnTo>
                    <a:pt x="49" y="142"/>
                  </a:lnTo>
                  <a:lnTo>
                    <a:pt x="48" y="145"/>
                  </a:lnTo>
                  <a:lnTo>
                    <a:pt x="44" y="147"/>
                  </a:lnTo>
                  <a:lnTo>
                    <a:pt x="41" y="153"/>
                  </a:lnTo>
                  <a:lnTo>
                    <a:pt x="36" y="160"/>
                  </a:lnTo>
                  <a:lnTo>
                    <a:pt x="29" y="169"/>
                  </a:lnTo>
                  <a:lnTo>
                    <a:pt x="23" y="179"/>
                  </a:lnTo>
                  <a:lnTo>
                    <a:pt x="17" y="191"/>
                  </a:lnTo>
                  <a:lnTo>
                    <a:pt x="10" y="203"/>
                  </a:lnTo>
                  <a:lnTo>
                    <a:pt x="7" y="208"/>
                  </a:lnTo>
                  <a:lnTo>
                    <a:pt x="5" y="212"/>
                  </a:lnTo>
                  <a:lnTo>
                    <a:pt x="4" y="215"/>
                  </a:lnTo>
                  <a:lnTo>
                    <a:pt x="3" y="217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2" y="223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2" y="239"/>
                  </a:lnTo>
                  <a:lnTo>
                    <a:pt x="5" y="244"/>
                  </a:lnTo>
                  <a:lnTo>
                    <a:pt x="12" y="246"/>
                  </a:lnTo>
                  <a:lnTo>
                    <a:pt x="22" y="246"/>
                  </a:lnTo>
                  <a:lnTo>
                    <a:pt x="26" y="244"/>
                  </a:lnTo>
                  <a:lnTo>
                    <a:pt x="30" y="240"/>
                  </a:lnTo>
                  <a:lnTo>
                    <a:pt x="35" y="236"/>
                  </a:lnTo>
                  <a:lnTo>
                    <a:pt x="42" y="229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6" y="198"/>
                  </a:lnTo>
                  <a:lnTo>
                    <a:pt x="67" y="195"/>
                  </a:lnTo>
                  <a:lnTo>
                    <a:pt x="72" y="188"/>
                  </a:lnTo>
                  <a:lnTo>
                    <a:pt x="79" y="177"/>
                  </a:lnTo>
                  <a:lnTo>
                    <a:pt x="87" y="163"/>
                  </a:lnTo>
                  <a:lnTo>
                    <a:pt x="95" y="147"/>
                  </a:lnTo>
                  <a:lnTo>
                    <a:pt x="103" y="130"/>
                  </a:lnTo>
                  <a:lnTo>
                    <a:pt x="111" y="112"/>
                  </a:lnTo>
                  <a:lnTo>
                    <a:pt x="118" y="95"/>
                  </a:lnTo>
                  <a:lnTo>
                    <a:pt x="118" y="94"/>
                  </a:lnTo>
                  <a:lnTo>
                    <a:pt x="120" y="88"/>
                  </a:lnTo>
                  <a:lnTo>
                    <a:pt x="124" y="79"/>
                  </a:lnTo>
                  <a:lnTo>
                    <a:pt x="127" y="68"/>
                  </a:lnTo>
                  <a:lnTo>
                    <a:pt x="132" y="56"/>
                  </a:lnTo>
                  <a:lnTo>
                    <a:pt x="135" y="43"/>
                  </a:lnTo>
                  <a:lnTo>
                    <a:pt x="138" y="31"/>
                  </a:lnTo>
                  <a:lnTo>
                    <a:pt x="140" y="19"/>
                  </a:lnTo>
                  <a:lnTo>
                    <a:pt x="140" y="18"/>
                  </a:lnTo>
                  <a:lnTo>
                    <a:pt x="140" y="13"/>
                  </a:lnTo>
                  <a:lnTo>
                    <a:pt x="140" y="8"/>
                  </a:lnTo>
                  <a:lnTo>
                    <a:pt x="140" y="2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3" y="4"/>
                  </a:lnTo>
                  <a:lnTo>
                    <a:pt x="128" y="16"/>
                  </a:lnTo>
                  <a:lnTo>
                    <a:pt x="127" y="17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1" y="29"/>
                  </a:lnTo>
                  <a:lnTo>
                    <a:pt x="118" y="35"/>
                  </a:lnTo>
                  <a:lnTo>
                    <a:pt x="115" y="41"/>
                  </a:lnTo>
                  <a:lnTo>
                    <a:pt x="111" y="47"/>
                  </a:lnTo>
                  <a:lnTo>
                    <a:pt x="108" y="53"/>
                  </a:lnTo>
                  <a:lnTo>
                    <a:pt x="108" y="5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832"/>
            <p:cNvSpPr>
              <a:spLocks noChangeAspect="1"/>
            </p:cNvSpPr>
            <p:nvPr/>
          </p:nvSpPr>
          <p:spPr bwMode="auto">
            <a:xfrm>
              <a:off x="4244777" y="3204442"/>
              <a:ext cx="29515" cy="798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09" y="4"/>
                </a:cxn>
                <a:cxn ang="0">
                  <a:pos x="102" y="15"/>
                </a:cxn>
                <a:cxn ang="0">
                  <a:pos x="93" y="31"/>
                </a:cxn>
                <a:cxn ang="0">
                  <a:pos x="81" y="52"/>
                </a:cxn>
                <a:cxn ang="0">
                  <a:pos x="70" y="76"/>
                </a:cxn>
                <a:cxn ang="0">
                  <a:pos x="60" y="101"/>
                </a:cxn>
                <a:cxn ang="0">
                  <a:pos x="52" y="128"/>
                </a:cxn>
                <a:cxn ang="0">
                  <a:pos x="48" y="152"/>
                </a:cxn>
                <a:cxn ang="0">
                  <a:pos x="43" y="162"/>
                </a:cxn>
                <a:cxn ang="0">
                  <a:pos x="33" y="189"/>
                </a:cxn>
                <a:cxn ang="0">
                  <a:pos x="20" y="229"/>
                </a:cxn>
                <a:cxn ang="0">
                  <a:pos x="8" y="276"/>
                </a:cxn>
                <a:cxn ang="0">
                  <a:pos x="0" y="328"/>
                </a:cxn>
                <a:cxn ang="0">
                  <a:pos x="0" y="380"/>
                </a:cxn>
                <a:cxn ang="0">
                  <a:pos x="10" y="428"/>
                </a:cxn>
                <a:cxn ang="0">
                  <a:pos x="37" y="466"/>
                </a:cxn>
                <a:cxn ang="0">
                  <a:pos x="41" y="459"/>
                </a:cxn>
                <a:cxn ang="0">
                  <a:pos x="56" y="438"/>
                </a:cxn>
                <a:cxn ang="0">
                  <a:pos x="79" y="404"/>
                </a:cxn>
                <a:cxn ang="0">
                  <a:pos x="105" y="364"/>
                </a:cxn>
                <a:cxn ang="0">
                  <a:pos x="132" y="318"/>
                </a:cxn>
                <a:cxn ang="0">
                  <a:pos x="160" y="269"/>
                </a:cxn>
                <a:cxn ang="0">
                  <a:pos x="183" y="221"/>
                </a:cxn>
                <a:cxn ang="0">
                  <a:pos x="200" y="176"/>
                </a:cxn>
                <a:cxn ang="0">
                  <a:pos x="200" y="175"/>
                </a:cxn>
                <a:cxn ang="0">
                  <a:pos x="200" y="167"/>
                </a:cxn>
                <a:cxn ang="0">
                  <a:pos x="199" y="155"/>
                </a:cxn>
                <a:cxn ang="0">
                  <a:pos x="194" y="137"/>
                </a:cxn>
                <a:cxn ang="0">
                  <a:pos x="185" y="113"/>
                </a:cxn>
                <a:cxn ang="0">
                  <a:pos x="169" y="83"/>
                </a:cxn>
                <a:cxn ang="0">
                  <a:pos x="146" y="45"/>
                </a:cxn>
                <a:cxn ang="0">
                  <a:pos x="113" y="0"/>
                </a:cxn>
              </a:cxnLst>
              <a:rect l="0" t="0" r="r" b="b"/>
              <a:pathLst>
                <a:path w="200" h="466">
                  <a:moveTo>
                    <a:pt x="113" y="0"/>
                  </a:moveTo>
                  <a:lnTo>
                    <a:pt x="109" y="4"/>
                  </a:lnTo>
                  <a:lnTo>
                    <a:pt x="102" y="15"/>
                  </a:lnTo>
                  <a:lnTo>
                    <a:pt x="93" y="31"/>
                  </a:lnTo>
                  <a:lnTo>
                    <a:pt x="81" y="52"/>
                  </a:lnTo>
                  <a:lnTo>
                    <a:pt x="70" y="76"/>
                  </a:lnTo>
                  <a:lnTo>
                    <a:pt x="60" y="101"/>
                  </a:lnTo>
                  <a:lnTo>
                    <a:pt x="52" y="128"/>
                  </a:lnTo>
                  <a:lnTo>
                    <a:pt x="48" y="152"/>
                  </a:lnTo>
                  <a:lnTo>
                    <a:pt x="43" y="162"/>
                  </a:lnTo>
                  <a:lnTo>
                    <a:pt x="33" y="189"/>
                  </a:lnTo>
                  <a:lnTo>
                    <a:pt x="20" y="229"/>
                  </a:lnTo>
                  <a:lnTo>
                    <a:pt x="8" y="276"/>
                  </a:lnTo>
                  <a:lnTo>
                    <a:pt x="0" y="328"/>
                  </a:lnTo>
                  <a:lnTo>
                    <a:pt x="0" y="380"/>
                  </a:lnTo>
                  <a:lnTo>
                    <a:pt x="10" y="428"/>
                  </a:lnTo>
                  <a:lnTo>
                    <a:pt x="37" y="466"/>
                  </a:lnTo>
                  <a:lnTo>
                    <a:pt x="41" y="459"/>
                  </a:lnTo>
                  <a:lnTo>
                    <a:pt x="56" y="438"/>
                  </a:lnTo>
                  <a:lnTo>
                    <a:pt x="79" y="404"/>
                  </a:lnTo>
                  <a:lnTo>
                    <a:pt x="105" y="364"/>
                  </a:lnTo>
                  <a:lnTo>
                    <a:pt x="132" y="318"/>
                  </a:lnTo>
                  <a:lnTo>
                    <a:pt x="160" y="269"/>
                  </a:lnTo>
                  <a:lnTo>
                    <a:pt x="183" y="221"/>
                  </a:lnTo>
                  <a:lnTo>
                    <a:pt x="200" y="176"/>
                  </a:lnTo>
                  <a:lnTo>
                    <a:pt x="200" y="175"/>
                  </a:lnTo>
                  <a:lnTo>
                    <a:pt x="200" y="167"/>
                  </a:lnTo>
                  <a:lnTo>
                    <a:pt x="199" y="155"/>
                  </a:lnTo>
                  <a:lnTo>
                    <a:pt x="194" y="137"/>
                  </a:lnTo>
                  <a:lnTo>
                    <a:pt x="185" y="113"/>
                  </a:lnTo>
                  <a:lnTo>
                    <a:pt x="169" y="83"/>
                  </a:lnTo>
                  <a:lnTo>
                    <a:pt x="146" y="4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833"/>
            <p:cNvSpPr>
              <a:spLocks noChangeAspect="1"/>
            </p:cNvSpPr>
            <p:nvPr/>
          </p:nvSpPr>
          <p:spPr bwMode="auto">
            <a:xfrm>
              <a:off x="4244777" y="3204442"/>
              <a:ext cx="29515" cy="798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09" y="4"/>
                </a:cxn>
                <a:cxn ang="0">
                  <a:pos x="102" y="15"/>
                </a:cxn>
                <a:cxn ang="0">
                  <a:pos x="93" y="31"/>
                </a:cxn>
                <a:cxn ang="0">
                  <a:pos x="81" y="52"/>
                </a:cxn>
                <a:cxn ang="0">
                  <a:pos x="70" y="76"/>
                </a:cxn>
                <a:cxn ang="0">
                  <a:pos x="60" y="101"/>
                </a:cxn>
                <a:cxn ang="0">
                  <a:pos x="52" y="128"/>
                </a:cxn>
                <a:cxn ang="0">
                  <a:pos x="48" y="152"/>
                </a:cxn>
                <a:cxn ang="0">
                  <a:pos x="43" y="162"/>
                </a:cxn>
                <a:cxn ang="0">
                  <a:pos x="33" y="189"/>
                </a:cxn>
                <a:cxn ang="0">
                  <a:pos x="20" y="229"/>
                </a:cxn>
                <a:cxn ang="0">
                  <a:pos x="8" y="276"/>
                </a:cxn>
                <a:cxn ang="0">
                  <a:pos x="0" y="328"/>
                </a:cxn>
                <a:cxn ang="0">
                  <a:pos x="0" y="380"/>
                </a:cxn>
                <a:cxn ang="0">
                  <a:pos x="10" y="428"/>
                </a:cxn>
                <a:cxn ang="0">
                  <a:pos x="37" y="466"/>
                </a:cxn>
                <a:cxn ang="0">
                  <a:pos x="41" y="459"/>
                </a:cxn>
                <a:cxn ang="0">
                  <a:pos x="56" y="438"/>
                </a:cxn>
                <a:cxn ang="0">
                  <a:pos x="79" y="404"/>
                </a:cxn>
                <a:cxn ang="0">
                  <a:pos x="105" y="364"/>
                </a:cxn>
                <a:cxn ang="0">
                  <a:pos x="132" y="318"/>
                </a:cxn>
                <a:cxn ang="0">
                  <a:pos x="160" y="269"/>
                </a:cxn>
                <a:cxn ang="0">
                  <a:pos x="183" y="221"/>
                </a:cxn>
                <a:cxn ang="0">
                  <a:pos x="200" y="176"/>
                </a:cxn>
                <a:cxn ang="0">
                  <a:pos x="200" y="175"/>
                </a:cxn>
                <a:cxn ang="0">
                  <a:pos x="200" y="167"/>
                </a:cxn>
                <a:cxn ang="0">
                  <a:pos x="199" y="155"/>
                </a:cxn>
                <a:cxn ang="0">
                  <a:pos x="194" y="137"/>
                </a:cxn>
                <a:cxn ang="0">
                  <a:pos x="185" y="113"/>
                </a:cxn>
                <a:cxn ang="0">
                  <a:pos x="169" y="83"/>
                </a:cxn>
                <a:cxn ang="0">
                  <a:pos x="146" y="45"/>
                </a:cxn>
                <a:cxn ang="0">
                  <a:pos x="113" y="0"/>
                </a:cxn>
                <a:cxn ang="0">
                  <a:pos x="113" y="0"/>
                </a:cxn>
              </a:cxnLst>
              <a:rect l="0" t="0" r="r" b="b"/>
              <a:pathLst>
                <a:path w="200" h="466">
                  <a:moveTo>
                    <a:pt x="113" y="0"/>
                  </a:moveTo>
                  <a:lnTo>
                    <a:pt x="109" y="4"/>
                  </a:lnTo>
                  <a:lnTo>
                    <a:pt x="102" y="15"/>
                  </a:lnTo>
                  <a:lnTo>
                    <a:pt x="93" y="31"/>
                  </a:lnTo>
                  <a:lnTo>
                    <a:pt x="81" y="52"/>
                  </a:lnTo>
                  <a:lnTo>
                    <a:pt x="70" y="76"/>
                  </a:lnTo>
                  <a:lnTo>
                    <a:pt x="60" y="101"/>
                  </a:lnTo>
                  <a:lnTo>
                    <a:pt x="52" y="128"/>
                  </a:lnTo>
                  <a:lnTo>
                    <a:pt x="48" y="152"/>
                  </a:lnTo>
                  <a:lnTo>
                    <a:pt x="43" y="162"/>
                  </a:lnTo>
                  <a:lnTo>
                    <a:pt x="33" y="189"/>
                  </a:lnTo>
                  <a:lnTo>
                    <a:pt x="20" y="229"/>
                  </a:lnTo>
                  <a:lnTo>
                    <a:pt x="8" y="276"/>
                  </a:lnTo>
                  <a:lnTo>
                    <a:pt x="0" y="328"/>
                  </a:lnTo>
                  <a:lnTo>
                    <a:pt x="0" y="380"/>
                  </a:lnTo>
                  <a:lnTo>
                    <a:pt x="10" y="428"/>
                  </a:lnTo>
                  <a:lnTo>
                    <a:pt x="37" y="466"/>
                  </a:lnTo>
                  <a:lnTo>
                    <a:pt x="41" y="459"/>
                  </a:lnTo>
                  <a:lnTo>
                    <a:pt x="56" y="438"/>
                  </a:lnTo>
                  <a:lnTo>
                    <a:pt x="79" y="404"/>
                  </a:lnTo>
                  <a:lnTo>
                    <a:pt x="105" y="364"/>
                  </a:lnTo>
                  <a:lnTo>
                    <a:pt x="132" y="318"/>
                  </a:lnTo>
                  <a:lnTo>
                    <a:pt x="160" y="269"/>
                  </a:lnTo>
                  <a:lnTo>
                    <a:pt x="183" y="221"/>
                  </a:lnTo>
                  <a:lnTo>
                    <a:pt x="200" y="176"/>
                  </a:lnTo>
                  <a:lnTo>
                    <a:pt x="200" y="175"/>
                  </a:lnTo>
                  <a:lnTo>
                    <a:pt x="200" y="167"/>
                  </a:lnTo>
                  <a:lnTo>
                    <a:pt x="199" y="155"/>
                  </a:lnTo>
                  <a:lnTo>
                    <a:pt x="194" y="137"/>
                  </a:lnTo>
                  <a:lnTo>
                    <a:pt x="185" y="113"/>
                  </a:lnTo>
                  <a:lnTo>
                    <a:pt x="169" y="83"/>
                  </a:lnTo>
                  <a:lnTo>
                    <a:pt x="146" y="45"/>
                  </a:lnTo>
                  <a:lnTo>
                    <a:pt x="113" y="0"/>
                  </a:lnTo>
                  <a:lnTo>
                    <a:pt x="113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834"/>
            <p:cNvSpPr>
              <a:spLocks noChangeAspect="1"/>
            </p:cNvSpPr>
            <p:nvPr/>
          </p:nvSpPr>
          <p:spPr bwMode="auto">
            <a:xfrm>
              <a:off x="4248909" y="3233901"/>
              <a:ext cx="25678" cy="50012"/>
            </a:xfrm>
            <a:custGeom>
              <a:avLst/>
              <a:gdLst/>
              <a:ahLst/>
              <a:cxnLst>
                <a:cxn ang="0">
                  <a:pos x="108" y="74"/>
                </a:cxn>
                <a:cxn ang="0">
                  <a:pos x="95" y="96"/>
                </a:cxn>
                <a:cxn ang="0">
                  <a:pos x="75" y="126"/>
                </a:cxn>
                <a:cxn ang="0">
                  <a:pos x="58" y="155"/>
                </a:cxn>
                <a:cxn ang="0">
                  <a:pos x="51" y="165"/>
                </a:cxn>
                <a:cxn ang="0">
                  <a:pos x="48" y="172"/>
                </a:cxn>
                <a:cxn ang="0">
                  <a:pos x="41" y="185"/>
                </a:cxn>
                <a:cxn ang="0">
                  <a:pos x="30" y="204"/>
                </a:cxn>
                <a:cxn ang="0">
                  <a:pos x="21" y="223"/>
                </a:cxn>
                <a:cxn ang="0">
                  <a:pos x="14" y="239"/>
                </a:cxn>
                <a:cxn ang="0">
                  <a:pos x="7" y="256"/>
                </a:cxn>
                <a:cxn ang="0">
                  <a:pos x="3" y="268"/>
                </a:cxn>
                <a:cxn ang="0">
                  <a:pos x="2" y="271"/>
                </a:cxn>
                <a:cxn ang="0">
                  <a:pos x="0" y="278"/>
                </a:cxn>
                <a:cxn ang="0">
                  <a:pos x="3" y="288"/>
                </a:cxn>
                <a:cxn ang="0">
                  <a:pos x="14" y="293"/>
                </a:cxn>
                <a:cxn ang="0">
                  <a:pos x="27" y="291"/>
                </a:cxn>
                <a:cxn ang="0">
                  <a:pos x="37" y="282"/>
                </a:cxn>
                <a:cxn ang="0">
                  <a:pos x="55" y="264"/>
                </a:cxn>
                <a:cxn ang="0">
                  <a:pos x="74" y="241"/>
                </a:cxn>
                <a:cxn ang="0">
                  <a:pos x="85" y="225"/>
                </a:cxn>
                <a:cxn ang="0">
                  <a:pos x="97" y="207"/>
                </a:cxn>
                <a:cxn ang="0">
                  <a:pos x="115" y="177"/>
                </a:cxn>
                <a:cxn ang="0">
                  <a:pos x="132" y="143"/>
                </a:cxn>
                <a:cxn ang="0">
                  <a:pos x="139" y="125"/>
                </a:cxn>
                <a:cxn ang="0">
                  <a:pos x="147" y="106"/>
                </a:cxn>
                <a:cxn ang="0">
                  <a:pos x="157" y="78"/>
                </a:cxn>
                <a:cxn ang="0">
                  <a:pos x="166" y="49"/>
                </a:cxn>
                <a:cxn ang="0">
                  <a:pos x="170" y="35"/>
                </a:cxn>
                <a:cxn ang="0">
                  <a:pos x="172" y="18"/>
                </a:cxn>
                <a:cxn ang="0">
                  <a:pos x="171" y="2"/>
                </a:cxn>
                <a:cxn ang="0">
                  <a:pos x="158" y="6"/>
                </a:cxn>
                <a:cxn ang="0">
                  <a:pos x="144" y="23"/>
                </a:cxn>
                <a:cxn ang="0">
                  <a:pos x="136" y="34"/>
                </a:cxn>
                <a:cxn ang="0">
                  <a:pos x="126" y="49"/>
                </a:cxn>
                <a:cxn ang="0">
                  <a:pos x="115" y="65"/>
                </a:cxn>
              </a:cxnLst>
              <a:rect l="0" t="0" r="r" b="b"/>
              <a:pathLst>
                <a:path w="173" h="293">
                  <a:moveTo>
                    <a:pt x="110" y="71"/>
                  </a:moveTo>
                  <a:lnTo>
                    <a:pt x="108" y="74"/>
                  </a:lnTo>
                  <a:lnTo>
                    <a:pt x="102" y="83"/>
                  </a:lnTo>
                  <a:lnTo>
                    <a:pt x="95" y="96"/>
                  </a:lnTo>
                  <a:lnTo>
                    <a:pt x="86" y="111"/>
                  </a:lnTo>
                  <a:lnTo>
                    <a:pt x="75" y="126"/>
                  </a:lnTo>
                  <a:lnTo>
                    <a:pt x="66" y="142"/>
                  </a:lnTo>
                  <a:lnTo>
                    <a:pt x="58" y="155"/>
                  </a:lnTo>
                  <a:lnTo>
                    <a:pt x="52" y="164"/>
                  </a:lnTo>
                  <a:lnTo>
                    <a:pt x="51" y="165"/>
                  </a:lnTo>
                  <a:lnTo>
                    <a:pt x="50" y="167"/>
                  </a:lnTo>
                  <a:lnTo>
                    <a:pt x="48" y="172"/>
                  </a:lnTo>
                  <a:lnTo>
                    <a:pt x="45" y="177"/>
                  </a:lnTo>
                  <a:lnTo>
                    <a:pt x="41" y="185"/>
                  </a:lnTo>
                  <a:lnTo>
                    <a:pt x="36" y="193"/>
                  </a:lnTo>
                  <a:lnTo>
                    <a:pt x="30" y="204"/>
                  </a:lnTo>
                  <a:lnTo>
                    <a:pt x="25" y="216"/>
                  </a:lnTo>
                  <a:lnTo>
                    <a:pt x="21" y="223"/>
                  </a:lnTo>
                  <a:lnTo>
                    <a:pt x="18" y="230"/>
                  </a:lnTo>
                  <a:lnTo>
                    <a:pt x="14" y="239"/>
                  </a:lnTo>
                  <a:lnTo>
                    <a:pt x="11" y="248"/>
                  </a:lnTo>
                  <a:lnTo>
                    <a:pt x="7" y="256"/>
                  </a:lnTo>
                  <a:lnTo>
                    <a:pt x="5" y="263"/>
                  </a:lnTo>
                  <a:lnTo>
                    <a:pt x="3" y="268"/>
                  </a:lnTo>
                  <a:lnTo>
                    <a:pt x="3" y="269"/>
                  </a:lnTo>
                  <a:lnTo>
                    <a:pt x="2" y="271"/>
                  </a:lnTo>
                  <a:lnTo>
                    <a:pt x="0" y="273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3" y="288"/>
                  </a:lnTo>
                  <a:lnTo>
                    <a:pt x="6" y="292"/>
                  </a:lnTo>
                  <a:lnTo>
                    <a:pt x="14" y="293"/>
                  </a:lnTo>
                  <a:lnTo>
                    <a:pt x="26" y="292"/>
                  </a:lnTo>
                  <a:lnTo>
                    <a:pt x="27" y="291"/>
                  </a:lnTo>
                  <a:lnTo>
                    <a:pt x="32" y="287"/>
                  </a:lnTo>
                  <a:lnTo>
                    <a:pt x="37" y="282"/>
                  </a:lnTo>
                  <a:lnTo>
                    <a:pt x="45" y="273"/>
                  </a:lnTo>
                  <a:lnTo>
                    <a:pt x="55" y="264"/>
                  </a:lnTo>
                  <a:lnTo>
                    <a:pt x="65" y="253"/>
                  </a:lnTo>
                  <a:lnTo>
                    <a:pt x="74" y="241"/>
                  </a:lnTo>
                  <a:lnTo>
                    <a:pt x="83" y="227"/>
                  </a:lnTo>
                  <a:lnTo>
                    <a:pt x="85" y="225"/>
                  </a:lnTo>
                  <a:lnTo>
                    <a:pt x="89" y="218"/>
                  </a:lnTo>
                  <a:lnTo>
                    <a:pt x="97" y="207"/>
                  </a:lnTo>
                  <a:lnTo>
                    <a:pt x="105" y="192"/>
                  </a:lnTo>
                  <a:lnTo>
                    <a:pt x="115" y="177"/>
                  </a:lnTo>
                  <a:lnTo>
                    <a:pt x="124" y="159"/>
                  </a:lnTo>
                  <a:lnTo>
                    <a:pt x="132" y="143"/>
                  </a:lnTo>
                  <a:lnTo>
                    <a:pt x="138" y="127"/>
                  </a:lnTo>
                  <a:lnTo>
                    <a:pt x="139" y="125"/>
                  </a:lnTo>
                  <a:lnTo>
                    <a:pt x="141" y="118"/>
                  </a:lnTo>
                  <a:lnTo>
                    <a:pt x="147" y="106"/>
                  </a:lnTo>
                  <a:lnTo>
                    <a:pt x="151" y="93"/>
                  </a:lnTo>
                  <a:lnTo>
                    <a:pt x="157" y="78"/>
                  </a:lnTo>
                  <a:lnTo>
                    <a:pt x="163" y="63"/>
                  </a:lnTo>
                  <a:lnTo>
                    <a:pt x="166" y="49"/>
                  </a:lnTo>
                  <a:lnTo>
                    <a:pt x="170" y="37"/>
                  </a:lnTo>
                  <a:lnTo>
                    <a:pt x="170" y="35"/>
                  </a:lnTo>
                  <a:lnTo>
                    <a:pt x="171" y="27"/>
                  </a:lnTo>
                  <a:lnTo>
                    <a:pt x="172" y="18"/>
                  </a:lnTo>
                  <a:lnTo>
                    <a:pt x="173" y="8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8" y="6"/>
                  </a:lnTo>
                  <a:lnTo>
                    <a:pt x="146" y="21"/>
                  </a:lnTo>
                  <a:lnTo>
                    <a:pt x="144" y="23"/>
                  </a:lnTo>
                  <a:lnTo>
                    <a:pt x="141" y="27"/>
                  </a:lnTo>
                  <a:lnTo>
                    <a:pt x="136" y="34"/>
                  </a:lnTo>
                  <a:lnTo>
                    <a:pt x="132" y="41"/>
                  </a:lnTo>
                  <a:lnTo>
                    <a:pt x="126" y="49"/>
                  </a:lnTo>
                  <a:lnTo>
                    <a:pt x="120" y="57"/>
                  </a:lnTo>
                  <a:lnTo>
                    <a:pt x="115" y="65"/>
                  </a:lnTo>
                  <a:lnTo>
                    <a:pt x="110" y="71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 835"/>
            <p:cNvSpPr>
              <a:spLocks noChangeAspect="1"/>
            </p:cNvSpPr>
            <p:nvPr/>
          </p:nvSpPr>
          <p:spPr bwMode="auto">
            <a:xfrm>
              <a:off x="4248909" y="3233901"/>
              <a:ext cx="25678" cy="50012"/>
            </a:xfrm>
            <a:custGeom>
              <a:avLst/>
              <a:gdLst/>
              <a:ahLst/>
              <a:cxnLst>
                <a:cxn ang="0">
                  <a:pos x="108" y="74"/>
                </a:cxn>
                <a:cxn ang="0">
                  <a:pos x="95" y="96"/>
                </a:cxn>
                <a:cxn ang="0">
                  <a:pos x="75" y="126"/>
                </a:cxn>
                <a:cxn ang="0">
                  <a:pos x="58" y="155"/>
                </a:cxn>
                <a:cxn ang="0">
                  <a:pos x="51" y="165"/>
                </a:cxn>
                <a:cxn ang="0">
                  <a:pos x="48" y="172"/>
                </a:cxn>
                <a:cxn ang="0">
                  <a:pos x="41" y="185"/>
                </a:cxn>
                <a:cxn ang="0">
                  <a:pos x="30" y="204"/>
                </a:cxn>
                <a:cxn ang="0">
                  <a:pos x="21" y="223"/>
                </a:cxn>
                <a:cxn ang="0">
                  <a:pos x="14" y="239"/>
                </a:cxn>
                <a:cxn ang="0">
                  <a:pos x="7" y="256"/>
                </a:cxn>
                <a:cxn ang="0">
                  <a:pos x="3" y="268"/>
                </a:cxn>
                <a:cxn ang="0">
                  <a:pos x="2" y="271"/>
                </a:cxn>
                <a:cxn ang="0">
                  <a:pos x="0" y="278"/>
                </a:cxn>
                <a:cxn ang="0">
                  <a:pos x="3" y="288"/>
                </a:cxn>
                <a:cxn ang="0">
                  <a:pos x="14" y="293"/>
                </a:cxn>
                <a:cxn ang="0">
                  <a:pos x="27" y="291"/>
                </a:cxn>
                <a:cxn ang="0">
                  <a:pos x="37" y="282"/>
                </a:cxn>
                <a:cxn ang="0">
                  <a:pos x="55" y="264"/>
                </a:cxn>
                <a:cxn ang="0">
                  <a:pos x="74" y="241"/>
                </a:cxn>
                <a:cxn ang="0">
                  <a:pos x="85" y="225"/>
                </a:cxn>
                <a:cxn ang="0">
                  <a:pos x="97" y="207"/>
                </a:cxn>
                <a:cxn ang="0">
                  <a:pos x="115" y="177"/>
                </a:cxn>
                <a:cxn ang="0">
                  <a:pos x="132" y="143"/>
                </a:cxn>
                <a:cxn ang="0">
                  <a:pos x="139" y="125"/>
                </a:cxn>
                <a:cxn ang="0">
                  <a:pos x="147" y="106"/>
                </a:cxn>
                <a:cxn ang="0">
                  <a:pos x="157" y="78"/>
                </a:cxn>
                <a:cxn ang="0">
                  <a:pos x="166" y="49"/>
                </a:cxn>
                <a:cxn ang="0">
                  <a:pos x="170" y="35"/>
                </a:cxn>
                <a:cxn ang="0">
                  <a:pos x="172" y="18"/>
                </a:cxn>
                <a:cxn ang="0">
                  <a:pos x="171" y="2"/>
                </a:cxn>
                <a:cxn ang="0">
                  <a:pos x="158" y="6"/>
                </a:cxn>
                <a:cxn ang="0">
                  <a:pos x="144" y="23"/>
                </a:cxn>
                <a:cxn ang="0">
                  <a:pos x="136" y="34"/>
                </a:cxn>
                <a:cxn ang="0">
                  <a:pos x="126" y="49"/>
                </a:cxn>
                <a:cxn ang="0">
                  <a:pos x="115" y="65"/>
                </a:cxn>
                <a:cxn ang="0">
                  <a:pos x="110" y="71"/>
                </a:cxn>
              </a:cxnLst>
              <a:rect l="0" t="0" r="r" b="b"/>
              <a:pathLst>
                <a:path w="173" h="293">
                  <a:moveTo>
                    <a:pt x="110" y="71"/>
                  </a:moveTo>
                  <a:lnTo>
                    <a:pt x="108" y="74"/>
                  </a:lnTo>
                  <a:lnTo>
                    <a:pt x="102" y="83"/>
                  </a:lnTo>
                  <a:lnTo>
                    <a:pt x="95" y="96"/>
                  </a:lnTo>
                  <a:lnTo>
                    <a:pt x="86" y="111"/>
                  </a:lnTo>
                  <a:lnTo>
                    <a:pt x="75" y="126"/>
                  </a:lnTo>
                  <a:lnTo>
                    <a:pt x="66" y="142"/>
                  </a:lnTo>
                  <a:lnTo>
                    <a:pt x="58" y="155"/>
                  </a:lnTo>
                  <a:lnTo>
                    <a:pt x="52" y="164"/>
                  </a:lnTo>
                  <a:lnTo>
                    <a:pt x="51" y="165"/>
                  </a:lnTo>
                  <a:lnTo>
                    <a:pt x="50" y="167"/>
                  </a:lnTo>
                  <a:lnTo>
                    <a:pt x="48" y="172"/>
                  </a:lnTo>
                  <a:lnTo>
                    <a:pt x="45" y="177"/>
                  </a:lnTo>
                  <a:lnTo>
                    <a:pt x="41" y="185"/>
                  </a:lnTo>
                  <a:lnTo>
                    <a:pt x="36" y="193"/>
                  </a:lnTo>
                  <a:lnTo>
                    <a:pt x="30" y="204"/>
                  </a:lnTo>
                  <a:lnTo>
                    <a:pt x="25" y="216"/>
                  </a:lnTo>
                  <a:lnTo>
                    <a:pt x="21" y="223"/>
                  </a:lnTo>
                  <a:lnTo>
                    <a:pt x="18" y="230"/>
                  </a:lnTo>
                  <a:lnTo>
                    <a:pt x="14" y="239"/>
                  </a:lnTo>
                  <a:lnTo>
                    <a:pt x="11" y="248"/>
                  </a:lnTo>
                  <a:lnTo>
                    <a:pt x="7" y="256"/>
                  </a:lnTo>
                  <a:lnTo>
                    <a:pt x="5" y="263"/>
                  </a:lnTo>
                  <a:lnTo>
                    <a:pt x="3" y="268"/>
                  </a:lnTo>
                  <a:lnTo>
                    <a:pt x="3" y="269"/>
                  </a:lnTo>
                  <a:lnTo>
                    <a:pt x="2" y="271"/>
                  </a:lnTo>
                  <a:lnTo>
                    <a:pt x="0" y="273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3" y="288"/>
                  </a:lnTo>
                  <a:lnTo>
                    <a:pt x="6" y="292"/>
                  </a:lnTo>
                  <a:lnTo>
                    <a:pt x="14" y="293"/>
                  </a:lnTo>
                  <a:lnTo>
                    <a:pt x="26" y="292"/>
                  </a:lnTo>
                  <a:lnTo>
                    <a:pt x="27" y="291"/>
                  </a:lnTo>
                  <a:lnTo>
                    <a:pt x="32" y="287"/>
                  </a:lnTo>
                  <a:lnTo>
                    <a:pt x="37" y="282"/>
                  </a:lnTo>
                  <a:lnTo>
                    <a:pt x="45" y="273"/>
                  </a:lnTo>
                  <a:lnTo>
                    <a:pt x="55" y="264"/>
                  </a:lnTo>
                  <a:lnTo>
                    <a:pt x="65" y="253"/>
                  </a:lnTo>
                  <a:lnTo>
                    <a:pt x="74" y="241"/>
                  </a:lnTo>
                  <a:lnTo>
                    <a:pt x="83" y="227"/>
                  </a:lnTo>
                  <a:lnTo>
                    <a:pt x="85" y="225"/>
                  </a:lnTo>
                  <a:lnTo>
                    <a:pt x="89" y="218"/>
                  </a:lnTo>
                  <a:lnTo>
                    <a:pt x="97" y="207"/>
                  </a:lnTo>
                  <a:lnTo>
                    <a:pt x="105" y="192"/>
                  </a:lnTo>
                  <a:lnTo>
                    <a:pt x="115" y="177"/>
                  </a:lnTo>
                  <a:lnTo>
                    <a:pt x="124" y="159"/>
                  </a:lnTo>
                  <a:lnTo>
                    <a:pt x="132" y="143"/>
                  </a:lnTo>
                  <a:lnTo>
                    <a:pt x="138" y="127"/>
                  </a:lnTo>
                  <a:lnTo>
                    <a:pt x="139" y="125"/>
                  </a:lnTo>
                  <a:lnTo>
                    <a:pt x="141" y="118"/>
                  </a:lnTo>
                  <a:lnTo>
                    <a:pt x="147" y="106"/>
                  </a:lnTo>
                  <a:lnTo>
                    <a:pt x="151" y="93"/>
                  </a:lnTo>
                  <a:lnTo>
                    <a:pt x="157" y="78"/>
                  </a:lnTo>
                  <a:lnTo>
                    <a:pt x="163" y="63"/>
                  </a:lnTo>
                  <a:lnTo>
                    <a:pt x="166" y="49"/>
                  </a:lnTo>
                  <a:lnTo>
                    <a:pt x="170" y="37"/>
                  </a:lnTo>
                  <a:lnTo>
                    <a:pt x="170" y="35"/>
                  </a:lnTo>
                  <a:lnTo>
                    <a:pt x="171" y="27"/>
                  </a:lnTo>
                  <a:lnTo>
                    <a:pt x="172" y="18"/>
                  </a:lnTo>
                  <a:lnTo>
                    <a:pt x="173" y="8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8" y="6"/>
                  </a:lnTo>
                  <a:lnTo>
                    <a:pt x="146" y="21"/>
                  </a:lnTo>
                  <a:lnTo>
                    <a:pt x="144" y="23"/>
                  </a:lnTo>
                  <a:lnTo>
                    <a:pt x="141" y="27"/>
                  </a:lnTo>
                  <a:lnTo>
                    <a:pt x="136" y="34"/>
                  </a:lnTo>
                  <a:lnTo>
                    <a:pt x="132" y="41"/>
                  </a:lnTo>
                  <a:lnTo>
                    <a:pt x="126" y="49"/>
                  </a:lnTo>
                  <a:lnTo>
                    <a:pt x="120" y="57"/>
                  </a:lnTo>
                  <a:lnTo>
                    <a:pt x="115" y="65"/>
                  </a:lnTo>
                  <a:lnTo>
                    <a:pt x="110" y="71"/>
                  </a:lnTo>
                  <a:lnTo>
                    <a:pt x="110" y="7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 836"/>
            <p:cNvSpPr>
              <a:spLocks noChangeAspect="1"/>
            </p:cNvSpPr>
            <p:nvPr/>
          </p:nvSpPr>
          <p:spPr bwMode="auto">
            <a:xfrm>
              <a:off x="4215853" y="3205812"/>
              <a:ext cx="40140" cy="87692"/>
            </a:xfrm>
            <a:custGeom>
              <a:avLst/>
              <a:gdLst/>
              <a:ahLst/>
              <a:cxnLst>
                <a:cxn ang="0">
                  <a:pos x="213" y="0"/>
                </a:cxn>
                <a:cxn ang="0">
                  <a:pos x="208" y="3"/>
                </a:cxn>
                <a:cxn ang="0">
                  <a:pos x="198" y="13"/>
                </a:cxn>
                <a:cxn ang="0">
                  <a:pos x="182" y="28"/>
                </a:cxn>
                <a:cxn ang="0">
                  <a:pos x="164" y="45"/>
                </a:cxn>
                <a:cxn ang="0">
                  <a:pos x="143" y="67"/>
                </a:cxn>
                <a:cxn ang="0">
                  <a:pos x="123" y="91"/>
                </a:cxn>
                <a:cxn ang="0">
                  <a:pos x="106" y="115"/>
                </a:cxn>
                <a:cxn ang="0">
                  <a:pos x="93" y="140"/>
                </a:cxn>
                <a:cxn ang="0">
                  <a:pos x="86" y="152"/>
                </a:cxn>
                <a:cxn ang="0">
                  <a:pos x="70" y="181"/>
                </a:cxn>
                <a:cxn ang="0">
                  <a:pos x="48" y="223"/>
                </a:cxn>
                <a:cxn ang="0">
                  <a:pos x="28" y="278"/>
                </a:cxn>
                <a:cxn ang="0">
                  <a:pos x="9" y="337"/>
                </a:cxn>
                <a:cxn ang="0">
                  <a:pos x="0" y="399"/>
                </a:cxn>
                <a:cxn ang="0">
                  <a:pos x="5" y="458"/>
                </a:cxn>
                <a:cxn ang="0">
                  <a:pos x="28" y="511"/>
                </a:cxn>
                <a:cxn ang="0">
                  <a:pos x="36" y="503"/>
                </a:cxn>
                <a:cxn ang="0">
                  <a:pos x="59" y="478"/>
                </a:cxn>
                <a:cxn ang="0">
                  <a:pos x="91" y="441"/>
                </a:cxn>
                <a:cxn ang="0">
                  <a:pos x="130" y="396"/>
                </a:cxn>
                <a:cxn ang="0">
                  <a:pos x="169" y="346"/>
                </a:cxn>
                <a:cxn ang="0">
                  <a:pos x="207" y="293"/>
                </a:cxn>
                <a:cxn ang="0">
                  <a:pos x="238" y="241"/>
                </a:cxn>
                <a:cxn ang="0">
                  <a:pos x="258" y="195"/>
                </a:cxn>
                <a:cxn ang="0">
                  <a:pos x="259" y="195"/>
                </a:cxn>
                <a:cxn ang="0">
                  <a:pos x="264" y="190"/>
                </a:cxn>
                <a:cxn ang="0">
                  <a:pos x="268" y="182"/>
                </a:cxn>
                <a:cxn ang="0">
                  <a:pos x="271" y="166"/>
                </a:cxn>
                <a:cxn ang="0">
                  <a:pos x="268" y="142"/>
                </a:cxn>
                <a:cxn ang="0">
                  <a:pos x="259" y="108"/>
                </a:cxn>
                <a:cxn ang="0">
                  <a:pos x="242" y="61"/>
                </a:cxn>
                <a:cxn ang="0">
                  <a:pos x="213" y="0"/>
                </a:cxn>
              </a:cxnLst>
              <a:rect l="0" t="0" r="r" b="b"/>
              <a:pathLst>
                <a:path w="271" h="511">
                  <a:moveTo>
                    <a:pt x="213" y="0"/>
                  </a:moveTo>
                  <a:lnTo>
                    <a:pt x="208" y="3"/>
                  </a:lnTo>
                  <a:lnTo>
                    <a:pt x="198" y="13"/>
                  </a:lnTo>
                  <a:lnTo>
                    <a:pt x="182" y="28"/>
                  </a:lnTo>
                  <a:lnTo>
                    <a:pt x="164" y="45"/>
                  </a:lnTo>
                  <a:lnTo>
                    <a:pt x="143" y="67"/>
                  </a:lnTo>
                  <a:lnTo>
                    <a:pt x="123" y="91"/>
                  </a:lnTo>
                  <a:lnTo>
                    <a:pt x="106" y="115"/>
                  </a:lnTo>
                  <a:lnTo>
                    <a:pt x="93" y="140"/>
                  </a:lnTo>
                  <a:lnTo>
                    <a:pt x="86" y="152"/>
                  </a:lnTo>
                  <a:lnTo>
                    <a:pt x="70" y="181"/>
                  </a:lnTo>
                  <a:lnTo>
                    <a:pt x="48" y="223"/>
                  </a:lnTo>
                  <a:lnTo>
                    <a:pt x="28" y="278"/>
                  </a:lnTo>
                  <a:lnTo>
                    <a:pt x="9" y="337"/>
                  </a:lnTo>
                  <a:lnTo>
                    <a:pt x="0" y="399"/>
                  </a:lnTo>
                  <a:lnTo>
                    <a:pt x="5" y="458"/>
                  </a:lnTo>
                  <a:lnTo>
                    <a:pt x="28" y="511"/>
                  </a:lnTo>
                  <a:lnTo>
                    <a:pt x="36" y="503"/>
                  </a:lnTo>
                  <a:lnTo>
                    <a:pt x="59" y="478"/>
                  </a:lnTo>
                  <a:lnTo>
                    <a:pt x="91" y="441"/>
                  </a:lnTo>
                  <a:lnTo>
                    <a:pt x="130" y="396"/>
                  </a:lnTo>
                  <a:lnTo>
                    <a:pt x="169" y="346"/>
                  </a:lnTo>
                  <a:lnTo>
                    <a:pt x="207" y="293"/>
                  </a:lnTo>
                  <a:lnTo>
                    <a:pt x="238" y="241"/>
                  </a:lnTo>
                  <a:lnTo>
                    <a:pt x="258" y="195"/>
                  </a:lnTo>
                  <a:lnTo>
                    <a:pt x="259" y="195"/>
                  </a:lnTo>
                  <a:lnTo>
                    <a:pt x="264" y="190"/>
                  </a:lnTo>
                  <a:lnTo>
                    <a:pt x="268" y="182"/>
                  </a:lnTo>
                  <a:lnTo>
                    <a:pt x="271" y="166"/>
                  </a:lnTo>
                  <a:lnTo>
                    <a:pt x="268" y="142"/>
                  </a:lnTo>
                  <a:lnTo>
                    <a:pt x="259" y="108"/>
                  </a:lnTo>
                  <a:lnTo>
                    <a:pt x="242" y="61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 837"/>
            <p:cNvSpPr>
              <a:spLocks noChangeAspect="1"/>
            </p:cNvSpPr>
            <p:nvPr/>
          </p:nvSpPr>
          <p:spPr bwMode="auto">
            <a:xfrm>
              <a:off x="4215853" y="3205812"/>
              <a:ext cx="40140" cy="87692"/>
            </a:xfrm>
            <a:custGeom>
              <a:avLst/>
              <a:gdLst/>
              <a:ahLst/>
              <a:cxnLst>
                <a:cxn ang="0">
                  <a:pos x="213" y="0"/>
                </a:cxn>
                <a:cxn ang="0">
                  <a:pos x="208" y="3"/>
                </a:cxn>
                <a:cxn ang="0">
                  <a:pos x="198" y="13"/>
                </a:cxn>
                <a:cxn ang="0">
                  <a:pos x="182" y="28"/>
                </a:cxn>
                <a:cxn ang="0">
                  <a:pos x="164" y="45"/>
                </a:cxn>
                <a:cxn ang="0">
                  <a:pos x="143" y="67"/>
                </a:cxn>
                <a:cxn ang="0">
                  <a:pos x="123" y="91"/>
                </a:cxn>
                <a:cxn ang="0">
                  <a:pos x="106" y="115"/>
                </a:cxn>
                <a:cxn ang="0">
                  <a:pos x="93" y="140"/>
                </a:cxn>
                <a:cxn ang="0">
                  <a:pos x="86" y="152"/>
                </a:cxn>
                <a:cxn ang="0">
                  <a:pos x="70" y="181"/>
                </a:cxn>
                <a:cxn ang="0">
                  <a:pos x="48" y="223"/>
                </a:cxn>
                <a:cxn ang="0">
                  <a:pos x="28" y="278"/>
                </a:cxn>
                <a:cxn ang="0">
                  <a:pos x="9" y="337"/>
                </a:cxn>
                <a:cxn ang="0">
                  <a:pos x="0" y="399"/>
                </a:cxn>
                <a:cxn ang="0">
                  <a:pos x="5" y="458"/>
                </a:cxn>
                <a:cxn ang="0">
                  <a:pos x="28" y="511"/>
                </a:cxn>
                <a:cxn ang="0">
                  <a:pos x="36" y="503"/>
                </a:cxn>
                <a:cxn ang="0">
                  <a:pos x="59" y="478"/>
                </a:cxn>
                <a:cxn ang="0">
                  <a:pos x="91" y="441"/>
                </a:cxn>
                <a:cxn ang="0">
                  <a:pos x="130" y="396"/>
                </a:cxn>
                <a:cxn ang="0">
                  <a:pos x="169" y="346"/>
                </a:cxn>
                <a:cxn ang="0">
                  <a:pos x="207" y="293"/>
                </a:cxn>
                <a:cxn ang="0">
                  <a:pos x="238" y="241"/>
                </a:cxn>
                <a:cxn ang="0">
                  <a:pos x="258" y="195"/>
                </a:cxn>
                <a:cxn ang="0">
                  <a:pos x="259" y="195"/>
                </a:cxn>
                <a:cxn ang="0">
                  <a:pos x="264" y="190"/>
                </a:cxn>
                <a:cxn ang="0">
                  <a:pos x="268" y="182"/>
                </a:cxn>
                <a:cxn ang="0">
                  <a:pos x="271" y="166"/>
                </a:cxn>
                <a:cxn ang="0">
                  <a:pos x="268" y="142"/>
                </a:cxn>
                <a:cxn ang="0">
                  <a:pos x="259" y="108"/>
                </a:cxn>
                <a:cxn ang="0">
                  <a:pos x="242" y="61"/>
                </a:cxn>
                <a:cxn ang="0">
                  <a:pos x="213" y="0"/>
                </a:cxn>
                <a:cxn ang="0">
                  <a:pos x="213" y="0"/>
                </a:cxn>
              </a:cxnLst>
              <a:rect l="0" t="0" r="r" b="b"/>
              <a:pathLst>
                <a:path w="271" h="511">
                  <a:moveTo>
                    <a:pt x="213" y="0"/>
                  </a:moveTo>
                  <a:lnTo>
                    <a:pt x="208" y="3"/>
                  </a:lnTo>
                  <a:lnTo>
                    <a:pt x="198" y="13"/>
                  </a:lnTo>
                  <a:lnTo>
                    <a:pt x="182" y="28"/>
                  </a:lnTo>
                  <a:lnTo>
                    <a:pt x="164" y="45"/>
                  </a:lnTo>
                  <a:lnTo>
                    <a:pt x="143" y="67"/>
                  </a:lnTo>
                  <a:lnTo>
                    <a:pt x="123" y="91"/>
                  </a:lnTo>
                  <a:lnTo>
                    <a:pt x="106" y="115"/>
                  </a:lnTo>
                  <a:lnTo>
                    <a:pt x="93" y="140"/>
                  </a:lnTo>
                  <a:lnTo>
                    <a:pt x="86" y="152"/>
                  </a:lnTo>
                  <a:lnTo>
                    <a:pt x="70" y="181"/>
                  </a:lnTo>
                  <a:lnTo>
                    <a:pt x="48" y="223"/>
                  </a:lnTo>
                  <a:lnTo>
                    <a:pt x="28" y="278"/>
                  </a:lnTo>
                  <a:lnTo>
                    <a:pt x="9" y="337"/>
                  </a:lnTo>
                  <a:lnTo>
                    <a:pt x="0" y="399"/>
                  </a:lnTo>
                  <a:lnTo>
                    <a:pt x="5" y="458"/>
                  </a:lnTo>
                  <a:lnTo>
                    <a:pt x="28" y="511"/>
                  </a:lnTo>
                  <a:lnTo>
                    <a:pt x="36" y="503"/>
                  </a:lnTo>
                  <a:lnTo>
                    <a:pt x="59" y="478"/>
                  </a:lnTo>
                  <a:lnTo>
                    <a:pt x="91" y="441"/>
                  </a:lnTo>
                  <a:lnTo>
                    <a:pt x="130" y="396"/>
                  </a:lnTo>
                  <a:lnTo>
                    <a:pt x="169" y="346"/>
                  </a:lnTo>
                  <a:lnTo>
                    <a:pt x="207" y="293"/>
                  </a:lnTo>
                  <a:lnTo>
                    <a:pt x="238" y="241"/>
                  </a:lnTo>
                  <a:lnTo>
                    <a:pt x="258" y="195"/>
                  </a:lnTo>
                  <a:lnTo>
                    <a:pt x="259" y="195"/>
                  </a:lnTo>
                  <a:lnTo>
                    <a:pt x="264" y="190"/>
                  </a:lnTo>
                  <a:lnTo>
                    <a:pt x="268" y="182"/>
                  </a:lnTo>
                  <a:lnTo>
                    <a:pt x="271" y="166"/>
                  </a:lnTo>
                  <a:lnTo>
                    <a:pt x="268" y="142"/>
                  </a:lnTo>
                  <a:lnTo>
                    <a:pt x="259" y="108"/>
                  </a:lnTo>
                  <a:lnTo>
                    <a:pt x="242" y="61"/>
                  </a:lnTo>
                  <a:lnTo>
                    <a:pt x="213" y="0"/>
                  </a:lnTo>
                  <a:lnTo>
                    <a:pt x="213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 838"/>
            <p:cNvSpPr>
              <a:spLocks noChangeAspect="1"/>
            </p:cNvSpPr>
            <p:nvPr/>
          </p:nvSpPr>
          <p:spPr bwMode="auto">
            <a:xfrm>
              <a:off x="4220280" y="3236984"/>
              <a:ext cx="35418" cy="57890"/>
            </a:xfrm>
            <a:custGeom>
              <a:avLst/>
              <a:gdLst/>
              <a:ahLst/>
              <a:cxnLst>
                <a:cxn ang="0">
                  <a:pos x="150" y="93"/>
                </a:cxn>
                <a:cxn ang="0">
                  <a:pos x="138" y="110"/>
                </a:cxn>
                <a:cxn ang="0">
                  <a:pos x="121" y="137"/>
                </a:cxn>
                <a:cxn ang="0">
                  <a:pos x="105" y="162"/>
                </a:cxn>
                <a:cxn ang="0">
                  <a:pos x="98" y="173"/>
                </a:cxn>
                <a:cxn ang="0">
                  <a:pos x="92" y="182"/>
                </a:cxn>
                <a:cxn ang="0">
                  <a:pos x="82" y="199"/>
                </a:cxn>
                <a:cxn ang="0">
                  <a:pos x="68" y="222"/>
                </a:cxn>
                <a:cxn ang="0">
                  <a:pos x="55" y="242"/>
                </a:cxn>
                <a:cxn ang="0">
                  <a:pos x="40" y="264"/>
                </a:cxn>
                <a:cxn ang="0">
                  <a:pos x="23" y="290"/>
                </a:cxn>
                <a:cxn ang="0">
                  <a:pos x="10" y="307"/>
                </a:cxn>
                <a:cxn ang="0">
                  <a:pos x="7" y="312"/>
                </a:cxn>
                <a:cxn ang="0">
                  <a:pos x="1" y="324"/>
                </a:cxn>
                <a:cxn ang="0">
                  <a:pos x="0" y="335"/>
                </a:cxn>
                <a:cxn ang="0">
                  <a:pos x="14" y="339"/>
                </a:cxn>
                <a:cxn ang="0">
                  <a:pos x="33" y="332"/>
                </a:cxn>
                <a:cxn ang="0">
                  <a:pos x="56" y="313"/>
                </a:cxn>
                <a:cxn ang="0">
                  <a:pos x="90" y="283"/>
                </a:cxn>
                <a:cxn ang="0">
                  <a:pos x="121" y="252"/>
                </a:cxn>
                <a:cxn ang="0">
                  <a:pos x="134" y="236"/>
                </a:cxn>
                <a:cxn ang="0">
                  <a:pos x="143" y="223"/>
                </a:cxn>
                <a:cxn ang="0">
                  <a:pos x="159" y="200"/>
                </a:cxn>
                <a:cxn ang="0">
                  <a:pos x="177" y="170"/>
                </a:cxn>
                <a:cxn ang="0">
                  <a:pos x="188" y="151"/>
                </a:cxn>
                <a:cxn ang="0">
                  <a:pos x="196" y="135"/>
                </a:cxn>
                <a:cxn ang="0">
                  <a:pos x="210" y="107"/>
                </a:cxn>
                <a:cxn ang="0">
                  <a:pos x="225" y="74"/>
                </a:cxn>
                <a:cxn ang="0">
                  <a:pos x="233" y="53"/>
                </a:cxn>
                <a:cxn ang="0">
                  <a:pos x="237" y="27"/>
                </a:cxn>
                <a:cxn ang="0">
                  <a:pos x="236" y="3"/>
                </a:cxn>
                <a:cxn ang="0">
                  <a:pos x="218" y="8"/>
                </a:cxn>
                <a:cxn ang="0">
                  <a:pos x="197" y="31"/>
                </a:cxn>
                <a:cxn ang="0">
                  <a:pos x="187" y="45"/>
                </a:cxn>
                <a:cxn ang="0">
                  <a:pos x="172" y="64"/>
                </a:cxn>
                <a:cxn ang="0">
                  <a:pos x="157" y="83"/>
                </a:cxn>
              </a:cxnLst>
              <a:rect l="0" t="0" r="r" b="b"/>
              <a:pathLst>
                <a:path w="238" h="339">
                  <a:moveTo>
                    <a:pt x="152" y="90"/>
                  </a:moveTo>
                  <a:lnTo>
                    <a:pt x="150" y="93"/>
                  </a:lnTo>
                  <a:lnTo>
                    <a:pt x="145" y="100"/>
                  </a:lnTo>
                  <a:lnTo>
                    <a:pt x="138" y="110"/>
                  </a:lnTo>
                  <a:lnTo>
                    <a:pt x="130" y="123"/>
                  </a:lnTo>
                  <a:lnTo>
                    <a:pt x="121" y="137"/>
                  </a:lnTo>
                  <a:lnTo>
                    <a:pt x="112" y="151"/>
                  </a:lnTo>
                  <a:lnTo>
                    <a:pt x="105" y="162"/>
                  </a:lnTo>
                  <a:lnTo>
                    <a:pt x="99" y="170"/>
                  </a:lnTo>
                  <a:lnTo>
                    <a:pt x="98" y="173"/>
                  </a:lnTo>
                  <a:lnTo>
                    <a:pt x="96" y="176"/>
                  </a:lnTo>
                  <a:lnTo>
                    <a:pt x="92" y="182"/>
                  </a:lnTo>
                  <a:lnTo>
                    <a:pt x="87" y="190"/>
                  </a:lnTo>
                  <a:lnTo>
                    <a:pt x="82" y="199"/>
                  </a:lnTo>
                  <a:lnTo>
                    <a:pt x="75" y="211"/>
                  </a:lnTo>
                  <a:lnTo>
                    <a:pt x="68" y="222"/>
                  </a:lnTo>
                  <a:lnTo>
                    <a:pt x="60" y="235"/>
                  </a:lnTo>
                  <a:lnTo>
                    <a:pt x="55" y="242"/>
                  </a:lnTo>
                  <a:lnTo>
                    <a:pt x="48" y="252"/>
                  </a:lnTo>
                  <a:lnTo>
                    <a:pt x="40" y="264"/>
                  </a:lnTo>
                  <a:lnTo>
                    <a:pt x="31" y="277"/>
                  </a:lnTo>
                  <a:lnTo>
                    <a:pt x="23" y="290"/>
                  </a:lnTo>
                  <a:lnTo>
                    <a:pt x="15" y="301"/>
                  </a:lnTo>
                  <a:lnTo>
                    <a:pt x="10" y="307"/>
                  </a:lnTo>
                  <a:lnTo>
                    <a:pt x="9" y="310"/>
                  </a:lnTo>
                  <a:lnTo>
                    <a:pt x="7" y="312"/>
                  </a:lnTo>
                  <a:lnTo>
                    <a:pt x="5" y="317"/>
                  </a:lnTo>
                  <a:lnTo>
                    <a:pt x="1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5" y="339"/>
                  </a:lnTo>
                  <a:lnTo>
                    <a:pt x="14" y="339"/>
                  </a:lnTo>
                  <a:lnTo>
                    <a:pt x="30" y="334"/>
                  </a:lnTo>
                  <a:lnTo>
                    <a:pt x="33" y="332"/>
                  </a:lnTo>
                  <a:lnTo>
                    <a:pt x="43" y="325"/>
                  </a:lnTo>
                  <a:lnTo>
                    <a:pt x="56" y="313"/>
                  </a:lnTo>
                  <a:lnTo>
                    <a:pt x="72" y="299"/>
                  </a:lnTo>
                  <a:lnTo>
                    <a:pt x="90" y="283"/>
                  </a:lnTo>
                  <a:lnTo>
                    <a:pt x="107" y="267"/>
                  </a:lnTo>
                  <a:lnTo>
                    <a:pt x="121" y="252"/>
                  </a:lnTo>
                  <a:lnTo>
                    <a:pt x="132" y="237"/>
                  </a:lnTo>
                  <a:lnTo>
                    <a:pt x="134" y="236"/>
                  </a:lnTo>
                  <a:lnTo>
                    <a:pt x="137" y="231"/>
                  </a:lnTo>
                  <a:lnTo>
                    <a:pt x="143" y="223"/>
                  </a:lnTo>
                  <a:lnTo>
                    <a:pt x="151" y="213"/>
                  </a:lnTo>
                  <a:lnTo>
                    <a:pt x="159" y="200"/>
                  </a:lnTo>
                  <a:lnTo>
                    <a:pt x="168" y="186"/>
                  </a:lnTo>
                  <a:lnTo>
                    <a:pt x="177" y="170"/>
                  </a:lnTo>
                  <a:lnTo>
                    <a:pt x="187" y="153"/>
                  </a:lnTo>
                  <a:lnTo>
                    <a:pt x="188" y="151"/>
                  </a:lnTo>
                  <a:lnTo>
                    <a:pt x="191" y="145"/>
                  </a:lnTo>
                  <a:lnTo>
                    <a:pt x="196" y="135"/>
                  </a:lnTo>
                  <a:lnTo>
                    <a:pt x="203" y="122"/>
                  </a:lnTo>
                  <a:lnTo>
                    <a:pt x="210" y="107"/>
                  </a:lnTo>
                  <a:lnTo>
                    <a:pt x="218" y="91"/>
                  </a:lnTo>
                  <a:lnTo>
                    <a:pt x="225" y="74"/>
                  </a:lnTo>
                  <a:lnTo>
                    <a:pt x="233" y="56"/>
                  </a:lnTo>
                  <a:lnTo>
                    <a:pt x="233" y="53"/>
                  </a:lnTo>
                  <a:lnTo>
                    <a:pt x="235" y="41"/>
                  </a:lnTo>
                  <a:lnTo>
                    <a:pt x="237" y="27"/>
                  </a:lnTo>
                  <a:lnTo>
                    <a:pt x="238" y="14"/>
                  </a:lnTo>
                  <a:lnTo>
                    <a:pt x="236" y="3"/>
                  </a:lnTo>
                  <a:lnTo>
                    <a:pt x="229" y="0"/>
                  </a:lnTo>
                  <a:lnTo>
                    <a:pt x="218" y="8"/>
                  </a:lnTo>
                  <a:lnTo>
                    <a:pt x="199" y="29"/>
                  </a:lnTo>
                  <a:lnTo>
                    <a:pt x="197" y="31"/>
                  </a:lnTo>
                  <a:lnTo>
                    <a:pt x="193" y="37"/>
                  </a:lnTo>
                  <a:lnTo>
                    <a:pt x="187" y="45"/>
                  </a:lnTo>
                  <a:lnTo>
                    <a:pt x="180" y="54"/>
                  </a:lnTo>
                  <a:lnTo>
                    <a:pt x="172" y="64"/>
                  </a:lnTo>
                  <a:lnTo>
                    <a:pt x="164" y="74"/>
                  </a:lnTo>
                  <a:lnTo>
                    <a:pt x="157" y="83"/>
                  </a:lnTo>
                  <a:lnTo>
                    <a:pt x="152" y="90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839"/>
            <p:cNvSpPr>
              <a:spLocks noChangeAspect="1"/>
            </p:cNvSpPr>
            <p:nvPr/>
          </p:nvSpPr>
          <p:spPr bwMode="auto">
            <a:xfrm>
              <a:off x="4220280" y="3236984"/>
              <a:ext cx="35418" cy="57890"/>
            </a:xfrm>
            <a:custGeom>
              <a:avLst/>
              <a:gdLst/>
              <a:ahLst/>
              <a:cxnLst>
                <a:cxn ang="0">
                  <a:pos x="150" y="93"/>
                </a:cxn>
                <a:cxn ang="0">
                  <a:pos x="138" y="110"/>
                </a:cxn>
                <a:cxn ang="0">
                  <a:pos x="121" y="137"/>
                </a:cxn>
                <a:cxn ang="0">
                  <a:pos x="105" y="162"/>
                </a:cxn>
                <a:cxn ang="0">
                  <a:pos x="98" y="173"/>
                </a:cxn>
                <a:cxn ang="0">
                  <a:pos x="92" y="182"/>
                </a:cxn>
                <a:cxn ang="0">
                  <a:pos x="82" y="199"/>
                </a:cxn>
                <a:cxn ang="0">
                  <a:pos x="68" y="222"/>
                </a:cxn>
                <a:cxn ang="0">
                  <a:pos x="55" y="242"/>
                </a:cxn>
                <a:cxn ang="0">
                  <a:pos x="40" y="264"/>
                </a:cxn>
                <a:cxn ang="0">
                  <a:pos x="23" y="290"/>
                </a:cxn>
                <a:cxn ang="0">
                  <a:pos x="10" y="307"/>
                </a:cxn>
                <a:cxn ang="0">
                  <a:pos x="7" y="312"/>
                </a:cxn>
                <a:cxn ang="0">
                  <a:pos x="1" y="324"/>
                </a:cxn>
                <a:cxn ang="0">
                  <a:pos x="0" y="335"/>
                </a:cxn>
                <a:cxn ang="0">
                  <a:pos x="14" y="339"/>
                </a:cxn>
                <a:cxn ang="0">
                  <a:pos x="33" y="332"/>
                </a:cxn>
                <a:cxn ang="0">
                  <a:pos x="56" y="313"/>
                </a:cxn>
                <a:cxn ang="0">
                  <a:pos x="90" y="283"/>
                </a:cxn>
                <a:cxn ang="0">
                  <a:pos x="121" y="252"/>
                </a:cxn>
                <a:cxn ang="0">
                  <a:pos x="134" y="236"/>
                </a:cxn>
                <a:cxn ang="0">
                  <a:pos x="143" y="223"/>
                </a:cxn>
                <a:cxn ang="0">
                  <a:pos x="159" y="200"/>
                </a:cxn>
                <a:cxn ang="0">
                  <a:pos x="177" y="170"/>
                </a:cxn>
                <a:cxn ang="0">
                  <a:pos x="188" y="151"/>
                </a:cxn>
                <a:cxn ang="0">
                  <a:pos x="196" y="135"/>
                </a:cxn>
                <a:cxn ang="0">
                  <a:pos x="210" y="107"/>
                </a:cxn>
                <a:cxn ang="0">
                  <a:pos x="225" y="74"/>
                </a:cxn>
                <a:cxn ang="0">
                  <a:pos x="233" y="53"/>
                </a:cxn>
                <a:cxn ang="0">
                  <a:pos x="237" y="27"/>
                </a:cxn>
                <a:cxn ang="0">
                  <a:pos x="236" y="3"/>
                </a:cxn>
                <a:cxn ang="0">
                  <a:pos x="218" y="8"/>
                </a:cxn>
                <a:cxn ang="0">
                  <a:pos x="197" y="31"/>
                </a:cxn>
                <a:cxn ang="0">
                  <a:pos x="187" y="45"/>
                </a:cxn>
                <a:cxn ang="0">
                  <a:pos x="172" y="64"/>
                </a:cxn>
                <a:cxn ang="0">
                  <a:pos x="157" y="83"/>
                </a:cxn>
                <a:cxn ang="0">
                  <a:pos x="152" y="90"/>
                </a:cxn>
              </a:cxnLst>
              <a:rect l="0" t="0" r="r" b="b"/>
              <a:pathLst>
                <a:path w="238" h="339">
                  <a:moveTo>
                    <a:pt x="152" y="90"/>
                  </a:moveTo>
                  <a:lnTo>
                    <a:pt x="150" y="93"/>
                  </a:lnTo>
                  <a:lnTo>
                    <a:pt x="145" y="100"/>
                  </a:lnTo>
                  <a:lnTo>
                    <a:pt x="138" y="110"/>
                  </a:lnTo>
                  <a:lnTo>
                    <a:pt x="130" y="123"/>
                  </a:lnTo>
                  <a:lnTo>
                    <a:pt x="121" y="137"/>
                  </a:lnTo>
                  <a:lnTo>
                    <a:pt x="112" y="151"/>
                  </a:lnTo>
                  <a:lnTo>
                    <a:pt x="105" y="162"/>
                  </a:lnTo>
                  <a:lnTo>
                    <a:pt x="99" y="170"/>
                  </a:lnTo>
                  <a:lnTo>
                    <a:pt x="98" y="173"/>
                  </a:lnTo>
                  <a:lnTo>
                    <a:pt x="96" y="176"/>
                  </a:lnTo>
                  <a:lnTo>
                    <a:pt x="92" y="182"/>
                  </a:lnTo>
                  <a:lnTo>
                    <a:pt x="87" y="190"/>
                  </a:lnTo>
                  <a:lnTo>
                    <a:pt x="82" y="199"/>
                  </a:lnTo>
                  <a:lnTo>
                    <a:pt x="75" y="211"/>
                  </a:lnTo>
                  <a:lnTo>
                    <a:pt x="68" y="222"/>
                  </a:lnTo>
                  <a:lnTo>
                    <a:pt x="60" y="235"/>
                  </a:lnTo>
                  <a:lnTo>
                    <a:pt x="55" y="242"/>
                  </a:lnTo>
                  <a:lnTo>
                    <a:pt x="48" y="252"/>
                  </a:lnTo>
                  <a:lnTo>
                    <a:pt x="40" y="264"/>
                  </a:lnTo>
                  <a:lnTo>
                    <a:pt x="31" y="277"/>
                  </a:lnTo>
                  <a:lnTo>
                    <a:pt x="23" y="290"/>
                  </a:lnTo>
                  <a:lnTo>
                    <a:pt x="15" y="301"/>
                  </a:lnTo>
                  <a:lnTo>
                    <a:pt x="10" y="307"/>
                  </a:lnTo>
                  <a:lnTo>
                    <a:pt x="9" y="310"/>
                  </a:lnTo>
                  <a:lnTo>
                    <a:pt x="7" y="312"/>
                  </a:lnTo>
                  <a:lnTo>
                    <a:pt x="5" y="317"/>
                  </a:lnTo>
                  <a:lnTo>
                    <a:pt x="1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5" y="339"/>
                  </a:lnTo>
                  <a:lnTo>
                    <a:pt x="14" y="339"/>
                  </a:lnTo>
                  <a:lnTo>
                    <a:pt x="30" y="334"/>
                  </a:lnTo>
                  <a:lnTo>
                    <a:pt x="33" y="332"/>
                  </a:lnTo>
                  <a:lnTo>
                    <a:pt x="43" y="325"/>
                  </a:lnTo>
                  <a:lnTo>
                    <a:pt x="56" y="313"/>
                  </a:lnTo>
                  <a:lnTo>
                    <a:pt x="72" y="299"/>
                  </a:lnTo>
                  <a:lnTo>
                    <a:pt x="90" y="283"/>
                  </a:lnTo>
                  <a:lnTo>
                    <a:pt x="107" y="267"/>
                  </a:lnTo>
                  <a:lnTo>
                    <a:pt x="121" y="252"/>
                  </a:lnTo>
                  <a:lnTo>
                    <a:pt x="132" y="237"/>
                  </a:lnTo>
                  <a:lnTo>
                    <a:pt x="134" y="236"/>
                  </a:lnTo>
                  <a:lnTo>
                    <a:pt x="137" y="231"/>
                  </a:lnTo>
                  <a:lnTo>
                    <a:pt x="143" y="223"/>
                  </a:lnTo>
                  <a:lnTo>
                    <a:pt x="151" y="213"/>
                  </a:lnTo>
                  <a:lnTo>
                    <a:pt x="159" y="200"/>
                  </a:lnTo>
                  <a:lnTo>
                    <a:pt x="168" y="186"/>
                  </a:lnTo>
                  <a:lnTo>
                    <a:pt x="177" y="170"/>
                  </a:lnTo>
                  <a:lnTo>
                    <a:pt x="187" y="153"/>
                  </a:lnTo>
                  <a:lnTo>
                    <a:pt x="188" y="151"/>
                  </a:lnTo>
                  <a:lnTo>
                    <a:pt x="191" y="145"/>
                  </a:lnTo>
                  <a:lnTo>
                    <a:pt x="196" y="135"/>
                  </a:lnTo>
                  <a:lnTo>
                    <a:pt x="203" y="122"/>
                  </a:lnTo>
                  <a:lnTo>
                    <a:pt x="210" y="107"/>
                  </a:lnTo>
                  <a:lnTo>
                    <a:pt x="218" y="91"/>
                  </a:lnTo>
                  <a:lnTo>
                    <a:pt x="225" y="74"/>
                  </a:lnTo>
                  <a:lnTo>
                    <a:pt x="233" y="56"/>
                  </a:lnTo>
                  <a:lnTo>
                    <a:pt x="233" y="53"/>
                  </a:lnTo>
                  <a:lnTo>
                    <a:pt x="235" y="41"/>
                  </a:lnTo>
                  <a:lnTo>
                    <a:pt x="237" y="27"/>
                  </a:lnTo>
                  <a:lnTo>
                    <a:pt x="238" y="14"/>
                  </a:lnTo>
                  <a:lnTo>
                    <a:pt x="236" y="3"/>
                  </a:lnTo>
                  <a:lnTo>
                    <a:pt x="229" y="0"/>
                  </a:lnTo>
                  <a:lnTo>
                    <a:pt x="218" y="8"/>
                  </a:lnTo>
                  <a:lnTo>
                    <a:pt x="199" y="29"/>
                  </a:lnTo>
                  <a:lnTo>
                    <a:pt x="197" y="31"/>
                  </a:lnTo>
                  <a:lnTo>
                    <a:pt x="193" y="37"/>
                  </a:lnTo>
                  <a:lnTo>
                    <a:pt x="187" y="45"/>
                  </a:lnTo>
                  <a:lnTo>
                    <a:pt x="180" y="54"/>
                  </a:lnTo>
                  <a:lnTo>
                    <a:pt x="172" y="64"/>
                  </a:lnTo>
                  <a:lnTo>
                    <a:pt x="164" y="74"/>
                  </a:lnTo>
                  <a:lnTo>
                    <a:pt x="157" y="83"/>
                  </a:lnTo>
                  <a:lnTo>
                    <a:pt x="152" y="90"/>
                  </a:lnTo>
                  <a:lnTo>
                    <a:pt x="152" y="9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840"/>
            <p:cNvSpPr>
              <a:spLocks noChangeAspect="1"/>
            </p:cNvSpPr>
            <p:nvPr/>
          </p:nvSpPr>
          <p:spPr bwMode="auto">
            <a:xfrm>
              <a:off x="4201390" y="3204099"/>
              <a:ext cx="38074" cy="914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01" y="6"/>
                </a:cxn>
                <a:cxn ang="0">
                  <a:pos x="191" y="19"/>
                </a:cxn>
                <a:cxn ang="0">
                  <a:pos x="175" y="38"/>
                </a:cxn>
                <a:cxn ang="0">
                  <a:pos x="155" y="63"/>
                </a:cxn>
                <a:cxn ang="0">
                  <a:pos x="136" y="90"/>
                </a:cxn>
                <a:cxn ang="0">
                  <a:pos x="115" y="120"/>
                </a:cxn>
                <a:cxn ang="0">
                  <a:pos x="98" y="149"/>
                </a:cxn>
                <a:cxn ang="0">
                  <a:pos x="85" y="176"/>
                </a:cxn>
                <a:cxn ang="0">
                  <a:pos x="78" y="186"/>
                </a:cxn>
                <a:cxn ang="0">
                  <a:pos x="63" y="214"/>
                </a:cxn>
                <a:cxn ang="0">
                  <a:pos x="44" y="255"/>
                </a:cxn>
                <a:cxn ang="0">
                  <a:pos x="23" y="307"/>
                </a:cxn>
                <a:cxn ang="0">
                  <a:pos x="7" y="364"/>
                </a:cxn>
                <a:cxn ang="0">
                  <a:pos x="0" y="424"/>
                </a:cxn>
                <a:cxn ang="0">
                  <a:pos x="4" y="482"/>
                </a:cxn>
                <a:cxn ang="0">
                  <a:pos x="29" y="535"/>
                </a:cxn>
                <a:cxn ang="0">
                  <a:pos x="36" y="526"/>
                </a:cxn>
                <a:cxn ang="0">
                  <a:pos x="57" y="498"/>
                </a:cxn>
                <a:cxn ang="0">
                  <a:pos x="89" y="457"/>
                </a:cxn>
                <a:cxn ang="0">
                  <a:pos x="125" y="407"/>
                </a:cxn>
                <a:cxn ang="0">
                  <a:pos x="163" y="352"/>
                </a:cxn>
                <a:cxn ang="0">
                  <a:pos x="199" y="294"/>
                </a:cxn>
                <a:cxn ang="0">
                  <a:pos x="229" y="240"/>
                </a:cxn>
                <a:cxn ang="0">
                  <a:pos x="249" y="193"/>
                </a:cxn>
                <a:cxn ang="0">
                  <a:pos x="250" y="192"/>
                </a:cxn>
                <a:cxn ang="0">
                  <a:pos x="253" y="186"/>
                </a:cxn>
                <a:cxn ang="0">
                  <a:pos x="257" y="176"/>
                </a:cxn>
                <a:cxn ang="0">
                  <a:pos x="258" y="158"/>
                </a:cxn>
                <a:cxn ang="0">
                  <a:pos x="256" y="133"/>
                </a:cxn>
                <a:cxn ang="0">
                  <a:pos x="248" y="99"/>
                </a:cxn>
                <a:cxn ang="0">
                  <a:pos x="231" y="56"/>
                </a:cxn>
                <a:cxn ang="0">
                  <a:pos x="206" y="0"/>
                </a:cxn>
              </a:cxnLst>
              <a:rect l="0" t="0" r="r" b="b"/>
              <a:pathLst>
                <a:path w="258" h="535">
                  <a:moveTo>
                    <a:pt x="206" y="0"/>
                  </a:moveTo>
                  <a:lnTo>
                    <a:pt x="201" y="6"/>
                  </a:lnTo>
                  <a:lnTo>
                    <a:pt x="191" y="19"/>
                  </a:lnTo>
                  <a:lnTo>
                    <a:pt x="175" y="38"/>
                  </a:lnTo>
                  <a:lnTo>
                    <a:pt x="155" y="63"/>
                  </a:lnTo>
                  <a:lnTo>
                    <a:pt x="136" y="90"/>
                  </a:lnTo>
                  <a:lnTo>
                    <a:pt x="115" y="120"/>
                  </a:lnTo>
                  <a:lnTo>
                    <a:pt x="98" y="149"/>
                  </a:lnTo>
                  <a:lnTo>
                    <a:pt x="85" y="176"/>
                  </a:lnTo>
                  <a:lnTo>
                    <a:pt x="78" y="186"/>
                  </a:lnTo>
                  <a:lnTo>
                    <a:pt x="63" y="214"/>
                  </a:lnTo>
                  <a:lnTo>
                    <a:pt x="44" y="255"/>
                  </a:lnTo>
                  <a:lnTo>
                    <a:pt x="23" y="307"/>
                  </a:lnTo>
                  <a:lnTo>
                    <a:pt x="7" y="364"/>
                  </a:lnTo>
                  <a:lnTo>
                    <a:pt x="0" y="424"/>
                  </a:lnTo>
                  <a:lnTo>
                    <a:pt x="4" y="482"/>
                  </a:lnTo>
                  <a:lnTo>
                    <a:pt x="29" y="535"/>
                  </a:lnTo>
                  <a:lnTo>
                    <a:pt x="36" y="526"/>
                  </a:lnTo>
                  <a:lnTo>
                    <a:pt x="57" y="498"/>
                  </a:lnTo>
                  <a:lnTo>
                    <a:pt x="89" y="457"/>
                  </a:lnTo>
                  <a:lnTo>
                    <a:pt x="125" y="407"/>
                  </a:lnTo>
                  <a:lnTo>
                    <a:pt x="163" y="352"/>
                  </a:lnTo>
                  <a:lnTo>
                    <a:pt x="199" y="294"/>
                  </a:lnTo>
                  <a:lnTo>
                    <a:pt x="229" y="240"/>
                  </a:lnTo>
                  <a:lnTo>
                    <a:pt x="249" y="193"/>
                  </a:lnTo>
                  <a:lnTo>
                    <a:pt x="250" y="192"/>
                  </a:lnTo>
                  <a:lnTo>
                    <a:pt x="253" y="186"/>
                  </a:lnTo>
                  <a:lnTo>
                    <a:pt x="257" y="176"/>
                  </a:lnTo>
                  <a:lnTo>
                    <a:pt x="258" y="158"/>
                  </a:lnTo>
                  <a:lnTo>
                    <a:pt x="256" y="133"/>
                  </a:lnTo>
                  <a:lnTo>
                    <a:pt x="248" y="99"/>
                  </a:lnTo>
                  <a:lnTo>
                    <a:pt x="231" y="5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841"/>
            <p:cNvSpPr>
              <a:spLocks noChangeAspect="1"/>
            </p:cNvSpPr>
            <p:nvPr/>
          </p:nvSpPr>
          <p:spPr bwMode="auto">
            <a:xfrm>
              <a:off x="4201390" y="3204099"/>
              <a:ext cx="38074" cy="914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01" y="6"/>
                </a:cxn>
                <a:cxn ang="0">
                  <a:pos x="191" y="19"/>
                </a:cxn>
                <a:cxn ang="0">
                  <a:pos x="175" y="38"/>
                </a:cxn>
                <a:cxn ang="0">
                  <a:pos x="155" y="63"/>
                </a:cxn>
                <a:cxn ang="0">
                  <a:pos x="136" y="90"/>
                </a:cxn>
                <a:cxn ang="0">
                  <a:pos x="115" y="120"/>
                </a:cxn>
                <a:cxn ang="0">
                  <a:pos x="98" y="149"/>
                </a:cxn>
                <a:cxn ang="0">
                  <a:pos x="85" y="176"/>
                </a:cxn>
                <a:cxn ang="0">
                  <a:pos x="78" y="186"/>
                </a:cxn>
                <a:cxn ang="0">
                  <a:pos x="63" y="214"/>
                </a:cxn>
                <a:cxn ang="0">
                  <a:pos x="44" y="255"/>
                </a:cxn>
                <a:cxn ang="0">
                  <a:pos x="23" y="307"/>
                </a:cxn>
                <a:cxn ang="0">
                  <a:pos x="7" y="364"/>
                </a:cxn>
                <a:cxn ang="0">
                  <a:pos x="0" y="424"/>
                </a:cxn>
                <a:cxn ang="0">
                  <a:pos x="4" y="482"/>
                </a:cxn>
                <a:cxn ang="0">
                  <a:pos x="29" y="535"/>
                </a:cxn>
                <a:cxn ang="0">
                  <a:pos x="36" y="526"/>
                </a:cxn>
                <a:cxn ang="0">
                  <a:pos x="57" y="498"/>
                </a:cxn>
                <a:cxn ang="0">
                  <a:pos x="89" y="457"/>
                </a:cxn>
                <a:cxn ang="0">
                  <a:pos x="125" y="407"/>
                </a:cxn>
                <a:cxn ang="0">
                  <a:pos x="163" y="352"/>
                </a:cxn>
                <a:cxn ang="0">
                  <a:pos x="199" y="294"/>
                </a:cxn>
                <a:cxn ang="0">
                  <a:pos x="229" y="240"/>
                </a:cxn>
                <a:cxn ang="0">
                  <a:pos x="249" y="193"/>
                </a:cxn>
                <a:cxn ang="0">
                  <a:pos x="250" y="192"/>
                </a:cxn>
                <a:cxn ang="0">
                  <a:pos x="253" y="186"/>
                </a:cxn>
                <a:cxn ang="0">
                  <a:pos x="257" y="176"/>
                </a:cxn>
                <a:cxn ang="0">
                  <a:pos x="258" y="158"/>
                </a:cxn>
                <a:cxn ang="0">
                  <a:pos x="256" y="133"/>
                </a:cxn>
                <a:cxn ang="0">
                  <a:pos x="248" y="99"/>
                </a:cxn>
                <a:cxn ang="0">
                  <a:pos x="231" y="56"/>
                </a:cxn>
                <a:cxn ang="0">
                  <a:pos x="206" y="0"/>
                </a:cxn>
                <a:cxn ang="0">
                  <a:pos x="206" y="0"/>
                </a:cxn>
              </a:cxnLst>
              <a:rect l="0" t="0" r="r" b="b"/>
              <a:pathLst>
                <a:path w="258" h="535">
                  <a:moveTo>
                    <a:pt x="206" y="0"/>
                  </a:moveTo>
                  <a:lnTo>
                    <a:pt x="201" y="6"/>
                  </a:lnTo>
                  <a:lnTo>
                    <a:pt x="191" y="19"/>
                  </a:lnTo>
                  <a:lnTo>
                    <a:pt x="175" y="38"/>
                  </a:lnTo>
                  <a:lnTo>
                    <a:pt x="155" y="63"/>
                  </a:lnTo>
                  <a:lnTo>
                    <a:pt x="136" y="90"/>
                  </a:lnTo>
                  <a:lnTo>
                    <a:pt x="115" y="120"/>
                  </a:lnTo>
                  <a:lnTo>
                    <a:pt x="98" y="149"/>
                  </a:lnTo>
                  <a:lnTo>
                    <a:pt x="85" y="176"/>
                  </a:lnTo>
                  <a:lnTo>
                    <a:pt x="78" y="186"/>
                  </a:lnTo>
                  <a:lnTo>
                    <a:pt x="63" y="214"/>
                  </a:lnTo>
                  <a:lnTo>
                    <a:pt x="44" y="255"/>
                  </a:lnTo>
                  <a:lnTo>
                    <a:pt x="23" y="307"/>
                  </a:lnTo>
                  <a:lnTo>
                    <a:pt x="7" y="364"/>
                  </a:lnTo>
                  <a:lnTo>
                    <a:pt x="0" y="424"/>
                  </a:lnTo>
                  <a:lnTo>
                    <a:pt x="4" y="482"/>
                  </a:lnTo>
                  <a:lnTo>
                    <a:pt x="29" y="535"/>
                  </a:lnTo>
                  <a:lnTo>
                    <a:pt x="36" y="526"/>
                  </a:lnTo>
                  <a:lnTo>
                    <a:pt x="57" y="498"/>
                  </a:lnTo>
                  <a:lnTo>
                    <a:pt x="89" y="457"/>
                  </a:lnTo>
                  <a:lnTo>
                    <a:pt x="125" y="407"/>
                  </a:lnTo>
                  <a:lnTo>
                    <a:pt x="163" y="352"/>
                  </a:lnTo>
                  <a:lnTo>
                    <a:pt x="199" y="294"/>
                  </a:lnTo>
                  <a:lnTo>
                    <a:pt x="229" y="240"/>
                  </a:lnTo>
                  <a:lnTo>
                    <a:pt x="249" y="193"/>
                  </a:lnTo>
                  <a:lnTo>
                    <a:pt x="250" y="192"/>
                  </a:lnTo>
                  <a:lnTo>
                    <a:pt x="253" y="186"/>
                  </a:lnTo>
                  <a:lnTo>
                    <a:pt x="257" y="176"/>
                  </a:lnTo>
                  <a:lnTo>
                    <a:pt x="258" y="158"/>
                  </a:lnTo>
                  <a:lnTo>
                    <a:pt x="256" y="133"/>
                  </a:lnTo>
                  <a:lnTo>
                    <a:pt x="248" y="99"/>
                  </a:lnTo>
                  <a:lnTo>
                    <a:pt x="231" y="56"/>
                  </a:lnTo>
                  <a:lnTo>
                    <a:pt x="206" y="0"/>
                  </a:lnTo>
                  <a:lnTo>
                    <a:pt x="206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842"/>
            <p:cNvSpPr>
              <a:spLocks noChangeAspect="1"/>
            </p:cNvSpPr>
            <p:nvPr/>
          </p:nvSpPr>
          <p:spPr bwMode="auto">
            <a:xfrm>
              <a:off x="4205227" y="3234929"/>
              <a:ext cx="34827" cy="62343"/>
            </a:xfrm>
            <a:custGeom>
              <a:avLst/>
              <a:gdLst/>
              <a:ahLst/>
              <a:cxnLst>
                <a:cxn ang="0">
                  <a:pos x="150" y="102"/>
                </a:cxn>
                <a:cxn ang="0">
                  <a:pos x="138" y="118"/>
                </a:cxn>
                <a:cxn ang="0">
                  <a:pos x="120" y="141"/>
                </a:cxn>
                <a:cxn ang="0">
                  <a:pos x="104" y="165"/>
                </a:cxn>
                <a:cxn ang="0">
                  <a:pos x="98" y="175"/>
                </a:cxn>
                <a:cxn ang="0">
                  <a:pos x="92" y="184"/>
                </a:cxn>
                <a:cxn ang="0">
                  <a:pos x="82" y="201"/>
                </a:cxn>
                <a:cxn ang="0">
                  <a:pos x="67" y="224"/>
                </a:cxn>
                <a:cxn ang="0">
                  <a:pos x="54" y="243"/>
                </a:cxn>
                <a:cxn ang="0">
                  <a:pos x="39" y="267"/>
                </a:cxn>
                <a:cxn ang="0">
                  <a:pos x="23" y="295"/>
                </a:cxn>
                <a:cxn ang="0">
                  <a:pos x="11" y="316"/>
                </a:cxn>
                <a:cxn ang="0">
                  <a:pos x="7" y="322"/>
                </a:cxn>
                <a:cxn ang="0">
                  <a:pos x="1" y="339"/>
                </a:cxn>
                <a:cxn ang="0">
                  <a:pos x="1" y="358"/>
                </a:cxn>
                <a:cxn ang="0">
                  <a:pos x="15" y="365"/>
                </a:cxn>
                <a:cxn ang="0">
                  <a:pos x="34" y="358"/>
                </a:cxn>
                <a:cxn ang="0">
                  <a:pos x="49" y="350"/>
                </a:cxn>
                <a:cxn ang="0">
                  <a:pos x="76" y="327"/>
                </a:cxn>
                <a:cxn ang="0">
                  <a:pos x="112" y="280"/>
                </a:cxn>
                <a:cxn ang="0">
                  <a:pos x="134" y="244"/>
                </a:cxn>
                <a:cxn ang="0">
                  <a:pos x="143" y="232"/>
                </a:cxn>
                <a:cxn ang="0">
                  <a:pos x="159" y="209"/>
                </a:cxn>
                <a:cxn ang="0">
                  <a:pos x="178" y="178"/>
                </a:cxn>
                <a:cxn ang="0">
                  <a:pos x="188" y="158"/>
                </a:cxn>
                <a:cxn ang="0">
                  <a:pos x="196" y="141"/>
                </a:cxn>
                <a:cxn ang="0">
                  <a:pos x="211" y="111"/>
                </a:cxn>
                <a:cxn ang="0">
                  <a:pos x="226" y="76"/>
                </a:cxn>
                <a:cxn ang="0">
                  <a:pos x="233" y="53"/>
                </a:cxn>
                <a:cxn ang="0">
                  <a:pos x="236" y="27"/>
                </a:cxn>
                <a:cxn ang="0">
                  <a:pos x="233" y="1"/>
                </a:cxn>
                <a:cxn ang="0">
                  <a:pos x="216" y="10"/>
                </a:cxn>
                <a:cxn ang="0">
                  <a:pos x="197" y="39"/>
                </a:cxn>
                <a:cxn ang="0">
                  <a:pos x="187" y="53"/>
                </a:cxn>
                <a:cxn ang="0">
                  <a:pos x="172" y="73"/>
                </a:cxn>
                <a:cxn ang="0">
                  <a:pos x="157" y="91"/>
                </a:cxn>
              </a:cxnLst>
              <a:rect l="0" t="0" r="r" b="b"/>
              <a:pathLst>
                <a:path w="236" h="365">
                  <a:moveTo>
                    <a:pt x="152" y="98"/>
                  </a:moveTo>
                  <a:lnTo>
                    <a:pt x="150" y="102"/>
                  </a:lnTo>
                  <a:lnTo>
                    <a:pt x="145" y="107"/>
                  </a:lnTo>
                  <a:lnTo>
                    <a:pt x="138" y="118"/>
                  </a:lnTo>
                  <a:lnTo>
                    <a:pt x="129" y="129"/>
                  </a:lnTo>
                  <a:lnTo>
                    <a:pt x="120" y="141"/>
                  </a:lnTo>
                  <a:lnTo>
                    <a:pt x="112" y="153"/>
                  </a:lnTo>
                  <a:lnTo>
                    <a:pt x="104" y="165"/>
                  </a:lnTo>
                  <a:lnTo>
                    <a:pt x="99" y="173"/>
                  </a:lnTo>
                  <a:lnTo>
                    <a:pt x="98" y="175"/>
                  </a:lnTo>
                  <a:lnTo>
                    <a:pt x="96" y="179"/>
                  </a:lnTo>
                  <a:lnTo>
                    <a:pt x="92" y="184"/>
                  </a:lnTo>
                  <a:lnTo>
                    <a:pt x="88" y="191"/>
                  </a:lnTo>
                  <a:lnTo>
                    <a:pt x="82" y="201"/>
                  </a:lnTo>
                  <a:lnTo>
                    <a:pt x="75" y="212"/>
                  </a:lnTo>
                  <a:lnTo>
                    <a:pt x="67" y="224"/>
                  </a:lnTo>
                  <a:lnTo>
                    <a:pt x="59" y="236"/>
                  </a:lnTo>
                  <a:lnTo>
                    <a:pt x="54" y="243"/>
                  </a:lnTo>
                  <a:lnTo>
                    <a:pt x="47" y="254"/>
                  </a:lnTo>
                  <a:lnTo>
                    <a:pt x="39" y="267"/>
                  </a:lnTo>
                  <a:lnTo>
                    <a:pt x="31" y="281"/>
                  </a:lnTo>
                  <a:lnTo>
                    <a:pt x="23" y="295"/>
                  </a:lnTo>
                  <a:lnTo>
                    <a:pt x="15" y="308"/>
                  </a:lnTo>
                  <a:lnTo>
                    <a:pt x="11" y="316"/>
                  </a:lnTo>
                  <a:lnTo>
                    <a:pt x="9" y="318"/>
                  </a:lnTo>
                  <a:lnTo>
                    <a:pt x="7" y="322"/>
                  </a:lnTo>
                  <a:lnTo>
                    <a:pt x="5" y="329"/>
                  </a:lnTo>
                  <a:lnTo>
                    <a:pt x="1" y="339"/>
                  </a:lnTo>
                  <a:lnTo>
                    <a:pt x="0" y="349"/>
                  </a:lnTo>
                  <a:lnTo>
                    <a:pt x="1" y="358"/>
                  </a:lnTo>
                  <a:lnTo>
                    <a:pt x="6" y="364"/>
                  </a:lnTo>
                  <a:lnTo>
                    <a:pt x="15" y="365"/>
                  </a:lnTo>
                  <a:lnTo>
                    <a:pt x="32" y="358"/>
                  </a:lnTo>
                  <a:lnTo>
                    <a:pt x="34" y="358"/>
                  </a:lnTo>
                  <a:lnTo>
                    <a:pt x="39" y="356"/>
                  </a:lnTo>
                  <a:lnTo>
                    <a:pt x="49" y="350"/>
                  </a:lnTo>
                  <a:lnTo>
                    <a:pt x="61" y="341"/>
                  </a:lnTo>
                  <a:lnTo>
                    <a:pt x="76" y="327"/>
                  </a:lnTo>
                  <a:lnTo>
                    <a:pt x="94" y="307"/>
                  </a:lnTo>
                  <a:lnTo>
                    <a:pt x="112" y="280"/>
                  </a:lnTo>
                  <a:lnTo>
                    <a:pt x="133" y="246"/>
                  </a:lnTo>
                  <a:lnTo>
                    <a:pt x="134" y="244"/>
                  </a:lnTo>
                  <a:lnTo>
                    <a:pt x="137" y="240"/>
                  </a:lnTo>
                  <a:lnTo>
                    <a:pt x="143" y="232"/>
                  </a:lnTo>
                  <a:lnTo>
                    <a:pt x="151" y="221"/>
                  </a:lnTo>
                  <a:lnTo>
                    <a:pt x="159" y="209"/>
                  </a:lnTo>
                  <a:lnTo>
                    <a:pt x="168" y="194"/>
                  </a:lnTo>
                  <a:lnTo>
                    <a:pt x="178" y="178"/>
                  </a:lnTo>
                  <a:lnTo>
                    <a:pt x="187" y="160"/>
                  </a:lnTo>
                  <a:lnTo>
                    <a:pt x="188" y="158"/>
                  </a:lnTo>
                  <a:lnTo>
                    <a:pt x="191" y="151"/>
                  </a:lnTo>
                  <a:lnTo>
                    <a:pt x="196" y="141"/>
                  </a:lnTo>
                  <a:lnTo>
                    <a:pt x="203" y="127"/>
                  </a:lnTo>
                  <a:lnTo>
                    <a:pt x="211" y="111"/>
                  </a:lnTo>
                  <a:lnTo>
                    <a:pt x="218" y="93"/>
                  </a:lnTo>
                  <a:lnTo>
                    <a:pt x="226" y="76"/>
                  </a:lnTo>
                  <a:lnTo>
                    <a:pt x="233" y="58"/>
                  </a:lnTo>
                  <a:lnTo>
                    <a:pt x="233" y="53"/>
                  </a:lnTo>
                  <a:lnTo>
                    <a:pt x="235" y="42"/>
                  </a:lnTo>
                  <a:lnTo>
                    <a:pt x="236" y="27"/>
                  </a:lnTo>
                  <a:lnTo>
                    <a:pt x="236" y="12"/>
                  </a:lnTo>
                  <a:lnTo>
                    <a:pt x="233" y="1"/>
                  </a:lnTo>
                  <a:lnTo>
                    <a:pt x="227" y="0"/>
                  </a:lnTo>
                  <a:lnTo>
                    <a:pt x="216" y="10"/>
                  </a:lnTo>
                  <a:lnTo>
                    <a:pt x="200" y="37"/>
                  </a:lnTo>
                  <a:lnTo>
                    <a:pt x="197" y="39"/>
                  </a:lnTo>
                  <a:lnTo>
                    <a:pt x="194" y="45"/>
                  </a:lnTo>
                  <a:lnTo>
                    <a:pt x="187" y="53"/>
                  </a:lnTo>
                  <a:lnTo>
                    <a:pt x="180" y="62"/>
                  </a:lnTo>
                  <a:lnTo>
                    <a:pt x="172" y="73"/>
                  </a:lnTo>
                  <a:lnTo>
                    <a:pt x="164" y="82"/>
                  </a:lnTo>
                  <a:lnTo>
                    <a:pt x="157" y="91"/>
                  </a:lnTo>
                  <a:lnTo>
                    <a:pt x="152" y="98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843"/>
            <p:cNvSpPr>
              <a:spLocks noChangeAspect="1"/>
            </p:cNvSpPr>
            <p:nvPr/>
          </p:nvSpPr>
          <p:spPr bwMode="auto">
            <a:xfrm>
              <a:off x="4205227" y="3234929"/>
              <a:ext cx="34827" cy="62343"/>
            </a:xfrm>
            <a:custGeom>
              <a:avLst/>
              <a:gdLst/>
              <a:ahLst/>
              <a:cxnLst>
                <a:cxn ang="0">
                  <a:pos x="150" y="102"/>
                </a:cxn>
                <a:cxn ang="0">
                  <a:pos x="138" y="118"/>
                </a:cxn>
                <a:cxn ang="0">
                  <a:pos x="120" y="141"/>
                </a:cxn>
                <a:cxn ang="0">
                  <a:pos x="104" y="165"/>
                </a:cxn>
                <a:cxn ang="0">
                  <a:pos x="98" y="175"/>
                </a:cxn>
                <a:cxn ang="0">
                  <a:pos x="92" y="184"/>
                </a:cxn>
                <a:cxn ang="0">
                  <a:pos x="82" y="201"/>
                </a:cxn>
                <a:cxn ang="0">
                  <a:pos x="67" y="224"/>
                </a:cxn>
                <a:cxn ang="0">
                  <a:pos x="54" y="243"/>
                </a:cxn>
                <a:cxn ang="0">
                  <a:pos x="39" y="267"/>
                </a:cxn>
                <a:cxn ang="0">
                  <a:pos x="23" y="295"/>
                </a:cxn>
                <a:cxn ang="0">
                  <a:pos x="11" y="316"/>
                </a:cxn>
                <a:cxn ang="0">
                  <a:pos x="7" y="322"/>
                </a:cxn>
                <a:cxn ang="0">
                  <a:pos x="1" y="339"/>
                </a:cxn>
                <a:cxn ang="0">
                  <a:pos x="1" y="358"/>
                </a:cxn>
                <a:cxn ang="0">
                  <a:pos x="15" y="365"/>
                </a:cxn>
                <a:cxn ang="0">
                  <a:pos x="34" y="358"/>
                </a:cxn>
                <a:cxn ang="0">
                  <a:pos x="49" y="350"/>
                </a:cxn>
                <a:cxn ang="0">
                  <a:pos x="76" y="327"/>
                </a:cxn>
                <a:cxn ang="0">
                  <a:pos x="112" y="280"/>
                </a:cxn>
                <a:cxn ang="0">
                  <a:pos x="134" y="244"/>
                </a:cxn>
                <a:cxn ang="0">
                  <a:pos x="143" y="232"/>
                </a:cxn>
                <a:cxn ang="0">
                  <a:pos x="159" y="209"/>
                </a:cxn>
                <a:cxn ang="0">
                  <a:pos x="178" y="178"/>
                </a:cxn>
                <a:cxn ang="0">
                  <a:pos x="188" y="158"/>
                </a:cxn>
                <a:cxn ang="0">
                  <a:pos x="196" y="141"/>
                </a:cxn>
                <a:cxn ang="0">
                  <a:pos x="211" y="111"/>
                </a:cxn>
                <a:cxn ang="0">
                  <a:pos x="226" y="76"/>
                </a:cxn>
                <a:cxn ang="0">
                  <a:pos x="233" y="53"/>
                </a:cxn>
                <a:cxn ang="0">
                  <a:pos x="236" y="27"/>
                </a:cxn>
                <a:cxn ang="0">
                  <a:pos x="233" y="1"/>
                </a:cxn>
                <a:cxn ang="0">
                  <a:pos x="216" y="10"/>
                </a:cxn>
                <a:cxn ang="0">
                  <a:pos x="197" y="39"/>
                </a:cxn>
                <a:cxn ang="0">
                  <a:pos x="187" y="53"/>
                </a:cxn>
                <a:cxn ang="0">
                  <a:pos x="172" y="73"/>
                </a:cxn>
                <a:cxn ang="0">
                  <a:pos x="157" y="91"/>
                </a:cxn>
                <a:cxn ang="0">
                  <a:pos x="152" y="98"/>
                </a:cxn>
              </a:cxnLst>
              <a:rect l="0" t="0" r="r" b="b"/>
              <a:pathLst>
                <a:path w="236" h="365">
                  <a:moveTo>
                    <a:pt x="152" y="98"/>
                  </a:moveTo>
                  <a:lnTo>
                    <a:pt x="150" y="102"/>
                  </a:lnTo>
                  <a:lnTo>
                    <a:pt x="145" y="107"/>
                  </a:lnTo>
                  <a:lnTo>
                    <a:pt x="138" y="118"/>
                  </a:lnTo>
                  <a:lnTo>
                    <a:pt x="129" y="129"/>
                  </a:lnTo>
                  <a:lnTo>
                    <a:pt x="120" y="141"/>
                  </a:lnTo>
                  <a:lnTo>
                    <a:pt x="112" y="153"/>
                  </a:lnTo>
                  <a:lnTo>
                    <a:pt x="104" y="165"/>
                  </a:lnTo>
                  <a:lnTo>
                    <a:pt x="99" y="173"/>
                  </a:lnTo>
                  <a:lnTo>
                    <a:pt x="98" y="175"/>
                  </a:lnTo>
                  <a:lnTo>
                    <a:pt x="96" y="179"/>
                  </a:lnTo>
                  <a:lnTo>
                    <a:pt x="92" y="184"/>
                  </a:lnTo>
                  <a:lnTo>
                    <a:pt x="88" y="191"/>
                  </a:lnTo>
                  <a:lnTo>
                    <a:pt x="82" y="201"/>
                  </a:lnTo>
                  <a:lnTo>
                    <a:pt x="75" y="212"/>
                  </a:lnTo>
                  <a:lnTo>
                    <a:pt x="67" y="224"/>
                  </a:lnTo>
                  <a:lnTo>
                    <a:pt x="59" y="236"/>
                  </a:lnTo>
                  <a:lnTo>
                    <a:pt x="54" y="243"/>
                  </a:lnTo>
                  <a:lnTo>
                    <a:pt x="47" y="254"/>
                  </a:lnTo>
                  <a:lnTo>
                    <a:pt x="39" y="267"/>
                  </a:lnTo>
                  <a:lnTo>
                    <a:pt x="31" y="281"/>
                  </a:lnTo>
                  <a:lnTo>
                    <a:pt x="23" y="295"/>
                  </a:lnTo>
                  <a:lnTo>
                    <a:pt x="15" y="308"/>
                  </a:lnTo>
                  <a:lnTo>
                    <a:pt x="11" y="316"/>
                  </a:lnTo>
                  <a:lnTo>
                    <a:pt x="9" y="318"/>
                  </a:lnTo>
                  <a:lnTo>
                    <a:pt x="7" y="322"/>
                  </a:lnTo>
                  <a:lnTo>
                    <a:pt x="5" y="329"/>
                  </a:lnTo>
                  <a:lnTo>
                    <a:pt x="1" y="339"/>
                  </a:lnTo>
                  <a:lnTo>
                    <a:pt x="0" y="349"/>
                  </a:lnTo>
                  <a:lnTo>
                    <a:pt x="1" y="358"/>
                  </a:lnTo>
                  <a:lnTo>
                    <a:pt x="6" y="364"/>
                  </a:lnTo>
                  <a:lnTo>
                    <a:pt x="15" y="365"/>
                  </a:lnTo>
                  <a:lnTo>
                    <a:pt x="32" y="358"/>
                  </a:lnTo>
                  <a:lnTo>
                    <a:pt x="34" y="358"/>
                  </a:lnTo>
                  <a:lnTo>
                    <a:pt x="39" y="356"/>
                  </a:lnTo>
                  <a:lnTo>
                    <a:pt x="49" y="350"/>
                  </a:lnTo>
                  <a:lnTo>
                    <a:pt x="61" y="341"/>
                  </a:lnTo>
                  <a:lnTo>
                    <a:pt x="76" y="327"/>
                  </a:lnTo>
                  <a:lnTo>
                    <a:pt x="94" y="307"/>
                  </a:lnTo>
                  <a:lnTo>
                    <a:pt x="112" y="280"/>
                  </a:lnTo>
                  <a:lnTo>
                    <a:pt x="133" y="246"/>
                  </a:lnTo>
                  <a:lnTo>
                    <a:pt x="134" y="244"/>
                  </a:lnTo>
                  <a:lnTo>
                    <a:pt x="137" y="240"/>
                  </a:lnTo>
                  <a:lnTo>
                    <a:pt x="143" y="232"/>
                  </a:lnTo>
                  <a:lnTo>
                    <a:pt x="151" y="221"/>
                  </a:lnTo>
                  <a:lnTo>
                    <a:pt x="159" y="209"/>
                  </a:lnTo>
                  <a:lnTo>
                    <a:pt x="168" y="194"/>
                  </a:lnTo>
                  <a:lnTo>
                    <a:pt x="178" y="178"/>
                  </a:lnTo>
                  <a:lnTo>
                    <a:pt x="187" y="160"/>
                  </a:lnTo>
                  <a:lnTo>
                    <a:pt x="188" y="158"/>
                  </a:lnTo>
                  <a:lnTo>
                    <a:pt x="191" y="151"/>
                  </a:lnTo>
                  <a:lnTo>
                    <a:pt x="196" y="141"/>
                  </a:lnTo>
                  <a:lnTo>
                    <a:pt x="203" y="127"/>
                  </a:lnTo>
                  <a:lnTo>
                    <a:pt x="211" y="111"/>
                  </a:lnTo>
                  <a:lnTo>
                    <a:pt x="218" y="93"/>
                  </a:lnTo>
                  <a:lnTo>
                    <a:pt x="226" y="76"/>
                  </a:lnTo>
                  <a:lnTo>
                    <a:pt x="233" y="58"/>
                  </a:lnTo>
                  <a:lnTo>
                    <a:pt x="233" y="53"/>
                  </a:lnTo>
                  <a:lnTo>
                    <a:pt x="235" y="42"/>
                  </a:lnTo>
                  <a:lnTo>
                    <a:pt x="236" y="27"/>
                  </a:lnTo>
                  <a:lnTo>
                    <a:pt x="236" y="12"/>
                  </a:lnTo>
                  <a:lnTo>
                    <a:pt x="233" y="1"/>
                  </a:lnTo>
                  <a:lnTo>
                    <a:pt x="227" y="0"/>
                  </a:lnTo>
                  <a:lnTo>
                    <a:pt x="216" y="10"/>
                  </a:lnTo>
                  <a:lnTo>
                    <a:pt x="200" y="37"/>
                  </a:lnTo>
                  <a:lnTo>
                    <a:pt x="197" y="39"/>
                  </a:lnTo>
                  <a:lnTo>
                    <a:pt x="194" y="45"/>
                  </a:lnTo>
                  <a:lnTo>
                    <a:pt x="187" y="53"/>
                  </a:lnTo>
                  <a:lnTo>
                    <a:pt x="180" y="62"/>
                  </a:lnTo>
                  <a:lnTo>
                    <a:pt x="172" y="73"/>
                  </a:lnTo>
                  <a:lnTo>
                    <a:pt x="164" y="82"/>
                  </a:lnTo>
                  <a:lnTo>
                    <a:pt x="157" y="91"/>
                  </a:lnTo>
                  <a:lnTo>
                    <a:pt x="152" y="98"/>
                  </a:lnTo>
                  <a:lnTo>
                    <a:pt x="152" y="98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844"/>
            <p:cNvSpPr>
              <a:spLocks noChangeAspect="1"/>
            </p:cNvSpPr>
            <p:nvPr/>
          </p:nvSpPr>
          <p:spPr bwMode="auto">
            <a:xfrm>
              <a:off x="4186338" y="3207525"/>
              <a:ext cx="37188" cy="93515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14" y="6"/>
                </a:cxn>
                <a:cxn ang="0">
                  <a:pos x="201" y="21"/>
                </a:cxn>
                <a:cxn ang="0">
                  <a:pos x="184" y="42"/>
                </a:cxn>
                <a:cxn ang="0">
                  <a:pos x="162" y="68"/>
                </a:cxn>
                <a:cxn ang="0">
                  <a:pos x="140" y="99"/>
                </a:cxn>
                <a:cxn ang="0">
                  <a:pos x="118" y="130"/>
                </a:cxn>
                <a:cxn ang="0">
                  <a:pos x="100" y="160"/>
                </a:cxn>
                <a:cxn ang="0">
                  <a:pos x="86" y="188"/>
                </a:cxn>
                <a:cxn ang="0">
                  <a:pos x="79" y="198"/>
                </a:cxn>
                <a:cxn ang="0">
                  <a:pos x="64" y="226"/>
                </a:cxn>
                <a:cxn ang="0">
                  <a:pos x="44" y="267"/>
                </a:cxn>
                <a:cxn ang="0">
                  <a:pos x="24" y="319"/>
                </a:cxn>
                <a:cxn ang="0">
                  <a:pos x="7" y="376"/>
                </a:cxn>
                <a:cxn ang="0">
                  <a:pos x="0" y="436"/>
                </a:cxn>
                <a:cxn ang="0">
                  <a:pos x="5" y="494"/>
                </a:cxn>
                <a:cxn ang="0">
                  <a:pos x="29" y="546"/>
                </a:cxn>
                <a:cxn ang="0">
                  <a:pos x="36" y="537"/>
                </a:cxn>
                <a:cxn ang="0">
                  <a:pos x="58" y="509"/>
                </a:cxn>
                <a:cxn ang="0">
                  <a:pos x="89" y="468"/>
                </a:cxn>
                <a:cxn ang="0">
                  <a:pos x="126" y="418"/>
                </a:cxn>
                <a:cxn ang="0">
                  <a:pos x="164" y="363"/>
                </a:cxn>
                <a:cxn ang="0">
                  <a:pos x="200" y="305"/>
                </a:cxn>
                <a:cxn ang="0">
                  <a:pos x="230" y="251"/>
                </a:cxn>
                <a:cxn ang="0">
                  <a:pos x="249" y="204"/>
                </a:cxn>
                <a:cxn ang="0">
                  <a:pos x="249" y="203"/>
                </a:cxn>
                <a:cxn ang="0">
                  <a:pos x="250" y="196"/>
                </a:cxn>
                <a:cxn ang="0">
                  <a:pos x="252" y="183"/>
                </a:cxn>
                <a:cxn ang="0">
                  <a:pos x="252" y="165"/>
                </a:cxn>
                <a:cxn ang="0">
                  <a:pos x="249" y="137"/>
                </a:cxn>
                <a:cxn ang="0">
                  <a:pos x="242" y="101"/>
                </a:cxn>
                <a:cxn ang="0">
                  <a:pos x="233" y="57"/>
                </a:cxn>
                <a:cxn ang="0">
                  <a:pos x="218" y="0"/>
                </a:cxn>
              </a:cxnLst>
              <a:rect l="0" t="0" r="r" b="b"/>
              <a:pathLst>
                <a:path w="252" h="546">
                  <a:moveTo>
                    <a:pt x="218" y="0"/>
                  </a:moveTo>
                  <a:lnTo>
                    <a:pt x="214" y="6"/>
                  </a:lnTo>
                  <a:lnTo>
                    <a:pt x="201" y="21"/>
                  </a:lnTo>
                  <a:lnTo>
                    <a:pt x="184" y="42"/>
                  </a:lnTo>
                  <a:lnTo>
                    <a:pt x="162" y="68"/>
                  </a:lnTo>
                  <a:lnTo>
                    <a:pt x="140" y="99"/>
                  </a:lnTo>
                  <a:lnTo>
                    <a:pt x="118" y="130"/>
                  </a:lnTo>
                  <a:lnTo>
                    <a:pt x="100" y="160"/>
                  </a:lnTo>
                  <a:lnTo>
                    <a:pt x="86" y="188"/>
                  </a:lnTo>
                  <a:lnTo>
                    <a:pt x="79" y="198"/>
                  </a:lnTo>
                  <a:lnTo>
                    <a:pt x="64" y="226"/>
                  </a:lnTo>
                  <a:lnTo>
                    <a:pt x="44" y="267"/>
                  </a:lnTo>
                  <a:lnTo>
                    <a:pt x="24" y="319"/>
                  </a:lnTo>
                  <a:lnTo>
                    <a:pt x="7" y="376"/>
                  </a:lnTo>
                  <a:lnTo>
                    <a:pt x="0" y="436"/>
                  </a:lnTo>
                  <a:lnTo>
                    <a:pt x="5" y="494"/>
                  </a:lnTo>
                  <a:lnTo>
                    <a:pt x="29" y="546"/>
                  </a:lnTo>
                  <a:lnTo>
                    <a:pt x="36" y="537"/>
                  </a:lnTo>
                  <a:lnTo>
                    <a:pt x="58" y="509"/>
                  </a:lnTo>
                  <a:lnTo>
                    <a:pt x="89" y="468"/>
                  </a:lnTo>
                  <a:lnTo>
                    <a:pt x="126" y="418"/>
                  </a:lnTo>
                  <a:lnTo>
                    <a:pt x="164" y="363"/>
                  </a:lnTo>
                  <a:lnTo>
                    <a:pt x="200" y="305"/>
                  </a:lnTo>
                  <a:lnTo>
                    <a:pt x="230" y="251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50" y="196"/>
                  </a:lnTo>
                  <a:lnTo>
                    <a:pt x="252" y="183"/>
                  </a:lnTo>
                  <a:lnTo>
                    <a:pt x="252" y="165"/>
                  </a:lnTo>
                  <a:lnTo>
                    <a:pt x="249" y="137"/>
                  </a:lnTo>
                  <a:lnTo>
                    <a:pt x="242" y="101"/>
                  </a:lnTo>
                  <a:lnTo>
                    <a:pt x="233" y="5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845"/>
            <p:cNvSpPr>
              <a:spLocks noChangeAspect="1"/>
            </p:cNvSpPr>
            <p:nvPr/>
          </p:nvSpPr>
          <p:spPr bwMode="auto">
            <a:xfrm>
              <a:off x="4186338" y="3207525"/>
              <a:ext cx="37188" cy="93515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14" y="6"/>
                </a:cxn>
                <a:cxn ang="0">
                  <a:pos x="201" y="21"/>
                </a:cxn>
                <a:cxn ang="0">
                  <a:pos x="184" y="42"/>
                </a:cxn>
                <a:cxn ang="0">
                  <a:pos x="162" y="68"/>
                </a:cxn>
                <a:cxn ang="0">
                  <a:pos x="140" y="99"/>
                </a:cxn>
                <a:cxn ang="0">
                  <a:pos x="118" y="130"/>
                </a:cxn>
                <a:cxn ang="0">
                  <a:pos x="100" y="160"/>
                </a:cxn>
                <a:cxn ang="0">
                  <a:pos x="86" y="188"/>
                </a:cxn>
                <a:cxn ang="0">
                  <a:pos x="79" y="198"/>
                </a:cxn>
                <a:cxn ang="0">
                  <a:pos x="64" y="226"/>
                </a:cxn>
                <a:cxn ang="0">
                  <a:pos x="44" y="267"/>
                </a:cxn>
                <a:cxn ang="0">
                  <a:pos x="24" y="319"/>
                </a:cxn>
                <a:cxn ang="0">
                  <a:pos x="7" y="376"/>
                </a:cxn>
                <a:cxn ang="0">
                  <a:pos x="0" y="436"/>
                </a:cxn>
                <a:cxn ang="0">
                  <a:pos x="5" y="494"/>
                </a:cxn>
                <a:cxn ang="0">
                  <a:pos x="29" y="546"/>
                </a:cxn>
                <a:cxn ang="0">
                  <a:pos x="36" y="537"/>
                </a:cxn>
                <a:cxn ang="0">
                  <a:pos x="58" y="509"/>
                </a:cxn>
                <a:cxn ang="0">
                  <a:pos x="89" y="468"/>
                </a:cxn>
                <a:cxn ang="0">
                  <a:pos x="126" y="418"/>
                </a:cxn>
                <a:cxn ang="0">
                  <a:pos x="164" y="363"/>
                </a:cxn>
                <a:cxn ang="0">
                  <a:pos x="200" y="305"/>
                </a:cxn>
                <a:cxn ang="0">
                  <a:pos x="230" y="251"/>
                </a:cxn>
                <a:cxn ang="0">
                  <a:pos x="249" y="204"/>
                </a:cxn>
                <a:cxn ang="0">
                  <a:pos x="249" y="203"/>
                </a:cxn>
                <a:cxn ang="0">
                  <a:pos x="250" y="196"/>
                </a:cxn>
                <a:cxn ang="0">
                  <a:pos x="252" y="183"/>
                </a:cxn>
                <a:cxn ang="0">
                  <a:pos x="252" y="165"/>
                </a:cxn>
                <a:cxn ang="0">
                  <a:pos x="249" y="137"/>
                </a:cxn>
                <a:cxn ang="0">
                  <a:pos x="242" y="101"/>
                </a:cxn>
                <a:cxn ang="0">
                  <a:pos x="233" y="57"/>
                </a:cxn>
                <a:cxn ang="0">
                  <a:pos x="218" y="0"/>
                </a:cxn>
                <a:cxn ang="0">
                  <a:pos x="218" y="0"/>
                </a:cxn>
              </a:cxnLst>
              <a:rect l="0" t="0" r="r" b="b"/>
              <a:pathLst>
                <a:path w="252" h="546">
                  <a:moveTo>
                    <a:pt x="218" y="0"/>
                  </a:moveTo>
                  <a:lnTo>
                    <a:pt x="214" y="6"/>
                  </a:lnTo>
                  <a:lnTo>
                    <a:pt x="201" y="21"/>
                  </a:lnTo>
                  <a:lnTo>
                    <a:pt x="184" y="42"/>
                  </a:lnTo>
                  <a:lnTo>
                    <a:pt x="162" y="68"/>
                  </a:lnTo>
                  <a:lnTo>
                    <a:pt x="140" y="99"/>
                  </a:lnTo>
                  <a:lnTo>
                    <a:pt x="118" y="130"/>
                  </a:lnTo>
                  <a:lnTo>
                    <a:pt x="100" y="160"/>
                  </a:lnTo>
                  <a:lnTo>
                    <a:pt x="86" y="188"/>
                  </a:lnTo>
                  <a:lnTo>
                    <a:pt x="79" y="198"/>
                  </a:lnTo>
                  <a:lnTo>
                    <a:pt x="64" y="226"/>
                  </a:lnTo>
                  <a:lnTo>
                    <a:pt x="44" y="267"/>
                  </a:lnTo>
                  <a:lnTo>
                    <a:pt x="24" y="319"/>
                  </a:lnTo>
                  <a:lnTo>
                    <a:pt x="7" y="376"/>
                  </a:lnTo>
                  <a:lnTo>
                    <a:pt x="0" y="436"/>
                  </a:lnTo>
                  <a:lnTo>
                    <a:pt x="5" y="494"/>
                  </a:lnTo>
                  <a:lnTo>
                    <a:pt x="29" y="546"/>
                  </a:lnTo>
                  <a:lnTo>
                    <a:pt x="36" y="537"/>
                  </a:lnTo>
                  <a:lnTo>
                    <a:pt x="58" y="509"/>
                  </a:lnTo>
                  <a:lnTo>
                    <a:pt x="89" y="468"/>
                  </a:lnTo>
                  <a:lnTo>
                    <a:pt x="126" y="418"/>
                  </a:lnTo>
                  <a:lnTo>
                    <a:pt x="164" y="363"/>
                  </a:lnTo>
                  <a:lnTo>
                    <a:pt x="200" y="305"/>
                  </a:lnTo>
                  <a:lnTo>
                    <a:pt x="230" y="251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50" y="196"/>
                  </a:lnTo>
                  <a:lnTo>
                    <a:pt x="252" y="183"/>
                  </a:lnTo>
                  <a:lnTo>
                    <a:pt x="252" y="165"/>
                  </a:lnTo>
                  <a:lnTo>
                    <a:pt x="249" y="137"/>
                  </a:lnTo>
                  <a:lnTo>
                    <a:pt x="242" y="101"/>
                  </a:lnTo>
                  <a:lnTo>
                    <a:pt x="233" y="57"/>
                  </a:lnTo>
                  <a:lnTo>
                    <a:pt x="218" y="0"/>
                  </a:lnTo>
                  <a:lnTo>
                    <a:pt x="218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846"/>
            <p:cNvSpPr>
              <a:spLocks noChangeAspect="1"/>
            </p:cNvSpPr>
            <p:nvPr/>
          </p:nvSpPr>
          <p:spPr bwMode="auto">
            <a:xfrm>
              <a:off x="4189584" y="3242807"/>
              <a:ext cx="33647" cy="58575"/>
            </a:xfrm>
            <a:custGeom>
              <a:avLst/>
              <a:gdLst/>
              <a:ahLst/>
              <a:cxnLst>
                <a:cxn ang="0">
                  <a:pos x="135" y="111"/>
                </a:cxn>
                <a:cxn ang="0">
                  <a:pos x="127" y="122"/>
                </a:cxn>
                <a:cxn ang="0">
                  <a:pos x="113" y="142"/>
                </a:cxn>
                <a:cxn ang="0">
                  <a:pos x="98" y="165"/>
                </a:cxn>
                <a:cxn ang="0">
                  <a:pos x="90" y="178"/>
                </a:cxn>
                <a:cxn ang="0">
                  <a:pos x="84" y="186"/>
                </a:cxn>
                <a:cxn ang="0">
                  <a:pos x="74" y="201"/>
                </a:cxn>
                <a:cxn ang="0">
                  <a:pos x="59" y="221"/>
                </a:cxn>
                <a:cxn ang="0">
                  <a:pos x="41" y="249"/>
                </a:cxn>
                <a:cxn ang="0">
                  <a:pos x="23" y="279"/>
                </a:cxn>
                <a:cxn ang="0">
                  <a:pos x="11" y="306"/>
                </a:cxn>
                <a:cxn ang="0">
                  <a:pos x="4" y="322"/>
                </a:cxn>
                <a:cxn ang="0">
                  <a:pos x="3" y="325"/>
                </a:cxn>
                <a:cxn ang="0">
                  <a:pos x="0" y="333"/>
                </a:cxn>
                <a:cxn ang="0">
                  <a:pos x="5" y="342"/>
                </a:cxn>
                <a:cxn ang="0">
                  <a:pos x="23" y="341"/>
                </a:cxn>
                <a:cxn ang="0">
                  <a:pos x="42" y="334"/>
                </a:cxn>
                <a:cxn ang="0">
                  <a:pos x="52" y="326"/>
                </a:cxn>
                <a:cxn ang="0">
                  <a:pos x="74" y="303"/>
                </a:cxn>
                <a:cxn ang="0">
                  <a:pos x="104" y="259"/>
                </a:cxn>
                <a:cxn ang="0">
                  <a:pos x="124" y="226"/>
                </a:cxn>
                <a:cxn ang="0">
                  <a:pos x="133" y="216"/>
                </a:cxn>
                <a:cxn ang="0">
                  <a:pos x="148" y="195"/>
                </a:cxn>
                <a:cxn ang="0">
                  <a:pos x="166" y="167"/>
                </a:cxn>
                <a:cxn ang="0">
                  <a:pos x="178" y="149"/>
                </a:cxn>
                <a:cxn ang="0">
                  <a:pos x="186" y="133"/>
                </a:cxn>
                <a:cxn ang="0">
                  <a:pos x="199" y="106"/>
                </a:cxn>
                <a:cxn ang="0">
                  <a:pos x="212" y="74"/>
                </a:cxn>
                <a:cxn ang="0">
                  <a:pos x="220" y="51"/>
                </a:cxn>
                <a:cxn ang="0">
                  <a:pos x="226" y="24"/>
                </a:cxn>
                <a:cxn ang="0">
                  <a:pos x="226" y="0"/>
                </a:cxn>
                <a:cxn ang="0">
                  <a:pos x="210" y="12"/>
                </a:cxn>
                <a:cxn ang="0">
                  <a:pos x="189" y="43"/>
                </a:cxn>
                <a:cxn ang="0">
                  <a:pos x="180" y="54"/>
                </a:cxn>
                <a:cxn ang="0">
                  <a:pos x="164" y="74"/>
                </a:cxn>
                <a:cxn ang="0">
                  <a:pos x="146" y="97"/>
                </a:cxn>
              </a:cxnLst>
              <a:rect l="0" t="0" r="r" b="b"/>
              <a:pathLst>
                <a:path w="227" h="344">
                  <a:moveTo>
                    <a:pt x="137" y="109"/>
                  </a:moveTo>
                  <a:lnTo>
                    <a:pt x="135" y="111"/>
                  </a:lnTo>
                  <a:lnTo>
                    <a:pt x="132" y="115"/>
                  </a:lnTo>
                  <a:lnTo>
                    <a:pt x="127" y="122"/>
                  </a:lnTo>
                  <a:lnTo>
                    <a:pt x="120" y="130"/>
                  </a:lnTo>
                  <a:lnTo>
                    <a:pt x="113" y="142"/>
                  </a:lnTo>
                  <a:lnTo>
                    <a:pt x="105" y="152"/>
                  </a:lnTo>
                  <a:lnTo>
                    <a:pt x="98" y="165"/>
                  </a:lnTo>
                  <a:lnTo>
                    <a:pt x="91" y="177"/>
                  </a:lnTo>
                  <a:lnTo>
                    <a:pt x="90" y="178"/>
                  </a:lnTo>
                  <a:lnTo>
                    <a:pt x="88" y="181"/>
                  </a:lnTo>
                  <a:lnTo>
                    <a:pt x="84" y="186"/>
                  </a:lnTo>
                  <a:lnTo>
                    <a:pt x="80" y="193"/>
                  </a:lnTo>
                  <a:lnTo>
                    <a:pt x="74" y="201"/>
                  </a:lnTo>
                  <a:lnTo>
                    <a:pt x="67" y="210"/>
                  </a:lnTo>
                  <a:lnTo>
                    <a:pt x="59" y="221"/>
                  </a:lnTo>
                  <a:lnTo>
                    <a:pt x="51" y="233"/>
                  </a:lnTo>
                  <a:lnTo>
                    <a:pt x="41" y="249"/>
                  </a:lnTo>
                  <a:lnTo>
                    <a:pt x="31" y="264"/>
                  </a:lnTo>
                  <a:lnTo>
                    <a:pt x="23" y="279"/>
                  </a:lnTo>
                  <a:lnTo>
                    <a:pt x="16" y="293"/>
                  </a:lnTo>
                  <a:lnTo>
                    <a:pt x="11" y="306"/>
                  </a:lnTo>
                  <a:lnTo>
                    <a:pt x="6" y="315"/>
                  </a:lnTo>
                  <a:lnTo>
                    <a:pt x="4" y="322"/>
                  </a:lnTo>
                  <a:lnTo>
                    <a:pt x="4" y="323"/>
                  </a:lnTo>
                  <a:lnTo>
                    <a:pt x="3" y="325"/>
                  </a:lnTo>
                  <a:lnTo>
                    <a:pt x="2" y="329"/>
                  </a:lnTo>
                  <a:lnTo>
                    <a:pt x="0" y="333"/>
                  </a:lnTo>
                  <a:lnTo>
                    <a:pt x="2" y="339"/>
                  </a:lnTo>
                  <a:lnTo>
                    <a:pt x="5" y="342"/>
                  </a:lnTo>
                  <a:lnTo>
                    <a:pt x="12" y="344"/>
                  </a:lnTo>
                  <a:lnTo>
                    <a:pt x="23" y="341"/>
                  </a:lnTo>
                  <a:lnTo>
                    <a:pt x="41" y="334"/>
                  </a:lnTo>
                  <a:lnTo>
                    <a:pt x="42" y="334"/>
                  </a:lnTo>
                  <a:lnTo>
                    <a:pt x="45" y="331"/>
                  </a:lnTo>
                  <a:lnTo>
                    <a:pt x="52" y="326"/>
                  </a:lnTo>
                  <a:lnTo>
                    <a:pt x="63" y="317"/>
                  </a:lnTo>
                  <a:lnTo>
                    <a:pt x="74" y="303"/>
                  </a:lnTo>
                  <a:lnTo>
                    <a:pt x="88" y="285"/>
                  </a:lnTo>
                  <a:lnTo>
                    <a:pt x="104" y="259"/>
                  </a:lnTo>
                  <a:lnTo>
                    <a:pt x="122" y="227"/>
                  </a:lnTo>
                  <a:lnTo>
                    <a:pt x="124" y="226"/>
                  </a:lnTo>
                  <a:lnTo>
                    <a:pt x="127" y="223"/>
                  </a:lnTo>
                  <a:lnTo>
                    <a:pt x="133" y="216"/>
                  </a:lnTo>
                  <a:lnTo>
                    <a:pt x="140" y="206"/>
                  </a:lnTo>
                  <a:lnTo>
                    <a:pt x="148" y="195"/>
                  </a:lnTo>
                  <a:lnTo>
                    <a:pt x="157" y="182"/>
                  </a:lnTo>
                  <a:lnTo>
                    <a:pt x="166" y="167"/>
                  </a:lnTo>
                  <a:lnTo>
                    <a:pt x="177" y="150"/>
                  </a:lnTo>
                  <a:lnTo>
                    <a:pt x="178" y="149"/>
                  </a:lnTo>
                  <a:lnTo>
                    <a:pt x="180" y="142"/>
                  </a:lnTo>
                  <a:lnTo>
                    <a:pt x="186" y="133"/>
                  </a:lnTo>
                  <a:lnTo>
                    <a:pt x="192" y="120"/>
                  </a:lnTo>
                  <a:lnTo>
                    <a:pt x="199" y="106"/>
                  </a:lnTo>
                  <a:lnTo>
                    <a:pt x="205" y="90"/>
                  </a:lnTo>
                  <a:lnTo>
                    <a:pt x="212" y="74"/>
                  </a:lnTo>
                  <a:lnTo>
                    <a:pt x="219" y="56"/>
                  </a:lnTo>
                  <a:lnTo>
                    <a:pt x="220" y="51"/>
                  </a:lnTo>
                  <a:lnTo>
                    <a:pt x="223" y="39"/>
                  </a:lnTo>
                  <a:lnTo>
                    <a:pt x="226" y="24"/>
                  </a:lnTo>
                  <a:lnTo>
                    <a:pt x="227" y="9"/>
                  </a:lnTo>
                  <a:lnTo>
                    <a:pt x="226" y="0"/>
                  </a:lnTo>
                  <a:lnTo>
                    <a:pt x="222" y="0"/>
                  </a:lnTo>
                  <a:lnTo>
                    <a:pt x="210" y="12"/>
                  </a:lnTo>
                  <a:lnTo>
                    <a:pt x="192" y="41"/>
                  </a:lnTo>
                  <a:lnTo>
                    <a:pt x="189" y="43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73" y="64"/>
                  </a:lnTo>
                  <a:lnTo>
                    <a:pt x="164" y="74"/>
                  </a:lnTo>
                  <a:lnTo>
                    <a:pt x="155" y="85"/>
                  </a:lnTo>
                  <a:lnTo>
                    <a:pt x="146" y="97"/>
                  </a:lnTo>
                  <a:lnTo>
                    <a:pt x="137" y="109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847"/>
            <p:cNvSpPr>
              <a:spLocks noChangeAspect="1"/>
            </p:cNvSpPr>
            <p:nvPr/>
          </p:nvSpPr>
          <p:spPr bwMode="auto">
            <a:xfrm>
              <a:off x="4189584" y="3242807"/>
              <a:ext cx="33647" cy="58575"/>
            </a:xfrm>
            <a:custGeom>
              <a:avLst/>
              <a:gdLst/>
              <a:ahLst/>
              <a:cxnLst>
                <a:cxn ang="0">
                  <a:pos x="135" y="111"/>
                </a:cxn>
                <a:cxn ang="0">
                  <a:pos x="127" y="122"/>
                </a:cxn>
                <a:cxn ang="0">
                  <a:pos x="113" y="142"/>
                </a:cxn>
                <a:cxn ang="0">
                  <a:pos x="98" y="165"/>
                </a:cxn>
                <a:cxn ang="0">
                  <a:pos x="90" y="178"/>
                </a:cxn>
                <a:cxn ang="0">
                  <a:pos x="84" y="186"/>
                </a:cxn>
                <a:cxn ang="0">
                  <a:pos x="74" y="201"/>
                </a:cxn>
                <a:cxn ang="0">
                  <a:pos x="59" y="221"/>
                </a:cxn>
                <a:cxn ang="0">
                  <a:pos x="41" y="249"/>
                </a:cxn>
                <a:cxn ang="0">
                  <a:pos x="23" y="279"/>
                </a:cxn>
                <a:cxn ang="0">
                  <a:pos x="11" y="306"/>
                </a:cxn>
                <a:cxn ang="0">
                  <a:pos x="4" y="322"/>
                </a:cxn>
                <a:cxn ang="0">
                  <a:pos x="3" y="325"/>
                </a:cxn>
                <a:cxn ang="0">
                  <a:pos x="0" y="333"/>
                </a:cxn>
                <a:cxn ang="0">
                  <a:pos x="5" y="342"/>
                </a:cxn>
                <a:cxn ang="0">
                  <a:pos x="23" y="341"/>
                </a:cxn>
                <a:cxn ang="0">
                  <a:pos x="42" y="334"/>
                </a:cxn>
                <a:cxn ang="0">
                  <a:pos x="52" y="326"/>
                </a:cxn>
                <a:cxn ang="0">
                  <a:pos x="74" y="303"/>
                </a:cxn>
                <a:cxn ang="0">
                  <a:pos x="104" y="259"/>
                </a:cxn>
                <a:cxn ang="0">
                  <a:pos x="124" y="226"/>
                </a:cxn>
                <a:cxn ang="0">
                  <a:pos x="133" y="216"/>
                </a:cxn>
                <a:cxn ang="0">
                  <a:pos x="148" y="195"/>
                </a:cxn>
                <a:cxn ang="0">
                  <a:pos x="166" y="167"/>
                </a:cxn>
                <a:cxn ang="0">
                  <a:pos x="178" y="149"/>
                </a:cxn>
                <a:cxn ang="0">
                  <a:pos x="186" y="133"/>
                </a:cxn>
                <a:cxn ang="0">
                  <a:pos x="199" y="106"/>
                </a:cxn>
                <a:cxn ang="0">
                  <a:pos x="212" y="74"/>
                </a:cxn>
                <a:cxn ang="0">
                  <a:pos x="220" y="51"/>
                </a:cxn>
                <a:cxn ang="0">
                  <a:pos x="226" y="24"/>
                </a:cxn>
                <a:cxn ang="0">
                  <a:pos x="226" y="0"/>
                </a:cxn>
                <a:cxn ang="0">
                  <a:pos x="210" y="12"/>
                </a:cxn>
                <a:cxn ang="0">
                  <a:pos x="189" y="43"/>
                </a:cxn>
                <a:cxn ang="0">
                  <a:pos x="180" y="54"/>
                </a:cxn>
                <a:cxn ang="0">
                  <a:pos x="164" y="74"/>
                </a:cxn>
                <a:cxn ang="0">
                  <a:pos x="146" y="97"/>
                </a:cxn>
                <a:cxn ang="0">
                  <a:pos x="137" y="109"/>
                </a:cxn>
              </a:cxnLst>
              <a:rect l="0" t="0" r="r" b="b"/>
              <a:pathLst>
                <a:path w="227" h="344">
                  <a:moveTo>
                    <a:pt x="137" y="109"/>
                  </a:moveTo>
                  <a:lnTo>
                    <a:pt x="135" y="111"/>
                  </a:lnTo>
                  <a:lnTo>
                    <a:pt x="132" y="115"/>
                  </a:lnTo>
                  <a:lnTo>
                    <a:pt x="127" y="122"/>
                  </a:lnTo>
                  <a:lnTo>
                    <a:pt x="120" y="130"/>
                  </a:lnTo>
                  <a:lnTo>
                    <a:pt x="113" y="142"/>
                  </a:lnTo>
                  <a:lnTo>
                    <a:pt x="105" y="152"/>
                  </a:lnTo>
                  <a:lnTo>
                    <a:pt x="98" y="165"/>
                  </a:lnTo>
                  <a:lnTo>
                    <a:pt x="91" y="177"/>
                  </a:lnTo>
                  <a:lnTo>
                    <a:pt x="90" y="178"/>
                  </a:lnTo>
                  <a:lnTo>
                    <a:pt x="88" y="181"/>
                  </a:lnTo>
                  <a:lnTo>
                    <a:pt x="84" y="186"/>
                  </a:lnTo>
                  <a:lnTo>
                    <a:pt x="80" y="193"/>
                  </a:lnTo>
                  <a:lnTo>
                    <a:pt x="74" y="201"/>
                  </a:lnTo>
                  <a:lnTo>
                    <a:pt x="67" y="210"/>
                  </a:lnTo>
                  <a:lnTo>
                    <a:pt x="59" y="221"/>
                  </a:lnTo>
                  <a:lnTo>
                    <a:pt x="51" y="233"/>
                  </a:lnTo>
                  <a:lnTo>
                    <a:pt x="41" y="249"/>
                  </a:lnTo>
                  <a:lnTo>
                    <a:pt x="31" y="264"/>
                  </a:lnTo>
                  <a:lnTo>
                    <a:pt x="23" y="279"/>
                  </a:lnTo>
                  <a:lnTo>
                    <a:pt x="16" y="293"/>
                  </a:lnTo>
                  <a:lnTo>
                    <a:pt x="11" y="306"/>
                  </a:lnTo>
                  <a:lnTo>
                    <a:pt x="6" y="315"/>
                  </a:lnTo>
                  <a:lnTo>
                    <a:pt x="4" y="322"/>
                  </a:lnTo>
                  <a:lnTo>
                    <a:pt x="4" y="323"/>
                  </a:lnTo>
                  <a:lnTo>
                    <a:pt x="3" y="325"/>
                  </a:lnTo>
                  <a:lnTo>
                    <a:pt x="2" y="329"/>
                  </a:lnTo>
                  <a:lnTo>
                    <a:pt x="0" y="333"/>
                  </a:lnTo>
                  <a:lnTo>
                    <a:pt x="2" y="339"/>
                  </a:lnTo>
                  <a:lnTo>
                    <a:pt x="5" y="342"/>
                  </a:lnTo>
                  <a:lnTo>
                    <a:pt x="12" y="344"/>
                  </a:lnTo>
                  <a:lnTo>
                    <a:pt x="23" y="341"/>
                  </a:lnTo>
                  <a:lnTo>
                    <a:pt x="41" y="334"/>
                  </a:lnTo>
                  <a:lnTo>
                    <a:pt x="42" y="334"/>
                  </a:lnTo>
                  <a:lnTo>
                    <a:pt x="45" y="331"/>
                  </a:lnTo>
                  <a:lnTo>
                    <a:pt x="52" y="326"/>
                  </a:lnTo>
                  <a:lnTo>
                    <a:pt x="63" y="317"/>
                  </a:lnTo>
                  <a:lnTo>
                    <a:pt x="74" y="303"/>
                  </a:lnTo>
                  <a:lnTo>
                    <a:pt x="88" y="285"/>
                  </a:lnTo>
                  <a:lnTo>
                    <a:pt x="104" y="259"/>
                  </a:lnTo>
                  <a:lnTo>
                    <a:pt x="122" y="227"/>
                  </a:lnTo>
                  <a:lnTo>
                    <a:pt x="124" y="226"/>
                  </a:lnTo>
                  <a:lnTo>
                    <a:pt x="127" y="223"/>
                  </a:lnTo>
                  <a:lnTo>
                    <a:pt x="133" y="216"/>
                  </a:lnTo>
                  <a:lnTo>
                    <a:pt x="140" y="206"/>
                  </a:lnTo>
                  <a:lnTo>
                    <a:pt x="148" y="195"/>
                  </a:lnTo>
                  <a:lnTo>
                    <a:pt x="157" y="182"/>
                  </a:lnTo>
                  <a:lnTo>
                    <a:pt x="166" y="167"/>
                  </a:lnTo>
                  <a:lnTo>
                    <a:pt x="177" y="150"/>
                  </a:lnTo>
                  <a:lnTo>
                    <a:pt x="178" y="149"/>
                  </a:lnTo>
                  <a:lnTo>
                    <a:pt x="180" y="142"/>
                  </a:lnTo>
                  <a:lnTo>
                    <a:pt x="186" y="133"/>
                  </a:lnTo>
                  <a:lnTo>
                    <a:pt x="192" y="120"/>
                  </a:lnTo>
                  <a:lnTo>
                    <a:pt x="199" y="106"/>
                  </a:lnTo>
                  <a:lnTo>
                    <a:pt x="205" y="90"/>
                  </a:lnTo>
                  <a:lnTo>
                    <a:pt x="212" y="74"/>
                  </a:lnTo>
                  <a:lnTo>
                    <a:pt x="219" y="56"/>
                  </a:lnTo>
                  <a:lnTo>
                    <a:pt x="220" y="51"/>
                  </a:lnTo>
                  <a:lnTo>
                    <a:pt x="223" y="39"/>
                  </a:lnTo>
                  <a:lnTo>
                    <a:pt x="226" y="24"/>
                  </a:lnTo>
                  <a:lnTo>
                    <a:pt x="227" y="9"/>
                  </a:lnTo>
                  <a:lnTo>
                    <a:pt x="226" y="0"/>
                  </a:lnTo>
                  <a:lnTo>
                    <a:pt x="222" y="0"/>
                  </a:lnTo>
                  <a:lnTo>
                    <a:pt x="210" y="12"/>
                  </a:lnTo>
                  <a:lnTo>
                    <a:pt x="192" y="41"/>
                  </a:lnTo>
                  <a:lnTo>
                    <a:pt x="189" y="43"/>
                  </a:lnTo>
                  <a:lnTo>
                    <a:pt x="186" y="47"/>
                  </a:lnTo>
                  <a:lnTo>
                    <a:pt x="180" y="54"/>
                  </a:lnTo>
                  <a:lnTo>
                    <a:pt x="173" y="64"/>
                  </a:lnTo>
                  <a:lnTo>
                    <a:pt x="164" y="74"/>
                  </a:lnTo>
                  <a:lnTo>
                    <a:pt x="155" y="85"/>
                  </a:lnTo>
                  <a:lnTo>
                    <a:pt x="146" y="97"/>
                  </a:lnTo>
                  <a:lnTo>
                    <a:pt x="137" y="109"/>
                  </a:lnTo>
                  <a:lnTo>
                    <a:pt x="137" y="10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848"/>
            <p:cNvSpPr>
              <a:spLocks noChangeAspect="1"/>
            </p:cNvSpPr>
            <p:nvPr/>
          </p:nvSpPr>
          <p:spPr bwMode="auto">
            <a:xfrm>
              <a:off x="4171581" y="3214376"/>
              <a:ext cx="37484" cy="92145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98" y="6"/>
                </a:cxn>
                <a:cxn ang="0">
                  <a:pos x="189" y="19"/>
                </a:cxn>
                <a:cxn ang="0">
                  <a:pos x="175" y="38"/>
                </a:cxn>
                <a:cxn ang="0">
                  <a:pos x="158" y="63"/>
                </a:cxn>
                <a:cxn ang="0">
                  <a:pos x="139" y="91"/>
                </a:cxn>
                <a:cxn ang="0">
                  <a:pos x="121" y="120"/>
                </a:cxn>
                <a:cxn ang="0">
                  <a:pos x="105" y="150"/>
                </a:cxn>
                <a:cxn ang="0">
                  <a:pos x="92" y="177"/>
                </a:cxn>
                <a:cxn ang="0">
                  <a:pos x="85" y="187"/>
                </a:cxn>
                <a:cxn ang="0">
                  <a:pos x="69" y="216"/>
                </a:cxn>
                <a:cxn ang="0">
                  <a:pos x="48" y="257"/>
                </a:cxn>
                <a:cxn ang="0">
                  <a:pos x="27" y="309"/>
                </a:cxn>
                <a:cxn ang="0">
                  <a:pos x="9" y="367"/>
                </a:cxn>
                <a:cxn ang="0">
                  <a:pos x="0" y="427"/>
                </a:cxn>
                <a:cxn ang="0">
                  <a:pos x="5" y="486"/>
                </a:cxn>
                <a:cxn ang="0">
                  <a:pos x="29" y="537"/>
                </a:cxn>
                <a:cxn ang="0">
                  <a:pos x="37" y="529"/>
                </a:cxn>
                <a:cxn ang="0">
                  <a:pos x="59" y="504"/>
                </a:cxn>
                <a:cxn ang="0">
                  <a:pos x="91" y="466"/>
                </a:cxn>
                <a:cxn ang="0">
                  <a:pos x="129" y="420"/>
                </a:cxn>
                <a:cxn ang="0">
                  <a:pos x="168" y="368"/>
                </a:cxn>
                <a:cxn ang="0">
                  <a:pos x="205" y="314"/>
                </a:cxn>
                <a:cxn ang="0">
                  <a:pos x="236" y="263"/>
                </a:cxn>
                <a:cxn ang="0">
                  <a:pos x="256" y="216"/>
                </a:cxn>
                <a:cxn ang="0">
                  <a:pos x="255" y="214"/>
                </a:cxn>
                <a:cxn ang="0">
                  <a:pos x="254" y="206"/>
                </a:cxn>
                <a:cxn ang="0">
                  <a:pos x="251" y="192"/>
                </a:cxn>
                <a:cxn ang="0">
                  <a:pos x="247" y="171"/>
                </a:cxn>
                <a:cxn ang="0">
                  <a:pos x="241" y="142"/>
                </a:cxn>
                <a:cxn ang="0">
                  <a:pos x="231" y="104"/>
                </a:cxn>
                <a:cxn ang="0">
                  <a:pos x="219" y="58"/>
                </a:cxn>
                <a:cxn ang="0">
                  <a:pos x="203" y="0"/>
                </a:cxn>
              </a:cxnLst>
              <a:rect l="0" t="0" r="r" b="b"/>
              <a:pathLst>
                <a:path w="256" h="537">
                  <a:moveTo>
                    <a:pt x="203" y="0"/>
                  </a:moveTo>
                  <a:lnTo>
                    <a:pt x="198" y="6"/>
                  </a:lnTo>
                  <a:lnTo>
                    <a:pt x="189" y="19"/>
                  </a:lnTo>
                  <a:lnTo>
                    <a:pt x="175" y="38"/>
                  </a:lnTo>
                  <a:lnTo>
                    <a:pt x="158" y="63"/>
                  </a:lnTo>
                  <a:lnTo>
                    <a:pt x="139" y="91"/>
                  </a:lnTo>
                  <a:lnTo>
                    <a:pt x="121" y="120"/>
                  </a:lnTo>
                  <a:lnTo>
                    <a:pt x="105" y="150"/>
                  </a:lnTo>
                  <a:lnTo>
                    <a:pt x="92" y="177"/>
                  </a:lnTo>
                  <a:lnTo>
                    <a:pt x="85" y="187"/>
                  </a:lnTo>
                  <a:lnTo>
                    <a:pt x="69" y="216"/>
                  </a:lnTo>
                  <a:lnTo>
                    <a:pt x="48" y="257"/>
                  </a:lnTo>
                  <a:lnTo>
                    <a:pt x="27" y="309"/>
                  </a:lnTo>
                  <a:lnTo>
                    <a:pt x="9" y="367"/>
                  </a:lnTo>
                  <a:lnTo>
                    <a:pt x="0" y="427"/>
                  </a:lnTo>
                  <a:lnTo>
                    <a:pt x="5" y="486"/>
                  </a:lnTo>
                  <a:lnTo>
                    <a:pt x="29" y="537"/>
                  </a:lnTo>
                  <a:lnTo>
                    <a:pt x="37" y="529"/>
                  </a:lnTo>
                  <a:lnTo>
                    <a:pt x="59" y="504"/>
                  </a:lnTo>
                  <a:lnTo>
                    <a:pt x="91" y="466"/>
                  </a:lnTo>
                  <a:lnTo>
                    <a:pt x="129" y="420"/>
                  </a:lnTo>
                  <a:lnTo>
                    <a:pt x="168" y="368"/>
                  </a:lnTo>
                  <a:lnTo>
                    <a:pt x="205" y="314"/>
                  </a:lnTo>
                  <a:lnTo>
                    <a:pt x="236" y="263"/>
                  </a:lnTo>
                  <a:lnTo>
                    <a:pt x="256" y="216"/>
                  </a:lnTo>
                  <a:lnTo>
                    <a:pt x="255" y="214"/>
                  </a:lnTo>
                  <a:lnTo>
                    <a:pt x="254" y="206"/>
                  </a:lnTo>
                  <a:lnTo>
                    <a:pt x="251" y="192"/>
                  </a:lnTo>
                  <a:lnTo>
                    <a:pt x="247" y="171"/>
                  </a:lnTo>
                  <a:lnTo>
                    <a:pt x="241" y="142"/>
                  </a:lnTo>
                  <a:lnTo>
                    <a:pt x="231" y="104"/>
                  </a:lnTo>
                  <a:lnTo>
                    <a:pt x="219" y="5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849"/>
            <p:cNvSpPr>
              <a:spLocks noChangeAspect="1"/>
            </p:cNvSpPr>
            <p:nvPr/>
          </p:nvSpPr>
          <p:spPr bwMode="auto">
            <a:xfrm>
              <a:off x="4171581" y="3214376"/>
              <a:ext cx="37484" cy="92145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98" y="6"/>
                </a:cxn>
                <a:cxn ang="0">
                  <a:pos x="189" y="19"/>
                </a:cxn>
                <a:cxn ang="0">
                  <a:pos x="175" y="38"/>
                </a:cxn>
                <a:cxn ang="0">
                  <a:pos x="158" y="63"/>
                </a:cxn>
                <a:cxn ang="0">
                  <a:pos x="139" y="91"/>
                </a:cxn>
                <a:cxn ang="0">
                  <a:pos x="121" y="120"/>
                </a:cxn>
                <a:cxn ang="0">
                  <a:pos x="105" y="150"/>
                </a:cxn>
                <a:cxn ang="0">
                  <a:pos x="92" y="177"/>
                </a:cxn>
                <a:cxn ang="0">
                  <a:pos x="85" y="187"/>
                </a:cxn>
                <a:cxn ang="0">
                  <a:pos x="69" y="216"/>
                </a:cxn>
                <a:cxn ang="0">
                  <a:pos x="48" y="257"/>
                </a:cxn>
                <a:cxn ang="0">
                  <a:pos x="27" y="309"/>
                </a:cxn>
                <a:cxn ang="0">
                  <a:pos x="9" y="367"/>
                </a:cxn>
                <a:cxn ang="0">
                  <a:pos x="0" y="427"/>
                </a:cxn>
                <a:cxn ang="0">
                  <a:pos x="5" y="486"/>
                </a:cxn>
                <a:cxn ang="0">
                  <a:pos x="29" y="537"/>
                </a:cxn>
                <a:cxn ang="0">
                  <a:pos x="37" y="529"/>
                </a:cxn>
                <a:cxn ang="0">
                  <a:pos x="59" y="504"/>
                </a:cxn>
                <a:cxn ang="0">
                  <a:pos x="91" y="466"/>
                </a:cxn>
                <a:cxn ang="0">
                  <a:pos x="129" y="420"/>
                </a:cxn>
                <a:cxn ang="0">
                  <a:pos x="168" y="368"/>
                </a:cxn>
                <a:cxn ang="0">
                  <a:pos x="205" y="314"/>
                </a:cxn>
                <a:cxn ang="0">
                  <a:pos x="236" y="263"/>
                </a:cxn>
                <a:cxn ang="0">
                  <a:pos x="256" y="216"/>
                </a:cxn>
                <a:cxn ang="0">
                  <a:pos x="255" y="214"/>
                </a:cxn>
                <a:cxn ang="0">
                  <a:pos x="254" y="206"/>
                </a:cxn>
                <a:cxn ang="0">
                  <a:pos x="251" y="192"/>
                </a:cxn>
                <a:cxn ang="0">
                  <a:pos x="247" y="171"/>
                </a:cxn>
                <a:cxn ang="0">
                  <a:pos x="241" y="142"/>
                </a:cxn>
                <a:cxn ang="0">
                  <a:pos x="231" y="104"/>
                </a:cxn>
                <a:cxn ang="0">
                  <a:pos x="219" y="58"/>
                </a:cxn>
                <a:cxn ang="0">
                  <a:pos x="203" y="0"/>
                </a:cxn>
                <a:cxn ang="0">
                  <a:pos x="203" y="0"/>
                </a:cxn>
              </a:cxnLst>
              <a:rect l="0" t="0" r="r" b="b"/>
              <a:pathLst>
                <a:path w="256" h="537">
                  <a:moveTo>
                    <a:pt x="203" y="0"/>
                  </a:moveTo>
                  <a:lnTo>
                    <a:pt x="198" y="6"/>
                  </a:lnTo>
                  <a:lnTo>
                    <a:pt x="189" y="19"/>
                  </a:lnTo>
                  <a:lnTo>
                    <a:pt x="175" y="38"/>
                  </a:lnTo>
                  <a:lnTo>
                    <a:pt x="158" y="63"/>
                  </a:lnTo>
                  <a:lnTo>
                    <a:pt x="139" y="91"/>
                  </a:lnTo>
                  <a:lnTo>
                    <a:pt x="121" y="120"/>
                  </a:lnTo>
                  <a:lnTo>
                    <a:pt x="105" y="150"/>
                  </a:lnTo>
                  <a:lnTo>
                    <a:pt x="92" y="177"/>
                  </a:lnTo>
                  <a:lnTo>
                    <a:pt x="85" y="187"/>
                  </a:lnTo>
                  <a:lnTo>
                    <a:pt x="69" y="216"/>
                  </a:lnTo>
                  <a:lnTo>
                    <a:pt x="48" y="257"/>
                  </a:lnTo>
                  <a:lnTo>
                    <a:pt x="27" y="309"/>
                  </a:lnTo>
                  <a:lnTo>
                    <a:pt x="9" y="367"/>
                  </a:lnTo>
                  <a:lnTo>
                    <a:pt x="0" y="427"/>
                  </a:lnTo>
                  <a:lnTo>
                    <a:pt x="5" y="486"/>
                  </a:lnTo>
                  <a:lnTo>
                    <a:pt x="29" y="537"/>
                  </a:lnTo>
                  <a:lnTo>
                    <a:pt x="37" y="529"/>
                  </a:lnTo>
                  <a:lnTo>
                    <a:pt x="59" y="504"/>
                  </a:lnTo>
                  <a:lnTo>
                    <a:pt x="91" y="466"/>
                  </a:lnTo>
                  <a:lnTo>
                    <a:pt x="129" y="420"/>
                  </a:lnTo>
                  <a:lnTo>
                    <a:pt x="168" y="368"/>
                  </a:lnTo>
                  <a:lnTo>
                    <a:pt x="205" y="314"/>
                  </a:lnTo>
                  <a:lnTo>
                    <a:pt x="236" y="263"/>
                  </a:lnTo>
                  <a:lnTo>
                    <a:pt x="256" y="216"/>
                  </a:lnTo>
                  <a:lnTo>
                    <a:pt x="255" y="214"/>
                  </a:lnTo>
                  <a:lnTo>
                    <a:pt x="254" y="206"/>
                  </a:lnTo>
                  <a:lnTo>
                    <a:pt x="251" y="192"/>
                  </a:lnTo>
                  <a:lnTo>
                    <a:pt x="247" y="171"/>
                  </a:lnTo>
                  <a:lnTo>
                    <a:pt x="241" y="142"/>
                  </a:lnTo>
                  <a:lnTo>
                    <a:pt x="231" y="104"/>
                  </a:lnTo>
                  <a:lnTo>
                    <a:pt x="219" y="58"/>
                  </a:lnTo>
                  <a:lnTo>
                    <a:pt x="203" y="0"/>
                  </a:lnTo>
                  <a:lnTo>
                    <a:pt x="203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850"/>
            <p:cNvSpPr>
              <a:spLocks noChangeAspect="1"/>
            </p:cNvSpPr>
            <p:nvPr/>
          </p:nvSpPr>
          <p:spPr bwMode="auto">
            <a:xfrm>
              <a:off x="4175418" y="3250343"/>
              <a:ext cx="33647" cy="57205"/>
            </a:xfrm>
            <a:custGeom>
              <a:avLst/>
              <a:gdLst/>
              <a:ahLst/>
              <a:cxnLst>
                <a:cxn ang="0">
                  <a:pos x="134" y="115"/>
                </a:cxn>
                <a:cxn ang="0">
                  <a:pos x="124" y="129"/>
                </a:cxn>
                <a:cxn ang="0">
                  <a:pos x="108" y="150"/>
                </a:cxn>
                <a:cxn ang="0">
                  <a:pos x="91" y="175"/>
                </a:cxn>
                <a:cxn ang="0">
                  <a:pos x="83" y="188"/>
                </a:cxn>
                <a:cxn ang="0">
                  <a:pos x="77" y="195"/>
                </a:cxn>
                <a:cxn ang="0">
                  <a:pos x="68" y="209"/>
                </a:cxn>
                <a:cxn ang="0">
                  <a:pos x="54" y="226"/>
                </a:cxn>
                <a:cxn ang="0">
                  <a:pos x="34" y="249"/>
                </a:cxn>
                <a:cxn ang="0">
                  <a:pos x="19" y="274"/>
                </a:cxn>
                <a:cxn ang="0">
                  <a:pos x="9" y="294"/>
                </a:cxn>
                <a:cxn ang="0">
                  <a:pos x="5" y="305"/>
                </a:cxn>
                <a:cxn ang="0">
                  <a:pos x="4" y="309"/>
                </a:cxn>
                <a:cxn ang="0">
                  <a:pos x="0" y="319"/>
                </a:cxn>
                <a:cxn ang="0">
                  <a:pos x="2" y="331"/>
                </a:cxn>
                <a:cxn ang="0">
                  <a:pos x="18" y="332"/>
                </a:cxn>
                <a:cxn ang="0">
                  <a:pos x="36" y="325"/>
                </a:cxn>
                <a:cxn ang="0">
                  <a:pos x="46" y="317"/>
                </a:cxn>
                <a:cxn ang="0">
                  <a:pos x="66" y="295"/>
                </a:cxn>
                <a:cxn ang="0">
                  <a:pos x="99" y="252"/>
                </a:cxn>
                <a:cxn ang="0">
                  <a:pos x="121" y="219"/>
                </a:cxn>
                <a:cxn ang="0">
                  <a:pos x="129" y="208"/>
                </a:cxn>
                <a:cxn ang="0">
                  <a:pos x="144" y="186"/>
                </a:cxn>
                <a:cxn ang="0">
                  <a:pos x="162" y="156"/>
                </a:cxn>
                <a:cxn ang="0">
                  <a:pos x="171" y="137"/>
                </a:cxn>
                <a:cxn ang="0">
                  <a:pos x="179" y="125"/>
                </a:cxn>
                <a:cxn ang="0">
                  <a:pos x="192" y="102"/>
                </a:cxn>
                <a:cxn ang="0">
                  <a:pos x="210" y="73"/>
                </a:cxn>
                <a:cxn ang="0">
                  <a:pos x="222" y="51"/>
                </a:cxn>
                <a:cxn ang="0">
                  <a:pos x="228" y="24"/>
                </a:cxn>
                <a:cxn ang="0">
                  <a:pos x="228" y="0"/>
                </a:cxn>
                <a:cxn ang="0">
                  <a:pos x="212" y="12"/>
                </a:cxn>
                <a:cxn ang="0">
                  <a:pos x="191" y="43"/>
                </a:cxn>
                <a:cxn ang="0">
                  <a:pos x="180" y="55"/>
                </a:cxn>
                <a:cxn ang="0">
                  <a:pos x="164" y="77"/>
                </a:cxn>
                <a:cxn ang="0">
                  <a:pos x="145" y="102"/>
                </a:cxn>
              </a:cxnLst>
              <a:rect l="0" t="0" r="r" b="b"/>
              <a:pathLst>
                <a:path w="229" h="333">
                  <a:moveTo>
                    <a:pt x="137" y="113"/>
                  </a:moveTo>
                  <a:lnTo>
                    <a:pt x="134" y="115"/>
                  </a:lnTo>
                  <a:lnTo>
                    <a:pt x="130" y="121"/>
                  </a:lnTo>
                  <a:lnTo>
                    <a:pt x="124" y="129"/>
                  </a:lnTo>
                  <a:lnTo>
                    <a:pt x="116" y="138"/>
                  </a:lnTo>
                  <a:lnTo>
                    <a:pt x="108" y="150"/>
                  </a:lnTo>
                  <a:lnTo>
                    <a:pt x="99" y="163"/>
                  </a:lnTo>
                  <a:lnTo>
                    <a:pt x="91" y="175"/>
                  </a:lnTo>
                  <a:lnTo>
                    <a:pt x="84" y="187"/>
                  </a:lnTo>
                  <a:lnTo>
                    <a:pt x="83" y="188"/>
                  </a:lnTo>
                  <a:lnTo>
                    <a:pt x="80" y="191"/>
                  </a:lnTo>
                  <a:lnTo>
                    <a:pt x="77" y="195"/>
                  </a:lnTo>
                  <a:lnTo>
                    <a:pt x="73" y="201"/>
                  </a:lnTo>
                  <a:lnTo>
                    <a:pt x="68" y="209"/>
                  </a:lnTo>
                  <a:lnTo>
                    <a:pt x="61" y="217"/>
                  </a:lnTo>
                  <a:lnTo>
                    <a:pt x="54" y="226"/>
                  </a:lnTo>
                  <a:lnTo>
                    <a:pt x="46" y="235"/>
                  </a:lnTo>
                  <a:lnTo>
                    <a:pt x="34" y="249"/>
                  </a:lnTo>
                  <a:lnTo>
                    <a:pt x="26" y="263"/>
                  </a:lnTo>
                  <a:lnTo>
                    <a:pt x="19" y="274"/>
                  </a:lnTo>
                  <a:lnTo>
                    <a:pt x="13" y="285"/>
                  </a:lnTo>
                  <a:lnTo>
                    <a:pt x="9" y="294"/>
                  </a:lnTo>
                  <a:lnTo>
                    <a:pt x="7" y="301"/>
                  </a:lnTo>
                  <a:lnTo>
                    <a:pt x="5" y="305"/>
                  </a:lnTo>
                  <a:lnTo>
                    <a:pt x="5" y="307"/>
                  </a:lnTo>
                  <a:lnTo>
                    <a:pt x="4" y="309"/>
                  </a:lnTo>
                  <a:lnTo>
                    <a:pt x="2" y="314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2" y="331"/>
                  </a:lnTo>
                  <a:lnTo>
                    <a:pt x="8" y="333"/>
                  </a:lnTo>
                  <a:lnTo>
                    <a:pt x="18" y="332"/>
                  </a:lnTo>
                  <a:lnTo>
                    <a:pt x="35" y="325"/>
                  </a:lnTo>
                  <a:lnTo>
                    <a:pt x="36" y="325"/>
                  </a:lnTo>
                  <a:lnTo>
                    <a:pt x="40" y="323"/>
                  </a:lnTo>
                  <a:lnTo>
                    <a:pt x="46" y="317"/>
                  </a:lnTo>
                  <a:lnTo>
                    <a:pt x="55" y="308"/>
                  </a:lnTo>
                  <a:lnTo>
                    <a:pt x="66" y="295"/>
                  </a:lnTo>
                  <a:lnTo>
                    <a:pt x="81" y="277"/>
                  </a:lnTo>
                  <a:lnTo>
                    <a:pt x="99" y="252"/>
                  </a:lnTo>
                  <a:lnTo>
                    <a:pt x="119" y="220"/>
                  </a:lnTo>
                  <a:lnTo>
                    <a:pt x="121" y="219"/>
                  </a:lnTo>
                  <a:lnTo>
                    <a:pt x="124" y="214"/>
                  </a:lnTo>
                  <a:lnTo>
                    <a:pt x="129" y="208"/>
                  </a:lnTo>
                  <a:lnTo>
                    <a:pt x="137" y="197"/>
                  </a:lnTo>
                  <a:lnTo>
                    <a:pt x="144" y="186"/>
                  </a:lnTo>
                  <a:lnTo>
                    <a:pt x="153" y="171"/>
                  </a:lnTo>
                  <a:lnTo>
                    <a:pt x="162" y="156"/>
                  </a:lnTo>
                  <a:lnTo>
                    <a:pt x="171" y="138"/>
                  </a:lnTo>
                  <a:lnTo>
                    <a:pt x="171" y="137"/>
                  </a:lnTo>
                  <a:lnTo>
                    <a:pt x="175" y="133"/>
                  </a:lnTo>
                  <a:lnTo>
                    <a:pt x="179" y="125"/>
                  </a:lnTo>
                  <a:lnTo>
                    <a:pt x="185" y="114"/>
                  </a:lnTo>
                  <a:lnTo>
                    <a:pt x="192" y="102"/>
                  </a:lnTo>
                  <a:lnTo>
                    <a:pt x="201" y="88"/>
                  </a:lnTo>
                  <a:lnTo>
                    <a:pt x="210" y="73"/>
                  </a:lnTo>
                  <a:lnTo>
                    <a:pt x="221" y="55"/>
                  </a:lnTo>
                  <a:lnTo>
                    <a:pt x="222" y="51"/>
                  </a:lnTo>
                  <a:lnTo>
                    <a:pt x="224" y="39"/>
                  </a:lnTo>
                  <a:lnTo>
                    <a:pt x="228" y="24"/>
                  </a:lnTo>
                  <a:lnTo>
                    <a:pt x="229" y="9"/>
                  </a:lnTo>
                  <a:lnTo>
                    <a:pt x="228" y="0"/>
                  </a:lnTo>
                  <a:lnTo>
                    <a:pt x="223" y="0"/>
                  </a:lnTo>
                  <a:lnTo>
                    <a:pt x="212" y="12"/>
                  </a:lnTo>
                  <a:lnTo>
                    <a:pt x="193" y="40"/>
                  </a:lnTo>
                  <a:lnTo>
                    <a:pt x="191" y="43"/>
                  </a:lnTo>
                  <a:lnTo>
                    <a:pt x="187" y="49"/>
                  </a:lnTo>
                  <a:lnTo>
                    <a:pt x="180" y="55"/>
                  </a:lnTo>
                  <a:lnTo>
                    <a:pt x="174" y="66"/>
                  </a:lnTo>
                  <a:lnTo>
                    <a:pt x="164" y="77"/>
                  </a:lnTo>
                  <a:lnTo>
                    <a:pt x="155" y="89"/>
                  </a:lnTo>
                  <a:lnTo>
                    <a:pt x="145" y="102"/>
                  </a:lnTo>
                  <a:lnTo>
                    <a:pt x="137" y="11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851"/>
            <p:cNvSpPr>
              <a:spLocks noChangeAspect="1"/>
            </p:cNvSpPr>
            <p:nvPr/>
          </p:nvSpPr>
          <p:spPr bwMode="auto">
            <a:xfrm>
              <a:off x="4175418" y="3250343"/>
              <a:ext cx="33647" cy="57205"/>
            </a:xfrm>
            <a:custGeom>
              <a:avLst/>
              <a:gdLst/>
              <a:ahLst/>
              <a:cxnLst>
                <a:cxn ang="0">
                  <a:pos x="134" y="115"/>
                </a:cxn>
                <a:cxn ang="0">
                  <a:pos x="124" y="129"/>
                </a:cxn>
                <a:cxn ang="0">
                  <a:pos x="108" y="150"/>
                </a:cxn>
                <a:cxn ang="0">
                  <a:pos x="91" y="175"/>
                </a:cxn>
                <a:cxn ang="0">
                  <a:pos x="83" y="188"/>
                </a:cxn>
                <a:cxn ang="0">
                  <a:pos x="77" y="195"/>
                </a:cxn>
                <a:cxn ang="0">
                  <a:pos x="68" y="209"/>
                </a:cxn>
                <a:cxn ang="0">
                  <a:pos x="54" y="226"/>
                </a:cxn>
                <a:cxn ang="0">
                  <a:pos x="34" y="249"/>
                </a:cxn>
                <a:cxn ang="0">
                  <a:pos x="19" y="274"/>
                </a:cxn>
                <a:cxn ang="0">
                  <a:pos x="9" y="294"/>
                </a:cxn>
                <a:cxn ang="0">
                  <a:pos x="5" y="305"/>
                </a:cxn>
                <a:cxn ang="0">
                  <a:pos x="4" y="309"/>
                </a:cxn>
                <a:cxn ang="0">
                  <a:pos x="0" y="319"/>
                </a:cxn>
                <a:cxn ang="0">
                  <a:pos x="2" y="331"/>
                </a:cxn>
                <a:cxn ang="0">
                  <a:pos x="18" y="332"/>
                </a:cxn>
                <a:cxn ang="0">
                  <a:pos x="36" y="325"/>
                </a:cxn>
                <a:cxn ang="0">
                  <a:pos x="46" y="317"/>
                </a:cxn>
                <a:cxn ang="0">
                  <a:pos x="66" y="295"/>
                </a:cxn>
                <a:cxn ang="0">
                  <a:pos x="99" y="252"/>
                </a:cxn>
                <a:cxn ang="0">
                  <a:pos x="121" y="219"/>
                </a:cxn>
                <a:cxn ang="0">
                  <a:pos x="129" y="208"/>
                </a:cxn>
                <a:cxn ang="0">
                  <a:pos x="144" y="186"/>
                </a:cxn>
                <a:cxn ang="0">
                  <a:pos x="162" y="156"/>
                </a:cxn>
                <a:cxn ang="0">
                  <a:pos x="171" y="137"/>
                </a:cxn>
                <a:cxn ang="0">
                  <a:pos x="179" y="125"/>
                </a:cxn>
                <a:cxn ang="0">
                  <a:pos x="192" y="102"/>
                </a:cxn>
                <a:cxn ang="0">
                  <a:pos x="210" y="73"/>
                </a:cxn>
                <a:cxn ang="0">
                  <a:pos x="222" y="51"/>
                </a:cxn>
                <a:cxn ang="0">
                  <a:pos x="228" y="24"/>
                </a:cxn>
                <a:cxn ang="0">
                  <a:pos x="228" y="0"/>
                </a:cxn>
                <a:cxn ang="0">
                  <a:pos x="212" y="12"/>
                </a:cxn>
                <a:cxn ang="0">
                  <a:pos x="191" y="43"/>
                </a:cxn>
                <a:cxn ang="0">
                  <a:pos x="180" y="55"/>
                </a:cxn>
                <a:cxn ang="0">
                  <a:pos x="164" y="77"/>
                </a:cxn>
                <a:cxn ang="0">
                  <a:pos x="145" y="102"/>
                </a:cxn>
                <a:cxn ang="0">
                  <a:pos x="137" y="113"/>
                </a:cxn>
              </a:cxnLst>
              <a:rect l="0" t="0" r="r" b="b"/>
              <a:pathLst>
                <a:path w="229" h="333">
                  <a:moveTo>
                    <a:pt x="137" y="113"/>
                  </a:moveTo>
                  <a:lnTo>
                    <a:pt x="134" y="115"/>
                  </a:lnTo>
                  <a:lnTo>
                    <a:pt x="130" y="121"/>
                  </a:lnTo>
                  <a:lnTo>
                    <a:pt x="124" y="129"/>
                  </a:lnTo>
                  <a:lnTo>
                    <a:pt x="116" y="138"/>
                  </a:lnTo>
                  <a:lnTo>
                    <a:pt x="108" y="150"/>
                  </a:lnTo>
                  <a:lnTo>
                    <a:pt x="99" y="163"/>
                  </a:lnTo>
                  <a:lnTo>
                    <a:pt x="91" y="175"/>
                  </a:lnTo>
                  <a:lnTo>
                    <a:pt x="84" y="187"/>
                  </a:lnTo>
                  <a:lnTo>
                    <a:pt x="83" y="188"/>
                  </a:lnTo>
                  <a:lnTo>
                    <a:pt x="80" y="191"/>
                  </a:lnTo>
                  <a:lnTo>
                    <a:pt x="77" y="195"/>
                  </a:lnTo>
                  <a:lnTo>
                    <a:pt x="73" y="201"/>
                  </a:lnTo>
                  <a:lnTo>
                    <a:pt x="68" y="209"/>
                  </a:lnTo>
                  <a:lnTo>
                    <a:pt x="61" y="217"/>
                  </a:lnTo>
                  <a:lnTo>
                    <a:pt x="54" y="226"/>
                  </a:lnTo>
                  <a:lnTo>
                    <a:pt x="46" y="235"/>
                  </a:lnTo>
                  <a:lnTo>
                    <a:pt x="34" y="249"/>
                  </a:lnTo>
                  <a:lnTo>
                    <a:pt x="26" y="263"/>
                  </a:lnTo>
                  <a:lnTo>
                    <a:pt x="19" y="274"/>
                  </a:lnTo>
                  <a:lnTo>
                    <a:pt x="13" y="285"/>
                  </a:lnTo>
                  <a:lnTo>
                    <a:pt x="9" y="294"/>
                  </a:lnTo>
                  <a:lnTo>
                    <a:pt x="7" y="301"/>
                  </a:lnTo>
                  <a:lnTo>
                    <a:pt x="5" y="305"/>
                  </a:lnTo>
                  <a:lnTo>
                    <a:pt x="5" y="307"/>
                  </a:lnTo>
                  <a:lnTo>
                    <a:pt x="4" y="309"/>
                  </a:lnTo>
                  <a:lnTo>
                    <a:pt x="2" y="314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2" y="331"/>
                  </a:lnTo>
                  <a:lnTo>
                    <a:pt x="8" y="333"/>
                  </a:lnTo>
                  <a:lnTo>
                    <a:pt x="18" y="332"/>
                  </a:lnTo>
                  <a:lnTo>
                    <a:pt x="35" y="325"/>
                  </a:lnTo>
                  <a:lnTo>
                    <a:pt x="36" y="325"/>
                  </a:lnTo>
                  <a:lnTo>
                    <a:pt x="40" y="323"/>
                  </a:lnTo>
                  <a:lnTo>
                    <a:pt x="46" y="317"/>
                  </a:lnTo>
                  <a:lnTo>
                    <a:pt x="55" y="308"/>
                  </a:lnTo>
                  <a:lnTo>
                    <a:pt x="66" y="295"/>
                  </a:lnTo>
                  <a:lnTo>
                    <a:pt x="81" y="277"/>
                  </a:lnTo>
                  <a:lnTo>
                    <a:pt x="99" y="252"/>
                  </a:lnTo>
                  <a:lnTo>
                    <a:pt x="119" y="220"/>
                  </a:lnTo>
                  <a:lnTo>
                    <a:pt x="121" y="219"/>
                  </a:lnTo>
                  <a:lnTo>
                    <a:pt x="124" y="214"/>
                  </a:lnTo>
                  <a:lnTo>
                    <a:pt x="129" y="208"/>
                  </a:lnTo>
                  <a:lnTo>
                    <a:pt x="137" y="197"/>
                  </a:lnTo>
                  <a:lnTo>
                    <a:pt x="144" y="186"/>
                  </a:lnTo>
                  <a:lnTo>
                    <a:pt x="153" y="171"/>
                  </a:lnTo>
                  <a:lnTo>
                    <a:pt x="162" y="156"/>
                  </a:lnTo>
                  <a:lnTo>
                    <a:pt x="171" y="138"/>
                  </a:lnTo>
                  <a:lnTo>
                    <a:pt x="171" y="137"/>
                  </a:lnTo>
                  <a:lnTo>
                    <a:pt x="175" y="133"/>
                  </a:lnTo>
                  <a:lnTo>
                    <a:pt x="179" y="125"/>
                  </a:lnTo>
                  <a:lnTo>
                    <a:pt x="185" y="114"/>
                  </a:lnTo>
                  <a:lnTo>
                    <a:pt x="192" y="102"/>
                  </a:lnTo>
                  <a:lnTo>
                    <a:pt x="201" y="88"/>
                  </a:lnTo>
                  <a:lnTo>
                    <a:pt x="210" y="73"/>
                  </a:lnTo>
                  <a:lnTo>
                    <a:pt x="221" y="55"/>
                  </a:lnTo>
                  <a:lnTo>
                    <a:pt x="222" y="51"/>
                  </a:lnTo>
                  <a:lnTo>
                    <a:pt x="224" y="39"/>
                  </a:lnTo>
                  <a:lnTo>
                    <a:pt x="228" y="24"/>
                  </a:lnTo>
                  <a:lnTo>
                    <a:pt x="229" y="9"/>
                  </a:lnTo>
                  <a:lnTo>
                    <a:pt x="228" y="0"/>
                  </a:lnTo>
                  <a:lnTo>
                    <a:pt x="223" y="0"/>
                  </a:lnTo>
                  <a:lnTo>
                    <a:pt x="212" y="12"/>
                  </a:lnTo>
                  <a:lnTo>
                    <a:pt x="193" y="40"/>
                  </a:lnTo>
                  <a:lnTo>
                    <a:pt x="191" y="43"/>
                  </a:lnTo>
                  <a:lnTo>
                    <a:pt x="187" y="49"/>
                  </a:lnTo>
                  <a:lnTo>
                    <a:pt x="180" y="55"/>
                  </a:lnTo>
                  <a:lnTo>
                    <a:pt x="174" y="66"/>
                  </a:lnTo>
                  <a:lnTo>
                    <a:pt x="164" y="77"/>
                  </a:lnTo>
                  <a:lnTo>
                    <a:pt x="155" y="89"/>
                  </a:lnTo>
                  <a:lnTo>
                    <a:pt x="145" y="102"/>
                  </a:lnTo>
                  <a:lnTo>
                    <a:pt x="137" y="113"/>
                  </a:lnTo>
                  <a:lnTo>
                    <a:pt x="137" y="11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852"/>
            <p:cNvSpPr>
              <a:spLocks noChangeAspect="1"/>
            </p:cNvSpPr>
            <p:nvPr/>
          </p:nvSpPr>
          <p:spPr bwMode="auto">
            <a:xfrm>
              <a:off x="4157119" y="3217116"/>
              <a:ext cx="36008" cy="89405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189" y="5"/>
                </a:cxn>
                <a:cxn ang="0">
                  <a:pos x="180" y="18"/>
                </a:cxn>
                <a:cxn ang="0">
                  <a:pos x="165" y="38"/>
                </a:cxn>
                <a:cxn ang="0">
                  <a:pos x="148" y="62"/>
                </a:cxn>
                <a:cxn ang="0">
                  <a:pos x="129" y="91"/>
                </a:cxn>
                <a:cxn ang="0">
                  <a:pos x="111" y="119"/>
                </a:cxn>
                <a:cxn ang="0">
                  <a:pos x="95" y="149"/>
                </a:cxn>
                <a:cxn ang="0">
                  <a:pos x="82" y="176"/>
                </a:cxn>
                <a:cxn ang="0">
                  <a:pos x="75" y="186"/>
                </a:cxn>
                <a:cxn ang="0">
                  <a:pos x="61" y="212"/>
                </a:cxn>
                <a:cxn ang="0">
                  <a:pos x="42" y="251"/>
                </a:cxn>
                <a:cxn ang="0">
                  <a:pos x="22" y="300"/>
                </a:cxn>
                <a:cxn ang="0">
                  <a:pos x="7" y="354"/>
                </a:cxn>
                <a:cxn ang="0">
                  <a:pos x="0" y="412"/>
                </a:cxn>
                <a:cxn ang="0">
                  <a:pos x="6" y="469"/>
                </a:cxn>
                <a:cxn ang="0">
                  <a:pos x="30" y="520"/>
                </a:cxn>
                <a:cxn ang="0">
                  <a:pos x="37" y="512"/>
                </a:cxn>
                <a:cxn ang="0">
                  <a:pos x="59" y="489"/>
                </a:cxn>
                <a:cxn ang="0">
                  <a:pos x="89" y="455"/>
                </a:cxn>
                <a:cxn ang="0">
                  <a:pos x="125" y="411"/>
                </a:cxn>
                <a:cxn ang="0">
                  <a:pos x="161" y="363"/>
                </a:cxn>
                <a:cxn ang="0">
                  <a:pos x="197" y="312"/>
                </a:cxn>
                <a:cxn ang="0">
                  <a:pos x="226" y="262"/>
                </a:cxn>
                <a:cxn ang="0">
                  <a:pos x="246" y="216"/>
                </a:cxn>
                <a:cxn ang="0">
                  <a:pos x="244" y="214"/>
                </a:cxn>
                <a:cxn ang="0">
                  <a:pos x="243" y="206"/>
                </a:cxn>
                <a:cxn ang="0">
                  <a:pos x="241" y="192"/>
                </a:cxn>
                <a:cxn ang="0">
                  <a:pos x="236" y="170"/>
                </a:cxn>
                <a:cxn ang="0">
                  <a:pos x="231" y="141"/>
                </a:cxn>
                <a:cxn ang="0">
                  <a:pos x="221" y="104"/>
                </a:cxn>
                <a:cxn ang="0">
                  <a:pos x="209" y="57"/>
                </a:cxn>
                <a:cxn ang="0">
                  <a:pos x="194" y="0"/>
                </a:cxn>
              </a:cxnLst>
              <a:rect l="0" t="0" r="r" b="b"/>
              <a:pathLst>
                <a:path w="246" h="520">
                  <a:moveTo>
                    <a:pt x="194" y="0"/>
                  </a:moveTo>
                  <a:lnTo>
                    <a:pt x="189" y="5"/>
                  </a:lnTo>
                  <a:lnTo>
                    <a:pt x="180" y="18"/>
                  </a:lnTo>
                  <a:lnTo>
                    <a:pt x="165" y="38"/>
                  </a:lnTo>
                  <a:lnTo>
                    <a:pt x="148" y="62"/>
                  </a:lnTo>
                  <a:lnTo>
                    <a:pt x="129" y="91"/>
                  </a:lnTo>
                  <a:lnTo>
                    <a:pt x="111" y="119"/>
                  </a:lnTo>
                  <a:lnTo>
                    <a:pt x="95" y="149"/>
                  </a:lnTo>
                  <a:lnTo>
                    <a:pt x="82" y="176"/>
                  </a:lnTo>
                  <a:lnTo>
                    <a:pt x="75" y="186"/>
                  </a:lnTo>
                  <a:lnTo>
                    <a:pt x="61" y="212"/>
                  </a:lnTo>
                  <a:lnTo>
                    <a:pt x="42" y="251"/>
                  </a:lnTo>
                  <a:lnTo>
                    <a:pt x="22" y="300"/>
                  </a:lnTo>
                  <a:lnTo>
                    <a:pt x="7" y="354"/>
                  </a:lnTo>
                  <a:lnTo>
                    <a:pt x="0" y="412"/>
                  </a:lnTo>
                  <a:lnTo>
                    <a:pt x="6" y="469"/>
                  </a:lnTo>
                  <a:lnTo>
                    <a:pt x="30" y="520"/>
                  </a:lnTo>
                  <a:lnTo>
                    <a:pt x="37" y="512"/>
                  </a:lnTo>
                  <a:lnTo>
                    <a:pt x="59" y="489"/>
                  </a:lnTo>
                  <a:lnTo>
                    <a:pt x="89" y="455"/>
                  </a:lnTo>
                  <a:lnTo>
                    <a:pt x="125" y="411"/>
                  </a:lnTo>
                  <a:lnTo>
                    <a:pt x="161" y="363"/>
                  </a:lnTo>
                  <a:lnTo>
                    <a:pt x="197" y="312"/>
                  </a:lnTo>
                  <a:lnTo>
                    <a:pt x="226" y="262"/>
                  </a:lnTo>
                  <a:lnTo>
                    <a:pt x="246" y="216"/>
                  </a:lnTo>
                  <a:lnTo>
                    <a:pt x="244" y="214"/>
                  </a:lnTo>
                  <a:lnTo>
                    <a:pt x="243" y="206"/>
                  </a:lnTo>
                  <a:lnTo>
                    <a:pt x="241" y="192"/>
                  </a:lnTo>
                  <a:lnTo>
                    <a:pt x="236" y="170"/>
                  </a:lnTo>
                  <a:lnTo>
                    <a:pt x="231" y="141"/>
                  </a:lnTo>
                  <a:lnTo>
                    <a:pt x="221" y="104"/>
                  </a:lnTo>
                  <a:lnTo>
                    <a:pt x="209" y="57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853"/>
            <p:cNvSpPr>
              <a:spLocks noChangeAspect="1"/>
            </p:cNvSpPr>
            <p:nvPr/>
          </p:nvSpPr>
          <p:spPr bwMode="auto">
            <a:xfrm>
              <a:off x="4157119" y="3217116"/>
              <a:ext cx="36008" cy="89405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189" y="5"/>
                </a:cxn>
                <a:cxn ang="0">
                  <a:pos x="180" y="18"/>
                </a:cxn>
                <a:cxn ang="0">
                  <a:pos x="165" y="38"/>
                </a:cxn>
                <a:cxn ang="0">
                  <a:pos x="148" y="62"/>
                </a:cxn>
                <a:cxn ang="0">
                  <a:pos x="129" y="91"/>
                </a:cxn>
                <a:cxn ang="0">
                  <a:pos x="111" y="119"/>
                </a:cxn>
                <a:cxn ang="0">
                  <a:pos x="95" y="149"/>
                </a:cxn>
                <a:cxn ang="0">
                  <a:pos x="82" y="176"/>
                </a:cxn>
                <a:cxn ang="0">
                  <a:pos x="75" y="186"/>
                </a:cxn>
                <a:cxn ang="0">
                  <a:pos x="61" y="212"/>
                </a:cxn>
                <a:cxn ang="0">
                  <a:pos x="42" y="251"/>
                </a:cxn>
                <a:cxn ang="0">
                  <a:pos x="22" y="300"/>
                </a:cxn>
                <a:cxn ang="0">
                  <a:pos x="7" y="354"/>
                </a:cxn>
                <a:cxn ang="0">
                  <a:pos x="0" y="412"/>
                </a:cxn>
                <a:cxn ang="0">
                  <a:pos x="6" y="469"/>
                </a:cxn>
                <a:cxn ang="0">
                  <a:pos x="30" y="520"/>
                </a:cxn>
                <a:cxn ang="0">
                  <a:pos x="37" y="512"/>
                </a:cxn>
                <a:cxn ang="0">
                  <a:pos x="59" y="489"/>
                </a:cxn>
                <a:cxn ang="0">
                  <a:pos x="89" y="455"/>
                </a:cxn>
                <a:cxn ang="0">
                  <a:pos x="125" y="411"/>
                </a:cxn>
                <a:cxn ang="0">
                  <a:pos x="161" y="363"/>
                </a:cxn>
                <a:cxn ang="0">
                  <a:pos x="197" y="312"/>
                </a:cxn>
                <a:cxn ang="0">
                  <a:pos x="226" y="262"/>
                </a:cxn>
                <a:cxn ang="0">
                  <a:pos x="246" y="216"/>
                </a:cxn>
                <a:cxn ang="0">
                  <a:pos x="244" y="214"/>
                </a:cxn>
                <a:cxn ang="0">
                  <a:pos x="243" y="206"/>
                </a:cxn>
                <a:cxn ang="0">
                  <a:pos x="241" y="192"/>
                </a:cxn>
                <a:cxn ang="0">
                  <a:pos x="236" y="170"/>
                </a:cxn>
                <a:cxn ang="0">
                  <a:pos x="231" y="141"/>
                </a:cxn>
                <a:cxn ang="0">
                  <a:pos x="221" y="104"/>
                </a:cxn>
                <a:cxn ang="0">
                  <a:pos x="209" y="57"/>
                </a:cxn>
                <a:cxn ang="0">
                  <a:pos x="194" y="0"/>
                </a:cxn>
                <a:cxn ang="0">
                  <a:pos x="194" y="0"/>
                </a:cxn>
              </a:cxnLst>
              <a:rect l="0" t="0" r="r" b="b"/>
              <a:pathLst>
                <a:path w="246" h="520">
                  <a:moveTo>
                    <a:pt x="194" y="0"/>
                  </a:moveTo>
                  <a:lnTo>
                    <a:pt x="189" y="5"/>
                  </a:lnTo>
                  <a:lnTo>
                    <a:pt x="180" y="18"/>
                  </a:lnTo>
                  <a:lnTo>
                    <a:pt x="165" y="38"/>
                  </a:lnTo>
                  <a:lnTo>
                    <a:pt x="148" y="62"/>
                  </a:lnTo>
                  <a:lnTo>
                    <a:pt x="129" y="91"/>
                  </a:lnTo>
                  <a:lnTo>
                    <a:pt x="111" y="119"/>
                  </a:lnTo>
                  <a:lnTo>
                    <a:pt x="95" y="149"/>
                  </a:lnTo>
                  <a:lnTo>
                    <a:pt x="82" y="176"/>
                  </a:lnTo>
                  <a:lnTo>
                    <a:pt x="75" y="186"/>
                  </a:lnTo>
                  <a:lnTo>
                    <a:pt x="61" y="212"/>
                  </a:lnTo>
                  <a:lnTo>
                    <a:pt x="42" y="251"/>
                  </a:lnTo>
                  <a:lnTo>
                    <a:pt x="22" y="300"/>
                  </a:lnTo>
                  <a:lnTo>
                    <a:pt x="7" y="354"/>
                  </a:lnTo>
                  <a:lnTo>
                    <a:pt x="0" y="412"/>
                  </a:lnTo>
                  <a:lnTo>
                    <a:pt x="6" y="469"/>
                  </a:lnTo>
                  <a:lnTo>
                    <a:pt x="30" y="520"/>
                  </a:lnTo>
                  <a:lnTo>
                    <a:pt x="37" y="512"/>
                  </a:lnTo>
                  <a:lnTo>
                    <a:pt x="59" y="489"/>
                  </a:lnTo>
                  <a:lnTo>
                    <a:pt x="89" y="455"/>
                  </a:lnTo>
                  <a:lnTo>
                    <a:pt x="125" y="411"/>
                  </a:lnTo>
                  <a:lnTo>
                    <a:pt x="161" y="363"/>
                  </a:lnTo>
                  <a:lnTo>
                    <a:pt x="197" y="312"/>
                  </a:lnTo>
                  <a:lnTo>
                    <a:pt x="226" y="262"/>
                  </a:lnTo>
                  <a:lnTo>
                    <a:pt x="246" y="216"/>
                  </a:lnTo>
                  <a:lnTo>
                    <a:pt x="244" y="214"/>
                  </a:lnTo>
                  <a:lnTo>
                    <a:pt x="243" y="206"/>
                  </a:lnTo>
                  <a:lnTo>
                    <a:pt x="241" y="192"/>
                  </a:lnTo>
                  <a:lnTo>
                    <a:pt x="236" y="170"/>
                  </a:lnTo>
                  <a:lnTo>
                    <a:pt x="231" y="141"/>
                  </a:lnTo>
                  <a:lnTo>
                    <a:pt x="221" y="104"/>
                  </a:lnTo>
                  <a:lnTo>
                    <a:pt x="209" y="57"/>
                  </a:lnTo>
                  <a:lnTo>
                    <a:pt x="194" y="0"/>
                  </a:lnTo>
                  <a:lnTo>
                    <a:pt x="19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 854"/>
            <p:cNvSpPr>
              <a:spLocks noChangeAspect="1"/>
            </p:cNvSpPr>
            <p:nvPr/>
          </p:nvSpPr>
          <p:spPr bwMode="auto">
            <a:xfrm>
              <a:off x="4160365" y="3248973"/>
              <a:ext cx="33647" cy="58233"/>
            </a:xfrm>
            <a:custGeom>
              <a:avLst/>
              <a:gdLst/>
              <a:ahLst/>
              <a:cxnLst>
                <a:cxn ang="0">
                  <a:pos x="133" y="116"/>
                </a:cxn>
                <a:cxn ang="0">
                  <a:pos x="122" y="130"/>
                </a:cxn>
                <a:cxn ang="0">
                  <a:pos x="105" y="152"/>
                </a:cxn>
                <a:cxn ang="0">
                  <a:pos x="88" y="178"/>
                </a:cxn>
                <a:cxn ang="0">
                  <a:pos x="81" y="190"/>
                </a:cxn>
                <a:cxn ang="0">
                  <a:pos x="75" y="198"/>
                </a:cxn>
                <a:cxn ang="0">
                  <a:pos x="66" y="212"/>
                </a:cxn>
                <a:cxn ang="0">
                  <a:pos x="52" y="231"/>
                </a:cxn>
                <a:cxn ang="0">
                  <a:pos x="32" y="255"/>
                </a:cxn>
                <a:cxn ang="0">
                  <a:pos x="17" y="279"/>
                </a:cxn>
                <a:cxn ang="0">
                  <a:pos x="7" y="297"/>
                </a:cxn>
                <a:cxn ang="0">
                  <a:pos x="4" y="307"/>
                </a:cxn>
                <a:cxn ang="0">
                  <a:pos x="3" y="310"/>
                </a:cxn>
                <a:cxn ang="0">
                  <a:pos x="0" y="323"/>
                </a:cxn>
                <a:cxn ang="0">
                  <a:pos x="3" y="337"/>
                </a:cxn>
                <a:cxn ang="0">
                  <a:pos x="21" y="340"/>
                </a:cxn>
                <a:cxn ang="0">
                  <a:pos x="39" y="333"/>
                </a:cxn>
                <a:cxn ang="0">
                  <a:pos x="50" y="325"/>
                </a:cxn>
                <a:cxn ang="0">
                  <a:pos x="72" y="303"/>
                </a:cxn>
                <a:cxn ang="0">
                  <a:pos x="104" y="260"/>
                </a:cxn>
                <a:cxn ang="0">
                  <a:pos x="126" y="228"/>
                </a:cxn>
                <a:cxn ang="0">
                  <a:pos x="134" y="219"/>
                </a:cxn>
                <a:cxn ang="0">
                  <a:pos x="148" y="201"/>
                </a:cxn>
                <a:cxn ang="0">
                  <a:pos x="164" y="175"/>
                </a:cxn>
                <a:cxn ang="0">
                  <a:pos x="173" y="156"/>
                </a:cxn>
                <a:cxn ang="0">
                  <a:pos x="180" y="138"/>
                </a:cxn>
                <a:cxn ang="0">
                  <a:pos x="193" y="108"/>
                </a:cxn>
                <a:cxn ang="0">
                  <a:pos x="210" y="74"/>
                </a:cxn>
                <a:cxn ang="0">
                  <a:pos x="221" y="52"/>
                </a:cxn>
                <a:cxn ang="0">
                  <a:pos x="227" y="24"/>
                </a:cxn>
                <a:cxn ang="0">
                  <a:pos x="227" y="0"/>
                </a:cxn>
                <a:cxn ang="0">
                  <a:pos x="210" y="12"/>
                </a:cxn>
                <a:cxn ang="0">
                  <a:pos x="189" y="43"/>
                </a:cxn>
                <a:cxn ang="0">
                  <a:pos x="179" y="57"/>
                </a:cxn>
                <a:cxn ang="0">
                  <a:pos x="163" y="77"/>
                </a:cxn>
                <a:cxn ang="0">
                  <a:pos x="143" y="103"/>
                </a:cxn>
              </a:cxnLst>
              <a:rect l="0" t="0" r="r" b="b"/>
              <a:pathLst>
                <a:path w="228" h="340">
                  <a:moveTo>
                    <a:pt x="135" y="114"/>
                  </a:moveTo>
                  <a:lnTo>
                    <a:pt x="133" y="116"/>
                  </a:lnTo>
                  <a:lnTo>
                    <a:pt x="128" y="122"/>
                  </a:lnTo>
                  <a:lnTo>
                    <a:pt x="122" y="130"/>
                  </a:lnTo>
                  <a:lnTo>
                    <a:pt x="114" y="140"/>
                  </a:lnTo>
                  <a:lnTo>
                    <a:pt x="105" y="152"/>
                  </a:lnTo>
                  <a:lnTo>
                    <a:pt x="97" y="165"/>
                  </a:lnTo>
                  <a:lnTo>
                    <a:pt x="88" y="178"/>
                  </a:lnTo>
                  <a:lnTo>
                    <a:pt x="82" y="189"/>
                  </a:lnTo>
                  <a:lnTo>
                    <a:pt x="81" y="190"/>
                  </a:lnTo>
                  <a:lnTo>
                    <a:pt x="79" y="194"/>
                  </a:lnTo>
                  <a:lnTo>
                    <a:pt x="75" y="198"/>
                  </a:lnTo>
                  <a:lnTo>
                    <a:pt x="72" y="204"/>
                  </a:lnTo>
                  <a:lnTo>
                    <a:pt x="66" y="212"/>
                  </a:lnTo>
                  <a:lnTo>
                    <a:pt x="59" y="220"/>
                  </a:lnTo>
                  <a:lnTo>
                    <a:pt x="52" y="231"/>
                  </a:lnTo>
                  <a:lnTo>
                    <a:pt x="44" y="240"/>
                  </a:lnTo>
                  <a:lnTo>
                    <a:pt x="32" y="255"/>
                  </a:lnTo>
                  <a:lnTo>
                    <a:pt x="24" y="267"/>
                  </a:lnTo>
                  <a:lnTo>
                    <a:pt x="17" y="279"/>
                  </a:lnTo>
                  <a:lnTo>
                    <a:pt x="12" y="288"/>
                  </a:lnTo>
                  <a:lnTo>
                    <a:pt x="7" y="297"/>
                  </a:lnTo>
                  <a:lnTo>
                    <a:pt x="5" y="303"/>
                  </a:lnTo>
                  <a:lnTo>
                    <a:pt x="4" y="307"/>
                  </a:lnTo>
                  <a:lnTo>
                    <a:pt x="4" y="308"/>
                  </a:lnTo>
                  <a:lnTo>
                    <a:pt x="3" y="310"/>
                  </a:lnTo>
                  <a:lnTo>
                    <a:pt x="1" y="316"/>
                  </a:lnTo>
                  <a:lnTo>
                    <a:pt x="0" y="323"/>
                  </a:lnTo>
                  <a:lnTo>
                    <a:pt x="0" y="331"/>
                  </a:lnTo>
                  <a:lnTo>
                    <a:pt x="3" y="337"/>
                  </a:lnTo>
                  <a:lnTo>
                    <a:pt x="9" y="340"/>
                  </a:lnTo>
                  <a:lnTo>
                    <a:pt x="21" y="340"/>
                  </a:lnTo>
                  <a:lnTo>
                    <a:pt x="38" y="333"/>
                  </a:lnTo>
                  <a:lnTo>
                    <a:pt x="39" y="333"/>
                  </a:lnTo>
                  <a:lnTo>
                    <a:pt x="43" y="331"/>
                  </a:lnTo>
                  <a:lnTo>
                    <a:pt x="50" y="325"/>
                  </a:lnTo>
                  <a:lnTo>
                    <a:pt x="59" y="316"/>
                  </a:lnTo>
                  <a:lnTo>
                    <a:pt x="72" y="303"/>
                  </a:lnTo>
                  <a:lnTo>
                    <a:pt x="87" y="285"/>
                  </a:lnTo>
                  <a:lnTo>
                    <a:pt x="104" y="260"/>
                  </a:lnTo>
                  <a:lnTo>
                    <a:pt x="125" y="228"/>
                  </a:lnTo>
                  <a:lnTo>
                    <a:pt x="126" y="228"/>
                  </a:lnTo>
                  <a:lnTo>
                    <a:pt x="128" y="225"/>
                  </a:lnTo>
                  <a:lnTo>
                    <a:pt x="134" y="219"/>
                  </a:lnTo>
                  <a:lnTo>
                    <a:pt x="140" y="211"/>
                  </a:lnTo>
                  <a:lnTo>
                    <a:pt x="148" y="201"/>
                  </a:lnTo>
                  <a:lnTo>
                    <a:pt x="156" y="189"/>
                  </a:lnTo>
                  <a:lnTo>
                    <a:pt x="164" y="175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5" y="149"/>
                  </a:lnTo>
                  <a:lnTo>
                    <a:pt x="180" y="138"/>
                  </a:lnTo>
                  <a:lnTo>
                    <a:pt x="186" y="125"/>
                  </a:lnTo>
                  <a:lnTo>
                    <a:pt x="193" y="108"/>
                  </a:lnTo>
                  <a:lnTo>
                    <a:pt x="201" y="91"/>
                  </a:lnTo>
                  <a:lnTo>
                    <a:pt x="210" y="74"/>
                  </a:lnTo>
                  <a:lnTo>
                    <a:pt x="220" y="57"/>
                  </a:lnTo>
                  <a:lnTo>
                    <a:pt x="221" y="52"/>
                  </a:lnTo>
                  <a:lnTo>
                    <a:pt x="224" y="40"/>
                  </a:lnTo>
                  <a:lnTo>
                    <a:pt x="227" y="24"/>
                  </a:lnTo>
                  <a:lnTo>
                    <a:pt x="228" y="1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0" y="12"/>
                  </a:lnTo>
                  <a:lnTo>
                    <a:pt x="191" y="40"/>
                  </a:lnTo>
                  <a:lnTo>
                    <a:pt x="189" y="43"/>
                  </a:lnTo>
                  <a:lnTo>
                    <a:pt x="186" y="48"/>
                  </a:lnTo>
                  <a:lnTo>
                    <a:pt x="179" y="57"/>
                  </a:lnTo>
                  <a:lnTo>
                    <a:pt x="172" y="66"/>
                  </a:lnTo>
                  <a:lnTo>
                    <a:pt x="163" y="77"/>
                  </a:lnTo>
                  <a:lnTo>
                    <a:pt x="153" y="90"/>
                  </a:lnTo>
                  <a:lnTo>
                    <a:pt x="143" y="103"/>
                  </a:lnTo>
                  <a:lnTo>
                    <a:pt x="135" y="114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 855"/>
            <p:cNvSpPr>
              <a:spLocks noChangeAspect="1"/>
            </p:cNvSpPr>
            <p:nvPr/>
          </p:nvSpPr>
          <p:spPr bwMode="auto">
            <a:xfrm>
              <a:off x="4160365" y="3248973"/>
              <a:ext cx="33647" cy="58233"/>
            </a:xfrm>
            <a:custGeom>
              <a:avLst/>
              <a:gdLst/>
              <a:ahLst/>
              <a:cxnLst>
                <a:cxn ang="0">
                  <a:pos x="133" y="116"/>
                </a:cxn>
                <a:cxn ang="0">
                  <a:pos x="122" y="130"/>
                </a:cxn>
                <a:cxn ang="0">
                  <a:pos x="105" y="152"/>
                </a:cxn>
                <a:cxn ang="0">
                  <a:pos x="88" y="178"/>
                </a:cxn>
                <a:cxn ang="0">
                  <a:pos x="81" y="190"/>
                </a:cxn>
                <a:cxn ang="0">
                  <a:pos x="75" y="198"/>
                </a:cxn>
                <a:cxn ang="0">
                  <a:pos x="66" y="212"/>
                </a:cxn>
                <a:cxn ang="0">
                  <a:pos x="52" y="231"/>
                </a:cxn>
                <a:cxn ang="0">
                  <a:pos x="32" y="255"/>
                </a:cxn>
                <a:cxn ang="0">
                  <a:pos x="17" y="279"/>
                </a:cxn>
                <a:cxn ang="0">
                  <a:pos x="7" y="297"/>
                </a:cxn>
                <a:cxn ang="0">
                  <a:pos x="4" y="307"/>
                </a:cxn>
                <a:cxn ang="0">
                  <a:pos x="3" y="310"/>
                </a:cxn>
                <a:cxn ang="0">
                  <a:pos x="0" y="323"/>
                </a:cxn>
                <a:cxn ang="0">
                  <a:pos x="3" y="337"/>
                </a:cxn>
                <a:cxn ang="0">
                  <a:pos x="21" y="340"/>
                </a:cxn>
                <a:cxn ang="0">
                  <a:pos x="39" y="333"/>
                </a:cxn>
                <a:cxn ang="0">
                  <a:pos x="50" y="325"/>
                </a:cxn>
                <a:cxn ang="0">
                  <a:pos x="72" y="303"/>
                </a:cxn>
                <a:cxn ang="0">
                  <a:pos x="104" y="260"/>
                </a:cxn>
                <a:cxn ang="0">
                  <a:pos x="126" y="228"/>
                </a:cxn>
                <a:cxn ang="0">
                  <a:pos x="134" y="219"/>
                </a:cxn>
                <a:cxn ang="0">
                  <a:pos x="148" y="201"/>
                </a:cxn>
                <a:cxn ang="0">
                  <a:pos x="164" y="175"/>
                </a:cxn>
                <a:cxn ang="0">
                  <a:pos x="173" y="156"/>
                </a:cxn>
                <a:cxn ang="0">
                  <a:pos x="180" y="138"/>
                </a:cxn>
                <a:cxn ang="0">
                  <a:pos x="193" y="108"/>
                </a:cxn>
                <a:cxn ang="0">
                  <a:pos x="210" y="74"/>
                </a:cxn>
                <a:cxn ang="0">
                  <a:pos x="221" y="52"/>
                </a:cxn>
                <a:cxn ang="0">
                  <a:pos x="227" y="24"/>
                </a:cxn>
                <a:cxn ang="0">
                  <a:pos x="227" y="0"/>
                </a:cxn>
                <a:cxn ang="0">
                  <a:pos x="210" y="12"/>
                </a:cxn>
                <a:cxn ang="0">
                  <a:pos x="189" y="43"/>
                </a:cxn>
                <a:cxn ang="0">
                  <a:pos x="179" y="57"/>
                </a:cxn>
                <a:cxn ang="0">
                  <a:pos x="163" y="77"/>
                </a:cxn>
                <a:cxn ang="0">
                  <a:pos x="143" y="103"/>
                </a:cxn>
                <a:cxn ang="0">
                  <a:pos x="135" y="114"/>
                </a:cxn>
              </a:cxnLst>
              <a:rect l="0" t="0" r="r" b="b"/>
              <a:pathLst>
                <a:path w="228" h="340">
                  <a:moveTo>
                    <a:pt x="135" y="114"/>
                  </a:moveTo>
                  <a:lnTo>
                    <a:pt x="133" y="116"/>
                  </a:lnTo>
                  <a:lnTo>
                    <a:pt x="128" y="122"/>
                  </a:lnTo>
                  <a:lnTo>
                    <a:pt x="122" y="130"/>
                  </a:lnTo>
                  <a:lnTo>
                    <a:pt x="114" y="140"/>
                  </a:lnTo>
                  <a:lnTo>
                    <a:pt x="105" y="152"/>
                  </a:lnTo>
                  <a:lnTo>
                    <a:pt x="97" y="165"/>
                  </a:lnTo>
                  <a:lnTo>
                    <a:pt x="88" y="178"/>
                  </a:lnTo>
                  <a:lnTo>
                    <a:pt x="82" y="189"/>
                  </a:lnTo>
                  <a:lnTo>
                    <a:pt x="81" y="190"/>
                  </a:lnTo>
                  <a:lnTo>
                    <a:pt x="79" y="194"/>
                  </a:lnTo>
                  <a:lnTo>
                    <a:pt x="75" y="198"/>
                  </a:lnTo>
                  <a:lnTo>
                    <a:pt x="72" y="204"/>
                  </a:lnTo>
                  <a:lnTo>
                    <a:pt x="66" y="212"/>
                  </a:lnTo>
                  <a:lnTo>
                    <a:pt x="59" y="220"/>
                  </a:lnTo>
                  <a:lnTo>
                    <a:pt x="52" y="231"/>
                  </a:lnTo>
                  <a:lnTo>
                    <a:pt x="44" y="240"/>
                  </a:lnTo>
                  <a:lnTo>
                    <a:pt x="32" y="255"/>
                  </a:lnTo>
                  <a:lnTo>
                    <a:pt x="24" y="267"/>
                  </a:lnTo>
                  <a:lnTo>
                    <a:pt x="17" y="279"/>
                  </a:lnTo>
                  <a:lnTo>
                    <a:pt x="12" y="288"/>
                  </a:lnTo>
                  <a:lnTo>
                    <a:pt x="7" y="297"/>
                  </a:lnTo>
                  <a:lnTo>
                    <a:pt x="5" y="303"/>
                  </a:lnTo>
                  <a:lnTo>
                    <a:pt x="4" y="307"/>
                  </a:lnTo>
                  <a:lnTo>
                    <a:pt x="4" y="308"/>
                  </a:lnTo>
                  <a:lnTo>
                    <a:pt x="3" y="310"/>
                  </a:lnTo>
                  <a:lnTo>
                    <a:pt x="1" y="316"/>
                  </a:lnTo>
                  <a:lnTo>
                    <a:pt x="0" y="323"/>
                  </a:lnTo>
                  <a:lnTo>
                    <a:pt x="0" y="331"/>
                  </a:lnTo>
                  <a:lnTo>
                    <a:pt x="3" y="337"/>
                  </a:lnTo>
                  <a:lnTo>
                    <a:pt x="9" y="340"/>
                  </a:lnTo>
                  <a:lnTo>
                    <a:pt x="21" y="340"/>
                  </a:lnTo>
                  <a:lnTo>
                    <a:pt x="38" y="333"/>
                  </a:lnTo>
                  <a:lnTo>
                    <a:pt x="39" y="333"/>
                  </a:lnTo>
                  <a:lnTo>
                    <a:pt x="43" y="331"/>
                  </a:lnTo>
                  <a:lnTo>
                    <a:pt x="50" y="325"/>
                  </a:lnTo>
                  <a:lnTo>
                    <a:pt x="59" y="316"/>
                  </a:lnTo>
                  <a:lnTo>
                    <a:pt x="72" y="303"/>
                  </a:lnTo>
                  <a:lnTo>
                    <a:pt x="87" y="285"/>
                  </a:lnTo>
                  <a:lnTo>
                    <a:pt x="104" y="260"/>
                  </a:lnTo>
                  <a:lnTo>
                    <a:pt x="125" y="228"/>
                  </a:lnTo>
                  <a:lnTo>
                    <a:pt x="126" y="228"/>
                  </a:lnTo>
                  <a:lnTo>
                    <a:pt x="128" y="225"/>
                  </a:lnTo>
                  <a:lnTo>
                    <a:pt x="134" y="219"/>
                  </a:lnTo>
                  <a:lnTo>
                    <a:pt x="140" y="211"/>
                  </a:lnTo>
                  <a:lnTo>
                    <a:pt x="148" y="201"/>
                  </a:lnTo>
                  <a:lnTo>
                    <a:pt x="156" y="189"/>
                  </a:lnTo>
                  <a:lnTo>
                    <a:pt x="164" y="175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5" y="149"/>
                  </a:lnTo>
                  <a:lnTo>
                    <a:pt x="180" y="138"/>
                  </a:lnTo>
                  <a:lnTo>
                    <a:pt x="186" y="125"/>
                  </a:lnTo>
                  <a:lnTo>
                    <a:pt x="193" y="108"/>
                  </a:lnTo>
                  <a:lnTo>
                    <a:pt x="201" y="91"/>
                  </a:lnTo>
                  <a:lnTo>
                    <a:pt x="210" y="74"/>
                  </a:lnTo>
                  <a:lnTo>
                    <a:pt x="220" y="57"/>
                  </a:lnTo>
                  <a:lnTo>
                    <a:pt x="221" y="52"/>
                  </a:lnTo>
                  <a:lnTo>
                    <a:pt x="224" y="40"/>
                  </a:lnTo>
                  <a:lnTo>
                    <a:pt x="227" y="24"/>
                  </a:lnTo>
                  <a:lnTo>
                    <a:pt x="228" y="1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0" y="12"/>
                  </a:lnTo>
                  <a:lnTo>
                    <a:pt x="191" y="40"/>
                  </a:lnTo>
                  <a:lnTo>
                    <a:pt x="189" y="43"/>
                  </a:lnTo>
                  <a:lnTo>
                    <a:pt x="186" y="48"/>
                  </a:lnTo>
                  <a:lnTo>
                    <a:pt x="179" y="57"/>
                  </a:lnTo>
                  <a:lnTo>
                    <a:pt x="172" y="66"/>
                  </a:lnTo>
                  <a:lnTo>
                    <a:pt x="163" y="77"/>
                  </a:lnTo>
                  <a:lnTo>
                    <a:pt x="153" y="90"/>
                  </a:lnTo>
                  <a:lnTo>
                    <a:pt x="143" y="103"/>
                  </a:lnTo>
                  <a:lnTo>
                    <a:pt x="135" y="114"/>
                  </a:lnTo>
                  <a:lnTo>
                    <a:pt x="135" y="11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 856"/>
            <p:cNvSpPr>
              <a:spLocks noChangeAspect="1"/>
            </p:cNvSpPr>
            <p:nvPr/>
          </p:nvSpPr>
          <p:spPr bwMode="auto">
            <a:xfrm>
              <a:off x="4142656" y="3218486"/>
              <a:ext cx="35713" cy="89405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188" y="5"/>
                </a:cxn>
                <a:cxn ang="0">
                  <a:pos x="179" y="18"/>
                </a:cxn>
                <a:cxn ang="0">
                  <a:pos x="165" y="38"/>
                </a:cxn>
                <a:cxn ang="0">
                  <a:pos x="148" y="62"/>
                </a:cxn>
                <a:cxn ang="0">
                  <a:pos x="129" y="90"/>
                </a:cxn>
                <a:cxn ang="0">
                  <a:pos x="111" y="119"/>
                </a:cxn>
                <a:cxn ang="0">
                  <a:pos x="95" y="148"/>
                </a:cxn>
                <a:cxn ang="0">
                  <a:pos x="82" y="175"/>
                </a:cxn>
                <a:cxn ang="0">
                  <a:pos x="75" y="185"/>
                </a:cxn>
                <a:cxn ang="0">
                  <a:pos x="61" y="210"/>
                </a:cxn>
                <a:cxn ang="0">
                  <a:pos x="42" y="250"/>
                </a:cxn>
                <a:cxn ang="0">
                  <a:pos x="22" y="299"/>
                </a:cxn>
                <a:cxn ang="0">
                  <a:pos x="7" y="353"/>
                </a:cxn>
                <a:cxn ang="0">
                  <a:pos x="0" y="412"/>
                </a:cxn>
                <a:cxn ang="0">
                  <a:pos x="6" y="469"/>
                </a:cxn>
                <a:cxn ang="0">
                  <a:pos x="30" y="520"/>
                </a:cxn>
                <a:cxn ang="0">
                  <a:pos x="37" y="512"/>
                </a:cxn>
                <a:cxn ang="0">
                  <a:pos x="58" y="489"/>
                </a:cxn>
                <a:cxn ang="0">
                  <a:pos x="87" y="455"/>
                </a:cxn>
                <a:cxn ang="0">
                  <a:pos x="123" y="412"/>
                </a:cxn>
                <a:cxn ang="0">
                  <a:pos x="158" y="364"/>
                </a:cxn>
                <a:cxn ang="0">
                  <a:pos x="193" y="313"/>
                </a:cxn>
                <a:cxn ang="0">
                  <a:pos x="222" y="263"/>
                </a:cxn>
                <a:cxn ang="0">
                  <a:pos x="241" y="217"/>
                </a:cxn>
                <a:cxn ang="0">
                  <a:pos x="240" y="215"/>
                </a:cxn>
                <a:cxn ang="0">
                  <a:pos x="240" y="207"/>
                </a:cxn>
                <a:cxn ang="0">
                  <a:pos x="238" y="192"/>
                </a:cxn>
                <a:cxn ang="0">
                  <a:pos x="234" y="171"/>
                </a:cxn>
                <a:cxn ang="0">
                  <a:pos x="229" y="141"/>
                </a:cxn>
                <a:cxn ang="0">
                  <a:pos x="220" y="103"/>
                </a:cxn>
                <a:cxn ang="0">
                  <a:pos x="208" y="57"/>
                </a:cxn>
                <a:cxn ang="0">
                  <a:pos x="193" y="0"/>
                </a:cxn>
              </a:cxnLst>
              <a:rect l="0" t="0" r="r" b="b"/>
              <a:pathLst>
                <a:path w="241" h="520">
                  <a:moveTo>
                    <a:pt x="193" y="0"/>
                  </a:moveTo>
                  <a:lnTo>
                    <a:pt x="188" y="5"/>
                  </a:lnTo>
                  <a:lnTo>
                    <a:pt x="179" y="18"/>
                  </a:lnTo>
                  <a:lnTo>
                    <a:pt x="165" y="38"/>
                  </a:lnTo>
                  <a:lnTo>
                    <a:pt x="148" y="62"/>
                  </a:lnTo>
                  <a:lnTo>
                    <a:pt x="129" y="90"/>
                  </a:lnTo>
                  <a:lnTo>
                    <a:pt x="111" y="119"/>
                  </a:lnTo>
                  <a:lnTo>
                    <a:pt x="95" y="148"/>
                  </a:lnTo>
                  <a:lnTo>
                    <a:pt x="82" y="175"/>
                  </a:lnTo>
                  <a:lnTo>
                    <a:pt x="75" y="185"/>
                  </a:lnTo>
                  <a:lnTo>
                    <a:pt x="61" y="210"/>
                  </a:lnTo>
                  <a:lnTo>
                    <a:pt x="42" y="250"/>
                  </a:lnTo>
                  <a:lnTo>
                    <a:pt x="22" y="299"/>
                  </a:lnTo>
                  <a:lnTo>
                    <a:pt x="7" y="353"/>
                  </a:lnTo>
                  <a:lnTo>
                    <a:pt x="0" y="412"/>
                  </a:lnTo>
                  <a:lnTo>
                    <a:pt x="6" y="469"/>
                  </a:lnTo>
                  <a:lnTo>
                    <a:pt x="30" y="520"/>
                  </a:lnTo>
                  <a:lnTo>
                    <a:pt x="37" y="512"/>
                  </a:lnTo>
                  <a:lnTo>
                    <a:pt x="58" y="489"/>
                  </a:lnTo>
                  <a:lnTo>
                    <a:pt x="87" y="455"/>
                  </a:lnTo>
                  <a:lnTo>
                    <a:pt x="123" y="412"/>
                  </a:lnTo>
                  <a:lnTo>
                    <a:pt x="158" y="364"/>
                  </a:lnTo>
                  <a:lnTo>
                    <a:pt x="193" y="313"/>
                  </a:lnTo>
                  <a:lnTo>
                    <a:pt x="222" y="263"/>
                  </a:lnTo>
                  <a:lnTo>
                    <a:pt x="241" y="217"/>
                  </a:lnTo>
                  <a:lnTo>
                    <a:pt x="240" y="215"/>
                  </a:lnTo>
                  <a:lnTo>
                    <a:pt x="240" y="207"/>
                  </a:lnTo>
                  <a:lnTo>
                    <a:pt x="238" y="192"/>
                  </a:lnTo>
                  <a:lnTo>
                    <a:pt x="234" y="171"/>
                  </a:lnTo>
                  <a:lnTo>
                    <a:pt x="229" y="141"/>
                  </a:lnTo>
                  <a:lnTo>
                    <a:pt x="220" y="103"/>
                  </a:lnTo>
                  <a:lnTo>
                    <a:pt x="208" y="57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 857"/>
            <p:cNvSpPr>
              <a:spLocks noChangeAspect="1"/>
            </p:cNvSpPr>
            <p:nvPr/>
          </p:nvSpPr>
          <p:spPr bwMode="auto">
            <a:xfrm>
              <a:off x="4142656" y="3218486"/>
              <a:ext cx="35713" cy="89405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188" y="5"/>
                </a:cxn>
                <a:cxn ang="0">
                  <a:pos x="179" y="18"/>
                </a:cxn>
                <a:cxn ang="0">
                  <a:pos x="165" y="38"/>
                </a:cxn>
                <a:cxn ang="0">
                  <a:pos x="148" y="62"/>
                </a:cxn>
                <a:cxn ang="0">
                  <a:pos x="129" y="90"/>
                </a:cxn>
                <a:cxn ang="0">
                  <a:pos x="111" y="119"/>
                </a:cxn>
                <a:cxn ang="0">
                  <a:pos x="95" y="148"/>
                </a:cxn>
                <a:cxn ang="0">
                  <a:pos x="82" y="175"/>
                </a:cxn>
                <a:cxn ang="0">
                  <a:pos x="75" y="185"/>
                </a:cxn>
                <a:cxn ang="0">
                  <a:pos x="61" y="210"/>
                </a:cxn>
                <a:cxn ang="0">
                  <a:pos x="42" y="250"/>
                </a:cxn>
                <a:cxn ang="0">
                  <a:pos x="22" y="299"/>
                </a:cxn>
                <a:cxn ang="0">
                  <a:pos x="7" y="353"/>
                </a:cxn>
                <a:cxn ang="0">
                  <a:pos x="0" y="412"/>
                </a:cxn>
                <a:cxn ang="0">
                  <a:pos x="6" y="469"/>
                </a:cxn>
                <a:cxn ang="0">
                  <a:pos x="30" y="520"/>
                </a:cxn>
                <a:cxn ang="0">
                  <a:pos x="37" y="512"/>
                </a:cxn>
                <a:cxn ang="0">
                  <a:pos x="58" y="489"/>
                </a:cxn>
                <a:cxn ang="0">
                  <a:pos x="87" y="455"/>
                </a:cxn>
                <a:cxn ang="0">
                  <a:pos x="123" y="412"/>
                </a:cxn>
                <a:cxn ang="0">
                  <a:pos x="158" y="364"/>
                </a:cxn>
                <a:cxn ang="0">
                  <a:pos x="193" y="313"/>
                </a:cxn>
                <a:cxn ang="0">
                  <a:pos x="222" y="263"/>
                </a:cxn>
                <a:cxn ang="0">
                  <a:pos x="241" y="217"/>
                </a:cxn>
                <a:cxn ang="0">
                  <a:pos x="240" y="215"/>
                </a:cxn>
                <a:cxn ang="0">
                  <a:pos x="240" y="207"/>
                </a:cxn>
                <a:cxn ang="0">
                  <a:pos x="238" y="192"/>
                </a:cxn>
                <a:cxn ang="0">
                  <a:pos x="234" y="171"/>
                </a:cxn>
                <a:cxn ang="0">
                  <a:pos x="229" y="141"/>
                </a:cxn>
                <a:cxn ang="0">
                  <a:pos x="220" y="103"/>
                </a:cxn>
                <a:cxn ang="0">
                  <a:pos x="208" y="57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41" h="520">
                  <a:moveTo>
                    <a:pt x="193" y="0"/>
                  </a:moveTo>
                  <a:lnTo>
                    <a:pt x="188" y="5"/>
                  </a:lnTo>
                  <a:lnTo>
                    <a:pt x="179" y="18"/>
                  </a:lnTo>
                  <a:lnTo>
                    <a:pt x="165" y="38"/>
                  </a:lnTo>
                  <a:lnTo>
                    <a:pt x="148" y="62"/>
                  </a:lnTo>
                  <a:lnTo>
                    <a:pt x="129" y="90"/>
                  </a:lnTo>
                  <a:lnTo>
                    <a:pt x="111" y="119"/>
                  </a:lnTo>
                  <a:lnTo>
                    <a:pt x="95" y="148"/>
                  </a:lnTo>
                  <a:lnTo>
                    <a:pt x="82" y="175"/>
                  </a:lnTo>
                  <a:lnTo>
                    <a:pt x="75" y="185"/>
                  </a:lnTo>
                  <a:lnTo>
                    <a:pt x="61" y="210"/>
                  </a:lnTo>
                  <a:lnTo>
                    <a:pt x="42" y="250"/>
                  </a:lnTo>
                  <a:lnTo>
                    <a:pt x="22" y="299"/>
                  </a:lnTo>
                  <a:lnTo>
                    <a:pt x="7" y="353"/>
                  </a:lnTo>
                  <a:lnTo>
                    <a:pt x="0" y="412"/>
                  </a:lnTo>
                  <a:lnTo>
                    <a:pt x="6" y="469"/>
                  </a:lnTo>
                  <a:lnTo>
                    <a:pt x="30" y="520"/>
                  </a:lnTo>
                  <a:lnTo>
                    <a:pt x="37" y="512"/>
                  </a:lnTo>
                  <a:lnTo>
                    <a:pt x="58" y="489"/>
                  </a:lnTo>
                  <a:lnTo>
                    <a:pt x="87" y="455"/>
                  </a:lnTo>
                  <a:lnTo>
                    <a:pt x="123" y="412"/>
                  </a:lnTo>
                  <a:lnTo>
                    <a:pt x="158" y="364"/>
                  </a:lnTo>
                  <a:lnTo>
                    <a:pt x="193" y="313"/>
                  </a:lnTo>
                  <a:lnTo>
                    <a:pt x="222" y="263"/>
                  </a:lnTo>
                  <a:lnTo>
                    <a:pt x="241" y="217"/>
                  </a:lnTo>
                  <a:lnTo>
                    <a:pt x="240" y="215"/>
                  </a:lnTo>
                  <a:lnTo>
                    <a:pt x="240" y="207"/>
                  </a:lnTo>
                  <a:lnTo>
                    <a:pt x="238" y="192"/>
                  </a:lnTo>
                  <a:lnTo>
                    <a:pt x="234" y="171"/>
                  </a:lnTo>
                  <a:lnTo>
                    <a:pt x="229" y="141"/>
                  </a:lnTo>
                  <a:lnTo>
                    <a:pt x="220" y="103"/>
                  </a:lnTo>
                  <a:lnTo>
                    <a:pt x="208" y="57"/>
                  </a:lnTo>
                  <a:lnTo>
                    <a:pt x="193" y="0"/>
                  </a:lnTo>
                  <a:lnTo>
                    <a:pt x="193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 858"/>
            <p:cNvSpPr>
              <a:spLocks noChangeAspect="1"/>
            </p:cNvSpPr>
            <p:nvPr/>
          </p:nvSpPr>
          <p:spPr bwMode="auto">
            <a:xfrm>
              <a:off x="4146493" y="3251713"/>
              <a:ext cx="32171" cy="56177"/>
            </a:xfrm>
            <a:custGeom>
              <a:avLst/>
              <a:gdLst/>
              <a:ahLst/>
              <a:cxnLst>
                <a:cxn ang="0">
                  <a:pos x="132" y="105"/>
                </a:cxn>
                <a:cxn ang="0">
                  <a:pos x="122" y="119"/>
                </a:cxn>
                <a:cxn ang="0">
                  <a:pos x="105" y="141"/>
                </a:cxn>
                <a:cxn ang="0">
                  <a:pos x="87" y="166"/>
                </a:cxn>
                <a:cxn ang="0">
                  <a:pos x="80" y="179"/>
                </a:cxn>
                <a:cxn ang="0">
                  <a:pos x="75" y="187"/>
                </a:cxn>
                <a:cxn ang="0">
                  <a:pos x="65" y="202"/>
                </a:cxn>
                <a:cxn ang="0">
                  <a:pos x="52" y="220"/>
                </a:cxn>
                <a:cxn ang="0">
                  <a:pos x="32" y="243"/>
                </a:cxn>
                <a:cxn ang="0">
                  <a:pos x="17" y="268"/>
                </a:cxn>
                <a:cxn ang="0">
                  <a:pos x="7" y="286"/>
                </a:cxn>
                <a:cxn ang="0">
                  <a:pos x="3" y="295"/>
                </a:cxn>
                <a:cxn ang="0">
                  <a:pos x="2" y="299"/>
                </a:cxn>
                <a:cxn ang="0">
                  <a:pos x="0" y="311"/>
                </a:cxn>
                <a:cxn ang="0">
                  <a:pos x="2" y="325"/>
                </a:cxn>
                <a:cxn ang="0">
                  <a:pos x="20" y="329"/>
                </a:cxn>
                <a:cxn ang="0">
                  <a:pos x="39" y="322"/>
                </a:cxn>
                <a:cxn ang="0">
                  <a:pos x="48" y="314"/>
                </a:cxn>
                <a:cxn ang="0">
                  <a:pos x="69" y="291"/>
                </a:cxn>
                <a:cxn ang="0">
                  <a:pos x="102" y="248"/>
                </a:cxn>
                <a:cxn ang="0">
                  <a:pos x="128" y="213"/>
                </a:cxn>
                <a:cxn ang="0">
                  <a:pos x="137" y="202"/>
                </a:cxn>
                <a:cxn ang="0">
                  <a:pos x="152" y="181"/>
                </a:cxn>
                <a:cxn ang="0">
                  <a:pos x="169" y="151"/>
                </a:cxn>
                <a:cxn ang="0">
                  <a:pos x="171" y="142"/>
                </a:cxn>
                <a:cxn ang="0">
                  <a:pos x="181" y="118"/>
                </a:cxn>
                <a:cxn ang="0">
                  <a:pos x="193" y="84"/>
                </a:cxn>
                <a:cxn ang="0">
                  <a:pos x="211" y="47"/>
                </a:cxn>
                <a:cxn ang="0">
                  <a:pos x="214" y="34"/>
                </a:cxn>
                <a:cxn ang="0">
                  <a:pos x="217" y="7"/>
                </a:cxn>
                <a:cxn ang="0">
                  <a:pos x="208" y="0"/>
                </a:cxn>
                <a:cxn ang="0">
                  <a:pos x="177" y="38"/>
                </a:cxn>
                <a:cxn ang="0">
                  <a:pos x="174" y="44"/>
                </a:cxn>
                <a:cxn ang="0">
                  <a:pos x="164" y="59"/>
                </a:cxn>
                <a:cxn ang="0">
                  <a:pos x="151" y="80"/>
                </a:cxn>
                <a:cxn ang="0">
                  <a:pos x="135" y="103"/>
                </a:cxn>
              </a:cxnLst>
              <a:rect l="0" t="0" r="r" b="b"/>
              <a:pathLst>
                <a:path w="217" h="329">
                  <a:moveTo>
                    <a:pt x="135" y="103"/>
                  </a:moveTo>
                  <a:lnTo>
                    <a:pt x="132" y="105"/>
                  </a:lnTo>
                  <a:lnTo>
                    <a:pt x="128" y="111"/>
                  </a:lnTo>
                  <a:lnTo>
                    <a:pt x="122" y="119"/>
                  </a:lnTo>
                  <a:lnTo>
                    <a:pt x="114" y="128"/>
                  </a:lnTo>
                  <a:lnTo>
                    <a:pt x="105" y="141"/>
                  </a:lnTo>
                  <a:lnTo>
                    <a:pt x="97" y="153"/>
                  </a:lnTo>
                  <a:lnTo>
                    <a:pt x="87" y="166"/>
                  </a:lnTo>
                  <a:lnTo>
                    <a:pt x="82" y="178"/>
                  </a:lnTo>
                  <a:lnTo>
                    <a:pt x="80" y="179"/>
                  </a:lnTo>
                  <a:lnTo>
                    <a:pt x="78" y="182"/>
                  </a:lnTo>
                  <a:lnTo>
                    <a:pt x="75" y="187"/>
                  </a:lnTo>
                  <a:lnTo>
                    <a:pt x="71" y="194"/>
                  </a:lnTo>
                  <a:lnTo>
                    <a:pt x="65" y="202"/>
                  </a:lnTo>
                  <a:lnTo>
                    <a:pt x="58" y="210"/>
                  </a:lnTo>
                  <a:lnTo>
                    <a:pt x="52" y="220"/>
                  </a:lnTo>
                  <a:lnTo>
                    <a:pt x="44" y="230"/>
                  </a:lnTo>
                  <a:lnTo>
                    <a:pt x="32" y="243"/>
                  </a:lnTo>
                  <a:lnTo>
                    <a:pt x="24" y="256"/>
                  </a:lnTo>
                  <a:lnTo>
                    <a:pt x="17" y="268"/>
                  </a:lnTo>
                  <a:lnTo>
                    <a:pt x="11" y="278"/>
                  </a:lnTo>
                  <a:lnTo>
                    <a:pt x="7" y="286"/>
                  </a:lnTo>
                  <a:lnTo>
                    <a:pt x="4" y="292"/>
                  </a:lnTo>
                  <a:lnTo>
                    <a:pt x="3" y="295"/>
                  </a:lnTo>
                  <a:lnTo>
                    <a:pt x="3" y="296"/>
                  </a:lnTo>
                  <a:lnTo>
                    <a:pt x="2" y="299"/>
                  </a:lnTo>
                  <a:lnTo>
                    <a:pt x="1" y="304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2" y="325"/>
                  </a:lnTo>
                  <a:lnTo>
                    <a:pt x="9" y="329"/>
                  </a:lnTo>
                  <a:lnTo>
                    <a:pt x="20" y="329"/>
                  </a:lnTo>
                  <a:lnTo>
                    <a:pt x="38" y="322"/>
                  </a:lnTo>
                  <a:lnTo>
                    <a:pt x="39" y="322"/>
                  </a:lnTo>
                  <a:lnTo>
                    <a:pt x="42" y="318"/>
                  </a:lnTo>
                  <a:lnTo>
                    <a:pt x="48" y="314"/>
                  </a:lnTo>
                  <a:lnTo>
                    <a:pt x="57" y="304"/>
                  </a:lnTo>
                  <a:lnTo>
                    <a:pt x="69" y="291"/>
                  </a:lnTo>
                  <a:lnTo>
                    <a:pt x="84" y="272"/>
                  </a:lnTo>
                  <a:lnTo>
                    <a:pt x="102" y="248"/>
                  </a:lnTo>
                  <a:lnTo>
                    <a:pt x="124" y="217"/>
                  </a:lnTo>
                  <a:lnTo>
                    <a:pt x="128" y="213"/>
                  </a:lnTo>
                  <a:lnTo>
                    <a:pt x="131" y="209"/>
                  </a:lnTo>
                  <a:lnTo>
                    <a:pt x="137" y="202"/>
                  </a:lnTo>
                  <a:lnTo>
                    <a:pt x="144" y="193"/>
                  </a:lnTo>
                  <a:lnTo>
                    <a:pt x="152" y="181"/>
                  </a:lnTo>
                  <a:lnTo>
                    <a:pt x="160" y="167"/>
                  </a:lnTo>
                  <a:lnTo>
                    <a:pt x="169" y="151"/>
                  </a:lnTo>
                  <a:lnTo>
                    <a:pt x="169" y="149"/>
                  </a:lnTo>
                  <a:lnTo>
                    <a:pt x="171" y="142"/>
                  </a:lnTo>
                  <a:lnTo>
                    <a:pt x="175" y="132"/>
                  </a:lnTo>
                  <a:lnTo>
                    <a:pt x="181" y="118"/>
                  </a:lnTo>
                  <a:lnTo>
                    <a:pt x="186" y="102"/>
                  </a:lnTo>
                  <a:lnTo>
                    <a:pt x="193" y="84"/>
                  </a:lnTo>
                  <a:lnTo>
                    <a:pt x="201" y="66"/>
                  </a:lnTo>
                  <a:lnTo>
                    <a:pt x="211" y="47"/>
                  </a:lnTo>
                  <a:lnTo>
                    <a:pt x="212" y="44"/>
                  </a:lnTo>
                  <a:lnTo>
                    <a:pt x="214" y="34"/>
                  </a:lnTo>
                  <a:lnTo>
                    <a:pt x="216" y="20"/>
                  </a:lnTo>
                  <a:lnTo>
                    <a:pt x="217" y="7"/>
                  </a:lnTo>
                  <a:lnTo>
                    <a:pt x="215" y="0"/>
                  </a:lnTo>
                  <a:lnTo>
                    <a:pt x="208" y="0"/>
                  </a:lnTo>
                  <a:lnTo>
                    <a:pt x="197" y="12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4" y="44"/>
                  </a:lnTo>
                  <a:lnTo>
                    <a:pt x="169" y="51"/>
                  </a:lnTo>
                  <a:lnTo>
                    <a:pt x="164" y="59"/>
                  </a:lnTo>
                  <a:lnTo>
                    <a:pt x="158" y="69"/>
                  </a:lnTo>
                  <a:lnTo>
                    <a:pt x="151" y="80"/>
                  </a:lnTo>
                  <a:lnTo>
                    <a:pt x="143" y="91"/>
                  </a:lnTo>
                  <a:lnTo>
                    <a:pt x="135" y="10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 859"/>
            <p:cNvSpPr>
              <a:spLocks noChangeAspect="1"/>
            </p:cNvSpPr>
            <p:nvPr/>
          </p:nvSpPr>
          <p:spPr bwMode="auto">
            <a:xfrm>
              <a:off x="4146493" y="3251713"/>
              <a:ext cx="32171" cy="56177"/>
            </a:xfrm>
            <a:custGeom>
              <a:avLst/>
              <a:gdLst/>
              <a:ahLst/>
              <a:cxnLst>
                <a:cxn ang="0">
                  <a:pos x="132" y="105"/>
                </a:cxn>
                <a:cxn ang="0">
                  <a:pos x="122" y="119"/>
                </a:cxn>
                <a:cxn ang="0">
                  <a:pos x="105" y="141"/>
                </a:cxn>
                <a:cxn ang="0">
                  <a:pos x="87" y="166"/>
                </a:cxn>
                <a:cxn ang="0">
                  <a:pos x="80" y="179"/>
                </a:cxn>
                <a:cxn ang="0">
                  <a:pos x="75" y="187"/>
                </a:cxn>
                <a:cxn ang="0">
                  <a:pos x="65" y="202"/>
                </a:cxn>
                <a:cxn ang="0">
                  <a:pos x="52" y="220"/>
                </a:cxn>
                <a:cxn ang="0">
                  <a:pos x="32" y="243"/>
                </a:cxn>
                <a:cxn ang="0">
                  <a:pos x="17" y="268"/>
                </a:cxn>
                <a:cxn ang="0">
                  <a:pos x="7" y="286"/>
                </a:cxn>
                <a:cxn ang="0">
                  <a:pos x="3" y="295"/>
                </a:cxn>
                <a:cxn ang="0">
                  <a:pos x="2" y="299"/>
                </a:cxn>
                <a:cxn ang="0">
                  <a:pos x="0" y="311"/>
                </a:cxn>
                <a:cxn ang="0">
                  <a:pos x="2" y="325"/>
                </a:cxn>
                <a:cxn ang="0">
                  <a:pos x="20" y="329"/>
                </a:cxn>
                <a:cxn ang="0">
                  <a:pos x="39" y="322"/>
                </a:cxn>
                <a:cxn ang="0">
                  <a:pos x="48" y="314"/>
                </a:cxn>
                <a:cxn ang="0">
                  <a:pos x="69" y="291"/>
                </a:cxn>
                <a:cxn ang="0">
                  <a:pos x="102" y="248"/>
                </a:cxn>
                <a:cxn ang="0">
                  <a:pos x="128" y="213"/>
                </a:cxn>
                <a:cxn ang="0">
                  <a:pos x="137" y="202"/>
                </a:cxn>
                <a:cxn ang="0">
                  <a:pos x="152" y="181"/>
                </a:cxn>
                <a:cxn ang="0">
                  <a:pos x="169" y="151"/>
                </a:cxn>
                <a:cxn ang="0">
                  <a:pos x="171" y="142"/>
                </a:cxn>
                <a:cxn ang="0">
                  <a:pos x="181" y="118"/>
                </a:cxn>
                <a:cxn ang="0">
                  <a:pos x="193" y="84"/>
                </a:cxn>
                <a:cxn ang="0">
                  <a:pos x="211" y="47"/>
                </a:cxn>
                <a:cxn ang="0">
                  <a:pos x="214" y="34"/>
                </a:cxn>
                <a:cxn ang="0">
                  <a:pos x="217" y="7"/>
                </a:cxn>
                <a:cxn ang="0">
                  <a:pos x="208" y="0"/>
                </a:cxn>
                <a:cxn ang="0">
                  <a:pos x="177" y="38"/>
                </a:cxn>
                <a:cxn ang="0">
                  <a:pos x="174" y="44"/>
                </a:cxn>
                <a:cxn ang="0">
                  <a:pos x="164" y="59"/>
                </a:cxn>
                <a:cxn ang="0">
                  <a:pos x="151" y="80"/>
                </a:cxn>
                <a:cxn ang="0">
                  <a:pos x="135" y="103"/>
                </a:cxn>
              </a:cxnLst>
              <a:rect l="0" t="0" r="r" b="b"/>
              <a:pathLst>
                <a:path w="217" h="329">
                  <a:moveTo>
                    <a:pt x="135" y="103"/>
                  </a:moveTo>
                  <a:lnTo>
                    <a:pt x="132" y="105"/>
                  </a:lnTo>
                  <a:lnTo>
                    <a:pt x="128" y="111"/>
                  </a:lnTo>
                  <a:lnTo>
                    <a:pt x="122" y="119"/>
                  </a:lnTo>
                  <a:lnTo>
                    <a:pt x="114" y="128"/>
                  </a:lnTo>
                  <a:lnTo>
                    <a:pt x="105" y="141"/>
                  </a:lnTo>
                  <a:lnTo>
                    <a:pt x="97" y="153"/>
                  </a:lnTo>
                  <a:lnTo>
                    <a:pt x="87" y="166"/>
                  </a:lnTo>
                  <a:lnTo>
                    <a:pt x="82" y="178"/>
                  </a:lnTo>
                  <a:lnTo>
                    <a:pt x="80" y="179"/>
                  </a:lnTo>
                  <a:lnTo>
                    <a:pt x="78" y="182"/>
                  </a:lnTo>
                  <a:lnTo>
                    <a:pt x="75" y="187"/>
                  </a:lnTo>
                  <a:lnTo>
                    <a:pt x="71" y="194"/>
                  </a:lnTo>
                  <a:lnTo>
                    <a:pt x="65" y="202"/>
                  </a:lnTo>
                  <a:lnTo>
                    <a:pt x="58" y="210"/>
                  </a:lnTo>
                  <a:lnTo>
                    <a:pt x="52" y="220"/>
                  </a:lnTo>
                  <a:lnTo>
                    <a:pt x="44" y="230"/>
                  </a:lnTo>
                  <a:lnTo>
                    <a:pt x="32" y="243"/>
                  </a:lnTo>
                  <a:lnTo>
                    <a:pt x="24" y="256"/>
                  </a:lnTo>
                  <a:lnTo>
                    <a:pt x="17" y="268"/>
                  </a:lnTo>
                  <a:lnTo>
                    <a:pt x="11" y="278"/>
                  </a:lnTo>
                  <a:lnTo>
                    <a:pt x="7" y="286"/>
                  </a:lnTo>
                  <a:lnTo>
                    <a:pt x="4" y="292"/>
                  </a:lnTo>
                  <a:lnTo>
                    <a:pt x="3" y="295"/>
                  </a:lnTo>
                  <a:lnTo>
                    <a:pt x="3" y="296"/>
                  </a:lnTo>
                  <a:lnTo>
                    <a:pt x="2" y="299"/>
                  </a:lnTo>
                  <a:lnTo>
                    <a:pt x="1" y="304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2" y="325"/>
                  </a:lnTo>
                  <a:lnTo>
                    <a:pt x="9" y="329"/>
                  </a:lnTo>
                  <a:lnTo>
                    <a:pt x="20" y="329"/>
                  </a:lnTo>
                  <a:lnTo>
                    <a:pt x="38" y="322"/>
                  </a:lnTo>
                  <a:lnTo>
                    <a:pt x="39" y="322"/>
                  </a:lnTo>
                  <a:lnTo>
                    <a:pt x="42" y="318"/>
                  </a:lnTo>
                  <a:lnTo>
                    <a:pt x="48" y="314"/>
                  </a:lnTo>
                  <a:lnTo>
                    <a:pt x="57" y="304"/>
                  </a:lnTo>
                  <a:lnTo>
                    <a:pt x="69" y="291"/>
                  </a:lnTo>
                  <a:lnTo>
                    <a:pt x="84" y="272"/>
                  </a:lnTo>
                  <a:lnTo>
                    <a:pt x="102" y="248"/>
                  </a:lnTo>
                  <a:lnTo>
                    <a:pt x="124" y="217"/>
                  </a:lnTo>
                  <a:lnTo>
                    <a:pt x="128" y="213"/>
                  </a:lnTo>
                  <a:lnTo>
                    <a:pt x="131" y="209"/>
                  </a:lnTo>
                  <a:lnTo>
                    <a:pt x="137" y="202"/>
                  </a:lnTo>
                  <a:lnTo>
                    <a:pt x="144" y="193"/>
                  </a:lnTo>
                  <a:lnTo>
                    <a:pt x="152" y="181"/>
                  </a:lnTo>
                  <a:lnTo>
                    <a:pt x="160" y="167"/>
                  </a:lnTo>
                  <a:lnTo>
                    <a:pt x="169" y="151"/>
                  </a:lnTo>
                  <a:lnTo>
                    <a:pt x="169" y="149"/>
                  </a:lnTo>
                  <a:lnTo>
                    <a:pt x="171" y="142"/>
                  </a:lnTo>
                  <a:lnTo>
                    <a:pt x="175" y="132"/>
                  </a:lnTo>
                  <a:lnTo>
                    <a:pt x="181" y="118"/>
                  </a:lnTo>
                  <a:lnTo>
                    <a:pt x="186" y="102"/>
                  </a:lnTo>
                  <a:lnTo>
                    <a:pt x="193" y="84"/>
                  </a:lnTo>
                  <a:lnTo>
                    <a:pt x="201" y="66"/>
                  </a:lnTo>
                  <a:lnTo>
                    <a:pt x="211" y="47"/>
                  </a:lnTo>
                  <a:lnTo>
                    <a:pt x="212" y="44"/>
                  </a:lnTo>
                  <a:lnTo>
                    <a:pt x="214" y="34"/>
                  </a:lnTo>
                  <a:lnTo>
                    <a:pt x="216" y="20"/>
                  </a:lnTo>
                  <a:lnTo>
                    <a:pt x="217" y="7"/>
                  </a:lnTo>
                  <a:lnTo>
                    <a:pt x="215" y="0"/>
                  </a:lnTo>
                  <a:lnTo>
                    <a:pt x="208" y="0"/>
                  </a:lnTo>
                  <a:lnTo>
                    <a:pt x="197" y="12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4" y="44"/>
                  </a:lnTo>
                  <a:lnTo>
                    <a:pt x="169" y="51"/>
                  </a:lnTo>
                  <a:lnTo>
                    <a:pt x="164" y="59"/>
                  </a:lnTo>
                  <a:lnTo>
                    <a:pt x="158" y="69"/>
                  </a:lnTo>
                  <a:lnTo>
                    <a:pt x="151" y="80"/>
                  </a:lnTo>
                  <a:lnTo>
                    <a:pt x="143" y="91"/>
                  </a:lnTo>
                  <a:lnTo>
                    <a:pt x="135" y="103"/>
                  </a:lnTo>
                  <a:lnTo>
                    <a:pt x="135" y="10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 860"/>
            <p:cNvSpPr>
              <a:spLocks noChangeAspect="1"/>
            </p:cNvSpPr>
            <p:nvPr/>
          </p:nvSpPr>
          <p:spPr bwMode="auto">
            <a:xfrm>
              <a:off x="4128194" y="3220884"/>
              <a:ext cx="34827" cy="88719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3" y="6"/>
                </a:cxn>
                <a:cxn ang="0">
                  <a:pos x="174" y="19"/>
                </a:cxn>
                <a:cxn ang="0">
                  <a:pos x="160" y="38"/>
                </a:cxn>
                <a:cxn ang="0">
                  <a:pos x="143" y="63"/>
                </a:cxn>
                <a:cxn ang="0">
                  <a:pos x="125" y="90"/>
                </a:cxn>
                <a:cxn ang="0">
                  <a:pos x="106" y="120"/>
                </a:cxn>
                <a:cxn ang="0">
                  <a:pos x="90" y="149"/>
                </a:cxn>
                <a:cxn ang="0">
                  <a:pos x="77" y="176"/>
                </a:cxn>
                <a:cxn ang="0">
                  <a:pos x="72" y="186"/>
                </a:cxn>
                <a:cxn ang="0">
                  <a:pos x="57" y="211"/>
                </a:cxn>
                <a:cxn ang="0">
                  <a:pos x="38" y="250"/>
                </a:cxn>
                <a:cxn ang="0">
                  <a:pos x="21" y="299"/>
                </a:cxn>
                <a:cxn ang="0">
                  <a:pos x="6" y="354"/>
                </a:cxn>
                <a:cxn ang="0">
                  <a:pos x="0" y="411"/>
                </a:cxn>
                <a:cxn ang="0">
                  <a:pos x="6" y="467"/>
                </a:cxn>
                <a:cxn ang="0">
                  <a:pos x="30" y="518"/>
                </a:cxn>
                <a:cxn ang="0">
                  <a:pos x="37" y="510"/>
                </a:cxn>
                <a:cxn ang="0">
                  <a:pos x="57" y="488"/>
                </a:cxn>
                <a:cxn ang="0">
                  <a:pos x="86" y="453"/>
                </a:cxn>
                <a:cxn ang="0">
                  <a:pos x="120" y="411"/>
                </a:cxn>
                <a:cxn ang="0">
                  <a:pos x="156" y="363"/>
                </a:cxn>
                <a:cxn ang="0">
                  <a:pos x="189" y="313"/>
                </a:cxn>
                <a:cxn ang="0">
                  <a:pos x="217" y="264"/>
                </a:cxn>
                <a:cxn ang="0">
                  <a:pos x="236" y="218"/>
                </a:cxn>
                <a:cxn ang="0">
                  <a:pos x="235" y="216"/>
                </a:cxn>
                <a:cxn ang="0">
                  <a:pos x="235" y="208"/>
                </a:cxn>
                <a:cxn ang="0">
                  <a:pos x="233" y="193"/>
                </a:cxn>
                <a:cxn ang="0">
                  <a:pos x="230" y="172"/>
                </a:cxn>
                <a:cxn ang="0">
                  <a:pos x="224" y="142"/>
                </a:cxn>
                <a:cxn ang="0">
                  <a:pos x="216" y="104"/>
                </a:cxn>
                <a:cxn ang="0">
                  <a:pos x="203" y="58"/>
                </a:cxn>
                <a:cxn ang="0">
                  <a:pos x="188" y="0"/>
                </a:cxn>
              </a:cxnLst>
              <a:rect l="0" t="0" r="r" b="b"/>
              <a:pathLst>
                <a:path w="236" h="518">
                  <a:moveTo>
                    <a:pt x="188" y="0"/>
                  </a:moveTo>
                  <a:lnTo>
                    <a:pt x="183" y="6"/>
                  </a:lnTo>
                  <a:lnTo>
                    <a:pt x="174" y="19"/>
                  </a:lnTo>
                  <a:lnTo>
                    <a:pt x="160" y="38"/>
                  </a:lnTo>
                  <a:lnTo>
                    <a:pt x="143" y="63"/>
                  </a:lnTo>
                  <a:lnTo>
                    <a:pt x="125" y="90"/>
                  </a:lnTo>
                  <a:lnTo>
                    <a:pt x="106" y="120"/>
                  </a:lnTo>
                  <a:lnTo>
                    <a:pt x="90" y="149"/>
                  </a:lnTo>
                  <a:lnTo>
                    <a:pt x="77" y="176"/>
                  </a:lnTo>
                  <a:lnTo>
                    <a:pt x="72" y="186"/>
                  </a:lnTo>
                  <a:lnTo>
                    <a:pt x="57" y="211"/>
                  </a:lnTo>
                  <a:lnTo>
                    <a:pt x="38" y="250"/>
                  </a:lnTo>
                  <a:lnTo>
                    <a:pt x="21" y="299"/>
                  </a:lnTo>
                  <a:lnTo>
                    <a:pt x="6" y="354"/>
                  </a:lnTo>
                  <a:lnTo>
                    <a:pt x="0" y="411"/>
                  </a:lnTo>
                  <a:lnTo>
                    <a:pt x="6" y="467"/>
                  </a:lnTo>
                  <a:lnTo>
                    <a:pt x="30" y="518"/>
                  </a:lnTo>
                  <a:lnTo>
                    <a:pt x="37" y="510"/>
                  </a:lnTo>
                  <a:lnTo>
                    <a:pt x="57" y="488"/>
                  </a:lnTo>
                  <a:lnTo>
                    <a:pt x="86" y="453"/>
                  </a:lnTo>
                  <a:lnTo>
                    <a:pt x="120" y="411"/>
                  </a:lnTo>
                  <a:lnTo>
                    <a:pt x="156" y="363"/>
                  </a:lnTo>
                  <a:lnTo>
                    <a:pt x="189" y="313"/>
                  </a:lnTo>
                  <a:lnTo>
                    <a:pt x="217" y="264"/>
                  </a:lnTo>
                  <a:lnTo>
                    <a:pt x="236" y="218"/>
                  </a:lnTo>
                  <a:lnTo>
                    <a:pt x="235" y="216"/>
                  </a:lnTo>
                  <a:lnTo>
                    <a:pt x="235" y="208"/>
                  </a:lnTo>
                  <a:lnTo>
                    <a:pt x="233" y="193"/>
                  </a:lnTo>
                  <a:lnTo>
                    <a:pt x="230" y="172"/>
                  </a:lnTo>
                  <a:lnTo>
                    <a:pt x="224" y="142"/>
                  </a:lnTo>
                  <a:lnTo>
                    <a:pt x="216" y="104"/>
                  </a:lnTo>
                  <a:lnTo>
                    <a:pt x="203" y="58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 861"/>
            <p:cNvSpPr>
              <a:spLocks noChangeAspect="1"/>
            </p:cNvSpPr>
            <p:nvPr/>
          </p:nvSpPr>
          <p:spPr bwMode="auto">
            <a:xfrm>
              <a:off x="4128194" y="3220884"/>
              <a:ext cx="34827" cy="88719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3" y="6"/>
                </a:cxn>
                <a:cxn ang="0">
                  <a:pos x="174" y="19"/>
                </a:cxn>
                <a:cxn ang="0">
                  <a:pos x="160" y="38"/>
                </a:cxn>
                <a:cxn ang="0">
                  <a:pos x="143" y="63"/>
                </a:cxn>
                <a:cxn ang="0">
                  <a:pos x="125" y="90"/>
                </a:cxn>
                <a:cxn ang="0">
                  <a:pos x="106" y="120"/>
                </a:cxn>
                <a:cxn ang="0">
                  <a:pos x="90" y="149"/>
                </a:cxn>
                <a:cxn ang="0">
                  <a:pos x="77" y="176"/>
                </a:cxn>
                <a:cxn ang="0">
                  <a:pos x="72" y="186"/>
                </a:cxn>
                <a:cxn ang="0">
                  <a:pos x="57" y="211"/>
                </a:cxn>
                <a:cxn ang="0">
                  <a:pos x="38" y="250"/>
                </a:cxn>
                <a:cxn ang="0">
                  <a:pos x="21" y="299"/>
                </a:cxn>
                <a:cxn ang="0">
                  <a:pos x="6" y="354"/>
                </a:cxn>
                <a:cxn ang="0">
                  <a:pos x="0" y="411"/>
                </a:cxn>
                <a:cxn ang="0">
                  <a:pos x="6" y="467"/>
                </a:cxn>
                <a:cxn ang="0">
                  <a:pos x="30" y="518"/>
                </a:cxn>
                <a:cxn ang="0">
                  <a:pos x="37" y="510"/>
                </a:cxn>
                <a:cxn ang="0">
                  <a:pos x="57" y="488"/>
                </a:cxn>
                <a:cxn ang="0">
                  <a:pos x="86" y="453"/>
                </a:cxn>
                <a:cxn ang="0">
                  <a:pos x="120" y="411"/>
                </a:cxn>
                <a:cxn ang="0">
                  <a:pos x="156" y="363"/>
                </a:cxn>
                <a:cxn ang="0">
                  <a:pos x="189" y="313"/>
                </a:cxn>
                <a:cxn ang="0">
                  <a:pos x="217" y="264"/>
                </a:cxn>
                <a:cxn ang="0">
                  <a:pos x="236" y="218"/>
                </a:cxn>
                <a:cxn ang="0">
                  <a:pos x="235" y="216"/>
                </a:cxn>
                <a:cxn ang="0">
                  <a:pos x="235" y="208"/>
                </a:cxn>
                <a:cxn ang="0">
                  <a:pos x="233" y="193"/>
                </a:cxn>
                <a:cxn ang="0">
                  <a:pos x="230" y="172"/>
                </a:cxn>
                <a:cxn ang="0">
                  <a:pos x="224" y="142"/>
                </a:cxn>
                <a:cxn ang="0">
                  <a:pos x="216" y="104"/>
                </a:cxn>
                <a:cxn ang="0">
                  <a:pos x="203" y="58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236" h="518">
                  <a:moveTo>
                    <a:pt x="188" y="0"/>
                  </a:moveTo>
                  <a:lnTo>
                    <a:pt x="183" y="6"/>
                  </a:lnTo>
                  <a:lnTo>
                    <a:pt x="174" y="19"/>
                  </a:lnTo>
                  <a:lnTo>
                    <a:pt x="160" y="38"/>
                  </a:lnTo>
                  <a:lnTo>
                    <a:pt x="143" y="63"/>
                  </a:lnTo>
                  <a:lnTo>
                    <a:pt x="125" y="90"/>
                  </a:lnTo>
                  <a:lnTo>
                    <a:pt x="106" y="120"/>
                  </a:lnTo>
                  <a:lnTo>
                    <a:pt x="90" y="149"/>
                  </a:lnTo>
                  <a:lnTo>
                    <a:pt x="77" y="176"/>
                  </a:lnTo>
                  <a:lnTo>
                    <a:pt x="72" y="186"/>
                  </a:lnTo>
                  <a:lnTo>
                    <a:pt x="57" y="211"/>
                  </a:lnTo>
                  <a:lnTo>
                    <a:pt x="38" y="250"/>
                  </a:lnTo>
                  <a:lnTo>
                    <a:pt x="21" y="299"/>
                  </a:lnTo>
                  <a:lnTo>
                    <a:pt x="6" y="354"/>
                  </a:lnTo>
                  <a:lnTo>
                    <a:pt x="0" y="411"/>
                  </a:lnTo>
                  <a:lnTo>
                    <a:pt x="6" y="467"/>
                  </a:lnTo>
                  <a:lnTo>
                    <a:pt x="30" y="518"/>
                  </a:lnTo>
                  <a:lnTo>
                    <a:pt x="37" y="510"/>
                  </a:lnTo>
                  <a:lnTo>
                    <a:pt x="57" y="488"/>
                  </a:lnTo>
                  <a:lnTo>
                    <a:pt x="86" y="453"/>
                  </a:lnTo>
                  <a:lnTo>
                    <a:pt x="120" y="411"/>
                  </a:lnTo>
                  <a:lnTo>
                    <a:pt x="156" y="363"/>
                  </a:lnTo>
                  <a:lnTo>
                    <a:pt x="189" y="313"/>
                  </a:lnTo>
                  <a:lnTo>
                    <a:pt x="217" y="264"/>
                  </a:lnTo>
                  <a:lnTo>
                    <a:pt x="236" y="218"/>
                  </a:lnTo>
                  <a:lnTo>
                    <a:pt x="235" y="216"/>
                  </a:lnTo>
                  <a:lnTo>
                    <a:pt x="235" y="208"/>
                  </a:lnTo>
                  <a:lnTo>
                    <a:pt x="233" y="193"/>
                  </a:lnTo>
                  <a:lnTo>
                    <a:pt x="230" y="172"/>
                  </a:lnTo>
                  <a:lnTo>
                    <a:pt x="224" y="142"/>
                  </a:lnTo>
                  <a:lnTo>
                    <a:pt x="216" y="104"/>
                  </a:lnTo>
                  <a:lnTo>
                    <a:pt x="203" y="58"/>
                  </a:lnTo>
                  <a:lnTo>
                    <a:pt x="188" y="0"/>
                  </a:lnTo>
                  <a:lnTo>
                    <a:pt x="188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Freeform 862"/>
            <p:cNvSpPr>
              <a:spLocks noChangeAspect="1"/>
            </p:cNvSpPr>
            <p:nvPr/>
          </p:nvSpPr>
          <p:spPr bwMode="auto">
            <a:xfrm>
              <a:off x="4131736" y="3254796"/>
              <a:ext cx="31581" cy="55492"/>
            </a:xfrm>
            <a:custGeom>
              <a:avLst/>
              <a:gdLst/>
              <a:ahLst/>
              <a:cxnLst>
                <a:cxn ang="0">
                  <a:pos x="132" y="102"/>
                </a:cxn>
                <a:cxn ang="0">
                  <a:pos x="122" y="116"/>
                </a:cxn>
                <a:cxn ang="0">
                  <a:pos x="104" y="138"/>
                </a:cxn>
                <a:cxn ang="0">
                  <a:pos x="87" y="163"/>
                </a:cxn>
                <a:cxn ang="0">
                  <a:pos x="80" y="176"/>
                </a:cxn>
                <a:cxn ang="0">
                  <a:pos x="75" y="184"/>
                </a:cxn>
                <a:cxn ang="0">
                  <a:pos x="65" y="199"/>
                </a:cxn>
                <a:cxn ang="0">
                  <a:pos x="51" y="217"/>
                </a:cxn>
                <a:cxn ang="0">
                  <a:pos x="32" y="240"/>
                </a:cxn>
                <a:cxn ang="0">
                  <a:pos x="17" y="264"/>
                </a:cxn>
                <a:cxn ang="0">
                  <a:pos x="7" y="283"/>
                </a:cxn>
                <a:cxn ang="0">
                  <a:pos x="3" y="292"/>
                </a:cxn>
                <a:cxn ang="0">
                  <a:pos x="2" y="295"/>
                </a:cxn>
                <a:cxn ang="0">
                  <a:pos x="0" y="308"/>
                </a:cxn>
                <a:cxn ang="0">
                  <a:pos x="2" y="322"/>
                </a:cxn>
                <a:cxn ang="0">
                  <a:pos x="20" y="325"/>
                </a:cxn>
                <a:cxn ang="0">
                  <a:pos x="39" y="319"/>
                </a:cxn>
                <a:cxn ang="0">
                  <a:pos x="48" y="310"/>
                </a:cxn>
                <a:cxn ang="0">
                  <a:pos x="69" y="289"/>
                </a:cxn>
                <a:cxn ang="0">
                  <a:pos x="102" y="246"/>
                </a:cxn>
                <a:cxn ang="0">
                  <a:pos x="128" y="211"/>
                </a:cxn>
                <a:cxn ang="0">
                  <a:pos x="138" y="200"/>
                </a:cxn>
                <a:cxn ang="0">
                  <a:pos x="152" y="179"/>
                </a:cxn>
                <a:cxn ang="0">
                  <a:pos x="169" y="149"/>
                </a:cxn>
                <a:cxn ang="0">
                  <a:pos x="171" y="140"/>
                </a:cxn>
                <a:cxn ang="0">
                  <a:pos x="181" y="116"/>
                </a:cxn>
                <a:cxn ang="0">
                  <a:pos x="193" y="81"/>
                </a:cxn>
                <a:cxn ang="0">
                  <a:pos x="209" y="44"/>
                </a:cxn>
                <a:cxn ang="0">
                  <a:pos x="212" y="32"/>
                </a:cxn>
                <a:cxn ang="0">
                  <a:pos x="214" y="7"/>
                </a:cxn>
                <a:cxn ang="0">
                  <a:pos x="206" y="2"/>
                </a:cxn>
                <a:cxn ang="0">
                  <a:pos x="177" y="36"/>
                </a:cxn>
                <a:cxn ang="0">
                  <a:pos x="174" y="42"/>
                </a:cxn>
                <a:cxn ang="0">
                  <a:pos x="164" y="57"/>
                </a:cxn>
                <a:cxn ang="0">
                  <a:pos x="151" y="78"/>
                </a:cxn>
                <a:cxn ang="0">
                  <a:pos x="134" y="100"/>
                </a:cxn>
              </a:cxnLst>
              <a:rect l="0" t="0" r="r" b="b"/>
              <a:pathLst>
                <a:path w="214" h="325">
                  <a:moveTo>
                    <a:pt x="134" y="100"/>
                  </a:moveTo>
                  <a:lnTo>
                    <a:pt x="132" y="102"/>
                  </a:lnTo>
                  <a:lnTo>
                    <a:pt x="128" y="108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04" y="138"/>
                  </a:lnTo>
                  <a:lnTo>
                    <a:pt x="96" y="150"/>
                  </a:lnTo>
                  <a:lnTo>
                    <a:pt x="87" y="163"/>
                  </a:lnTo>
                  <a:lnTo>
                    <a:pt x="81" y="174"/>
                  </a:lnTo>
                  <a:lnTo>
                    <a:pt x="80" y="176"/>
                  </a:lnTo>
                  <a:lnTo>
                    <a:pt x="78" y="179"/>
                  </a:lnTo>
                  <a:lnTo>
                    <a:pt x="75" y="184"/>
                  </a:lnTo>
                  <a:lnTo>
                    <a:pt x="71" y="191"/>
                  </a:lnTo>
                  <a:lnTo>
                    <a:pt x="65" y="199"/>
                  </a:lnTo>
                  <a:lnTo>
                    <a:pt x="58" y="207"/>
                  </a:lnTo>
                  <a:lnTo>
                    <a:pt x="51" y="217"/>
                  </a:lnTo>
                  <a:lnTo>
                    <a:pt x="43" y="226"/>
                  </a:lnTo>
                  <a:lnTo>
                    <a:pt x="32" y="240"/>
                  </a:lnTo>
                  <a:lnTo>
                    <a:pt x="24" y="253"/>
                  </a:lnTo>
                  <a:lnTo>
                    <a:pt x="17" y="264"/>
                  </a:lnTo>
                  <a:lnTo>
                    <a:pt x="11" y="275"/>
                  </a:lnTo>
                  <a:lnTo>
                    <a:pt x="7" y="283"/>
                  </a:lnTo>
                  <a:lnTo>
                    <a:pt x="4" y="289"/>
                  </a:lnTo>
                  <a:lnTo>
                    <a:pt x="3" y="292"/>
                  </a:lnTo>
                  <a:lnTo>
                    <a:pt x="3" y="293"/>
                  </a:lnTo>
                  <a:lnTo>
                    <a:pt x="2" y="295"/>
                  </a:lnTo>
                  <a:lnTo>
                    <a:pt x="1" y="301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2" y="322"/>
                  </a:lnTo>
                  <a:lnTo>
                    <a:pt x="9" y="325"/>
                  </a:lnTo>
                  <a:lnTo>
                    <a:pt x="20" y="325"/>
                  </a:lnTo>
                  <a:lnTo>
                    <a:pt x="38" y="319"/>
                  </a:lnTo>
                  <a:lnTo>
                    <a:pt x="39" y="319"/>
                  </a:lnTo>
                  <a:lnTo>
                    <a:pt x="42" y="316"/>
                  </a:lnTo>
                  <a:lnTo>
                    <a:pt x="48" y="310"/>
                  </a:lnTo>
                  <a:lnTo>
                    <a:pt x="57" y="301"/>
                  </a:lnTo>
                  <a:lnTo>
                    <a:pt x="69" y="289"/>
                  </a:lnTo>
                  <a:lnTo>
                    <a:pt x="84" y="270"/>
                  </a:lnTo>
                  <a:lnTo>
                    <a:pt x="102" y="246"/>
                  </a:lnTo>
                  <a:lnTo>
                    <a:pt x="124" y="215"/>
                  </a:lnTo>
                  <a:lnTo>
                    <a:pt x="128" y="211"/>
                  </a:lnTo>
                  <a:lnTo>
                    <a:pt x="132" y="207"/>
                  </a:lnTo>
                  <a:lnTo>
                    <a:pt x="138" y="200"/>
                  </a:lnTo>
                  <a:lnTo>
                    <a:pt x="144" y="191"/>
                  </a:lnTo>
                  <a:lnTo>
                    <a:pt x="152" y="179"/>
                  </a:lnTo>
                  <a:lnTo>
                    <a:pt x="160" y="165"/>
                  </a:lnTo>
                  <a:lnTo>
                    <a:pt x="169" y="149"/>
                  </a:lnTo>
                  <a:lnTo>
                    <a:pt x="169" y="147"/>
                  </a:lnTo>
                  <a:lnTo>
                    <a:pt x="171" y="140"/>
                  </a:lnTo>
                  <a:lnTo>
                    <a:pt x="175" y="130"/>
                  </a:lnTo>
                  <a:lnTo>
                    <a:pt x="181" y="116"/>
                  </a:lnTo>
                  <a:lnTo>
                    <a:pt x="186" y="100"/>
                  </a:lnTo>
                  <a:lnTo>
                    <a:pt x="193" y="81"/>
                  </a:lnTo>
                  <a:lnTo>
                    <a:pt x="200" y="63"/>
                  </a:lnTo>
                  <a:lnTo>
                    <a:pt x="209" y="44"/>
                  </a:lnTo>
                  <a:lnTo>
                    <a:pt x="209" y="41"/>
                  </a:lnTo>
                  <a:lnTo>
                    <a:pt x="212" y="32"/>
                  </a:lnTo>
                  <a:lnTo>
                    <a:pt x="214" y="19"/>
                  </a:lnTo>
                  <a:lnTo>
                    <a:pt x="214" y="7"/>
                  </a:lnTo>
                  <a:lnTo>
                    <a:pt x="212" y="0"/>
                  </a:lnTo>
                  <a:lnTo>
                    <a:pt x="206" y="2"/>
                  </a:lnTo>
                  <a:lnTo>
                    <a:pt x="194" y="12"/>
                  </a:lnTo>
                  <a:lnTo>
                    <a:pt x="177" y="36"/>
                  </a:lnTo>
                  <a:lnTo>
                    <a:pt x="176" y="39"/>
                  </a:lnTo>
                  <a:lnTo>
                    <a:pt x="174" y="42"/>
                  </a:lnTo>
                  <a:lnTo>
                    <a:pt x="169" y="49"/>
                  </a:lnTo>
                  <a:lnTo>
                    <a:pt x="164" y="57"/>
                  </a:lnTo>
                  <a:lnTo>
                    <a:pt x="157" y="66"/>
                  </a:lnTo>
                  <a:lnTo>
                    <a:pt x="151" y="78"/>
                  </a:lnTo>
                  <a:lnTo>
                    <a:pt x="143" y="88"/>
                  </a:lnTo>
                  <a:lnTo>
                    <a:pt x="134" y="100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 863"/>
            <p:cNvSpPr>
              <a:spLocks noChangeAspect="1"/>
            </p:cNvSpPr>
            <p:nvPr/>
          </p:nvSpPr>
          <p:spPr bwMode="auto">
            <a:xfrm>
              <a:off x="4131736" y="3254796"/>
              <a:ext cx="31581" cy="55492"/>
            </a:xfrm>
            <a:custGeom>
              <a:avLst/>
              <a:gdLst/>
              <a:ahLst/>
              <a:cxnLst>
                <a:cxn ang="0">
                  <a:pos x="132" y="102"/>
                </a:cxn>
                <a:cxn ang="0">
                  <a:pos x="122" y="116"/>
                </a:cxn>
                <a:cxn ang="0">
                  <a:pos x="104" y="138"/>
                </a:cxn>
                <a:cxn ang="0">
                  <a:pos x="87" y="163"/>
                </a:cxn>
                <a:cxn ang="0">
                  <a:pos x="80" y="176"/>
                </a:cxn>
                <a:cxn ang="0">
                  <a:pos x="75" y="184"/>
                </a:cxn>
                <a:cxn ang="0">
                  <a:pos x="65" y="199"/>
                </a:cxn>
                <a:cxn ang="0">
                  <a:pos x="51" y="217"/>
                </a:cxn>
                <a:cxn ang="0">
                  <a:pos x="32" y="240"/>
                </a:cxn>
                <a:cxn ang="0">
                  <a:pos x="17" y="264"/>
                </a:cxn>
                <a:cxn ang="0">
                  <a:pos x="7" y="283"/>
                </a:cxn>
                <a:cxn ang="0">
                  <a:pos x="3" y="292"/>
                </a:cxn>
                <a:cxn ang="0">
                  <a:pos x="2" y="295"/>
                </a:cxn>
                <a:cxn ang="0">
                  <a:pos x="0" y="308"/>
                </a:cxn>
                <a:cxn ang="0">
                  <a:pos x="2" y="322"/>
                </a:cxn>
                <a:cxn ang="0">
                  <a:pos x="20" y="325"/>
                </a:cxn>
                <a:cxn ang="0">
                  <a:pos x="39" y="319"/>
                </a:cxn>
                <a:cxn ang="0">
                  <a:pos x="48" y="310"/>
                </a:cxn>
                <a:cxn ang="0">
                  <a:pos x="69" y="289"/>
                </a:cxn>
                <a:cxn ang="0">
                  <a:pos x="102" y="246"/>
                </a:cxn>
                <a:cxn ang="0">
                  <a:pos x="128" y="211"/>
                </a:cxn>
                <a:cxn ang="0">
                  <a:pos x="138" y="200"/>
                </a:cxn>
                <a:cxn ang="0">
                  <a:pos x="152" y="179"/>
                </a:cxn>
                <a:cxn ang="0">
                  <a:pos x="169" y="149"/>
                </a:cxn>
                <a:cxn ang="0">
                  <a:pos x="171" y="140"/>
                </a:cxn>
                <a:cxn ang="0">
                  <a:pos x="181" y="116"/>
                </a:cxn>
                <a:cxn ang="0">
                  <a:pos x="193" y="81"/>
                </a:cxn>
                <a:cxn ang="0">
                  <a:pos x="209" y="44"/>
                </a:cxn>
                <a:cxn ang="0">
                  <a:pos x="212" y="32"/>
                </a:cxn>
                <a:cxn ang="0">
                  <a:pos x="214" y="7"/>
                </a:cxn>
                <a:cxn ang="0">
                  <a:pos x="206" y="2"/>
                </a:cxn>
                <a:cxn ang="0">
                  <a:pos x="177" y="36"/>
                </a:cxn>
                <a:cxn ang="0">
                  <a:pos x="174" y="42"/>
                </a:cxn>
                <a:cxn ang="0">
                  <a:pos x="164" y="57"/>
                </a:cxn>
                <a:cxn ang="0">
                  <a:pos x="151" y="78"/>
                </a:cxn>
                <a:cxn ang="0">
                  <a:pos x="134" y="100"/>
                </a:cxn>
              </a:cxnLst>
              <a:rect l="0" t="0" r="r" b="b"/>
              <a:pathLst>
                <a:path w="214" h="325">
                  <a:moveTo>
                    <a:pt x="134" y="100"/>
                  </a:moveTo>
                  <a:lnTo>
                    <a:pt x="132" y="102"/>
                  </a:lnTo>
                  <a:lnTo>
                    <a:pt x="128" y="108"/>
                  </a:lnTo>
                  <a:lnTo>
                    <a:pt x="122" y="116"/>
                  </a:lnTo>
                  <a:lnTo>
                    <a:pt x="114" y="126"/>
                  </a:lnTo>
                  <a:lnTo>
                    <a:pt x="104" y="138"/>
                  </a:lnTo>
                  <a:lnTo>
                    <a:pt x="96" y="150"/>
                  </a:lnTo>
                  <a:lnTo>
                    <a:pt x="87" y="163"/>
                  </a:lnTo>
                  <a:lnTo>
                    <a:pt x="81" y="174"/>
                  </a:lnTo>
                  <a:lnTo>
                    <a:pt x="80" y="176"/>
                  </a:lnTo>
                  <a:lnTo>
                    <a:pt x="78" y="179"/>
                  </a:lnTo>
                  <a:lnTo>
                    <a:pt x="75" y="184"/>
                  </a:lnTo>
                  <a:lnTo>
                    <a:pt x="71" y="191"/>
                  </a:lnTo>
                  <a:lnTo>
                    <a:pt x="65" y="199"/>
                  </a:lnTo>
                  <a:lnTo>
                    <a:pt x="58" y="207"/>
                  </a:lnTo>
                  <a:lnTo>
                    <a:pt x="51" y="217"/>
                  </a:lnTo>
                  <a:lnTo>
                    <a:pt x="43" y="226"/>
                  </a:lnTo>
                  <a:lnTo>
                    <a:pt x="32" y="240"/>
                  </a:lnTo>
                  <a:lnTo>
                    <a:pt x="24" y="253"/>
                  </a:lnTo>
                  <a:lnTo>
                    <a:pt x="17" y="264"/>
                  </a:lnTo>
                  <a:lnTo>
                    <a:pt x="11" y="275"/>
                  </a:lnTo>
                  <a:lnTo>
                    <a:pt x="7" y="283"/>
                  </a:lnTo>
                  <a:lnTo>
                    <a:pt x="4" y="289"/>
                  </a:lnTo>
                  <a:lnTo>
                    <a:pt x="3" y="292"/>
                  </a:lnTo>
                  <a:lnTo>
                    <a:pt x="3" y="293"/>
                  </a:lnTo>
                  <a:lnTo>
                    <a:pt x="2" y="295"/>
                  </a:lnTo>
                  <a:lnTo>
                    <a:pt x="1" y="301"/>
                  </a:lnTo>
                  <a:lnTo>
                    <a:pt x="0" y="308"/>
                  </a:lnTo>
                  <a:lnTo>
                    <a:pt x="0" y="316"/>
                  </a:lnTo>
                  <a:lnTo>
                    <a:pt x="2" y="322"/>
                  </a:lnTo>
                  <a:lnTo>
                    <a:pt x="9" y="325"/>
                  </a:lnTo>
                  <a:lnTo>
                    <a:pt x="20" y="325"/>
                  </a:lnTo>
                  <a:lnTo>
                    <a:pt x="38" y="319"/>
                  </a:lnTo>
                  <a:lnTo>
                    <a:pt x="39" y="319"/>
                  </a:lnTo>
                  <a:lnTo>
                    <a:pt x="42" y="316"/>
                  </a:lnTo>
                  <a:lnTo>
                    <a:pt x="48" y="310"/>
                  </a:lnTo>
                  <a:lnTo>
                    <a:pt x="57" y="301"/>
                  </a:lnTo>
                  <a:lnTo>
                    <a:pt x="69" y="289"/>
                  </a:lnTo>
                  <a:lnTo>
                    <a:pt x="84" y="270"/>
                  </a:lnTo>
                  <a:lnTo>
                    <a:pt x="102" y="246"/>
                  </a:lnTo>
                  <a:lnTo>
                    <a:pt x="124" y="215"/>
                  </a:lnTo>
                  <a:lnTo>
                    <a:pt x="128" y="211"/>
                  </a:lnTo>
                  <a:lnTo>
                    <a:pt x="132" y="207"/>
                  </a:lnTo>
                  <a:lnTo>
                    <a:pt x="138" y="200"/>
                  </a:lnTo>
                  <a:lnTo>
                    <a:pt x="144" y="191"/>
                  </a:lnTo>
                  <a:lnTo>
                    <a:pt x="152" y="179"/>
                  </a:lnTo>
                  <a:lnTo>
                    <a:pt x="160" y="165"/>
                  </a:lnTo>
                  <a:lnTo>
                    <a:pt x="169" y="149"/>
                  </a:lnTo>
                  <a:lnTo>
                    <a:pt x="169" y="147"/>
                  </a:lnTo>
                  <a:lnTo>
                    <a:pt x="171" y="140"/>
                  </a:lnTo>
                  <a:lnTo>
                    <a:pt x="175" y="130"/>
                  </a:lnTo>
                  <a:lnTo>
                    <a:pt x="181" y="116"/>
                  </a:lnTo>
                  <a:lnTo>
                    <a:pt x="186" y="100"/>
                  </a:lnTo>
                  <a:lnTo>
                    <a:pt x="193" y="81"/>
                  </a:lnTo>
                  <a:lnTo>
                    <a:pt x="200" y="63"/>
                  </a:lnTo>
                  <a:lnTo>
                    <a:pt x="209" y="44"/>
                  </a:lnTo>
                  <a:lnTo>
                    <a:pt x="209" y="41"/>
                  </a:lnTo>
                  <a:lnTo>
                    <a:pt x="212" y="32"/>
                  </a:lnTo>
                  <a:lnTo>
                    <a:pt x="214" y="19"/>
                  </a:lnTo>
                  <a:lnTo>
                    <a:pt x="214" y="7"/>
                  </a:lnTo>
                  <a:lnTo>
                    <a:pt x="212" y="0"/>
                  </a:lnTo>
                  <a:lnTo>
                    <a:pt x="206" y="2"/>
                  </a:lnTo>
                  <a:lnTo>
                    <a:pt x="194" y="12"/>
                  </a:lnTo>
                  <a:lnTo>
                    <a:pt x="177" y="36"/>
                  </a:lnTo>
                  <a:lnTo>
                    <a:pt x="176" y="39"/>
                  </a:lnTo>
                  <a:lnTo>
                    <a:pt x="174" y="42"/>
                  </a:lnTo>
                  <a:lnTo>
                    <a:pt x="169" y="49"/>
                  </a:lnTo>
                  <a:lnTo>
                    <a:pt x="164" y="57"/>
                  </a:lnTo>
                  <a:lnTo>
                    <a:pt x="157" y="66"/>
                  </a:lnTo>
                  <a:lnTo>
                    <a:pt x="151" y="78"/>
                  </a:lnTo>
                  <a:lnTo>
                    <a:pt x="143" y="88"/>
                  </a:lnTo>
                  <a:lnTo>
                    <a:pt x="134" y="100"/>
                  </a:lnTo>
                  <a:lnTo>
                    <a:pt x="134" y="10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Freeform 864"/>
            <p:cNvSpPr>
              <a:spLocks noChangeAspect="1"/>
            </p:cNvSpPr>
            <p:nvPr/>
          </p:nvSpPr>
          <p:spPr bwMode="auto">
            <a:xfrm>
              <a:off x="4111961" y="3224652"/>
              <a:ext cx="35122" cy="87349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6"/>
                </a:cxn>
                <a:cxn ang="0">
                  <a:pos x="175" y="19"/>
                </a:cxn>
                <a:cxn ang="0">
                  <a:pos x="161" y="38"/>
                </a:cxn>
                <a:cxn ang="0">
                  <a:pos x="144" y="64"/>
                </a:cxn>
                <a:cxn ang="0">
                  <a:pos x="125" y="91"/>
                </a:cxn>
                <a:cxn ang="0">
                  <a:pos x="107" y="121"/>
                </a:cxn>
                <a:cxn ang="0">
                  <a:pos x="91" y="150"/>
                </a:cxn>
                <a:cxn ang="0">
                  <a:pos x="78" y="176"/>
                </a:cxn>
                <a:cxn ang="0">
                  <a:pos x="72" y="186"/>
                </a:cxn>
                <a:cxn ang="0">
                  <a:pos x="57" y="211"/>
                </a:cxn>
                <a:cxn ang="0">
                  <a:pos x="39" y="249"/>
                </a:cxn>
                <a:cxn ang="0">
                  <a:pos x="21" y="296"/>
                </a:cxn>
                <a:cxn ang="0">
                  <a:pos x="6" y="349"/>
                </a:cxn>
                <a:cxn ang="0">
                  <a:pos x="0" y="405"/>
                </a:cxn>
                <a:cxn ang="0">
                  <a:pos x="6" y="461"/>
                </a:cxn>
                <a:cxn ang="0">
                  <a:pos x="30" y="512"/>
                </a:cxn>
                <a:cxn ang="0">
                  <a:pos x="37" y="505"/>
                </a:cxn>
                <a:cxn ang="0">
                  <a:pos x="56" y="483"/>
                </a:cxn>
                <a:cxn ang="0">
                  <a:pos x="86" y="450"/>
                </a:cxn>
                <a:cxn ang="0">
                  <a:pos x="120" y="408"/>
                </a:cxn>
                <a:cxn ang="0">
                  <a:pos x="155" y="362"/>
                </a:cxn>
                <a:cxn ang="0">
                  <a:pos x="190" y="314"/>
                </a:cxn>
                <a:cxn ang="0">
                  <a:pos x="218" y="265"/>
                </a:cxn>
                <a:cxn ang="0">
                  <a:pos x="237" y="219"/>
                </a:cxn>
                <a:cxn ang="0">
                  <a:pos x="236" y="217"/>
                </a:cxn>
                <a:cxn ang="0">
                  <a:pos x="236" y="209"/>
                </a:cxn>
                <a:cxn ang="0">
                  <a:pos x="234" y="194"/>
                </a:cxn>
                <a:cxn ang="0">
                  <a:pos x="230" y="172"/>
                </a:cxn>
                <a:cxn ang="0">
                  <a:pos x="225" y="142"/>
                </a:cxn>
                <a:cxn ang="0">
                  <a:pos x="216" y="105"/>
                </a:cxn>
                <a:cxn ang="0">
                  <a:pos x="204" y="58"/>
                </a:cxn>
                <a:cxn ang="0">
                  <a:pos x="189" y="0"/>
                </a:cxn>
              </a:cxnLst>
              <a:rect l="0" t="0" r="r" b="b"/>
              <a:pathLst>
                <a:path w="237" h="512">
                  <a:moveTo>
                    <a:pt x="189" y="0"/>
                  </a:moveTo>
                  <a:lnTo>
                    <a:pt x="184" y="6"/>
                  </a:lnTo>
                  <a:lnTo>
                    <a:pt x="175" y="19"/>
                  </a:lnTo>
                  <a:lnTo>
                    <a:pt x="161" y="38"/>
                  </a:lnTo>
                  <a:lnTo>
                    <a:pt x="144" y="64"/>
                  </a:lnTo>
                  <a:lnTo>
                    <a:pt x="125" y="91"/>
                  </a:lnTo>
                  <a:lnTo>
                    <a:pt x="107" y="121"/>
                  </a:lnTo>
                  <a:lnTo>
                    <a:pt x="91" y="150"/>
                  </a:lnTo>
                  <a:lnTo>
                    <a:pt x="78" y="176"/>
                  </a:lnTo>
                  <a:lnTo>
                    <a:pt x="72" y="186"/>
                  </a:lnTo>
                  <a:lnTo>
                    <a:pt x="57" y="211"/>
                  </a:lnTo>
                  <a:lnTo>
                    <a:pt x="39" y="249"/>
                  </a:lnTo>
                  <a:lnTo>
                    <a:pt x="21" y="296"/>
                  </a:lnTo>
                  <a:lnTo>
                    <a:pt x="6" y="349"/>
                  </a:lnTo>
                  <a:lnTo>
                    <a:pt x="0" y="405"/>
                  </a:lnTo>
                  <a:lnTo>
                    <a:pt x="6" y="461"/>
                  </a:lnTo>
                  <a:lnTo>
                    <a:pt x="30" y="512"/>
                  </a:lnTo>
                  <a:lnTo>
                    <a:pt x="37" y="505"/>
                  </a:lnTo>
                  <a:lnTo>
                    <a:pt x="56" y="483"/>
                  </a:lnTo>
                  <a:lnTo>
                    <a:pt x="86" y="450"/>
                  </a:lnTo>
                  <a:lnTo>
                    <a:pt x="120" y="408"/>
                  </a:lnTo>
                  <a:lnTo>
                    <a:pt x="155" y="362"/>
                  </a:lnTo>
                  <a:lnTo>
                    <a:pt x="190" y="314"/>
                  </a:lnTo>
                  <a:lnTo>
                    <a:pt x="218" y="265"/>
                  </a:lnTo>
                  <a:lnTo>
                    <a:pt x="237" y="219"/>
                  </a:lnTo>
                  <a:lnTo>
                    <a:pt x="236" y="217"/>
                  </a:lnTo>
                  <a:lnTo>
                    <a:pt x="236" y="209"/>
                  </a:lnTo>
                  <a:lnTo>
                    <a:pt x="234" y="194"/>
                  </a:lnTo>
                  <a:lnTo>
                    <a:pt x="230" y="172"/>
                  </a:lnTo>
                  <a:lnTo>
                    <a:pt x="225" y="142"/>
                  </a:lnTo>
                  <a:lnTo>
                    <a:pt x="216" y="105"/>
                  </a:lnTo>
                  <a:lnTo>
                    <a:pt x="204" y="58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Freeform 865"/>
            <p:cNvSpPr>
              <a:spLocks noChangeAspect="1"/>
            </p:cNvSpPr>
            <p:nvPr/>
          </p:nvSpPr>
          <p:spPr bwMode="auto">
            <a:xfrm>
              <a:off x="4111961" y="3224652"/>
              <a:ext cx="35122" cy="87349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6"/>
                </a:cxn>
                <a:cxn ang="0">
                  <a:pos x="175" y="19"/>
                </a:cxn>
                <a:cxn ang="0">
                  <a:pos x="161" y="38"/>
                </a:cxn>
                <a:cxn ang="0">
                  <a:pos x="144" y="64"/>
                </a:cxn>
                <a:cxn ang="0">
                  <a:pos x="125" y="91"/>
                </a:cxn>
                <a:cxn ang="0">
                  <a:pos x="107" y="121"/>
                </a:cxn>
                <a:cxn ang="0">
                  <a:pos x="91" y="150"/>
                </a:cxn>
                <a:cxn ang="0">
                  <a:pos x="78" y="176"/>
                </a:cxn>
                <a:cxn ang="0">
                  <a:pos x="72" y="186"/>
                </a:cxn>
                <a:cxn ang="0">
                  <a:pos x="57" y="211"/>
                </a:cxn>
                <a:cxn ang="0">
                  <a:pos x="39" y="249"/>
                </a:cxn>
                <a:cxn ang="0">
                  <a:pos x="21" y="296"/>
                </a:cxn>
                <a:cxn ang="0">
                  <a:pos x="6" y="349"/>
                </a:cxn>
                <a:cxn ang="0">
                  <a:pos x="0" y="405"/>
                </a:cxn>
                <a:cxn ang="0">
                  <a:pos x="6" y="461"/>
                </a:cxn>
                <a:cxn ang="0">
                  <a:pos x="30" y="512"/>
                </a:cxn>
                <a:cxn ang="0">
                  <a:pos x="37" y="505"/>
                </a:cxn>
                <a:cxn ang="0">
                  <a:pos x="56" y="483"/>
                </a:cxn>
                <a:cxn ang="0">
                  <a:pos x="86" y="450"/>
                </a:cxn>
                <a:cxn ang="0">
                  <a:pos x="120" y="408"/>
                </a:cxn>
                <a:cxn ang="0">
                  <a:pos x="155" y="362"/>
                </a:cxn>
                <a:cxn ang="0">
                  <a:pos x="190" y="314"/>
                </a:cxn>
                <a:cxn ang="0">
                  <a:pos x="218" y="265"/>
                </a:cxn>
                <a:cxn ang="0">
                  <a:pos x="237" y="219"/>
                </a:cxn>
                <a:cxn ang="0">
                  <a:pos x="236" y="217"/>
                </a:cxn>
                <a:cxn ang="0">
                  <a:pos x="236" y="209"/>
                </a:cxn>
                <a:cxn ang="0">
                  <a:pos x="234" y="194"/>
                </a:cxn>
                <a:cxn ang="0">
                  <a:pos x="230" y="172"/>
                </a:cxn>
                <a:cxn ang="0">
                  <a:pos x="225" y="142"/>
                </a:cxn>
                <a:cxn ang="0">
                  <a:pos x="216" y="105"/>
                </a:cxn>
                <a:cxn ang="0">
                  <a:pos x="204" y="58"/>
                </a:cxn>
                <a:cxn ang="0">
                  <a:pos x="189" y="0"/>
                </a:cxn>
                <a:cxn ang="0">
                  <a:pos x="189" y="0"/>
                </a:cxn>
              </a:cxnLst>
              <a:rect l="0" t="0" r="r" b="b"/>
              <a:pathLst>
                <a:path w="237" h="512">
                  <a:moveTo>
                    <a:pt x="189" y="0"/>
                  </a:moveTo>
                  <a:lnTo>
                    <a:pt x="184" y="6"/>
                  </a:lnTo>
                  <a:lnTo>
                    <a:pt x="175" y="19"/>
                  </a:lnTo>
                  <a:lnTo>
                    <a:pt x="161" y="38"/>
                  </a:lnTo>
                  <a:lnTo>
                    <a:pt x="144" y="64"/>
                  </a:lnTo>
                  <a:lnTo>
                    <a:pt x="125" y="91"/>
                  </a:lnTo>
                  <a:lnTo>
                    <a:pt x="107" y="121"/>
                  </a:lnTo>
                  <a:lnTo>
                    <a:pt x="91" y="150"/>
                  </a:lnTo>
                  <a:lnTo>
                    <a:pt x="78" y="176"/>
                  </a:lnTo>
                  <a:lnTo>
                    <a:pt x="72" y="186"/>
                  </a:lnTo>
                  <a:lnTo>
                    <a:pt x="57" y="211"/>
                  </a:lnTo>
                  <a:lnTo>
                    <a:pt x="39" y="249"/>
                  </a:lnTo>
                  <a:lnTo>
                    <a:pt x="21" y="296"/>
                  </a:lnTo>
                  <a:lnTo>
                    <a:pt x="6" y="349"/>
                  </a:lnTo>
                  <a:lnTo>
                    <a:pt x="0" y="405"/>
                  </a:lnTo>
                  <a:lnTo>
                    <a:pt x="6" y="461"/>
                  </a:lnTo>
                  <a:lnTo>
                    <a:pt x="30" y="512"/>
                  </a:lnTo>
                  <a:lnTo>
                    <a:pt x="37" y="505"/>
                  </a:lnTo>
                  <a:lnTo>
                    <a:pt x="56" y="483"/>
                  </a:lnTo>
                  <a:lnTo>
                    <a:pt x="86" y="450"/>
                  </a:lnTo>
                  <a:lnTo>
                    <a:pt x="120" y="408"/>
                  </a:lnTo>
                  <a:lnTo>
                    <a:pt x="155" y="362"/>
                  </a:lnTo>
                  <a:lnTo>
                    <a:pt x="190" y="314"/>
                  </a:lnTo>
                  <a:lnTo>
                    <a:pt x="218" y="265"/>
                  </a:lnTo>
                  <a:lnTo>
                    <a:pt x="237" y="219"/>
                  </a:lnTo>
                  <a:lnTo>
                    <a:pt x="236" y="217"/>
                  </a:lnTo>
                  <a:lnTo>
                    <a:pt x="236" y="209"/>
                  </a:lnTo>
                  <a:lnTo>
                    <a:pt x="234" y="194"/>
                  </a:lnTo>
                  <a:lnTo>
                    <a:pt x="230" y="172"/>
                  </a:lnTo>
                  <a:lnTo>
                    <a:pt x="225" y="142"/>
                  </a:lnTo>
                  <a:lnTo>
                    <a:pt x="216" y="105"/>
                  </a:lnTo>
                  <a:lnTo>
                    <a:pt x="204" y="58"/>
                  </a:lnTo>
                  <a:lnTo>
                    <a:pt x="189" y="0"/>
                  </a:lnTo>
                  <a:lnTo>
                    <a:pt x="189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Freeform 866"/>
            <p:cNvSpPr>
              <a:spLocks noChangeAspect="1"/>
            </p:cNvSpPr>
            <p:nvPr/>
          </p:nvSpPr>
          <p:spPr bwMode="auto">
            <a:xfrm>
              <a:off x="4116093" y="3258564"/>
              <a:ext cx="31286" cy="54807"/>
            </a:xfrm>
            <a:custGeom>
              <a:avLst/>
              <a:gdLst/>
              <a:ahLst/>
              <a:cxnLst>
                <a:cxn ang="0">
                  <a:pos x="132" y="96"/>
                </a:cxn>
                <a:cxn ang="0">
                  <a:pos x="122" y="110"/>
                </a:cxn>
                <a:cxn ang="0">
                  <a:pos x="104" y="132"/>
                </a:cxn>
                <a:cxn ang="0">
                  <a:pos x="87" y="157"/>
                </a:cxn>
                <a:cxn ang="0">
                  <a:pos x="80" y="170"/>
                </a:cxn>
                <a:cxn ang="0">
                  <a:pos x="75" y="178"/>
                </a:cxn>
                <a:cxn ang="0">
                  <a:pos x="65" y="193"/>
                </a:cxn>
                <a:cxn ang="0">
                  <a:pos x="51" y="211"/>
                </a:cxn>
                <a:cxn ang="0">
                  <a:pos x="32" y="235"/>
                </a:cxn>
                <a:cxn ang="0">
                  <a:pos x="17" y="260"/>
                </a:cxn>
                <a:cxn ang="0">
                  <a:pos x="7" y="278"/>
                </a:cxn>
                <a:cxn ang="0">
                  <a:pos x="3" y="287"/>
                </a:cxn>
                <a:cxn ang="0">
                  <a:pos x="2" y="291"/>
                </a:cxn>
                <a:cxn ang="0">
                  <a:pos x="0" y="303"/>
                </a:cxn>
                <a:cxn ang="0">
                  <a:pos x="2" y="317"/>
                </a:cxn>
                <a:cxn ang="0">
                  <a:pos x="20" y="320"/>
                </a:cxn>
                <a:cxn ang="0">
                  <a:pos x="39" y="313"/>
                </a:cxn>
                <a:cxn ang="0">
                  <a:pos x="48" y="305"/>
                </a:cxn>
                <a:cxn ang="0">
                  <a:pos x="69" y="283"/>
                </a:cxn>
                <a:cxn ang="0">
                  <a:pos x="102" y="240"/>
                </a:cxn>
                <a:cxn ang="0">
                  <a:pos x="128" y="205"/>
                </a:cxn>
                <a:cxn ang="0">
                  <a:pos x="137" y="194"/>
                </a:cxn>
                <a:cxn ang="0">
                  <a:pos x="152" y="173"/>
                </a:cxn>
                <a:cxn ang="0">
                  <a:pos x="168" y="143"/>
                </a:cxn>
                <a:cxn ang="0">
                  <a:pos x="170" y="134"/>
                </a:cxn>
                <a:cxn ang="0">
                  <a:pos x="179" y="110"/>
                </a:cxn>
                <a:cxn ang="0">
                  <a:pos x="192" y="76"/>
                </a:cxn>
                <a:cxn ang="0">
                  <a:pos x="209" y="40"/>
                </a:cxn>
                <a:cxn ang="0">
                  <a:pos x="210" y="28"/>
                </a:cxn>
                <a:cxn ang="0">
                  <a:pos x="210" y="7"/>
                </a:cxn>
                <a:cxn ang="0">
                  <a:pos x="201" y="0"/>
                </a:cxn>
                <a:cxn ang="0">
                  <a:pos x="177" y="30"/>
                </a:cxn>
                <a:cxn ang="0">
                  <a:pos x="174" y="36"/>
                </a:cxn>
                <a:cxn ang="0">
                  <a:pos x="164" y="51"/>
                </a:cxn>
                <a:cxn ang="0">
                  <a:pos x="151" y="72"/>
                </a:cxn>
                <a:cxn ang="0">
                  <a:pos x="134" y="94"/>
                </a:cxn>
              </a:cxnLst>
              <a:rect l="0" t="0" r="r" b="b"/>
              <a:pathLst>
                <a:path w="210" h="321">
                  <a:moveTo>
                    <a:pt x="134" y="94"/>
                  </a:moveTo>
                  <a:lnTo>
                    <a:pt x="132" y="96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4" y="120"/>
                  </a:lnTo>
                  <a:lnTo>
                    <a:pt x="104" y="132"/>
                  </a:lnTo>
                  <a:lnTo>
                    <a:pt x="96" y="144"/>
                  </a:lnTo>
                  <a:lnTo>
                    <a:pt x="87" y="157"/>
                  </a:lnTo>
                  <a:lnTo>
                    <a:pt x="81" y="169"/>
                  </a:lnTo>
                  <a:lnTo>
                    <a:pt x="80" y="170"/>
                  </a:lnTo>
                  <a:lnTo>
                    <a:pt x="78" y="173"/>
                  </a:lnTo>
                  <a:lnTo>
                    <a:pt x="75" y="178"/>
                  </a:lnTo>
                  <a:lnTo>
                    <a:pt x="71" y="185"/>
                  </a:lnTo>
                  <a:lnTo>
                    <a:pt x="65" y="193"/>
                  </a:lnTo>
                  <a:lnTo>
                    <a:pt x="58" y="201"/>
                  </a:lnTo>
                  <a:lnTo>
                    <a:pt x="51" y="211"/>
                  </a:lnTo>
                  <a:lnTo>
                    <a:pt x="43" y="220"/>
                  </a:lnTo>
                  <a:lnTo>
                    <a:pt x="32" y="235"/>
                  </a:lnTo>
                  <a:lnTo>
                    <a:pt x="24" y="248"/>
                  </a:lnTo>
                  <a:lnTo>
                    <a:pt x="17" y="260"/>
                  </a:lnTo>
                  <a:lnTo>
                    <a:pt x="11" y="269"/>
                  </a:lnTo>
                  <a:lnTo>
                    <a:pt x="7" y="278"/>
                  </a:lnTo>
                  <a:lnTo>
                    <a:pt x="4" y="284"/>
                  </a:lnTo>
                  <a:lnTo>
                    <a:pt x="3" y="287"/>
                  </a:lnTo>
                  <a:lnTo>
                    <a:pt x="3" y="288"/>
                  </a:lnTo>
                  <a:lnTo>
                    <a:pt x="2" y="291"/>
                  </a:lnTo>
                  <a:lnTo>
                    <a:pt x="1" y="297"/>
                  </a:lnTo>
                  <a:lnTo>
                    <a:pt x="0" y="303"/>
                  </a:lnTo>
                  <a:lnTo>
                    <a:pt x="0" y="312"/>
                  </a:lnTo>
                  <a:lnTo>
                    <a:pt x="2" y="317"/>
                  </a:lnTo>
                  <a:lnTo>
                    <a:pt x="9" y="321"/>
                  </a:lnTo>
                  <a:lnTo>
                    <a:pt x="20" y="320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42" y="310"/>
                  </a:lnTo>
                  <a:lnTo>
                    <a:pt x="48" y="305"/>
                  </a:lnTo>
                  <a:lnTo>
                    <a:pt x="57" y="295"/>
                  </a:lnTo>
                  <a:lnTo>
                    <a:pt x="69" y="283"/>
                  </a:lnTo>
                  <a:lnTo>
                    <a:pt x="84" y="264"/>
                  </a:lnTo>
                  <a:lnTo>
                    <a:pt x="102" y="240"/>
                  </a:lnTo>
                  <a:lnTo>
                    <a:pt x="124" y="209"/>
                  </a:lnTo>
                  <a:lnTo>
                    <a:pt x="128" y="205"/>
                  </a:lnTo>
                  <a:lnTo>
                    <a:pt x="132" y="201"/>
                  </a:lnTo>
                  <a:lnTo>
                    <a:pt x="137" y="194"/>
                  </a:lnTo>
                  <a:lnTo>
                    <a:pt x="144" y="185"/>
                  </a:lnTo>
                  <a:lnTo>
                    <a:pt x="152" y="173"/>
                  </a:lnTo>
                  <a:lnTo>
                    <a:pt x="159" y="159"/>
                  </a:lnTo>
                  <a:lnTo>
                    <a:pt x="168" y="143"/>
                  </a:lnTo>
                  <a:lnTo>
                    <a:pt x="168" y="141"/>
                  </a:lnTo>
                  <a:lnTo>
                    <a:pt x="170" y="134"/>
                  </a:lnTo>
                  <a:lnTo>
                    <a:pt x="175" y="124"/>
                  </a:lnTo>
                  <a:lnTo>
                    <a:pt x="179" y="110"/>
                  </a:lnTo>
                  <a:lnTo>
                    <a:pt x="185" y="94"/>
                  </a:lnTo>
                  <a:lnTo>
                    <a:pt x="192" y="76"/>
                  </a:lnTo>
                  <a:lnTo>
                    <a:pt x="200" y="58"/>
                  </a:lnTo>
                  <a:lnTo>
                    <a:pt x="209" y="40"/>
                  </a:lnTo>
                  <a:lnTo>
                    <a:pt x="209" y="36"/>
                  </a:lnTo>
                  <a:lnTo>
                    <a:pt x="210" y="28"/>
                  </a:lnTo>
                  <a:lnTo>
                    <a:pt x="210" y="18"/>
                  </a:lnTo>
                  <a:lnTo>
                    <a:pt x="210" y="7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1" y="10"/>
                  </a:lnTo>
                  <a:lnTo>
                    <a:pt x="177" y="30"/>
                  </a:lnTo>
                  <a:lnTo>
                    <a:pt x="176" y="33"/>
                  </a:lnTo>
                  <a:lnTo>
                    <a:pt x="174" y="36"/>
                  </a:lnTo>
                  <a:lnTo>
                    <a:pt x="169" y="43"/>
                  </a:lnTo>
                  <a:lnTo>
                    <a:pt x="164" y="51"/>
                  </a:lnTo>
                  <a:lnTo>
                    <a:pt x="157" y="60"/>
                  </a:lnTo>
                  <a:lnTo>
                    <a:pt x="151" y="72"/>
                  </a:lnTo>
                  <a:lnTo>
                    <a:pt x="143" y="82"/>
                  </a:lnTo>
                  <a:lnTo>
                    <a:pt x="134" y="94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 867"/>
            <p:cNvSpPr>
              <a:spLocks noChangeAspect="1"/>
            </p:cNvSpPr>
            <p:nvPr/>
          </p:nvSpPr>
          <p:spPr bwMode="auto">
            <a:xfrm>
              <a:off x="4116093" y="3258564"/>
              <a:ext cx="31286" cy="54807"/>
            </a:xfrm>
            <a:custGeom>
              <a:avLst/>
              <a:gdLst/>
              <a:ahLst/>
              <a:cxnLst>
                <a:cxn ang="0">
                  <a:pos x="132" y="96"/>
                </a:cxn>
                <a:cxn ang="0">
                  <a:pos x="122" y="110"/>
                </a:cxn>
                <a:cxn ang="0">
                  <a:pos x="104" y="132"/>
                </a:cxn>
                <a:cxn ang="0">
                  <a:pos x="87" y="157"/>
                </a:cxn>
                <a:cxn ang="0">
                  <a:pos x="80" y="170"/>
                </a:cxn>
                <a:cxn ang="0">
                  <a:pos x="75" y="178"/>
                </a:cxn>
                <a:cxn ang="0">
                  <a:pos x="65" y="193"/>
                </a:cxn>
                <a:cxn ang="0">
                  <a:pos x="51" y="211"/>
                </a:cxn>
                <a:cxn ang="0">
                  <a:pos x="32" y="235"/>
                </a:cxn>
                <a:cxn ang="0">
                  <a:pos x="17" y="260"/>
                </a:cxn>
                <a:cxn ang="0">
                  <a:pos x="7" y="278"/>
                </a:cxn>
                <a:cxn ang="0">
                  <a:pos x="3" y="287"/>
                </a:cxn>
                <a:cxn ang="0">
                  <a:pos x="2" y="291"/>
                </a:cxn>
                <a:cxn ang="0">
                  <a:pos x="0" y="303"/>
                </a:cxn>
                <a:cxn ang="0">
                  <a:pos x="2" y="317"/>
                </a:cxn>
                <a:cxn ang="0">
                  <a:pos x="20" y="320"/>
                </a:cxn>
                <a:cxn ang="0">
                  <a:pos x="39" y="313"/>
                </a:cxn>
                <a:cxn ang="0">
                  <a:pos x="48" y="305"/>
                </a:cxn>
                <a:cxn ang="0">
                  <a:pos x="69" y="283"/>
                </a:cxn>
                <a:cxn ang="0">
                  <a:pos x="102" y="240"/>
                </a:cxn>
                <a:cxn ang="0">
                  <a:pos x="128" y="205"/>
                </a:cxn>
                <a:cxn ang="0">
                  <a:pos x="137" y="194"/>
                </a:cxn>
                <a:cxn ang="0">
                  <a:pos x="152" y="173"/>
                </a:cxn>
                <a:cxn ang="0">
                  <a:pos x="168" y="143"/>
                </a:cxn>
                <a:cxn ang="0">
                  <a:pos x="170" y="134"/>
                </a:cxn>
                <a:cxn ang="0">
                  <a:pos x="179" y="110"/>
                </a:cxn>
                <a:cxn ang="0">
                  <a:pos x="192" y="76"/>
                </a:cxn>
                <a:cxn ang="0">
                  <a:pos x="209" y="40"/>
                </a:cxn>
                <a:cxn ang="0">
                  <a:pos x="210" y="28"/>
                </a:cxn>
                <a:cxn ang="0">
                  <a:pos x="210" y="7"/>
                </a:cxn>
                <a:cxn ang="0">
                  <a:pos x="201" y="0"/>
                </a:cxn>
                <a:cxn ang="0">
                  <a:pos x="177" y="30"/>
                </a:cxn>
                <a:cxn ang="0">
                  <a:pos x="174" y="36"/>
                </a:cxn>
                <a:cxn ang="0">
                  <a:pos x="164" y="51"/>
                </a:cxn>
                <a:cxn ang="0">
                  <a:pos x="151" y="72"/>
                </a:cxn>
                <a:cxn ang="0">
                  <a:pos x="134" y="94"/>
                </a:cxn>
              </a:cxnLst>
              <a:rect l="0" t="0" r="r" b="b"/>
              <a:pathLst>
                <a:path w="210" h="321">
                  <a:moveTo>
                    <a:pt x="134" y="94"/>
                  </a:moveTo>
                  <a:lnTo>
                    <a:pt x="132" y="96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4" y="120"/>
                  </a:lnTo>
                  <a:lnTo>
                    <a:pt x="104" y="132"/>
                  </a:lnTo>
                  <a:lnTo>
                    <a:pt x="96" y="144"/>
                  </a:lnTo>
                  <a:lnTo>
                    <a:pt x="87" y="157"/>
                  </a:lnTo>
                  <a:lnTo>
                    <a:pt x="81" y="169"/>
                  </a:lnTo>
                  <a:lnTo>
                    <a:pt x="80" y="170"/>
                  </a:lnTo>
                  <a:lnTo>
                    <a:pt x="78" y="173"/>
                  </a:lnTo>
                  <a:lnTo>
                    <a:pt x="75" y="178"/>
                  </a:lnTo>
                  <a:lnTo>
                    <a:pt x="71" y="185"/>
                  </a:lnTo>
                  <a:lnTo>
                    <a:pt x="65" y="193"/>
                  </a:lnTo>
                  <a:lnTo>
                    <a:pt x="58" y="201"/>
                  </a:lnTo>
                  <a:lnTo>
                    <a:pt x="51" y="211"/>
                  </a:lnTo>
                  <a:lnTo>
                    <a:pt x="43" y="220"/>
                  </a:lnTo>
                  <a:lnTo>
                    <a:pt x="32" y="235"/>
                  </a:lnTo>
                  <a:lnTo>
                    <a:pt x="24" y="248"/>
                  </a:lnTo>
                  <a:lnTo>
                    <a:pt x="17" y="260"/>
                  </a:lnTo>
                  <a:lnTo>
                    <a:pt x="11" y="269"/>
                  </a:lnTo>
                  <a:lnTo>
                    <a:pt x="7" y="278"/>
                  </a:lnTo>
                  <a:lnTo>
                    <a:pt x="4" y="284"/>
                  </a:lnTo>
                  <a:lnTo>
                    <a:pt x="3" y="287"/>
                  </a:lnTo>
                  <a:lnTo>
                    <a:pt x="3" y="288"/>
                  </a:lnTo>
                  <a:lnTo>
                    <a:pt x="2" y="291"/>
                  </a:lnTo>
                  <a:lnTo>
                    <a:pt x="1" y="297"/>
                  </a:lnTo>
                  <a:lnTo>
                    <a:pt x="0" y="303"/>
                  </a:lnTo>
                  <a:lnTo>
                    <a:pt x="0" y="312"/>
                  </a:lnTo>
                  <a:lnTo>
                    <a:pt x="2" y="317"/>
                  </a:lnTo>
                  <a:lnTo>
                    <a:pt x="9" y="321"/>
                  </a:lnTo>
                  <a:lnTo>
                    <a:pt x="20" y="320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42" y="310"/>
                  </a:lnTo>
                  <a:lnTo>
                    <a:pt x="48" y="305"/>
                  </a:lnTo>
                  <a:lnTo>
                    <a:pt x="57" y="295"/>
                  </a:lnTo>
                  <a:lnTo>
                    <a:pt x="69" y="283"/>
                  </a:lnTo>
                  <a:lnTo>
                    <a:pt x="84" y="264"/>
                  </a:lnTo>
                  <a:lnTo>
                    <a:pt x="102" y="240"/>
                  </a:lnTo>
                  <a:lnTo>
                    <a:pt x="124" y="209"/>
                  </a:lnTo>
                  <a:lnTo>
                    <a:pt x="128" y="205"/>
                  </a:lnTo>
                  <a:lnTo>
                    <a:pt x="132" y="201"/>
                  </a:lnTo>
                  <a:lnTo>
                    <a:pt x="137" y="194"/>
                  </a:lnTo>
                  <a:lnTo>
                    <a:pt x="144" y="185"/>
                  </a:lnTo>
                  <a:lnTo>
                    <a:pt x="152" y="173"/>
                  </a:lnTo>
                  <a:lnTo>
                    <a:pt x="159" y="159"/>
                  </a:lnTo>
                  <a:lnTo>
                    <a:pt x="168" y="143"/>
                  </a:lnTo>
                  <a:lnTo>
                    <a:pt x="168" y="141"/>
                  </a:lnTo>
                  <a:lnTo>
                    <a:pt x="170" y="134"/>
                  </a:lnTo>
                  <a:lnTo>
                    <a:pt x="175" y="124"/>
                  </a:lnTo>
                  <a:lnTo>
                    <a:pt x="179" y="110"/>
                  </a:lnTo>
                  <a:lnTo>
                    <a:pt x="185" y="94"/>
                  </a:lnTo>
                  <a:lnTo>
                    <a:pt x="192" y="76"/>
                  </a:lnTo>
                  <a:lnTo>
                    <a:pt x="200" y="58"/>
                  </a:lnTo>
                  <a:lnTo>
                    <a:pt x="209" y="40"/>
                  </a:lnTo>
                  <a:lnTo>
                    <a:pt x="209" y="36"/>
                  </a:lnTo>
                  <a:lnTo>
                    <a:pt x="210" y="28"/>
                  </a:lnTo>
                  <a:lnTo>
                    <a:pt x="210" y="18"/>
                  </a:lnTo>
                  <a:lnTo>
                    <a:pt x="210" y="7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1" y="10"/>
                  </a:lnTo>
                  <a:lnTo>
                    <a:pt x="177" y="30"/>
                  </a:lnTo>
                  <a:lnTo>
                    <a:pt x="176" y="33"/>
                  </a:lnTo>
                  <a:lnTo>
                    <a:pt x="174" y="36"/>
                  </a:lnTo>
                  <a:lnTo>
                    <a:pt x="169" y="43"/>
                  </a:lnTo>
                  <a:lnTo>
                    <a:pt x="164" y="51"/>
                  </a:lnTo>
                  <a:lnTo>
                    <a:pt x="157" y="60"/>
                  </a:lnTo>
                  <a:lnTo>
                    <a:pt x="151" y="72"/>
                  </a:lnTo>
                  <a:lnTo>
                    <a:pt x="143" y="82"/>
                  </a:lnTo>
                  <a:lnTo>
                    <a:pt x="134" y="94"/>
                  </a:lnTo>
                  <a:lnTo>
                    <a:pt x="134" y="9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 868"/>
            <p:cNvSpPr>
              <a:spLocks noChangeAspect="1"/>
            </p:cNvSpPr>
            <p:nvPr/>
          </p:nvSpPr>
          <p:spPr bwMode="auto">
            <a:xfrm>
              <a:off x="4099565" y="3223967"/>
              <a:ext cx="33647" cy="8769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5" y="6"/>
                </a:cxn>
                <a:cxn ang="0">
                  <a:pos x="176" y="18"/>
                </a:cxn>
                <a:cxn ang="0">
                  <a:pos x="161" y="38"/>
                </a:cxn>
                <a:cxn ang="0">
                  <a:pos x="144" y="62"/>
                </a:cxn>
                <a:cxn ang="0">
                  <a:pos x="125" y="91"/>
                </a:cxn>
                <a:cxn ang="0">
                  <a:pos x="107" y="120"/>
                </a:cxn>
                <a:cxn ang="0">
                  <a:pos x="91" y="150"/>
                </a:cxn>
                <a:cxn ang="0">
                  <a:pos x="78" y="176"/>
                </a:cxn>
                <a:cxn ang="0">
                  <a:pos x="72" y="185"/>
                </a:cxn>
                <a:cxn ang="0">
                  <a:pos x="57" y="211"/>
                </a:cxn>
                <a:cxn ang="0">
                  <a:pos x="39" y="249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31" y="512"/>
                </a:cxn>
                <a:cxn ang="0">
                  <a:pos x="38" y="503"/>
                </a:cxn>
                <a:cxn ang="0">
                  <a:pos x="56" y="480"/>
                </a:cxn>
                <a:cxn ang="0">
                  <a:pos x="83" y="446"/>
                </a:cxn>
                <a:cxn ang="0">
                  <a:pos x="115" y="403"/>
                </a:cxn>
                <a:cxn ang="0">
                  <a:pos x="149" y="355"/>
                </a:cxn>
                <a:cxn ang="0">
                  <a:pos x="180" y="304"/>
                </a:cxn>
                <a:cxn ang="0">
                  <a:pos x="207" y="255"/>
                </a:cxn>
                <a:cxn ang="0">
                  <a:pos x="226" y="208"/>
                </a:cxn>
                <a:cxn ang="0">
                  <a:pos x="226" y="207"/>
                </a:cxn>
                <a:cxn ang="0">
                  <a:pos x="226" y="199"/>
                </a:cxn>
                <a:cxn ang="0">
                  <a:pos x="227" y="187"/>
                </a:cxn>
                <a:cxn ang="0">
                  <a:pos x="225" y="167"/>
                </a:cxn>
                <a:cxn ang="0">
                  <a:pos x="221" y="139"/>
                </a:cxn>
                <a:cxn ang="0">
                  <a:pos x="215" y="104"/>
                </a:cxn>
                <a:cxn ang="0">
                  <a:pos x="205" y="58"/>
                </a:cxn>
                <a:cxn ang="0">
                  <a:pos x="190" y="0"/>
                </a:cxn>
              </a:cxnLst>
              <a:rect l="0" t="0" r="r" b="b"/>
              <a:pathLst>
                <a:path w="227" h="512">
                  <a:moveTo>
                    <a:pt x="190" y="0"/>
                  </a:moveTo>
                  <a:lnTo>
                    <a:pt x="185" y="6"/>
                  </a:lnTo>
                  <a:lnTo>
                    <a:pt x="176" y="18"/>
                  </a:lnTo>
                  <a:lnTo>
                    <a:pt x="161" y="38"/>
                  </a:lnTo>
                  <a:lnTo>
                    <a:pt x="144" y="62"/>
                  </a:lnTo>
                  <a:lnTo>
                    <a:pt x="125" y="91"/>
                  </a:lnTo>
                  <a:lnTo>
                    <a:pt x="107" y="120"/>
                  </a:lnTo>
                  <a:lnTo>
                    <a:pt x="91" y="150"/>
                  </a:lnTo>
                  <a:lnTo>
                    <a:pt x="78" y="176"/>
                  </a:lnTo>
                  <a:lnTo>
                    <a:pt x="72" y="185"/>
                  </a:lnTo>
                  <a:lnTo>
                    <a:pt x="57" y="211"/>
                  </a:lnTo>
                  <a:lnTo>
                    <a:pt x="39" y="249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31" y="512"/>
                  </a:lnTo>
                  <a:lnTo>
                    <a:pt x="38" y="503"/>
                  </a:lnTo>
                  <a:lnTo>
                    <a:pt x="56" y="480"/>
                  </a:lnTo>
                  <a:lnTo>
                    <a:pt x="83" y="446"/>
                  </a:lnTo>
                  <a:lnTo>
                    <a:pt x="115" y="403"/>
                  </a:lnTo>
                  <a:lnTo>
                    <a:pt x="149" y="355"/>
                  </a:lnTo>
                  <a:lnTo>
                    <a:pt x="180" y="304"/>
                  </a:lnTo>
                  <a:lnTo>
                    <a:pt x="207" y="255"/>
                  </a:lnTo>
                  <a:lnTo>
                    <a:pt x="226" y="208"/>
                  </a:lnTo>
                  <a:lnTo>
                    <a:pt x="226" y="207"/>
                  </a:lnTo>
                  <a:lnTo>
                    <a:pt x="226" y="199"/>
                  </a:lnTo>
                  <a:lnTo>
                    <a:pt x="227" y="187"/>
                  </a:lnTo>
                  <a:lnTo>
                    <a:pt x="225" y="167"/>
                  </a:lnTo>
                  <a:lnTo>
                    <a:pt x="221" y="139"/>
                  </a:lnTo>
                  <a:lnTo>
                    <a:pt x="215" y="104"/>
                  </a:lnTo>
                  <a:lnTo>
                    <a:pt x="205" y="58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 869"/>
            <p:cNvSpPr>
              <a:spLocks noChangeAspect="1"/>
            </p:cNvSpPr>
            <p:nvPr/>
          </p:nvSpPr>
          <p:spPr bwMode="auto">
            <a:xfrm>
              <a:off x="4099565" y="3223967"/>
              <a:ext cx="33647" cy="8769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5" y="6"/>
                </a:cxn>
                <a:cxn ang="0">
                  <a:pos x="176" y="18"/>
                </a:cxn>
                <a:cxn ang="0">
                  <a:pos x="161" y="38"/>
                </a:cxn>
                <a:cxn ang="0">
                  <a:pos x="144" y="62"/>
                </a:cxn>
                <a:cxn ang="0">
                  <a:pos x="125" y="91"/>
                </a:cxn>
                <a:cxn ang="0">
                  <a:pos x="107" y="120"/>
                </a:cxn>
                <a:cxn ang="0">
                  <a:pos x="91" y="150"/>
                </a:cxn>
                <a:cxn ang="0">
                  <a:pos x="78" y="176"/>
                </a:cxn>
                <a:cxn ang="0">
                  <a:pos x="72" y="185"/>
                </a:cxn>
                <a:cxn ang="0">
                  <a:pos x="57" y="211"/>
                </a:cxn>
                <a:cxn ang="0">
                  <a:pos x="39" y="249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31" y="512"/>
                </a:cxn>
                <a:cxn ang="0">
                  <a:pos x="38" y="503"/>
                </a:cxn>
                <a:cxn ang="0">
                  <a:pos x="56" y="480"/>
                </a:cxn>
                <a:cxn ang="0">
                  <a:pos x="83" y="446"/>
                </a:cxn>
                <a:cxn ang="0">
                  <a:pos x="115" y="403"/>
                </a:cxn>
                <a:cxn ang="0">
                  <a:pos x="149" y="355"/>
                </a:cxn>
                <a:cxn ang="0">
                  <a:pos x="180" y="304"/>
                </a:cxn>
                <a:cxn ang="0">
                  <a:pos x="207" y="255"/>
                </a:cxn>
                <a:cxn ang="0">
                  <a:pos x="226" y="208"/>
                </a:cxn>
                <a:cxn ang="0">
                  <a:pos x="226" y="207"/>
                </a:cxn>
                <a:cxn ang="0">
                  <a:pos x="226" y="199"/>
                </a:cxn>
                <a:cxn ang="0">
                  <a:pos x="227" y="187"/>
                </a:cxn>
                <a:cxn ang="0">
                  <a:pos x="225" y="167"/>
                </a:cxn>
                <a:cxn ang="0">
                  <a:pos x="221" y="139"/>
                </a:cxn>
                <a:cxn ang="0">
                  <a:pos x="215" y="104"/>
                </a:cxn>
                <a:cxn ang="0">
                  <a:pos x="205" y="58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227" h="512">
                  <a:moveTo>
                    <a:pt x="190" y="0"/>
                  </a:moveTo>
                  <a:lnTo>
                    <a:pt x="185" y="6"/>
                  </a:lnTo>
                  <a:lnTo>
                    <a:pt x="176" y="18"/>
                  </a:lnTo>
                  <a:lnTo>
                    <a:pt x="161" y="38"/>
                  </a:lnTo>
                  <a:lnTo>
                    <a:pt x="144" y="62"/>
                  </a:lnTo>
                  <a:lnTo>
                    <a:pt x="125" y="91"/>
                  </a:lnTo>
                  <a:lnTo>
                    <a:pt x="107" y="120"/>
                  </a:lnTo>
                  <a:lnTo>
                    <a:pt x="91" y="150"/>
                  </a:lnTo>
                  <a:lnTo>
                    <a:pt x="78" y="176"/>
                  </a:lnTo>
                  <a:lnTo>
                    <a:pt x="72" y="185"/>
                  </a:lnTo>
                  <a:lnTo>
                    <a:pt x="57" y="211"/>
                  </a:lnTo>
                  <a:lnTo>
                    <a:pt x="39" y="249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31" y="512"/>
                  </a:lnTo>
                  <a:lnTo>
                    <a:pt x="38" y="503"/>
                  </a:lnTo>
                  <a:lnTo>
                    <a:pt x="56" y="480"/>
                  </a:lnTo>
                  <a:lnTo>
                    <a:pt x="83" y="446"/>
                  </a:lnTo>
                  <a:lnTo>
                    <a:pt x="115" y="403"/>
                  </a:lnTo>
                  <a:lnTo>
                    <a:pt x="149" y="355"/>
                  </a:lnTo>
                  <a:lnTo>
                    <a:pt x="180" y="304"/>
                  </a:lnTo>
                  <a:lnTo>
                    <a:pt x="207" y="255"/>
                  </a:lnTo>
                  <a:lnTo>
                    <a:pt x="226" y="208"/>
                  </a:lnTo>
                  <a:lnTo>
                    <a:pt x="226" y="207"/>
                  </a:lnTo>
                  <a:lnTo>
                    <a:pt x="226" y="199"/>
                  </a:lnTo>
                  <a:lnTo>
                    <a:pt x="227" y="187"/>
                  </a:lnTo>
                  <a:lnTo>
                    <a:pt x="225" y="167"/>
                  </a:lnTo>
                  <a:lnTo>
                    <a:pt x="221" y="139"/>
                  </a:lnTo>
                  <a:lnTo>
                    <a:pt x="215" y="104"/>
                  </a:lnTo>
                  <a:lnTo>
                    <a:pt x="205" y="58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 870"/>
            <p:cNvSpPr>
              <a:spLocks noChangeAspect="1"/>
            </p:cNvSpPr>
            <p:nvPr/>
          </p:nvSpPr>
          <p:spPr bwMode="auto">
            <a:xfrm>
              <a:off x="4102811" y="3257194"/>
              <a:ext cx="30695" cy="54807"/>
            </a:xfrm>
            <a:custGeom>
              <a:avLst/>
              <a:gdLst/>
              <a:ahLst/>
              <a:cxnLst>
                <a:cxn ang="0">
                  <a:pos x="132" y="98"/>
                </a:cxn>
                <a:cxn ang="0">
                  <a:pos x="124" y="112"/>
                </a:cxn>
                <a:cxn ang="0">
                  <a:pos x="109" y="133"/>
                </a:cxn>
                <a:cxn ang="0">
                  <a:pos x="91" y="158"/>
                </a:cxn>
                <a:cxn ang="0">
                  <a:pos x="80" y="171"/>
                </a:cxn>
                <a:cxn ang="0">
                  <a:pos x="75" y="179"/>
                </a:cxn>
                <a:cxn ang="0">
                  <a:pos x="63" y="193"/>
                </a:cxn>
                <a:cxn ang="0">
                  <a:pos x="50" y="211"/>
                </a:cxn>
                <a:cxn ang="0">
                  <a:pos x="33" y="238"/>
                </a:cxn>
                <a:cxn ang="0">
                  <a:pos x="18" y="262"/>
                </a:cxn>
                <a:cxn ang="0">
                  <a:pos x="9" y="279"/>
                </a:cxn>
                <a:cxn ang="0">
                  <a:pos x="3" y="288"/>
                </a:cxn>
                <a:cxn ang="0">
                  <a:pos x="1" y="296"/>
                </a:cxn>
                <a:cxn ang="0">
                  <a:pos x="0" y="311"/>
                </a:cxn>
                <a:cxn ang="0">
                  <a:pos x="9" y="321"/>
                </a:cxn>
                <a:cxn ang="0">
                  <a:pos x="38" y="314"/>
                </a:cxn>
                <a:cxn ang="0">
                  <a:pos x="42" y="311"/>
                </a:cxn>
                <a:cxn ang="0">
                  <a:pos x="57" y="296"/>
                </a:cxn>
                <a:cxn ang="0">
                  <a:pos x="84" y="265"/>
                </a:cxn>
                <a:cxn ang="0">
                  <a:pos x="124" y="210"/>
                </a:cxn>
                <a:cxn ang="0">
                  <a:pos x="132" y="202"/>
                </a:cxn>
                <a:cxn ang="0">
                  <a:pos x="144" y="186"/>
                </a:cxn>
                <a:cxn ang="0">
                  <a:pos x="160" y="160"/>
                </a:cxn>
                <a:cxn ang="0">
                  <a:pos x="169" y="142"/>
                </a:cxn>
                <a:cxn ang="0">
                  <a:pos x="174" y="124"/>
                </a:cxn>
                <a:cxn ang="0">
                  <a:pos x="183" y="94"/>
                </a:cxn>
                <a:cxn ang="0">
                  <a:pos x="197" y="58"/>
                </a:cxn>
                <a:cxn ang="0">
                  <a:pos x="206" y="35"/>
                </a:cxn>
                <a:cxn ang="0">
                  <a:pos x="207" y="16"/>
                </a:cxn>
                <a:cxn ang="0">
                  <a:pos x="205" y="0"/>
                </a:cxn>
                <a:cxn ang="0">
                  <a:pos x="190" y="10"/>
                </a:cxn>
                <a:cxn ang="0">
                  <a:pos x="176" y="34"/>
                </a:cxn>
                <a:cxn ang="0">
                  <a:pos x="169" y="44"/>
                </a:cxn>
                <a:cxn ang="0">
                  <a:pos x="158" y="63"/>
                </a:cxn>
                <a:cxn ang="0">
                  <a:pos x="143" y="84"/>
                </a:cxn>
              </a:cxnLst>
              <a:rect l="0" t="0" r="r" b="b"/>
              <a:pathLst>
                <a:path w="207" h="321">
                  <a:moveTo>
                    <a:pt x="135" y="96"/>
                  </a:moveTo>
                  <a:lnTo>
                    <a:pt x="132" y="98"/>
                  </a:lnTo>
                  <a:lnTo>
                    <a:pt x="130" y="104"/>
                  </a:lnTo>
                  <a:lnTo>
                    <a:pt x="124" y="112"/>
                  </a:lnTo>
                  <a:lnTo>
                    <a:pt x="117" y="121"/>
                  </a:lnTo>
                  <a:lnTo>
                    <a:pt x="109" y="133"/>
                  </a:lnTo>
                  <a:lnTo>
                    <a:pt x="100" y="146"/>
                  </a:lnTo>
                  <a:lnTo>
                    <a:pt x="91" y="158"/>
                  </a:lnTo>
                  <a:lnTo>
                    <a:pt x="82" y="170"/>
                  </a:lnTo>
                  <a:lnTo>
                    <a:pt x="80" y="171"/>
                  </a:lnTo>
                  <a:lnTo>
                    <a:pt x="78" y="174"/>
                  </a:lnTo>
                  <a:lnTo>
                    <a:pt x="75" y="179"/>
                  </a:lnTo>
                  <a:lnTo>
                    <a:pt x="69" y="185"/>
                  </a:lnTo>
                  <a:lnTo>
                    <a:pt x="63" y="193"/>
                  </a:lnTo>
                  <a:lnTo>
                    <a:pt x="57" y="201"/>
                  </a:lnTo>
                  <a:lnTo>
                    <a:pt x="50" y="211"/>
                  </a:lnTo>
                  <a:lnTo>
                    <a:pt x="44" y="222"/>
                  </a:lnTo>
                  <a:lnTo>
                    <a:pt x="33" y="238"/>
                  </a:lnTo>
                  <a:lnTo>
                    <a:pt x="25" y="250"/>
                  </a:lnTo>
                  <a:lnTo>
                    <a:pt x="18" y="262"/>
                  </a:lnTo>
                  <a:lnTo>
                    <a:pt x="12" y="271"/>
                  </a:lnTo>
                  <a:lnTo>
                    <a:pt x="9" y="279"/>
                  </a:lnTo>
                  <a:lnTo>
                    <a:pt x="6" y="285"/>
                  </a:lnTo>
                  <a:lnTo>
                    <a:pt x="3" y="288"/>
                  </a:lnTo>
                  <a:lnTo>
                    <a:pt x="2" y="291"/>
                  </a:lnTo>
                  <a:lnTo>
                    <a:pt x="1" y="296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2" y="317"/>
                  </a:lnTo>
                  <a:lnTo>
                    <a:pt x="9" y="321"/>
                  </a:lnTo>
                  <a:lnTo>
                    <a:pt x="21" y="321"/>
                  </a:lnTo>
                  <a:lnTo>
                    <a:pt x="38" y="314"/>
                  </a:lnTo>
                  <a:lnTo>
                    <a:pt x="39" y="314"/>
                  </a:lnTo>
                  <a:lnTo>
                    <a:pt x="42" y="311"/>
                  </a:lnTo>
                  <a:lnTo>
                    <a:pt x="48" y="306"/>
                  </a:lnTo>
                  <a:lnTo>
                    <a:pt x="57" y="296"/>
                  </a:lnTo>
                  <a:lnTo>
                    <a:pt x="69" y="284"/>
                  </a:lnTo>
                  <a:lnTo>
                    <a:pt x="84" y="265"/>
                  </a:lnTo>
                  <a:lnTo>
                    <a:pt x="102" y="241"/>
                  </a:lnTo>
                  <a:lnTo>
                    <a:pt x="124" y="210"/>
                  </a:lnTo>
                  <a:lnTo>
                    <a:pt x="128" y="207"/>
                  </a:lnTo>
                  <a:lnTo>
                    <a:pt x="132" y="202"/>
                  </a:lnTo>
                  <a:lnTo>
                    <a:pt x="138" y="195"/>
                  </a:lnTo>
                  <a:lnTo>
                    <a:pt x="144" y="186"/>
                  </a:lnTo>
                  <a:lnTo>
                    <a:pt x="152" y="174"/>
                  </a:lnTo>
                  <a:lnTo>
                    <a:pt x="160" y="160"/>
                  </a:lnTo>
                  <a:lnTo>
                    <a:pt x="169" y="144"/>
                  </a:lnTo>
                  <a:lnTo>
                    <a:pt x="169" y="142"/>
                  </a:lnTo>
                  <a:lnTo>
                    <a:pt x="171" y="135"/>
                  </a:lnTo>
                  <a:lnTo>
                    <a:pt x="174" y="124"/>
                  </a:lnTo>
                  <a:lnTo>
                    <a:pt x="178" y="110"/>
                  </a:lnTo>
                  <a:lnTo>
                    <a:pt x="183" y="94"/>
                  </a:lnTo>
                  <a:lnTo>
                    <a:pt x="190" y="76"/>
                  </a:lnTo>
                  <a:lnTo>
                    <a:pt x="197" y="58"/>
                  </a:lnTo>
                  <a:lnTo>
                    <a:pt x="206" y="38"/>
                  </a:lnTo>
                  <a:lnTo>
                    <a:pt x="206" y="35"/>
                  </a:lnTo>
                  <a:lnTo>
                    <a:pt x="207" y="27"/>
                  </a:lnTo>
                  <a:lnTo>
                    <a:pt x="207" y="16"/>
                  </a:lnTo>
                  <a:lnTo>
                    <a:pt x="207" y="6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0" y="10"/>
                  </a:lnTo>
                  <a:lnTo>
                    <a:pt x="177" y="31"/>
                  </a:lnTo>
                  <a:lnTo>
                    <a:pt x="176" y="34"/>
                  </a:lnTo>
                  <a:lnTo>
                    <a:pt x="174" y="37"/>
                  </a:lnTo>
                  <a:lnTo>
                    <a:pt x="169" y="44"/>
                  </a:lnTo>
                  <a:lnTo>
                    <a:pt x="165" y="52"/>
                  </a:lnTo>
                  <a:lnTo>
                    <a:pt x="158" y="63"/>
                  </a:lnTo>
                  <a:lnTo>
                    <a:pt x="151" y="73"/>
                  </a:lnTo>
                  <a:lnTo>
                    <a:pt x="143" y="84"/>
                  </a:lnTo>
                  <a:lnTo>
                    <a:pt x="135" y="96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 871"/>
            <p:cNvSpPr>
              <a:spLocks noChangeAspect="1"/>
            </p:cNvSpPr>
            <p:nvPr/>
          </p:nvSpPr>
          <p:spPr bwMode="auto">
            <a:xfrm>
              <a:off x="4102811" y="3257194"/>
              <a:ext cx="30695" cy="54807"/>
            </a:xfrm>
            <a:custGeom>
              <a:avLst/>
              <a:gdLst/>
              <a:ahLst/>
              <a:cxnLst>
                <a:cxn ang="0">
                  <a:pos x="132" y="98"/>
                </a:cxn>
                <a:cxn ang="0">
                  <a:pos x="124" y="112"/>
                </a:cxn>
                <a:cxn ang="0">
                  <a:pos x="109" y="133"/>
                </a:cxn>
                <a:cxn ang="0">
                  <a:pos x="91" y="158"/>
                </a:cxn>
                <a:cxn ang="0">
                  <a:pos x="80" y="171"/>
                </a:cxn>
                <a:cxn ang="0">
                  <a:pos x="75" y="179"/>
                </a:cxn>
                <a:cxn ang="0">
                  <a:pos x="63" y="193"/>
                </a:cxn>
                <a:cxn ang="0">
                  <a:pos x="50" y="211"/>
                </a:cxn>
                <a:cxn ang="0">
                  <a:pos x="33" y="238"/>
                </a:cxn>
                <a:cxn ang="0">
                  <a:pos x="18" y="262"/>
                </a:cxn>
                <a:cxn ang="0">
                  <a:pos x="9" y="279"/>
                </a:cxn>
                <a:cxn ang="0">
                  <a:pos x="3" y="288"/>
                </a:cxn>
                <a:cxn ang="0">
                  <a:pos x="1" y="296"/>
                </a:cxn>
                <a:cxn ang="0">
                  <a:pos x="0" y="311"/>
                </a:cxn>
                <a:cxn ang="0">
                  <a:pos x="9" y="321"/>
                </a:cxn>
                <a:cxn ang="0">
                  <a:pos x="38" y="314"/>
                </a:cxn>
                <a:cxn ang="0">
                  <a:pos x="42" y="311"/>
                </a:cxn>
                <a:cxn ang="0">
                  <a:pos x="57" y="296"/>
                </a:cxn>
                <a:cxn ang="0">
                  <a:pos x="84" y="265"/>
                </a:cxn>
                <a:cxn ang="0">
                  <a:pos x="124" y="210"/>
                </a:cxn>
                <a:cxn ang="0">
                  <a:pos x="132" y="202"/>
                </a:cxn>
                <a:cxn ang="0">
                  <a:pos x="144" y="186"/>
                </a:cxn>
                <a:cxn ang="0">
                  <a:pos x="160" y="160"/>
                </a:cxn>
                <a:cxn ang="0">
                  <a:pos x="169" y="142"/>
                </a:cxn>
                <a:cxn ang="0">
                  <a:pos x="174" y="124"/>
                </a:cxn>
                <a:cxn ang="0">
                  <a:pos x="183" y="94"/>
                </a:cxn>
                <a:cxn ang="0">
                  <a:pos x="197" y="58"/>
                </a:cxn>
                <a:cxn ang="0">
                  <a:pos x="206" y="35"/>
                </a:cxn>
                <a:cxn ang="0">
                  <a:pos x="207" y="16"/>
                </a:cxn>
                <a:cxn ang="0">
                  <a:pos x="205" y="0"/>
                </a:cxn>
                <a:cxn ang="0">
                  <a:pos x="190" y="10"/>
                </a:cxn>
                <a:cxn ang="0">
                  <a:pos x="176" y="34"/>
                </a:cxn>
                <a:cxn ang="0">
                  <a:pos x="169" y="44"/>
                </a:cxn>
                <a:cxn ang="0">
                  <a:pos x="158" y="63"/>
                </a:cxn>
                <a:cxn ang="0">
                  <a:pos x="143" y="84"/>
                </a:cxn>
                <a:cxn ang="0">
                  <a:pos x="135" y="96"/>
                </a:cxn>
              </a:cxnLst>
              <a:rect l="0" t="0" r="r" b="b"/>
              <a:pathLst>
                <a:path w="207" h="321">
                  <a:moveTo>
                    <a:pt x="135" y="96"/>
                  </a:moveTo>
                  <a:lnTo>
                    <a:pt x="132" y="98"/>
                  </a:lnTo>
                  <a:lnTo>
                    <a:pt x="130" y="104"/>
                  </a:lnTo>
                  <a:lnTo>
                    <a:pt x="124" y="112"/>
                  </a:lnTo>
                  <a:lnTo>
                    <a:pt x="117" y="121"/>
                  </a:lnTo>
                  <a:lnTo>
                    <a:pt x="109" y="133"/>
                  </a:lnTo>
                  <a:lnTo>
                    <a:pt x="100" y="146"/>
                  </a:lnTo>
                  <a:lnTo>
                    <a:pt x="91" y="158"/>
                  </a:lnTo>
                  <a:lnTo>
                    <a:pt x="82" y="170"/>
                  </a:lnTo>
                  <a:lnTo>
                    <a:pt x="80" y="171"/>
                  </a:lnTo>
                  <a:lnTo>
                    <a:pt x="78" y="174"/>
                  </a:lnTo>
                  <a:lnTo>
                    <a:pt x="75" y="179"/>
                  </a:lnTo>
                  <a:lnTo>
                    <a:pt x="69" y="185"/>
                  </a:lnTo>
                  <a:lnTo>
                    <a:pt x="63" y="193"/>
                  </a:lnTo>
                  <a:lnTo>
                    <a:pt x="57" y="201"/>
                  </a:lnTo>
                  <a:lnTo>
                    <a:pt x="50" y="211"/>
                  </a:lnTo>
                  <a:lnTo>
                    <a:pt x="44" y="222"/>
                  </a:lnTo>
                  <a:lnTo>
                    <a:pt x="33" y="238"/>
                  </a:lnTo>
                  <a:lnTo>
                    <a:pt x="25" y="250"/>
                  </a:lnTo>
                  <a:lnTo>
                    <a:pt x="18" y="262"/>
                  </a:lnTo>
                  <a:lnTo>
                    <a:pt x="12" y="271"/>
                  </a:lnTo>
                  <a:lnTo>
                    <a:pt x="9" y="279"/>
                  </a:lnTo>
                  <a:lnTo>
                    <a:pt x="6" y="285"/>
                  </a:lnTo>
                  <a:lnTo>
                    <a:pt x="3" y="288"/>
                  </a:lnTo>
                  <a:lnTo>
                    <a:pt x="2" y="291"/>
                  </a:lnTo>
                  <a:lnTo>
                    <a:pt x="1" y="296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2" y="317"/>
                  </a:lnTo>
                  <a:lnTo>
                    <a:pt x="9" y="321"/>
                  </a:lnTo>
                  <a:lnTo>
                    <a:pt x="21" y="321"/>
                  </a:lnTo>
                  <a:lnTo>
                    <a:pt x="38" y="314"/>
                  </a:lnTo>
                  <a:lnTo>
                    <a:pt x="39" y="314"/>
                  </a:lnTo>
                  <a:lnTo>
                    <a:pt x="42" y="311"/>
                  </a:lnTo>
                  <a:lnTo>
                    <a:pt x="48" y="306"/>
                  </a:lnTo>
                  <a:lnTo>
                    <a:pt x="57" y="296"/>
                  </a:lnTo>
                  <a:lnTo>
                    <a:pt x="69" y="284"/>
                  </a:lnTo>
                  <a:lnTo>
                    <a:pt x="84" y="265"/>
                  </a:lnTo>
                  <a:lnTo>
                    <a:pt x="102" y="241"/>
                  </a:lnTo>
                  <a:lnTo>
                    <a:pt x="124" y="210"/>
                  </a:lnTo>
                  <a:lnTo>
                    <a:pt x="128" y="207"/>
                  </a:lnTo>
                  <a:lnTo>
                    <a:pt x="132" y="202"/>
                  </a:lnTo>
                  <a:lnTo>
                    <a:pt x="138" y="195"/>
                  </a:lnTo>
                  <a:lnTo>
                    <a:pt x="144" y="186"/>
                  </a:lnTo>
                  <a:lnTo>
                    <a:pt x="152" y="174"/>
                  </a:lnTo>
                  <a:lnTo>
                    <a:pt x="160" y="160"/>
                  </a:lnTo>
                  <a:lnTo>
                    <a:pt x="169" y="144"/>
                  </a:lnTo>
                  <a:lnTo>
                    <a:pt x="169" y="142"/>
                  </a:lnTo>
                  <a:lnTo>
                    <a:pt x="171" y="135"/>
                  </a:lnTo>
                  <a:lnTo>
                    <a:pt x="174" y="124"/>
                  </a:lnTo>
                  <a:lnTo>
                    <a:pt x="178" y="110"/>
                  </a:lnTo>
                  <a:lnTo>
                    <a:pt x="183" y="94"/>
                  </a:lnTo>
                  <a:lnTo>
                    <a:pt x="190" y="76"/>
                  </a:lnTo>
                  <a:lnTo>
                    <a:pt x="197" y="58"/>
                  </a:lnTo>
                  <a:lnTo>
                    <a:pt x="206" y="38"/>
                  </a:lnTo>
                  <a:lnTo>
                    <a:pt x="206" y="35"/>
                  </a:lnTo>
                  <a:lnTo>
                    <a:pt x="207" y="27"/>
                  </a:lnTo>
                  <a:lnTo>
                    <a:pt x="207" y="16"/>
                  </a:lnTo>
                  <a:lnTo>
                    <a:pt x="207" y="6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0" y="10"/>
                  </a:lnTo>
                  <a:lnTo>
                    <a:pt x="177" y="31"/>
                  </a:lnTo>
                  <a:lnTo>
                    <a:pt x="176" y="34"/>
                  </a:lnTo>
                  <a:lnTo>
                    <a:pt x="174" y="37"/>
                  </a:lnTo>
                  <a:lnTo>
                    <a:pt x="169" y="44"/>
                  </a:lnTo>
                  <a:lnTo>
                    <a:pt x="165" y="52"/>
                  </a:lnTo>
                  <a:lnTo>
                    <a:pt x="158" y="63"/>
                  </a:lnTo>
                  <a:lnTo>
                    <a:pt x="151" y="73"/>
                  </a:lnTo>
                  <a:lnTo>
                    <a:pt x="143" y="84"/>
                  </a:lnTo>
                  <a:lnTo>
                    <a:pt x="135" y="96"/>
                  </a:lnTo>
                  <a:lnTo>
                    <a:pt x="135" y="96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 872"/>
            <p:cNvSpPr>
              <a:spLocks noChangeAspect="1"/>
            </p:cNvSpPr>
            <p:nvPr/>
          </p:nvSpPr>
          <p:spPr bwMode="auto">
            <a:xfrm>
              <a:off x="4080675" y="3228763"/>
              <a:ext cx="36303" cy="87692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6"/>
                </a:cxn>
                <a:cxn ang="0">
                  <a:pos x="175" y="19"/>
                </a:cxn>
                <a:cxn ang="0">
                  <a:pos x="160" y="38"/>
                </a:cxn>
                <a:cxn ang="0">
                  <a:pos x="144" y="63"/>
                </a:cxn>
                <a:cxn ang="0">
                  <a:pos x="124" y="90"/>
                </a:cxn>
                <a:cxn ang="0">
                  <a:pos x="107" y="120"/>
                </a:cxn>
                <a:cxn ang="0">
                  <a:pos x="91" y="149"/>
                </a:cxn>
                <a:cxn ang="0">
                  <a:pos x="78" y="176"/>
                </a:cxn>
                <a:cxn ang="0">
                  <a:pos x="72" y="185"/>
                </a:cxn>
                <a:cxn ang="0">
                  <a:pos x="57" y="210"/>
                </a:cxn>
                <a:cxn ang="0">
                  <a:pos x="39" y="248"/>
                </a:cxn>
                <a:cxn ang="0">
                  <a:pos x="21" y="295"/>
                </a:cxn>
                <a:cxn ang="0">
                  <a:pos x="6" y="348"/>
                </a:cxn>
                <a:cxn ang="0">
                  <a:pos x="0" y="405"/>
                </a:cxn>
                <a:cxn ang="0">
                  <a:pos x="6" y="460"/>
                </a:cxn>
                <a:cxn ang="0">
                  <a:pos x="30" y="512"/>
                </a:cxn>
                <a:cxn ang="0">
                  <a:pos x="37" y="504"/>
                </a:cxn>
                <a:cxn ang="0">
                  <a:pos x="59" y="480"/>
                </a:cxn>
                <a:cxn ang="0">
                  <a:pos x="89" y="444"/>
                </a:cxn>
                <a:cxn ang="0">
                  <a:pos x="124" y="399"/>
                </a:cxn>
                <a:cxn ang="0">
                  <a:pos x="162" y="348"/>
                </a:cxn>
                <a:cxn ang="0">
                  <a:pos x="197" y="297"/>
                </a:cxn>
                <a:cxn ang="0">
                  <a:pos x="226" y="246"/>
                </a:cxn>
                <a:cxn ang="0">
                  <a:pos x="245" y="200"/>
                </a:cxn>
                <a:cxn ang="0">
                  <a:pos x="245" y="196"/>
                </a:cxn>
                <a:cxn ang="0">
                  <a:pos x="246" y="187"/>
                </a:cxn>
                <a:cxn ang="0">
                  <a:pos x="246" y="170"/>
                </a:cxn>
                <a:cxn ang="0">
                  <a:pos x="245" y="147"/>
                </a:cxn>
                <a:cxn ang="0">
                  <a:pos x="239" y="119"/>
                </a:cxn>
                <a:cxn ang="0">
                  <a:pos x="229" y="85"/>
                </a:cxn>
                <a:cxn ang="0">
                  <a:pos x="213" y="45"/>
                </a:cxn>
                <a:cxn ang="0">
                  <a:pos x="189" y="0"/>
                </a:cxn>
              </a:cxnLst>
              <a:rect l="0" t="0" r="r" b="b"/>
              <a:pathLst>
                <a:path w="246" h="512">
                  <a:moveTo>
                    <a:pt x="189" y="0"/>
                  </a:moveTo>
                  <a:lnTo>
                    <a:pt x="184" y="6"/>
                  </a:lnTo>
                  <a:lnTo>
                    <a:pt x="175" y="19"/>
                  </a:lnTo>
                  <a:lnTo>
                    <a:pt x="160" y="38"/>
                  </a:lnTo>
                  <a:lnTo>
                    <a:pt x="144" y="63"/>
                  </a:lnTo>
                  <a:lnTo>
                    <a:pt x="124" y="90"/>
                  </a:lnTo>
                  <a:lnTo>
                    <a:pt x="107" y="120"/>
                  </a:lnTo>
                  <a:lnTo>
                    <a:pt x="91" y="149"/>
                  </a:lnTo>
                  <a:lnTo>
                    <a:pt x="78" y="176"/>
                  </a:lnTo>
                  <a:lnTo>
                    <a:pt x="72" y="185"/>
                  </a:lnTo>
                  <a:lnTo>
                    <a:pt x="57" y="210"/>
                  </a:lnTo>
                  <a:lnTo>
                    <a:pt x="39" y="248"/>
                  </a:lnTo>
                  <a:lnTo>
                    <a:pt x="21" y="295"/>
                  </a:lnTo>
                  <a:lnTo>
                    <a:pt x="6" y="348"/>
                  </a:lnTo>
                  <a:lnTo>
                    <a:pt x="0" y="405"/>
                  </a:lnTo>
                  <a:lnTo>
                    <a:pt x="6" y="460"/>
                  </a:lnTo>
                  <a:lnTo>
                    <a:pt x="30" y="512"/>
                  </a:lnTo>
                  <a:lnTo>
                    <a:pt x="37" y="504"/>
                  </a:lnTo>
                  <a:lnTo>
                    <a:pt x="59" y="480"/>
                  </a:lnTo>
                  <a:lnTo>
                    <a:pt x="89" y="444"/>
                  </a:lnTo>
                  <a:lnTo>
                    <a:pt x="124" y="399"/>
                  </a:lnTo>
                  <a:lnTo>
                    <a:pt x="162" y="348"/>
                  </a:lnTo>
                  <a:lnTo>
                    <a:pt x="197" y="297"/>
                  </a:lnTo>
                  <a:lnTo>
                    <a:pt x="226" y="246"/>
                  </a:lnTo>
                  <a:lnTo>
                    <a:pt x="245" y="200"/>
                  </a:lnTo>
                  <a:lnTo>
                    <a:pt x="245" y="196"/>
                  </a:lnTo>
                  <a:lnTo>
                    <a:pt x="246" y="187"/>
                  </a:lnTo>
                  <a:lnTo>
                    <a:pt x="246" y="170"/>
                  </a:lnTo>
                  <a:lnTo>
                    <a:pt x="245" y="147"/>
                  </a:lnTo>
                  <a:lnTo>
                    <a:pt x="239" y="119"/>
                  </a:lnTo>
                  <a:lnTo>
                    <a:pt x="229" y="85"/>
                  </a:lnTo>
                  <a:lnTo>
                    <a:pt x="213" y="4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0" name="Freeform 873"/>
            <p:cNvSpPr>
              <a:spLocks noChangeAspect="1"/>
            </p:cNvSpPr>
            <p:nvPr/>
          </p:nvSpPr>
          <p:spPr bwMode="auto">
            <a:xfrm>
              <a:off x="4080675" y="3228763"/>
              <a:ext cx="36303" cy="87692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6"/>
                </a:cxn>
                <a:cxn ang="0">
                  <a:pos x="175" y="19"/>
                </a:cxn>
                <a:cxn ang="0">
                  <a:pos x="160" y="38"/>
                </a:cxn>
                <a:cxn ang="0">
                  <a:pos x="144" y="63"/>
                </a:cxn>
                <a:cxn ang="0">
                  <a:pos x="124" y="90"/>
                </a:cxn>
                <a:cxn ang="0">
                  <a:pos x="107" y="120"/>
                </a:cxn>
                <a:cxn ang="0">
                  <a:pos x="91" y="149"/>
                </a:cxn>
                <a:cxn ang="0">
                  <a:pos x="78" y="176"/>
                </a:cxn>
                <a:cxn ang="0">
                  <a:pos x="72" y="185"/>
                </a:cxn>
                <a:cxn ang="0">
                  <a:pos x="57" y="210"/>
                </a:cxn>
                <a:cxn ang="0">
                  <a:pos x="39" y="248"/>
                </a:cxn>
                <a:cxn ang="0">
                  <a:pos x="21" y="295"/>
                </a:cxn>
                <a:cxn ang="0">
                  <a:pos x="6" y="348"/>
                </a:cxn>
                <a:cxn ang="0">
                  <a:pos x="0" y="405"/>
                </a:cxn>
                <a:cxn ang="0">
                  <a:pos x="6" y="460"/>
                </a:cxn>
                <a:cxn ang="0">
                  <a:pos x="30" y="512"/>
                </a:cxn>
                <a:cxn ang="0">
                  <a:pos x="37" y="504"/>
                </a:cxn>
                <a:cxn ang="0">
                  <a:pos x="59" y="480"/>
                </a:cxn>
                <a:cxn ang="0">
                  <a:pos x="89" y="444"/>
                </a:cxn>
                <a:cxn ang="0">
                  <a:pos x="124" y="399"/>
                </a:cxn>
                <a:cxn ang="0">
                  <a:pos x="162" y="348"/>
                </a:cxn>
                <a:cxn ang="0">
                  <a:pos x="197" y="297"/>
                </a:cxn>
                <a:cxn ang="0">
                  <a:pos x="226" y="246"/>
                </a:cxn>
                <a:cxn ang="0">
                  <a:pos x="245" y="200"/>
                </a:cxn>
                <a:cxn ang="0">
                  <a:pos x="245" y="196"/>
                </a:cxn>
                <a:cxn ang="0">
                  <a:pos x="246" y="187"/>
                </a:cxn>
                <a:cxn ang="0">
                  <a:pos x="246" y="170"/>
                </a:cxn>
                <a:cxn ang="0">
                  <a:pos x="245" y="147"/>
                </a:cxn>
                <a:cxn ang="0">
                  <a:pos x="239" y="119"/>
                </a:cxn>
                <a:cxn ang="0">
                  <a:pos x="229" y="85"/>
                </a:cxn>
                <a:cxn ang="0">
                  <a:pos x="213" y="45"/>
                </a:cxn>
                <a:cxn ang="0">
                  <a:pos x="189" y="0"/>
                </a:cxn>
                <a:cxn ang="0">
                  <a:pos x="189" y="0"/>
                </a:cxn>
              </a:cxnLst>
              <a:rect l="0" t="0" r="r" b="b"/>
              <a:pathLst>
                <a:path w="246" h="512">
                  <a:moveTo>
                    <a:pt x="189" y="0"/>
                  </a:moveTo>
                  <a:lnTo>
                    <a:pt x="184" y="6"/>
                  </a:lnTo>
                  <a:lnTo>
                    <a:pt x="175" y="19"/>
                  </a:lnTo>
                  <a:lnTo>
                    <a:pt x="160" y="38"/>
                  </a:lnTo>
                  <a:lnTo>
                    <a:pt x="144" y="63"/>
                  </a:lnTo>
                  <a:lnTo>
                    <a:pt x="124" y="90"/>
                  </a:lnTo>
                  <a:lnTo>
                    <a:pt x="107" y="120"/>
                  </a:lnTo>
                  <a:lnTo>
                    <a:pt x="91" y="149"/>
                  </a:lnTo>
                  <a:lnTo>
                    <a:pt x="78" y="176"/>
                  </a:lnTo>
                  <a:lnTo>
                    <a:pt x="72" y="185"/>
                  </a:lnTo>
                  <a:lnTo>
                    <a:pt x="57" y="210"/>
                  </a:lnTo>
                  <a:lnTo>
                    <a:pt x="39" y="248"/>
                  </a:lnTo>
                  <a:lnTo>
                    <a:pt x="21" y="295"/>
                  </a:lnTo>
                  <a:lnTo>
                    <a:pt x="6" y="348"/>
                  </a:lnTo>
                  <a:lnTo>
                    <a:pt x="0" y="405"/>
                  </a:lnTo>
                  <a:lnTo>
                    <a:pt x="6" y="460"/>
                  </a:lnTo>
                  <a:lnTo>
                    <a:pt x="30" y="512"/>
                  </a:lnTo>
                  <a:lnTo>
                    <a:pt x="37" y="504"/>
                  </a:lnTo>
                  <a:lnTo>
                    <a:pt x="59" y="480"/>
                  </a:lnTo>
                  <a:lnTo>
                    <a:pt x="89" y="444"/>
                  </a:lnTo>
                  <a:lnTo>
                    <a:pt x="124" y="399"/>
                  </a:lnTo>
                  <a:lnTo>
                    <a:pt x="162" y="348"/>
                  </a:lnTo>
                  <a:lnTo>
                    <a:pt x="197" y="297"/>
                  </a:lnTo>
                  <a:lnTo>
                    <a:pt x="226" y="246"/>
                  </a:lnTo>
                  <a:lnTo>
                    <a:pt x="245" y="200"/>
                  </a:lnTo>
                  <a:lnTo>
                    <a:pt x="245" y="196"/>
                  </a:lnTo>
                  <a:lnTo>
                    <a:pt x="246" y="187"/>
                  </a:lnTo>
                  <a:lnTo>
                    <a:pt x="246" y="170"/>
                  </a:lnTo>
                  <a:lnTo>
                    <a:pt x="245" y="147"/>
                  </a:lnTo>
                  <a:lnTo>
                    <a:pt x="239" y="119"/>
                  </a:lnTo>
                  <a:lnTo>
                    <a:pt x="229" y="85"/>
                  </a:lnTo>
                  <a:lnTo>
                    <a:pt x="213" y="45"/>
                  </a:lnTo>
                  <a:lnTo>
                    <a:pt x="189" y="0"/>
                  </a:lnTo>
                  <a:lnTo>
                    <a:pt x="189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1" name="Freeform 874"/>
            <p:cNvSpPr>
              <a:spLocks noChangeAspect="1"/>
            </p:cNvSpPr>
            <p:nvPr/>
          </p:nvSpPr>
          <p:spPr bwMode="auto">
            <a:xfrm>
              <a:off x="4084512" y="3259249"/>
              <a:ext cx="33351" cy="57890"/>
            </a:xfrm>
            <a:custGeom>
              <a:avLst/>
              <a:gdLst/>
              <a:ahLst/>
              <a:cxnLst>
                <a:cxn ang="0">
                  <a:pos x="136" y="126"/>
                </a:cxn>
                <a:cxn ang="0">
                  <a:pos x="128" y="139"/>
                </a:cxn>
                <a:cxn ang="0">
                  <a:pos x="112" y="160"/>
                </a:cxn>
                <a:cxn ang="0">
                  <a:pos x="94" y="186"/>
                </a:cxn>
                <a:cxn ang="0">
                  <a:pos x="83" y="198"/>
                </a:cxn>
                <a:cxn ang="0">
                  <a:pos x="76" y="206"/>
                </a:cxn>
                <a:cxn ang="0">
                  <a:pos x="65" y="220"/>
                </a:cxn>
                <a:cxn ang="0">
                  <a:pos x="52" y="239"/>
                </a:cxn>
                <a:cxn ang="0">
                  <a:pos x="35" y="264"/>
                </a:cxn>
                <a:cxn ang="0">
                  <a:pos x="20" y="287"/>
                </a:cxn>
                <a:cxn ang="0">
                  <a:pos x="9" y="300"/>
                </a:cxn>
                <a:cxn ang="0">
                  <a:pos x="4" y="307"/>
                </a:cxn>
                <a:cxn ang="0">
                  <a:pos x="1" y="315"/>
                </a:cxn>
                <a:cxn ang="0">
                  <a:pos x="0" y="330"/>
                </a:cxn>
                <a:cxn ang="0">
                  <a:pos x="9" y="339"/>
                </a:cxn>
                <a:cxn ang="0">
                  <a:pos x="39" y="332"/>
                </a:cxn>
                <a:cxn ang="0">
                  <a:pos x="44" y="330"/>
                </a:cxn>
                <a:cxn ang="0">
                  <a:pos x="60" y="317"/>
                </a:cxn>
                <a:cxn ang="0">
                  <a:pos x="88" y="287"/>
                </a:cxn>
                <a:cxn ang="0">
                  <a:pos x="128" y="233"/>
                </a:cxn>
                <a:cxn ang="0">
                  <a:pos x="130" y="228"/>
                </a:cxn>
                <a:cxn ang="0">
                  <a:pos x="140" y="214"/>
                </a:cxn>
                <a:cxn ang="0">
                  <a:pos x="152" y="192"/>
                </a:cxn>
                <a:cxn ang="0">
                  <a:pos x="170" y="161"/>
                </a:cxn>
                <a:cxn ang="0">
                  <a:pos x="174" y="152"/>
                </a:cxn>
                <a:cxn ang="0">
                  <a:pos x="187" y="127"/>
                </a:cxn>
                <a:cxn ang="0">
                  <a:pos x="203" y="93"/>
                </a:cxn>
                <a:cxn ang="0">
                  <a:pos x="223" y="55"/>
                </a:cxn>
                <a:cxn ang="0">
                  <a:pos x="225" y="39"/>
                </a:cxn>
                <a:cxn ang="0">
                  <a:pos x="227" y="10"/>
                </a:cxn>
                <a:cxn ang="0">
                  <a:pos x="218" y="0"/>
                </a:cxn>
                <a:cxn ang="0">
                  <a:pos x="189" y="38"/>
                </a:cxn>
                <a:cxn ang="0">
                  <a:pos x="183" y="47"/>
                </a:cxn>
                <a:cxn ang="0">
                  <a:pos x="172" y="69"/>
                </a:cxn>
                <a:cxn ang="0">
                  <a:pos x="156" y="97"/>
                </a:cxn>
                <a:cxn ang="0">
                  <a:pos x="138" y="123"/>
                </a:cxn>
              </a:cxnLst>
              <a:rect l="0" t="0" r="r" b="b"/>
              <a:pathLst>
                <a:path w="227" h="339">
                  <a:moveTo>
                    <a:pt x="138" y="123"/>
                  </a:moveTo>
                  <a:lnTo>
                    <a:pt x="136" y="126"/>
                  </a:lnTo>
                  <a:lnTo>
                    <a:pt x="133" y="131"/>
                  </a:lnTo>
                  <a:lnTo>
                    <a:pt x="128" y="139"/>
                  </a:lnTo>
                  <a:lnTo>
                    <a:pt x="121" y="149"/>
                  </a:lnTo>
                  <a:lnTo>
                    <a:pt x="112" y="160"/>
                  </a:lnTo>
                  <a:lnTo>
                    <a:pt x="104" y="173"/>
                  </a:lnTo>
                  <a:lnTo>
                    <a:pt x="94" y="186"/>
                  </a:lnTo>
                  <a:lnTo>
                    <a:pt x="84" y="197"/>
                  </a:lnTo>
                  <a:lnTo>
                    <a:pt x="83" y="198"/>
                  </a:lnTo>
                  <a:lnTo>
                    <a:pt x="80" y="202"/>
                  </a:lnTo>
                  <a:lnTo>
                    <a:pt x="76" y="206"/>
                  </a:lnTo>
                  <a:lnTo>
                    <a:pt x="72" y="212"/>
                  </a:lnTo>
                  <a:lnTo>
                    <a:pt x="65" y="220"/>
                  </a:lnTo>
                  <a:lnTo>
                    <a:pt x="59" y="228"/>
                  </a:lnTo>
                  <a:lnTo>
                    <a:pt x="52" y="239"/>
                  </a:lnTo>
                  <a:lnTo>
                    <a:pt x="45" y="249"/>
                  </a:lnTo>
                  <a:lnTo>
                    <a:pt x="35" y="264"/>
                  </a:lnTo>
                  <a:lnTo>
                    <a:pt x="27" y="277"/>
                  </a:lnTo>
                  <a:lnTo>
                    <a:pt x="20" y="287"/>
                  </a:lnTo>
                  <a:lnTo>
                    <a:pt x="14" y="294"/>
                  </a:lnTo>
                  <a:lnTo>
                    <a:pt x="9" y="300"/>
                  </a:lnTo>
                  <a:lnTo>
                    <a:pt x="6" y="304"/>
                  </a:lnTo>
                  <a:lnTo>
                    <a:pt x="4" y="307"/>
                  </a:lnTo>
                  <a:lnTo>
                    <a:pt x="2" y="309"/>
                  </a:lnTo>
                  <a:lnTo>
                    <a:pt x="1" y="315"/>
                  </a:lnTo>
                  <a:lnTo>
                    <a:pt x="0" y="321"/>
                  </a:lnTo>
                  <a:lnTo>
                    <a:pt x="0" y="330"/>
                  </a:lnTo>
                  <a:lnTo>
                    <a:pt x="4" y="335"/>
                  </a:lnTo>
                  <a:lnTo>
                    <a:pt x="9" y="339"/>
                  </a:lnTo>
                  <a:lnTo>
                    <a:pt x="21" y="339"/>
                  </a:lnTo>
                  <a:lnTo>
                    <a:pt x="39" y="332"/>
                  </a:lnTo>
                  <a:lnTo>
                    <a:pt x="41" y="332"/>
                  </a:lnTo>
                  <a:lnTo>
                    <a:pt x="44" y="330"/>
                  </a:lnTo>
                  <a:lnTo>
                    <a:pt x="51" y="325"/>
                  </a:lnTo>
                  <a:lnTo>
                    <a:pt x="60" y="317"/>
                  </a:lnTo>
                  <a:lnTo>
                    <a:pt x="72" y="304"/>
                  </a:lnTo>
                  <a:lnTo>
                    <a:pt x="88" y="287"/>
                  </a:lnTo>
                  <a:lnTo>
                    <a:pt x="106" y="264"/>
                  </a:lnTo>
                  <a:lnTo>
                    <a:pt x="128" y="233"/>
                  </a:lnTo>
                  <a:lnTo>
                    <a:pt x="128" y="232"/>
                  </a:lnTo>
                  <a:lnTo>
                    <a:pt x="130" y="228"/>
                  </a:lnTo>
                  <a:lnTo>
                    <a:pt x="135" y="222"/>
                  </a:lnTo>
                  <a:lnTo>
                    <a:pt x="140" y="214"/>
                  </a:lnTo>
                  <a:lnTo>
                    <a:pt x="145" y="205"/>
                  </a:lnTo>
                  <a:lnTo>
                    <a:pt x="152" y="192"/>
                  </a:lnTo>
                  <a:lnTo>
                    <a:pt x="160" y="179"/>
                  </a:lnTo>
                  <a:lnTo>
                    <a:pt x="170" y="161"/>
                  </a:lnTo>
                  <a:lnTo>
                    <a:pt x="171" y="159"/>
                  </a:lnTo>
                  <a:lnTo>
                    <a:pt x="174" y="152"/>
                  </a:lnTo>
                  <a:lnTo>
                    <a:pt x="180" y="141"/>
                  </a:lnTo>
                  <a:lnTo>
                    <a:pt x="187" y="127"/>
                  </a:lnTo>
                  <a:lnTo>
                    <a:pt x="195" y="111"/>
                  </a:lnTo>
                  <a:lnTo>
                    <a:pt x="203" y="93"/>
                  </a:lnTo>
                  <a:lnTo>
                    <a:pt x="212" y="75"/>
                  </a:lnTo>
                  <a:lnTo>
                    <a:pt x="223" y="55"/>
                  </a:lnTo>
                  <a:lnTo>
                    <a:pt x="223" y="51"/>
                  </a:lnTo>
                  <a:lnTo>
                    <a:pt x="225" y="39"/>
                  </a:lnTo>
                  <a:lnTo>
                    <a:pt x="227" y="24"/>
                  </a:lnTo>
                  <a:lnTo>
                    <a:pt x="227" y="1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06" y="10"/>
                  </a:lnTo>
                  <a:lnTo>
                    <a:pt x="189" y="38"/>
                  </a:lnTo>
                  <a:lnTo>
                    <a:pt x="187" y="41"/>
                  </a:lnTo>
                  <a:lnTo>
                    <a:pt x="183" y="47"/>
                  </a:lnTo>
                  <a:lnTo>
                    <a:pt x="179" y="58"/>
                  </a:lnTo>
                  <a:lnTo>
                    <a:pt x="172" y="69"/>
                  </a:lnTo>
                  <a:lnTo>
                    <a:pt x="164" y="83"/>
                  </a:lnTo>
                  <a:lnTo>
                    <a:pt x="156" y="97"/>
                  </a:lnTo>
                  <a:lnTo>
                    <a:pt x="147" y="111"/>
                  </a:lnTo>
                  <a:lnTo>
                    <a:pt x="138" y="12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2" name="Freeform 875"/>
            <p:cNvSpPr>
              <a:spLocks noChangeAspect="1"/>
            </p:cNvSpPr>
            <p:nvPr/>
          </p:nvSpPr>
          <p:spPr bwMode="auto">
            <a:xfrm>
              <a:off x="4084512" y="3259249"/>
              <a:ext cx="33351" cy="57890"/>
            </a:xfrm>
            <a:custGeom>
              <a:avLst/>
              <a:gdLst/>
              <a:ahLst/>
              <a:cxnLst>
                <a:cxn ang="0">
                  <a:pos x="136" y="126"/>
                </a:cxn>
                <a:cxn ang="0">
                  <a:pos x="128" y="139"/>
                </a:cxn>
                <a:cxn ang="0">
                  <a:pos x="112" y="160"/>
                </a:cxn>
                <a:cxn ang="0">
                  <a:pos x="94" y="186"/>
                </a:cxn>
                <a:cxn ang="0">
                  <a:pos x="83" y="198"/>
                </a:cxn>
                <a:cxn ang="0">
                  <a:pos x="76" y="206"/>
                </a:cxn>
                <a:cxn ang="0">
                  <a:pos x="65" y="220"/>
                </a:cxn>
                <a:cxn ang="0">
                  <a:pos x="52" y="239"/>
                </a:cxn>
                <a:cxn ang="0">
                  <a:pos x="35" y="264"/>
                </a:cxn>
                <a:cxn ang="0">
                  <a:pos x="20" y="287"/>
                </a:cxn>
                <a:cxn ang="0">
                  <a:pos x="9" y="300"/>
                </a:cxn>
                <a:cxn ang="0">
                  <a:pos x="4" y="307"/>
                </a:cxn>
                <a:cxn ang="0">
                  <a:pos x="1" y="315"/>
                </a:cxn>
                <a:cxn ang="0">
                  <a:pos x="0" y="330"/>
                </a:cxn>
                <a:cxn ang="0">
                  <a:pos x="9" y="339"/>
                </a:cxn>
                <a:cxn ang="0">
                  <a:pos x="39" y="332"/>
                </a:cxn>
                <a:cxn ang="0">
                  <a:pos x="44" y="330"/>
                </a:cxn>
                <a:cxn ang="0">
                  <a:pos x="60" y="317"/>
                </a:cxn>
                <a:cxn ang="0">
                  <a:pos x="88" y="287"/>
                </a:cxn>
                <a:cxn ang="0">
                  <a:pos x="128" y="233"/>
                </a:cxn>
                <a:cxn ang="0">
                  <a:pos x="130" y="228"/>
                </a:cxn>
                <a:cxn ang="0">
                  <a:pos x="140" y="214"/>
                </a:cxn>
                <a:cxn ang="0">
                  <a:pos x="152" y="192"/>
                </a:cxn>
                <a:cxn ang="0">
                  <a:pos x="170" y="161"/>
                </a:cxn>
                <a:cxn ang="0">
                  <a:pos x="174" y="152"/>
                </a:cxn>
                <a:cxn ang="0">
                  <a:pos x="187" y="127"/>
                </a:cxn>
                <a:cxn ang="0">
                  <a:pos x="203" y="93"/>
                </a:cxn>
                <a:cxn ang="0">
                  <a:pos x="223" y="55"/>
                </a:cxn>
                <a:cxn ang="0">
                  <a:pos x="225" y="39"/>
                </a:cxn>
                <a:cxn ang="0">
                  <a:pos x="227" y="10"/>
                </a:cxn>
                <a:cxn ang="0">
                  <a:pos x="218" y="0"/>
                </a:cxn>
                <a:cxn ang="0">
                  <a:pos x="189" y="38"/>
                </a:cxn>
                <a:cxn ang="0">
                  <a:pos x="183" y="47"/>
                </a:cxn>
                <a:cxn ang="0">
                  <a:pos x="172" y="69"/>
                </a:cxn>
                <a:cxn ang="0">
                  <a:pos x="156" y="97"/>
                </a:cxn>
                <a:cxn ang="0">
                  <a:pos x="138" y="123"/>
                </a:cxn>
              </a:cxnLst>
              <a:rect l="0" t="0" r="r" b="b"/>
              <a:pathLst>
                <a:path w="227" h="339">
                  <a:moveTo>
                    <a:pt x="138" y="123"/>
                  </a:moveTo>
                  <a:lnTo>
                    <a:pt x="136" y="126"/>
                  </a:lnTo>
                  <a:lnTo>
                    <a:pt x="133" y="131"/>
                  </a:lnTo>
                  <a:lnTo>
                    <a:pt x="128" y="139"/>
                  </a:lnTo>
                  <a:lnTo>
                    <a:pt x="121" y="149"/>
                  </a:lnTo>
                  <a:lnTo>
                    <a:pt x="112" y="160"/>
                  </a:lnTo>
                  <a:lnTo>
                    <a:pt x="104" y="173"/>
                  </a:lnTo>
                  <a:lnTo>
                    <a:pt x="94" y="186"/>
                  </a:lnTo>
                  <a:lnTo>
                    <a:pt x="84" y="197"/>
                  </a:lnTo>
                  <a:lnTo>
                    <a:pt x="83" y="198"/>
                  </a:lnTo>
                  <a:lnTo>
                    <a:pt x="80" y="202"/>
                  </a:lnTo>
                  <a:lnTo>
                    <a:pt x="76" y="206"/>
                  </a:lnTo>
                  <a:lnTo>
                    <a:pt x="72" y="212"/>
                  </a:lnTo>
                  <a:lnTo>
                    <a:pt x="65" y="220"/>
                  </a:lnTo>
                  <a:lnTo>
                    <a:pt x="59" y="228"/>
                  </a:lnTo>
                  <a:lnTo>
                    <a:pt x="52" y="239"/>
                  </a:lnTo>
                  <a:lnTo>
                    <a:pt x="45" y="249"/>
                  </a:lnTo>
                  <a:lnTo>
                    <a:pt x="35" y="264"/>
                  </a:lnTo>
                  <a:lnTo>
                    <a:pt x="27" y="277"/>
                  </a:lnTo>
                  <a:lnTo>
                    <a:pt x="20" y="287"/>
                  </a:lnTo>
                  <a:lnTo>
                    <a:pt x="14" y="294"/>
                  </a:lnTo>
                  <a:lnTo>
                    <a:pt x="9" y="300"/>
                  </a:lnTo>
                  <a:lnTo>
                    <a:pt x="6" y="304"/>
                  </a:lnTo>
                  <a:lnTo>
                    <a:pt x="4" y="307"/>
                  </a:lnTo>
                  <a:lnTo>
                    <a:pt x="2" y="309"/>
                  </a:lnTo>
                  <a:lnTo>
                    <a:pt x="1" y="315"/>
                  </a:lnTo>
                  <a:lnTo>
                    <a:pt x="0" y="321"/>
                  </a:lnTo>
                  <a:lnTo>
                    <a:pt x="0" y="330"/>
                  </a:lnTo>
                  <a:lnTo>
                    <a:pt x="4" y="335"/>
                  </a:lnTo>
                  <a:lnTo>
                    <a:pt x="9" y="339"/>
                  </a:lnTo>
                  <a:lnTo>
                    <a:pt x="21" y="339"/>
                  </a:lnTo>
                  <a:lnTo>
                    <a:pt x="39" y="332"/>
                  </a:lnTo>
                  <a:lnTo>
                    <a:pt x="41" y="332"/>
                  </a:lnTo>
                  <a:lnTo>
                    <a:pt x="44" y="330"/>
                  </a:lnTo>
                  <a:lnTo>
                    <a:pt x="51" y="325"/>
                  </a:lnTo>
                  <a:lnTo>
                    <a:pt x="60" y="317"/>
                  </a:lnTo>
                  <a:lnTo>
                    <a:pt x="72" y="304"/>
                  </a:lnTo>
                  <a:lnTo>
                    <a:pt x="88" y="287"/>
                  </a:lnTo>
                  <a:lnTo>
                    <a:pt x="106" y="264"/>
                  </a:lnTo>
                  <a:lnTo>
                    <a:pt x="128" y="233"/>
                  </a:lnTo>
                  <a:lnTo>
                    <a:pt x="128" y="232"/>
                  </a:lnTo>
                  <a:lnTo>
                    <a:pt x="130" y="228"/>
                  </a:lnTo>
                  <a:lnTo>
                    <a:pt x="135" y="222"/>
                  </a:lnTo>
                  <a:lnTo>
                    <a:pt x="140" y="214"/>
                  </a:lnTo>
                  <a:lnTo>
                    <a:pt x="145" y="205"/>
                  </a:lnTo>
                  <a:lnTo>
                    <a:pt x="152" y="192"/>
                  </a:lnTo>
                  <a:lnTo>
                    <a:pt x="160" y="179"/>
                  </a:lnTo>
                  <a:lnTo>
                    <a:pt x="170" y="161"/>
                  </a:lnTo>
                  <a:lnTo>
                    <a:pt x="171" y="159"/>
                  </a:lnTo>
                  <a:lnTo>
                    <a:pt x="174" y="152"/>
                  </a:lnTo>
                  <a:lnTo>
                    <a:pt x="180" y="141"/>
                  </a:lnTo>
                  <a:lnTo>
                    <a:pt x="187" y="127"/>
                  </a:lnTo>
                  <a:lnTo>
                    <a:pt x="195" y="111"/>
                  </a:lnTo>
                  <a:lnTo>
                    <a:pt x="203" y="93"/>
                  </a:lnTo>
                  <a:lnTo>
                    <a:pt x="212" y="75"/>
                  </a:lnTo>
                  <a:lnTo>
                    <a:pt x="223" y="55"/>
                  </a:lnTo>
                  <a:lnTo>
                    <a:pt x="223" y="51"/>
                  </a:lnTo>
                  <a:lnTo>
                    <a:pt x="225" y="39"/>
                  </a:lnTo>
                  <a:lnTo>
                    <a:pt x="227" y="24"/>
                  </a:lnTo>
                  <a:lnTo>
                    <a:pt x="227" y="1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06" y="10"/>
                  </a:lnTo>
                  <a:lnTo>
                    <a:pt x="189" y="38"/>
                  </a:lnTo>
                  <a:lnTo>
                    <a:pt x="187" y="41"/>
                  </a:lnTo>
                  <a:lnTo>
                    <a:pt x="183" y="47"/>
                  </a:lnTo>
                  <a:lnTo>
                    <a:pt x="179" y="58"/>
                  </a:lnTo>
                  <a:lnTo>
                    <a:pt x="172" y="69"/>
                  </a:lnTo>
                  <a:lnTo>
                    <a:pt x="164" y="83"/>
                  </a:lnTo>
                  <a:lnTo>
                    <a:pt x="156" y="97"/>
                  </a:lnTo>
                  <a:lnTo>
                    <a:pt x="147" y="111"/>
                  </a:lnTo>
                  <a:lnTo>
                    <a:pt x="138" y="123"/>
                  </a:lnTo>
                  <a:lnTo>
                    <a:pt x="138" y="12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3" name="Freeform 876"/>
            <p:cNvSpPr>
              <a:spLocks noChangeAspect="1"/>
            </p:cNvSpPr>
            <p:nvPr/>
          </p:nvSpPr>
          <p:spPr bwMode="auto">
            <a:xfrm>
              <a:off x="4063852" y="3229790"/>
              <a:ext cx="36598" cy="87349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5" y="6"/>
                </a:cxn>
                <a:cxn ang="0">
                  <a:pos x="176" y="19"/>
                </a:cxn>
                <a:cxn ang="0">
                  <a:pos x="161" y="38"/>
                </a:cxn>
                <a:cxn ang="0">
                  <a:pos x="144" y="63"/>
                </a:cxn>
                <a:cxn ang="0">
                  <a:pos x="125" y="90"/>
                </a:cxn>
                <a:cxn ang="0">
                  <a:pos x="107" y="120"/>
                </a:cxn>
                <a:cxn ang="0">
                  <a:pos x="91" y="149"/>
                </a:cxn>
                <a:cxn ang="0">
                  <a:pos x="78" y="175"/>
                </a:cxn>
                <a:cxn ang="0">
                  <a:pos x="72" y="185"/>
                </a:cxn>
                <a:cxn ang="0">
                  <a:pos x="57" y="210"/>
                </a:cxn>
                <a:cxn ang="0">
                  <a:pos x="39" y="248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31" y="511"/>
                </a:cxn>
                <a:cxn ang="0">
                  <a:pos x="38" y="503"/>
                </a:cxn>
                <a:cxn ang="0">
                  <a:pos x="60" y="479"/>
                </a:cxn>
                <a:cxn ang="0">
                  <a:pos x="90" y="443"/>
                </a:cxn>
                <a:cxn ang="0">
                  <a:pos x="125" y="398"/>
                </a:cxn>
                <a:cxn ang="0">
                  <a:pos x="163" y="348"/>
                </a:cxn>
                <a:cxn ang="0">
                  <a:pos x="198" y="296"/>
                </a:cxn>
                <a:cxn ang="0">
                  <a:pos x="227" y="246"/>
                </a:cxn>
                <a:cxn ang="0">
                  <a:pos x="246" y="200"/>
                </a:cxn>
                <a:cxn ang="0">
                  <a:pos x="246" y="196"/>
                </a:cxn>
                <a:cxn ang="0">
                  <a:pos x="247" y="187"/>
                </a:cxn>
                <a:cxn ang="0">
                  <a:pos x="247" y="170"/>
                </a:cxn>
                <a:cxn ang="0">
                  <a:pos x="246" y="147"/>
                </a:cxn>
                <a:cxn ang="0">
                  <a:pos x="241" y="119"/>
                </a:cxn>
                <a:cxn ang="0">
                  <a:pos x="230" y="84"/>
                </a:cxn>
                <a:cxn ang="0">
                  <a:pos x="214" y="45"/>
                </a:cxn>
                <a:cxn ang="0">
                  <a:pos x="190" y="0"/>
                </a:cxn>
              </a:cxnLst>
              <a:rect l="0" t="0" r="r" b="b"/>
              <a:pathLst>
                <a:path w="247" h="511">
                  <a:moveTo>
                    <a:pt x="190" y="0"/>
                  </a:moveTo>
                  <a:lnTo>
                    <a:pt x="185" y="6"/>
                  </a:lnTo>
                  <a:lnTo>
                    <a:pt x="176" y="19"/>
                  </a:lnTo>
                  <a:lnTo>
                    <a:pt x="161" y="38"/>
                  </a:lnTo>
                  <a:lnTo>
                    <a:pt x="144" y="63"/>
                  </a:lnTo>
                  <a:lnTo>
                    <a:pt x="125" y="90"/>
                  </a:lnTo>
                  <a:lnTo>
                    <a:pt x="107" y="120"/>
                  </a:lnTo>
                  <a:lnTo>
                    <a:pt x="91" y="149"/>
                  </a:lnTo>
                  <a:lnTo>
                    <a:pt x="78" y="175"/>
                  </a:lnTo>
                  <a:lnTo>
                    <a:pt x="72" y="185"/>
                  </a:lnTo>
                  <a:lnTo>
                    <a:pt x="57" y="210"/>
                  </a:lnTo>
                  <a:lnTo>
                    <a:pt x="39" y="248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31" y="511"/>
                  </a:lnTo>
                  <a:lnTo>
                    <a:pt x="38" y="503"/>
                  </a:lnTo>
                  <a:lnTo>
                    <a:pt x="60" y="479"/>
                  </a:lnTo>
                  <a:lnTo>
                    <a:pt x="90" y="443"/>
                  </a:lnTo>
                  <a:lnTo>
                    <a:pt x="125" y="398"/>
                  </a:lnTo>
                  <a:lnTo>
                    <a:pt x="163" y="348"/>
                  </a:lnTo>
                  <a:lnTo>
                    <a:pt x="198" y="296"/>
                  </a:lnTo>
                  <a:lnTo>
                    <a:pt x="227" y="246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47" y="187"/>
                  </a:lnTo>
                  <a:lnTo>
                    <a:pt x="247" y="170"/>
                  </a:lnTo>
                  <a:lnTo>
                    <a:pt x="246" y="147"/>
                  </a:lnTo>
                  <a:lnTo>
                    <a:pt x="241" y="119"/>
                  </a:lnTo>
                  <a:lnTo>
                    <a:pt x="230" y="84"/>
                  </a:lnTo>
                  <a:lnTo>
                    <a:pt x="214" y="45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Freeform 877"/>
            <p:cNvSpPr>
              <a:spLocks noChangeAspect="1"/>
            </p:cNvSpPr>
            <p:nvPr/>
          </p:nvSpPr>
          <p:spPr bwMode="auto">
            <a:xfrm>
              <a:off x="4063852" y="3229790"/>
              <a:ext cx="36598" cy="87349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5" y="6"/>
                </a:cxn>
                <a:cxn ang="0">
                  <a:pos x="176" y="19"/>
                </a:cxn>
                <a:cxn ang="0">
                  <a:pos x="161" y="38"/>
                </a:cxn>
                <a:cxn ang="0">
                  <a:pos x="144" y="63"/>
                </a:cxn>
                <a:cxn ang="0">
                  <a:pos x="125" y="90"/>
                </a:cxn>
                <a:cxn ang="0">
                  <a:pos x="107" y="120"/>
                </a:cxn>
                <a:cxn ang="0">
                  <a:pos x="91" y="149"/>
                </a:cxn>
                <a:cxn ang="0">
                  <a:pos x="78" y="175"/>
                </a:cxn>
                <a:cxn ang="0">
                  <a:pos x="72" y="185"/>
                </a:cxn>
                <a:cxn ang="0">
                  <a:pos x="57" y="210"/>
                </a:cxn>
                <a:cxn ang="0">
                  <a:pos x="39" y="248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31" y="511"/>
                </a:cxn>
                <a:cxn ang="0">
                  <a:pos x="38" y="503"/>
                </a:cxn>
                <a:cxn ang="0">
                  <a:pos x="60" y="479"/>
                </a:cxn>
                <a:cxn ang="0">
                  <a:pos x="90" y="443"/>
                </a:cxn>
                <a:cxn ang="0">
                  <a:pos x="125" y="398"/>
                </a:cxn>
                <a:cxn ang="0">
                  <a:pos x="163" y="348"/>
                </a:cxn>
                <a:cxn ang="0">
                  <a:pos x="198" y="296"/>
                </a:cxn>
                <a:cxn ang="0">
                  <a:pos x="227" y="246"/>
                </a:cxn>
                <a:cxn ang="0">
                  <a:pos x="246" y="200"/>
                </a:cxn>
                <a:cxn ang="0">
                  <a:pos x="246" y="196"/>
                </a:cxn>
                <a:cxn ang="0">
                  <a:pos x="247" y="187"/>
                </a:cxn>
                <a:cxn ang="0">
                  <a:pos x="247" y="170"/>
                </a:cxn>
                <a:cxn ang="0">
                  <a:pos x="246" y="147"/>
                </a:cxn>
                <a:cxn ang="0">
                  <a:pos x="241" y="119"/>
                </a:cxn>
                <a:cxn ang="0">
                  <a:pos x="230" y="84"/>
                </a:cxn>
                <a:cxn ang="0">
                  <a:pos x="214" y="45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247" h="511">
                  <a:moveTo>
                    <a:pt x="190" y="0"/>
                  </a:moveTo>
                  <a:lnTo>
                    <a:pt x="185" y="6"/>
                  </a:lnTo>
                  <a:lnTo>
                    <a:pt x="176" y="19"/>
                  </a:lnTo>
                  <a:lnTo>
                    <a:pt x="161" y="38"/>
                  </a:lnTo>
                  <a:lnTo>
                    <a:pt x="144" y="63"/>
                  </a:lnTo>
                  <a:lnTo>
                    <a:pt x="125" y="90"/>
                  </a:lnTo>
                  <a:lnTo>
                    <a:pt x="107" y="120"/>
                  </a:lnTo>
                  <a:lnTo>
                    <a:pt x="91" y="149"/>
                  </a:lnTo>
                  <a:lnTo>
                    <a:pt x="78" y="175"/>
                  </a:lnTo>
                  <a:lnTo>
                    <a:pt x="72" y="185"/>
                  </a:lnTo>
                  <a:lnTo>
                    <a:pt x="57" y="210"/>
                  </a:lnTo>
                  <a:lnTo>
                    <a:pt x="39" y="248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31" y="511"/>
                  </a:lnTo>
                  <a:lnTo>
                    <a:pt x="38" y="503"/>
                  </a:lnTo>
                  <a:lnTo>
                    <a:pt x="60" y="479"/>
                  </a:lnTo>
                  <a:lnTo>
                    <a:pt x="90" y="443"/>
                  </a:lnTo>
                  <a:lnTo>
                    <a:pt x="125" y="398"/>
                  </a:lnTo>
                  <a:lnTo>
                    <a:pt x="163" y="348"/>
                  </a:lnTo>
                  <a:lnTo>
                    <a:pt x="198" y="296"/>
                  </a:lnTo>
                  <a:lnTo>
                    <a:pt x="227" y="246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47" y="187"/>
                  </a:lnTo>
                  <a:lnTo>
                    <a:pt x="247" y="170"/>
                  </a:lnTo>
                  <a:lnTo>
                    <a:pt x="246" y="147"/>
                  </a:lnTo>
                  <a:lnTo>
                    <a:pt x="241" y="119"/>
                  </a:lnTo>
                  <a:lnTo>
                    <a:pt x="230" y="84"/>
                  </a:lnTo>
                  <a:lnTo>
                    <a:pt x="214" y="45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 878"/>
            <p:cNvSpPr>
              <a:spLocks noChangeAspect="1"/>
            </p:cNvSpPr>
            <p:nvPr/>
          </p:nvSpPr>
          <p:spPr bwMode="auto">
            <a:xfrm>
              <a:off x="4067984" y="3262675"/>
              <a:ext cx="33351" cy="55150"/>
            </a:xfrm>
            <a:custGeom>
              <a:avLst/>
              <a:gdLst/>
              <a:ahLst/>
              <a:cxnLst>
                <a:cxn ang="0">
                  <a:pos x="140" y="115"/>
                </a:cxn>
                <a:cxn ang="0">
                  <a:pos x="132" y="128"/>
                </a:cxn>
                <a:cxn ang="0">
                  <a:pos x="116" y="150"/>
                </a:cxn>
                <a:cxn ang="0">
                  <a:pos x="98" y="174"/>
                </a:cxn>
                <a:cxn ang="0">
                  <a:pos x="87" y="186"/>
                </a:cxn>
                <a:cxn ang="0">
                  <a:pos x="79" y="196"/>
                </a:cxn>
                <a:cxn ang="0">
                  <a:pos x="66" y="209"/>
                </a:cxn>
                <a:cxn ang="0">
                  <a:pos x="51" y="229"/>
                </a:cxn>
                <a:cxn ang="0">
                  <a:pos x="34" y="254"/>
                </a:cxn>
                <a:cxn ang="0">
                  <a:pos x="19" y="274"/>
                </a:cxn>
                <a:cxn ang="0">
                  <a:pos x="9" y="284"/>
                </a:cxn>
                <a:cxn ang="0">
                  <a:pos x="3" y="288"/>
                </a:cxn>
                <a:cxn ang="0">
                  <a:pos x="1" y="296"/>
                </a:cxn>
                <a:cxn ang="0">
                  <a:pos x="0" y="311"/>
                </a:cxn>
                <a:cxn ang="0">
                  <a:pos x="9" y="320"/>
                </a:cxn>
                <a:cxn ang="0">
                  <a:pos x="39" y="313"/>
                </a:cxn>
                <a:cxn ang="0">
                  <a:pos x="43" y="312"/>
                </a:cxn>
                <a:cxn ang="0">
                  <a:pos x="58" y="300"/>
                </a:cxn>
                <a:cxn ang="0">
                  <a:pos x="86" y="272"/>
                </a:cxn>
                <a:cxn ang="0">
                  <a:pos x="126" y="219"/>
                </a:cxn>
                <a:cxn ang="0">
                  <a:pos x="134" y="209"/>
                </a:cxn>
                <a:cxn ang="0">
                  <a:pos x="148" y="192"/>
                </a:cxn>
                <a:cxn ang="0">
                  <a:pos x="164" y="167"/>
                </a:cxn>
                <a:cxn ang="0">
                  <a:pos x="174" y="150"/>
                </a:cxn>
                <a:cxn ang="0">
                  <a:pos x="182" y="136"/>
                </a:cxn>
                <a:cxn ang="0">
                  <a:pos x="194" y="112"/>
                </a:cxn>
                <a:cxn ang="0">
                  <a:pos x="210" y="79"/>
                </a:cxn>
                <a:cxn ang="0">
                  <a:pos x="220" y="56"/>
                </a:cxn>
                <a:cxn ang="0">
                  <a:pos x="225" y="27"/>
                </a:cxn>
                <a:cxn ang="0">
                  <a:pos x="224" y="2"/>
                </a:cxn>
                <a:cxn ang="0">
                  <a:pos x="208" y="11"/>
                </a:cxn>
                <a:cxn ang="0">
                  <a:pos x="190" y="40"/>
                </a:cxn>
                <a:cxn ang="0">
                  <a:pos x="180" y="54"/>
                </a:cxn>
                <a:cxn ang="0">
                  <a:pos x="168" y="76"/>
                </a:cxn>
                <a:cxn ang="0">
                  <a:pos x="151" y="101"/>
                </a:cxn>
              </a:cxnLst>
              <a:rect l="0" t="0" r="r" b="b"/>
              <a:pathLst>
                <a:path w="225" h="320">
                  <a:moveTo>
                    <a:pt x="142" y="113"/>
                  </a:moveTo>
                  <a:lnTo>
                    <a:pt x="140" y="115"/>
                  </a:lnTo>
                  <a:lnTo>
                    <a:pt x="137" y="121"/>
                  </a:lnTo>
                  <a:lnTo>
                    <a:pt x="132" y="128"/>
                  </a:lnTo>
                  <a:lnTo>
                    <a:pt x="125" y="138"/>
                  </a:lnTo>
                  <a:lnTo>
                    <a:pt x="116" y="150"/>
                  </a:lnTo>
                  <a:lnTo>
                    <a:pt x="108" y="161"/>
                  </a:lnTo>
                  <a:lnTo>
                    <a:pt x="98" y="174"/>
                  </a:lnTo>
                  <a:lnTo>
                    <a:pt x="88" y="185"/>
                  </a:lnTo>
                  <a:lnTo>
                    <a:pt x="87" y="186"/>
                  </a:lnTo>
                  <a:lnTo>
                    <a:pt x="84" y="190"/>
                  </a:lnTo>
                  <a:lnTo>
                    <a:pt x="79" y="196"/>
                  </a:lnTo>
                  <a:lnTo>
                    <a:pt x="73" y="201"/>
                  </a:lnTo>
                  <a:lnTo>
                    <a:pt x="66" y="209"/>
                  </a:lnTo>
                  <a:lnTo>
                    <a:pt x="58" y="219"/>
                  </a:lnTo>
                  <a:lnTo>
                    <a:pt x="51" y="229"/>
                  </a:lnTo>
                  <a:lnTo>
                    <a:pt x="45" y="239"/>
                  </a:lnTo>
                  <a:lnTo>
                    <a:pt x="34" y="254"/>
                  </a:lnTo>
                  <a:lnTo>
                    <a:pt x="26" y="266"/>
                  </a:lnTo>
                  <a:lnTo>
                    <a:pt x="19" y="274"/>
                  </a:lnTo>
                  <a:lnTo>
                    <a:pt x="13" y="280"/>
                  </a:lnTo>
                  <a:lnTo>
                    <a:pt x="9" y="284"/>
                  </a:lnTo>
                  <a:lnTo>
                    <a:pt x="5" y="287"/>
                  </a:lnTo>
                  <a:lnTo>
                    <a:pt x="3" y="288"/>
                  </a:lnTo>
                  <a:lnTo>
                    <a:pt x="2" y="290"/>
                  </a:lnTo>
                  <a:lnTo>
                    <a:pt x="1" y="296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3" y="317"/>
                  </a:lnTo>
                  <a:lnTo>
                    <a:pt x="9" y="320"/>
                  </a:lnTo>
                  <a:lnTo>
                    <a:pt x="20" y="320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3" y="312"/>
                  </a:lnTo>
                  <a:lnTo>
                    <a:pt x="49" y="307"/>
                  </a:lnTo>
                  <a:lnTo>
                    <a:pt x="58" y="300"/>
                  </a:lnTo>
                  <a:lnTo>
                    <a:pt x="71" y="289"/>
                  </a:lnTo>
                  <a:lnTo>
                    <a:pt x="86" y="272"/>
                  </a:lnTo>
                  <a:lnTo>
                    <a:pt x="104" y="249"/>
                  </a:lnTo>
                  <a:lnTo>
                    <a:pt x="126" y="219"/>
                  </a:lnTo>
                  <a:lnTo>
                    <a:pt x="130" y="215"/>
                  </a:lnTo>
                  <a:lnTo>
                    <a:pt x="134" y="209"/>
                  </a:lnTo>
                  <a:lnTo>
                    <a:pt x="141" y="203"/>
                  </a:lnTo>
                  <a:lnTo>
                    <a:pt x="148" y="192"/>
                  </a:lnTo>
                  <a:lnTo>
                    <a:pt x="156" y="181"/>
                  </a:lnTo>
                  <a:lnTo>
                    <a:pt x="164" y="167"/>
                  </a:lnTo>
                  <a:lnTo>
                    <a:pt x="174" y="151"/>
                  </a:lnTo>
                  <a:lnTo>
                    <a:pt x="174" y="150"/>
                  </a:lnTo>
                  <a:lnTo>
                    <a:pt x="177" y="144"/>
                  </a:lnTo>
                  <a:lnTo>
                    <a:pt x="182" y="136"/>
                  </a:lnTo>
                  <a:lnTo>
                    <a:pt x="187" y="124"/>
                  </a:lnTo>
                  <a:lnTo>
                    <a:pt x="194" y="112"/>
                  </a:lnTo>
                  <a:lnTo>
                    <a:pt x="201" y="95"/>
                  </a:lnTo>
                  <a:lnTo>
                    <a:pt x="210" y="79"/>
                  </a:lnTo>
                  <a:lnTo>
                    <a:pt x="220" y="61"/>
                  </a:lnTo>
                  <a:lnTo>
                    <a:pt x="220" y="56"/>
                  </a:lnTo>
                  <a:lnTo>
                    <a:pt x="222" y="44"/>
                  </a:lnTo>
                  <a:lnTo>
                    <a:pt x="225" y="27"/>
                  </a:lnTo>
                  <a:lnTo>
                    <a:pt x="225" y="12"/>
                  </a:lnTo>
                  <a:lnTo>
                    <a:pt x="224" y="2"/>
                  </a:lnTo>
                  <a:lnTo>
                    <a:pt x="218" y="0"/>
                  </a:lnTo>
                  <a:lnTo>
                    <a:pt x="208" y="11"/>
                  </a:lnTo>
                  <a:lnTo>
                    <a:pt x="191" y="38"/>
                  </a:lnTo>
                  <a:lnTo>
                    <a:pt x="190" y="40"/>
                  </a:lnTo>
                  <a:lnTo>
                    <a:pt x="186" y="46"/>
                  </a:lnTo>
                  <a:lnTo>
                    <a:pt x="180" y="54"/>
                  </a:lnTo>
                  <a:lnTo>
                    <a:pt x="175" y="64"/>
                  </a:lnTo>
                  <a:lnTo>
                    <a:pt x="168" y="76"/>
                  </a:lnTo>
                  <a:lnTo>
                    <a:pt x="160" y="88"/>
                  </a:lnTo>
                  <a:lnTo>
                    <a:pt x="151" y="101"/>
                  </a:lnTo>
                  <a:lnTo>
                    <a:pt x="142" y="11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Freeform 879"/>
            <p:cNvSpPr>
              <a:spLocks noChangeAspect="1"/>
            </p:cNvSpPr>
            <p:nvPr/>
          </p:nvSpPr>
          <p:spPr bwMode="auto">
            <a:xfrm>
              <a:off x="4067984" y="3262675"/>
              <a:ext cx="33351" cy="55150"/>
            </a:xfrm>
            <a:custGeom>
              <a:avLst/>
              <a:gdLst/>
              <a:ahLst/>
              <a:cxnLst>
                <a:cxn ang="0">
                  <a:pos x="140" y="115"/>
                </a:cxn>
                <a:cxn ang="0">
                  <a:pos x="132" y="128"/>
                </a:cxn>
                <a:cxn ang="0">
                  <a:pos x="116" y="150"/>
                </a:cxn>
                <a:cxn ang="0">
                  <a:pos x="98" y="174"/>
                </a:cxn>
                <a:cxn ang="0">
                  <a:pos x="87" y="186"/>
                </a:cxn>
                <a:cxn ang="0">
                  <a:pos x="79" y="196"/>
                </a:cxn>
                <a:cxn ang="0">
                  <a:pos x="66" y="209"/>
                </a:cxn>
                <a:cxn ang="0">
                  <a:pos x="51" y="229"/>
                </a:cxn>
                <a:cxn ang="0">
                  <a:pos x="34" y="254"/>
                </a:cxn>
                <a:cxn ang="0">
                  <a:pos x="19" y="274"/>
                </a:cxn>
                <a:cxn ang="0">
                  <a:pos x="9" y="284"/>
                </a:cxn>
                <a:cxn ang="0">
                  <a:pos x="3" y="288"/>
                </a:cxn>
                <a:cxn ang="0">
                  <a:pos x="1" y="296"/>
                </a:cxn>
                <a:cxn ang="0">
                  <a:pos x="0" y="311"/>
                </a:cxn>
                <a:cxn ang="0">
                  <a:pos x="9" y="320"/>
                </a:cxn>
                <a:cxn ang="0">
                  <a:pos x="39" y="313"/>
                </a:cxn>
                <a:cxn ang="0">
                  <a:pos x="43" y="312"/>
                </a:cxn>
                <a:cxn ang="0">
                  <a:pos x="58" y="300"/>
                </a:cxn>
                <a:cxn ang="0">
                  <a:pos x="86" y="272"/>
                </a:cxn>
                <a:cxn ang="0">
                  <a:pos x="126" y="219"/>
                </a:cxn>
                <a:cxn ang="0">
                  <a:pos x="134" y="209"/>
                </a:cxn>
                <a:cxn ang="0">
                  <a:pos x="148" y="192"/>
                </a:cxn>
                <a:cxn ang="0">
                  <a:pos x="164" y="167"/>
                </a:cxn>
                <a:cxn ang="0">
                  <a:pos x="174" y="150"/>
                </a:cxn>
                <a:cxn ang="0">
                  <a:pos x="182" y="136"/>
                </a:cxn>
                <a:cxn ang="0">
                  <a:pos x="194" y="112"/>
                </a:cxn>
                <a:cxn ang="0">
                  <a:pos x="210" y="79"/>
                </a:cxn>
                <a:cxn ang="0">
                  <a:pos x="220" y="56"/>
                </a:cxn>
                <a:cxn ang="0">
                  <a:pos x="225" y="27"/>
                </a:cxn>
                <a:cxn ang="0">
                  <a:pos x="224" y="2"/>
                </a:cxn>
                <a:cxn ang="0">
                  <a:pos x="208" y="11"/>
                </a:cxn>
                <a:cxn ang="0">
                  <a:pos x="190" y="40"/>
                </a:cxn>
                <a:cxn ang="0">
                  <a:pos x="180" y="54"/>
                </a:cxn>
                <a:cxn ang="0">
                  <a:pos x="168" y="76"/>
                </a:cxn>
                <a:cxn ang="0">
                  <a:pos x="151" y="101"/>
                </a:cxn>
                <a:cxn ang="0">
                  <a:pos x="142" y="113"/>
                </a:cxn>
              </a:cxnLst>
              <a:rect l="0" t="0" r="r" b="b"/>
              <a:pathLst>
                <a:path w="225" h="320">
                  <a:moveTo>
                    <a:pt x="142" y="113"/>
                  </a:moveTo>
                  <a:lnTo>
                    <a:pt x="140" y="115"/>
                  </a:lnTo>
                  <a:lnTo>
                    <a:pt x="137" y="121"/>
                  </a:lnTo>
                  <a:lnTo>
                    <a:pt x="132" y="128"/>
                  </a:lnTo>
                  <a:lnTo>
                    <a:pt x="125" y="138"/>
                  </a:lnTo>
                  <a:lnTo>
                    <a:pt x="116" y="150"/>
                  </a:lnTo>
                  <a:lnTo>
                    <a:pt x="108" y="161"/>
                  </a:lnTo>
                  <a:lnTo>
                    <a:pt x="98" y="174"/>
                  </a:lnTo>
                  <a:lnTo>
                    <a:pt x="88" y="185"/>
                  </a:lnTo>
                  <a:lnTo>
                    <a:pt x="87" y="186"/>
                  </a:lnTo>
                  <a:lnTo>
                    <a:pt x="84" y="190"/>
                  </a:lnTo>
                  <a:lnTo>
                    <a:pt x="79" y="196"/>
                  </a:lnTo>
                  <a:lnTo>
                    <a:pt x="73" y="201"/>
                  </a:lnTo>
                  <a:lnTo>
                    <a:pt x="66" y="209"/>
                  </a:lnTo>
                  <a:lnTo>
                    <a:pt x="58" y="219"/>
                  </a:lnTo>
                  <a:lnTo>
                    <a:pt x="51" y="229"/>
                  </a:lnTo>
                  <a:lnTo>
                    <a:pt x="45" y="239"/>
                  </a:lnTo>
                  <a:lnTo>
                    <a:pt x="34" y="254"/>
                  </a:lnTo>
                  <a:lnTo>
                    <a:pt x="26" y="266"/>
                  </a:lnTo>
                  <a:lnTo>
                    <a:pt x="19" y="274"/>
                  </a:lnTo>
                  <a:lnTo>
                    <a:pt x="13" y="280"/>
                  </a:lnTo>
                  <a:lnTo>
                    <a:pt x="9" y="284"/>
                  </a:lnTo>
                  <a:lnTo>
                    <a:pt x="5" y="287"/>
                  </a:lnTo>
                  <a:lnTo>
                    <a:pt x="3" y="288"/>
                  </a:lnTo>
                  <a:lnTo>
                    <a:pt x="2" y="290"/>
                  </a:lnTo>
                  <a:lnTo>
                    <a:pt x="1" y="296"/>
                  </a:lnTo>
                  <a:lnTo>
                    <a:pt x="0" y="303"/>
                  </a:lnTo>
                  <a:lnTo>
                    <a:pt x="0" y="311"/>
                  </a:lnTo>
                  <a:lnTo>
                    <a:pt x="3" y="317"/>
                  </a:lnTo>
                  <a:lnTo>
                    <a:pt x="9" y="320"/>
                  </a:lnTo>
                  <a:lnTo>
                    <a:pt x="20" y="320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3" y="312"/>
                  </a:lnTo>
                  <a:lnTo>
                    <a:pt x="49" y="307"/>
                  </a:lnTo>
                  <a:lnTo>
                    <a:pt x="58" y="300"/>
                  </a:lnTo>
                  <a:lnTo>
                    <a:pt x="71" y="289"/>
                  </a:lnTo>
                  <a:lnTo>
                    <a:pt x="86" y="272"/>
                  </a:lnTo>
                  <a:lnTo>
                    <a:pt x="104" y="249"/>
                  </a:lnTo>
                  <a:lnTo>
                    <a:pt x="126" y="219"/>
                  </a:lnTo>
                  <a:lnTo>
                    <a:pt x="130" y="215"/>
                  </a:lnTo>
                  <a:lnTo>
                    <a:pt x="134" y="209"/>
                  </a:lnTo>
                  <a:lnTo>
                    <a:pt x="141" y="203"/>
                  </a:lnTo>
                  <a:lnTo>
                    <a:pt x="148" y="192"/>
                  </a:lnTo>
                  <a:lnTo>
                    <a:pt x="156" y="181"/>
                  </a:lnTo>
                  <a:lnTo>
                    <a:pt x="164" y="167"/>
                  </a:lnTo>
                  <a:lnTo>
                    <a:pt x="174" y="151"/>
                  </a:lnTo>
                  <a:lnTo>
                    <a:pt x="174" y="150"/>
                  </a:lnTo>
                  <a:lnTo>
                    <a:pt x="177" y="144"/>
                  </a:lnTo>
                  <a:lnTo>
                    <a:pt x="182" y="136"/>
                  </a:lnTo>
                  <a:lnTo>
                    <a:pt x="187" y="124"/>
                  </a:lnTo>
                  <a:lnTo>
                    <a:pt x="194" y="112"/>
                  </a:lnTo>
                  <a:lnTo>
                    <a:pt x="201" y="95"/>
                  </a:lnTo>
                  <a:lnTo>
                    <a:pt x="210" y="79"/>
                  </a:lnTo>
                  <a:lnTo>
                    <a:pt x="220" y="61"/>
                  </a:lnTo>
                  <a:lnTo>
                    <a:pt x="220" y="56"/>
                  </a:lnTo>
                  <a:lnTo>
                    <a:pt x="222" y="44"/>
                  </a:lnTo>
                  <a:lnTo>
                    <a:pt x="225" y="27"/>
                  </a:lnTo>
                  <a:lnTo>
                    <a:pt x="225" y="12"/>
                  </a:lnTo>
                  <a:lnTo>
                    <a:pt x="224" y="2"/>
                  </a:lnTo>
                  <a:lnTo>
                    <a:pt x="218" y="0"/>
                  </a:lnTo>
                  <a:lnTo>
                    <a:pt x="208" y="11"/>
                  </a:lnTo>
                  <a:lnTo>
                    <a:pt x="191" y="38"/>
                  </a:lnTo>
                  <a:lnTo>
                    <a:pt x="190" y="40"/>
                  </a:lnTo>
                  <a:lnTo>
                    <a:pt x="186" y="46"/>
                  </a:lnTo>
                  <a:lnTo>
                    <a:pt x="180" y="54"/>
                  </a:lnTo>
                  <a:lnTo>
                    <a:pt x="175" y="64"/>
                  </a:lnTo>
                  <a:lnTo>
                    <a:pt x="168" y="76"/>
                  </a:lnTo>
                  <a:lnTo>
                    <a:pt x="160" y="88"/>
                  </a:lnTo>
                  <a:lnTo>
                    <a:pt x="151" y="101"/>
                  </a:lnTo>
                  <a:lnTo>
                    <a:pt x="142" y="113"/>
                  </a:lnTo>
                  <a:lnTo>
                    <a:pt x="142" y="11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Freeform 880"/>
            <p:cNvSpPr>
              <a:spLocks noChangeAspect="1"/>
            </p:cNvSpPr>
            <p:nvPr/>
          </p:nvSpPr>
          <p:spPr bwMode="auto">
            <a:xfrm>
              <a:off x="4048504" y="3229105"/>
              <a:ext cx="36598" cy="87349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6" y="5"/>
                </a:cxn>
                <a:cxn ang="0">
                  <a:pos x="176" y="18"/>
                </a:cxn>
                <a:cxn ang="0">
                  <a:pos x="161" y="38"/>
                </a:cxn>
                <a:cxn ang="0">
                  <a:pos x="144" y="62"/>
                </a:cxn>
                <a:cxn ang="0">
                  <a:pos x="126" y="90"/>
                </a:cxn>
                <a:cxn ang="0">
                  <a:pos x="107" y="120"/>
                </a:cxn>
                <a:cxn ang="0">
                  <a:pos x="91" y="148"/>
                </a:cxn>
                <a:cxn ang="0">
                  <a:pos x="78" y="175"/>
                </a:cxn>
                <a:cxn ang="0">
                  <a:pos x="73" y="184"/>
                </a:cxn>
                <a:cxn ang="0">
                  <a:pos x="58" y="209"/>
                </a:cxn>
                <a:cxn ang="0">
                  <a:pos x="39" y="247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3"/>
                </a:cxn>
                <a:cxn ang="0">
                  <a:pos x="7" y="459"/>
                </a:cxn>
                <a:cxn ang="0">
                  <a:pos x="31" y="510"/>
                </a:cxn>
                <a:cxn ang="0">
                  <a:pos x="38" y="502"/>
                </a:cxn>
                <a:cxn ang="0">
                  <a:pos x="60" y="478"/>
                </a:cxn>
                <a:cxn ang="0">
                  <a:pos x="90" y="442"/>
                </a:cxn>
                <a:cxn ang="0">
                  <a:pos x="126" y="397"/>
                </a:cxn>
                <a:cxn ang="0">
                  <a:pos x="164" y="348"/>
                </a:cxn>
                <a:cxn ang="0">
                  <a:pos x="198" y="296"/>
                </a:cxn>
                <a:cxn ang="0">
                  <a:pos x="227" y="245"/>
                </a:cxn>
                <a:cxn ang="0">
                  <a:pos x="247" y="198"/>
                </a:cxn>
                <a:cxn ang="0">
                  <a:pos x="247" y="196"/>
                </a:cxn>
                <a:cxn ang="0">
                  <a:pos x="248" y="185"/>
                </a:cxn>
                <a:cxn ang="0">
                  <a:pos x="248" y="169"/>
                </a:cxn>
                <a:cxn ang="0">
                  <a:pos x="245" y="146"/>
                </a:cxn>
                <a:cxn ang="0">
                  <a:pos x="241" y="117"/>
                </a:cxn>
                <a:cxn ang="0">
                  <a:pos x="231" y="84"/>
                </a:cxn>
                <a:cxn ang="0">
                  <a:pos x="213" y="45"/>
                </a:cxn>
                <a:cxn ang="0">
                  <a:pos x="190" y="0"/>
                </a:cxn>
              </a:cxnLst>
              <a:rect l="0" t="0" r="r" b="b"/>
              <a:pathLst>
                <a:path w="248" h="510">
                  <a:moveTo>
                    <a:pt x="190" y="0"/>
                  </a:moveTo>
                  <a:lnTo>
                    <a:pt x="186" y="5"/>
                  </a:lnTo>
                  <a:lnTo>
                    <a:pt x="176" y="18"/>
                  </a:lnTo>
                  <a:lnTo>
                    <a:pt x="161" y="38"/>
                  </a:lnTo>
                  <a:lnTo>
                    <a:pt x="144" y="62"/>
                  </a:lnTo>
                  <a:lnTo>
                    <a:pt x="126" y="90"/>
                  </a:lnTo>
                  <a:lnTo>
                    <a:pt x="107" y="120"/>
                  </a:lnTo>
                  <a:lnTo>
                    <a:pt x="91" y="148"/>
                  </a:lnTo>
                  <a:lnTo>
                    <a:pt x="78" y="175"/>
                  </a:lnTo>
                  <a:lnTo>
                    <a:pt x="73" y="184"/>
                  </a:lnTo>
                  <a:lnTo>
                    <a:pt x="58" y="209"/>
                  </a:lnTo>
                  <a:lnTo>
                    <a:pt x="39" y="247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3"/>
                  </a:lnTo>
                  <a:lnTo>
                    <a:pt x="7" y="459"/>
                  </a:lnTo>
                  <a:lnTo>
                    <a:pt x="31" y="510"/>
                  </a:lnTo>
                  <a:lnTo>
                    <a:pt x="38" y="502"/>
                  </a:lnTo>
                  <a:lnTo>
                    <a:pt x="60" y="478"/>
                  </a:lnTo>
                  <a:lnTo>
                    <a:pt x="90" y="442"/>
                  </a:lnTo>
                  <a:lnTo>
                    <a:pt x="126" y="397"/>
                  </a:lnTo>
                  <a:lnTo>
                    <a:pt x="164" y="348"/>
                  </a:lnTo>
                  <a:lnTo>
                    <a:pt x="198" y="296"/>
                  </a:lnTo>
                  <a:lnTo>
                    <a:pt x="227" y="245"/>
                  </a:lnTo>
                  <a:lnTo>
                    <a:pt x="247" y="198"/>
                  </a:lnTo>
                  <a:lnTo>
                    <a:pt x="247" y="196"/>
                  </a:lnTo>
                  <a:lnTo>
                    <a:pt x="248" y="185"/>
                  </a:lnTo>
                  <a:lnTo>
                    <a:pt x="248" y="169"/>
                  </a:lnTo>
                  <a:lnTo>
                    <a:pt x="245" y="146"/>
                  </a:lnTo>
                  <a:lnTo>
                    <a:pt x="241" y="117"/>
                  </a:lnTo>
                  <a:lnTo>
                    <a:pt x="231" y="84"/>
                  </a:lnTo>
                  <a:lnTo>
                    <a:pt x="213" y="45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 881"/>
            <p:cNvSpPr>
              <a:spLocks noChangeAspect="1"/>
            </p:cNvSpPr>
            <p:nvPr/>
          </p:nvSpPr>
          <p:spPr bwMode="auto">
            <a:xfrm>
              <a:off x="4048504" y="3229105"/>
              <a:ext cx="36598" cy="87349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6" y="5"/>
                </a:cxn>
                <a:cxn ang="0">
                  <a:pos x="176" y="18"/>
                </a:cxn>
                <a:cxn ang="0">
                  <a:pos x="161" y="38"/>
                </a:cxn>
                <a:cxn ang="0">
                  <a:pos x="144" y="62"/>
                </a:cxn>
                <a:cxn ang="0">
                  <a:pos x="126" y="90"/>
                </a:cxn>
                <a:cxn ang="0">
                  <a:pos x="107" y="120"/>
                </a:cxn>
                <a:cxn ang="0">
                  <a:pos x="91" y="148"/>
                </a:cxn>
                <a:cxn ang="0">
                  <a:pos x="78" y="175"/>
                </a:cxn>
                <a:cxn ang="0">
                  <a:pos x="73" y="184"/>
                </a:cxn>
                <a:cxn ang="0">
                  <a:pos x="58" y="209"/>
                </a:cxn>
                <a:cxn ang="0">
                  <a:pos x="39" y="247"/>
                </a:cxn>
                <a:cxn ang="0">
                  <a:pos x="21" y="295"/>
                </a:cxn>
                <a:cxn ang="0">
                  <a:pos x="7" y="348"/>
                </a:cxn>
                <a:cxn ang="0">
                  <a:pos x="0" y="403"/>
                </a:cxn>
                <a:cxn ang="0">
                  <a:pos x="7" y="459"/>
                </a:cxn>
                <a:cxn ang="0">
                  <a:pos x="31" y="510"/>
                </a:cxn>
                <a:cxn ang="0">
                  <a:pos x="38" y="502"/>
                </a:cxn>
                <a:cxn ang="0">
                  <a:pos x="60" y="478"/>
                </a:cxn>
                <a:cxn ang="0">
                  <a:pos x="90" y="442"/>
                </a:cxn>
                <a:cxn ang="0">
                  <a:pos x="126" y="397"/>
                </a:cxn>
                <a:cxn ang="0">
                  <a:pos x="164" y="348"/>
                </a:cxn>
                <a:cxn ang="0">
                  <a:pos x="198" y="296"/>
                </a:cxn>
                <a:cxn ang="0">
                  <a:pos x="227" y="245"/>
                </a:cxn>
                <a:cxn ang="0">
                  <a:pos x="247" y="198"/>
                </a:cxn>
                <a:cxn ang="0">
                  <a:pos x="247" y="196"/>
                </a:cxn>
                <a:cxn ang="0">
                  <a:pos x="248" y="185"/>
                </a:cxn>
                <a:cxn ang="0">
                  <a:pos x="248" y="169"/>
                </a:cxn>
                <a:cxn ang="0">
                  <a:pos x="245" y="146"/>
                </a:cxn>
                <a:cxn ang="0">
                  <a:pos x="241" y="117"/>
                </a:cxn>
                <a:cxn ang="0">
                  <a:pos x="231" y="84"/>
                </a:cxn>
                <a:cxn ang="0">
                  <a:pos x="213" y="45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248" h="510">
                  <a:moveTo>
                    <a:pt x="190" y="0"/>
                  </a:moveTo>
                  <a:lnTo>
                    <a:pt x="186" y="5"/>
                  </a:lnTo>
                  <a:lnTo>
                    <a:pt x="176" y="18"/>
                  </a:lnTo>
                  <a:lnTo>
                    <a:pt x="161" y="38"/>
                  </a:lnTo>
                  <a:lnTo>
                    <a:pt x="144" y="62"/>
                  </a:lnTo>
                  <a:lnTo>
                    <a:pt x="126" y="90"/>
                  </a:lnTo>
                  <a:lnTo>
                    <a:pt x="107" y="120"/>
                  </a:lnTo>
                  <a:lnTo>
                    <a:pt x="91" y="148"/>
                  </a:lnTo>
                  <a:lnTo>
                    <a:pt x="78" y="175"/>
                  </a:lnTo>
                  <a:lnTo>
                    <a:pt x="73" y="184"/>
                  </a:lnTo>
                  <a:lnTo>
                    <a:pt x="58" y="209"/>
                  </a:lnTo>
                  <a:lnTo>
                    <a:pt x="39" y="247"/>
                  </a:lnTo>
                  <a:lnTo>
                    <a:pt x="21" y="295"/>
                  </a:lnTo>
                  <a:lnTo>
                    <a:pt x="7" y="348"/>
                  </a:lnTo>
                  <a:lnTo>
                    <a:pt x="0" y="403"/>
                  </a:lnTo>
                  <a:lnTo>
                    <a:pt x="7" y="459"/>
                  </a:lnTo>
                  <a:lnTo>
                    <a:pt x="31" y="510"/>
                  </a:lnTo>
                  <a:lnTo>
                    <a:pt x="38" y="502"/>
                  </a:lnTo>
                  <a:lnTo>
                    <a:pt x="60" y="478"/>
                  </a:lnTo>
                  <a:lnTo>
                    <a:pt x="90" y="442"/>
                  </a:lnTo>
                  <a:lnTo>
                    <a:pt x="126" y="397"/>
                  </a:lnTo>
                  <a:lnTo>
                    <a:pt x="164" y="348"/>
                  </a:lnTo>
                  <a:lnTo>
                    <a:pt x="198" y="296"/>
                  </a:lnTo>
                  <a:lnTo>
                    <a:pt x="227" y="245"/>
                  </a:lnTo>
                  <a:lnTo>
                    <a:pt x="247" y="198"/>
                  </a:lnTo>
                  <a:lnTo>
                    <a:pt x="247" y="196"/>
                  </a:lnTo>
                  <a:lnTo>
                    <a:pt x="248" y="185"/>
                  </a:lnTo>
                  <a:lnTo>
                    <a:pt x="248" y="169"/>
                  </a:lnTo>
                  <a:lnTo>
                    <a:pt x="245" y="146"/>
                  </a:lnTo>
                  <a:lnTo>
                    <a:pt x="241" y="117"/>
                  </a:lnTo>
                  <a:lnTo>
                    <a:pt x="231" y="84"/>
                  </a:lnTo>
                  <a:lnTo>
                    <a:pt x="213" y="45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 882"/>
            <p:cNvSpPr>
              <a:spLocks noChangeAspect="1"/>
            </p:cNvSpPr>
            <p:nvPr/>
          </p:nvSpPr>
          <p:spPr bwMode="auto">
            <a:xfrm>
              <a:off x="4051456" y="3263017"/>
              <a:ext cx="34237" cy="53437"/>
            </a:xfrm>
            <a:custGeom>
              <a:avLst/>
              <a:gdLst/>
              <a:ahLst/>
              <a:cxnLst>
                <a:cxn ang="0">
                  <a:pos x="153" y="104"/>
                </a:cxn>
                <a:cxn ang="0">
                  <a:pos x="143" y="117"/>
                </a:cxn>
                <a:cxn ang="0">
                  <a:pos x="127" y="139"/>
                </a:cxn>
                <a:cxn ang="0">
                  <a:pos x="106" y="166"/>
                </a:cxn>
                <a:cxn ang="0">
                  <a:pos x="95" y="180"/>
                </a:cxn>
                <a:cxn ang="0">
                  <a:pos x="87" y="189"/>
                </a:cxn>
                <a:cxn ang="0">
                  <a:pos x="75" y="205"/>
                </a:cxn>
                <a:cxn ang="0">
                  <a:pos x="59" y="225"/>
                </a:cxn>
                <a:cxn ang="0">
                  <a:pos x="38" y="246"/>
                </a:cxn>
                <a:cxn ang="0">
                  <a:pos x="21" y="265"/>
                </a:cxn>
                <a:cxn ang="0">
                  <a:pos x="9" y="274"/>
                </a:cxn>
                <a:cxn ang="0">
                  <a:pos x="4" y="278"/>
                </a:cxn>
                <a:cxn ang="0">
                  <a:pos x="2" y="286"/>
                </a:cxn>
                <a:cxn ang="0">
                  <a:pos x="1" y="299"/>
                </a:cxn>
                <a:cxn ang="0">
                  <a:pos x="9" y="311"/>
                </a:cxn>
                <a:cxn ang="0">
                  <a:pos x="37" y="306"/>
                </a:cxn>
                <a:cxn ang="0">
                  <a:pos x="44" y="306"/>
                </a:cxn>
                <a:cxn ang="0">
                  <a:pos x="63" y="299"/>
                </a:cxn>
                <a:cxn ang="0">
                  <a:pos x="95" y="278"/>
                </a:cxn>
                <a:cxn ang="0">
                  <a:pos x="138" y="229"/>
                </a:cxn>
                <a:cxn ang="0">
                  <a:pos x="142" y="225"/>
                </a:cxn>
                <a:cxn ang="0">
                  <a:pos x="151" y="212"/>
                </a:cxn>
                <a:cxn ang="0">
                  <a:pos x="165" y="189"/>
                </a:cxn>
                <a:cxn ang="0">
                  <a:pos x="182" y="159"/>
                </a:cxn>
                <a:cxn ang="0">
                  <a:pos x="184" y="153"/>
                </a:cxn>
                <a:cxn ang="0">
                  <a:pos x="193" y="136"/>
                </a:cxn>
                <a:cxn ang="0">
                  <a:pos x="206" y="109"/>
                </a:cxn>
                <a:cxn ang="0">
                  <a:pos x="223" y="76"/>
                </a:cxn>
                <a:cxn ang="0">
                  <a:pos x="227" y="56"/>
                </a:cxn>
                <a:cxn ang="0">
                  <a:pos x="230" y="18"/>
                </a:cxn>
                <a:cxn ang="0">
                  <a:pos x="224" y="0"/>
                </a:cxn>
                <a:cxn ang="0">
                  <a:pos x="197" y="34"/>
                </a:cxn>
                <a:cxn ang="0">
                  <a:pos x="193" y="41"/>
                </a:cxn>
                <a:cxn ang="0">
                  <a:pos x="184" y="56"/>
                </a:cxn>
                <a:cxn ang="0">
                  <a:pos x="171" y="78"/>
                </a:cxn>
                <a:cxn ang="0">
                  <a:pos x="155" y="101"/>
                </a:cxn>
              </a:cxnLst>
              <a:rect l="0" t="0" r="r" b="b"/>
              <a:pathLst>
                <a:path w="230" h="311">
                  <a:moveTo>
                    <a:pt x="155" y="101"/>
                  </a:moveTo>
                  <a:lnTo>
                    <a:pt x="153" y="104"/>
                  </a:lnTo>
                  <a:lnTo>
                    <a:pt x="150" y="109"/>
                  </a:lnTo>
                  <a:lnTo>
                    <a:pt x="143" y="117"/>
                  </a:lnTo>
                  <a:lnTo>
                    <a:pt x="136" y="128"/>
                  </a:lnTo>
                  <a:lnTo>
                    <a:pt x="127" y="139"/>
                  </a:lnTo>
                  <a:lnTo>
                    <a:pt x="116" y="152"/>
                  </a:lnTo>
                  <a:lnTo>
                    <a:pt x="106" y="166"/>
                  </a:lnTo>
                  <a:lnTo>
                    <a:pt x="97" y="177"/>
                  </a:lnTo>
                  <a:lnTo>
                    <a:pt x="95" y="180"/>
                  </a:lnTo>
                  <a:lnTo>
                    <a:pt x="92" y="183"/>
                  </a:lnTo>
                  <a:lnTo>
                    <a:pt x="87" y="189"/>
                  </a:lnTo>
                  <a:lnTo>
                    <a:pt x="82" y="197"/>
                  </a:lnTo>
                  <a:lnTo>
                    <a:pt x="75" y="205"/>
                  </a:lnTo>
                  <a:lnTo>
                    <a:pt x="67" y="215"/>
                  </a:lnTo>
                  <a:lnTo>
                    <a:pt x="59" y="225"/>
                  </a:lnTo>
                  <a:lnTo>
                    <a:pt x="51" y="234"/>
                  </a:lnTo>
                  <a:lnTo>
                    <a:pt x="38" y="246"/>
                  </a:lnTo>
                  <a:lnTo>
                    <a:pt x="29" y="257"/>
                  </a:lnTo>
                  <a:lnTo>
                    <a:pt x="21" y="265"/>
                  </a:lnTo>
                  <a:lnTo>
                    <a:pt x="14" y="270"/>
                  </a:lnTo>
                  <a:lnTo>
                    <a:pt x="9" y="274"/>
                  </a:lnTo>
                  <a:lnTo>
                    <a:pt x="7" y="276"/>
                  </a:lnTo>
                  <a:lnTo>
                    <a:pt x="4" y="278"/>
                  </a:lnTo>
                  <a:lnTo>
                    <a:pt x="3" y="280"/>
                  </a:lnTo>
                  <a:lnTo>
                    <a:pt x="2" y="286"/>
                  </a:lnTo>
                  <a:lnTo>
                    <a:pt x="0" y="293"/>
                  </a:lnTo>
                  <a:lnTo>
                    <a:pt x="1" y="299"/>
                  </a:lnTo>
                  <a:lnTo>
                    <a:pt x="3" y="306"/>
                  </a:lnTo>
                  <a:lnTo>
                    <a:pt x="9" y="311"/>
                  </a:lnTo>
                  <a:lnTo>
                    <a:pt x="19" y="311"/>
                  </a:lnTo>
                  <a:lnTo>
                    <a:pt x="37" y="306"/>
                  </a:lnTo>
                  <a:lnTo>
                    <a:pt x="38" y="308"/>
                  </a:lnTo>
                  <a:lnTo>
                    <a:pt x="44" y="306"/>
                  </a:lnTo>
                  <a:lnTo>
                    <a:pt x="52" y="305"/>
                  </a:lnTo>
                  <a:lnTo>
                    <a:pt x="63" y="299"/>
                  </a:lnTo>
                  <a:lnTo>
                    <a:pt x="77" y="291"/>
                  </a:lnTo>
                  <a:lnTo>
                    <a:pt x="95" y="278"/>
                  </a:lnTo>
                  <a:lnTo>
                    <a:pt x="115" y="257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42" y="225"/>
                  </a:lnTo>
                  <a:lnTo>
                    <a:pt x="145" y="219"/>
                  </a:lnTo>
                  <a:lnTo>
                    <a:pt x="151" y="212"/>
                  </a:lnTo>
                  <a:lnTo>
                    <a:pt x="158" y="202"/>
                  </a:lnTo>
                  <a:lnTo>
                    <a:pt x="165" y="189"/>
                  </a:lnTo>
                  <a:lnTo>
                    <a:pt x="173" y="175"/>
                  </a:lnTo>
                  <a:lnTo>
                    <a:pt x="182" y="159"/>
                  </a:lnTo>
                  <a:lnTo>
                    <a:pt x="182" y="158"/>
                  </a:lnTo>
                  <a:lnTo>
                    <a:pt x="184" y="153"/>
                  </a:lnTo>
                  <a:lnTo>
                    <a:pt x="188" y="146"/>
                  </a:lnTo>
                  <a:lnTo>
                    <a:pt x="193" y="136"/>
                  </a:lnTo>
                  <a:lnTo>
                    <a:pt x="199" y="124"/>
                  </a:lnTo>
                  <a:lnTo>
                    <a:pt x="206" y="109"/>
                  </a:lnTo>
                  <a:lnTo>
                    <a:pt x="214" y="94"/>
                  </a:lnTo>
                  <a:lnTo>
                    <a:pt x="223" y="76"/>
                  </a:lnTo>
                  <a:lnTo>
                    <a:pt x="224" y="70"/>
                  </a:lnTo>
                  <a:lnTo>
                    <a:pt x="227" y="56"/>
                  </a:lnTo>
                  <a:lnTo>
                    <a:pt x="229" y="37"/>
                  </a:lnTo>
                  <a:lnTo>
                    <a:pt x="230" y="18"/>
                  </a:lnTo>
                  <a:lnTo>
                    <a:pt x="229" y="4"/>
                  </a:lnTo>
                  <a:lnTo>
                    <a:pt x="224" y="0"/>
                  </a:lnTo>
                  <a:lnTo>
                    <a:pt x="214" y="8"/>
                  </a:lnTo>
                  <a:lnTo>
                    <a:pt x="197" y="34"/>
                  </a:lnTo>
                  <a:lnTo>
                    <a:pt x="196" y="37"/>
                  </a:lnTo>
                  <a:lnTo>
                    <a:pt x="193" y="41"/>
                  </a:lnTo>
                  <a:lnTo>
                    <a:pt x="189" y="47"/>
                  </a:lnTo>
                  <a:lnTo>
                    <a:pt x="184" y="56"/>
                  </a:lnTo>
                  <a:lnTo>
                    <a:pt x="178" y="67"/>
                  </a:lnTo>
                  <a:lnTo>
                    <a:pt x="171" y="78"/>
                  </a:lnTo>
                  <a:lnTo>
                    <a:pt x="163" y="90"/>
                  </a:lnTo>
                  <a:lnTo>
                    <a:pt x="155" y="101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 883"/>
            <p:cNvSpPr>
              <a:spLocks noChangeAspect="1"/>
            </p:cNvSpPr>
            <p:nvPr/>
          </p:nvSpPr>
          <p:spPr bwMode="auto">
            <a:xfrm>
              <a:off x="4051456" y="3263017"/>
              <a:ext cx="34237" cy="53437"/>
            </a:xfrm>
            <a:custGeom>
              <a:avLst/>
              <a:gdLst/>
              <a:ahLst/>
              <a:cxnLst>
                <a:cxn ang="0">
                  <a:pos x="153" y="104"/>
                </a:cxn>
                <a:cxn ang="0">
                  <a:pos x="143" y="117"/>
                </a:cxn>
                <a:cxn ang="0">
                  <a:pos x="127" y="139"/>
                </a:cxn>
                <a:cxn ang="0">
                  <a:pos x="106" y="166"/>
                </a:cxn>
                <a:cxn ang="0">
                  <a:pos x="95" y="180"/>
                </a:cxn>
                <a:cxn ang="0">
                  <a:pos x="87" y="189"/>
                </a:cxn>
                <a:cxn ang="0">
                  <a:pos x="75" y="205"/>
                </a:cxn>
                <a:cxn ang="0">
                  <a:pos x="59" y="225"/>
                </a:cxn>
                <a:cxn ang="0">
                  <a:pos x="38" y="246"/>
                </a:cxn>
                <a:cxn ang="0">
                  <a:pos x="21" y="265"/>
                </a:cxn>
                <a:cxn ang="0">
                  <a:pos x="9" y="274"/>
                </a:cxn>
                <a:cxn ang="0">
                  <a:pos x="4" y="278"/>
                </a:cxn>
                <a:cxn ang="0">
                  <a:pos x="2" y="286"/>
                </a:cxn>
                <a:cxn ang="0">
                  <a:pos x="1" y="299"/>
                </a:cxn>
                <a:cxn ang="0">
                  <a:pos x="9" y="311"/>
                </a:cxn>
                <a:cxn ang="0">
                  <a:pos x="37" y="306"/>
                </a:cxn>
                <a:cxn ang="0">
                  <a:pos x="44" y="306"/>
                </a:cxn>
                <a:cxn ang="0">
                  <a:pos x="63" y="299"/>
                </a:cxn>
                <a:cxn ang="0">
                  <a:pos x="95" y="278"/>
                </a:cxn>
                <a:cxn ang="0">
                  <a:pos x="138" y="229"/>
                </a:cxn>
                <a:cxn ang="0">
                  <a:pos x="142" y="225"/>
                </a:cxn>
                <a:cxn ang="0">
                  <a:pos x="151" y="212"/>
                </a:cxn>
                <a:cxn ang="0">
                  <a:pos x="165" y="189"/>
                </a:cxn>
                <a:cxn ang="0">
                  <a:pos x="182" y="159"/>
                </a:cxn>
                <a:cxn ang="0">
                  <a:pos x="184" y="153"/>
                </a:cxn>
                <a:cxn ang="0">
                  <a:pos x="193" y="136"/>
                </a:cxn>
                <a:cxn ang="0">
                  <a:pos x="206" y="109"/>
                </a:cxn>
                <a:cxn ang="0">
                  <a:pos x="223" y="76"/>
                </a:cxn>
                <a:cxn ang="0">
                  <a:pos x="227" y="56"/>
                </a:cxn>
                <a:cxn ang="0">
                  <a:pos x="230" y="18"/>
                </a:cxn>
                <a:cxn ang="0">
                  <a:pos x="224" y="0"/>
                </a:cxn>
                <a:cxn ang="0">
                  <a:pos x="197" y="34"/>
                </a:cxn>
                <a:cxn ang="0">
                  <a:pos x="193" y="41"/>
                </a:cxn>
                <a:cxn ang="0">
                  <a:pos x="184" y="56"/>
                </a:cxn>
                <a:cxn ang="0">
                  <a:pos x="171" y="78"/>
                </a:cxn>
                <a:cxn ang="0">
                  <a:pos x="155" y="101"/>
                </a:cxn>
              </a:cxnLst>
              <a:rect l="0" t="0" r="r" b="b"/>
              <a:pathLst>
                <a:path w="230" h="311">
                  <a:moveTo>
                    <a:pt x="155" y="101"/>
                  </a:moveTo>
                  <a:lnTo>
                    <a:pt x="153" y="104"/>
                  </a:lnTo>
                  <a:lnTo>
                    <a:pt x="150" y="109"/>
                  </a:lnTo>
                  <a:lnTo>
                    <a:pt x="143" y="117"/>
                  </a:lnTo>
                  <a:lnTo>
                    <a:pt x="136" y="128"/>
                  </a:lnTo>
                  <a:lnTo>
                    <a:pt x="127" y="139"/>
                  </a:lnTo>
                  <a:lnTo>
                    <a:pt x="116" y="152"/>
                  </a:lnTo>
                  <a:lnTo>
                    <a:pt x="106" y="166"/>
                  </a:lnTo>
                  <a:lnTo>
                    <a:pt x="97" y="177"/>
                  </a:lnTo>
                  <a:lnTo>
                    <a:pt x="95" y="180"/>
                  </a:lnTo>
                  <a:lnTo>
                    <a:pt x="92" y="183"/>
                  </a:lnTo>
                  <a:lnTo>
                    <a:pt x="87" y="189"/>
                  </a:lnTo>
                  <a:lnTo>
                    <a:pt x="82" y="197"/>
                  </a:lnTo>
                  <a:lnTo>
                    <a:pt x="75" y="205"/>
                  </a:lnTo>
                  <a:lnTo>
                    <a:pt x="67" y="215"/>
                  </a:lnTo>
                  <a:lnTo>
                    <a:pt x="59" y="225"/>
                  </a:lnTo>
                  <a:lnTo>
                    <a:pt x="51" y="234"/>
                  </a:lnTo>
                  <a:lnTo>
                    <a:pt x="38" y="246"/>
                  </a:lnTo>
                  <a:lnTo>
                    <a:pt x="29" y="257"/>
                  </a:lnTo>
                  <a:lnTo>
                    <a:pt x="21" y="265"/>
                  </a:lnTo>
                  <a:lnTo>
                    <a:pt x="14" y="270"/>
                  </a:lnTo>
                  <a:lnTo>
                    <a:pt x="9" y="274"/>
                  </a:lnTo>
                  <a:lnTo>
                    <a:pt x="7" y="276"/>
                  </a:lnTo>
                  <a:lnTo>
                    <a:pt x="4" y="278"/>
                  </a:lnTo>
                  <a:lnTo>
                    <a:pt x="3" y="280"/>
                  </a:lnTo>
                  <a:lnTo>
                    <a:pt x="2" y="286"/>
                  </a:lnTo>
                  <a:lnTo>
                    <a:pt x="0" y="293"/>
                  </a:lnTo>
                  <a:lnTo>
                    <a:pt x="1" y="299"/>
                  </a:lnTo>
                  <a:lnTo>
                    <a:pt x="3" y="306"/>
                  </a:lnTo>
                  <a:lnTo>
                    <a:pt x="9" y="311"/>
                  </a:lnTo>
                  <a:lnTo>
                    <a:pt x="19" y="311"/>
                  </a:lnTo>
                  <a:lnTo>
                    <a:pt x="37" y="306"/>
                  </a:lnTo>
                  <a:lnTo>
                    <a:pt x="38" y="308"/>
                  </a:lnTo>
                  <a:lnTo>
                    <a:pt x="44" y="306"/>
                  </a:lnTo>
                  <a:lnTo>
                    <a:pt x="52" y="305"/>
                  </a:lnTo>
                  <a:lnTo>
                    <a:pt x="63" y="299"/>
                  </a:lnTo>
                  <a:lnTo>
                    <a:pt x="77" y="291"/>
                  </a:lnTo>
                  <a:lnTo>
                    <a:pt x="95" y="278"/>
                  </a:lnTo>
                  <a:lnTo>
                    <a:pt x="115" y="257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42" y="225"/>
                  </a:lnTo>
                  <a:lnTo>
                    <a:pt x="145" y="219"/>
                  </a:lnTo>
                  <a:lnTo>
                    <a:pt x="151" y="212"/>
                  </a:lnTo>
                  <a:lnTo>
                    <a:pt x="158" y="202"/>
                  </a:lnTo>
                  <a:lnTo>
                    <a:pt x="165" y="189"/>
                  </a:lnTo>
                  <a:lnTo>
                    <a:pt x="173" y="175"/>
                  </a:lnTo>
                  <a:lnTo>
                    <a:pt x="182" y="159"/>
                  </a:lnTo>
                  <a:lnTo>
                    <a:pt x="182" y="158"/>
                  </a:lnTo>
                  <a:lnTo>
                    <a:pt x="184" y="153"/>
                  </a:lnTo>
                  <a:lnTo>
                    <a:pt x="188" y="146"/>
                  </a:lnTo>
                  <a:lnTo>
                    <a:pt x="193" y="136"/>
                  </a:lnTo>
                  <a:lnTo>
                    <a:pt x="199" y="124"/>
                  </a:lnTo>
                  <a:lnTo>
                    <a:pt x="206" y="109"/>
                  </a:lnTo>
                  <a:lnTo>
                    <a:pt x="214" y="94"/>
                  </a:lnTo>
                  <a:lnTo>
                    <a:pt x="223" y="76"/>
                  </a:lnTo>
                  <a:lnTo>
                    <a:pt x="224" y="70"/>
                  </a:lnTo>
                  <a:lnTo>
                    <a:pt x="227" y="56"/>
                  </a:lnTo>
                  <a:lnTo>
                    <a:pt x="229" y="37"/>
                  </a:lnTo>
                  <a:lnTo>
                    <a:pt x="230" y="18"/>
                  </a:lnTo>
                  <a:lnTo>
                    <a:pt x="229" y="4"/>
                  </a:lnTo>
                  <a:lnTo>
                    <a:pt x="224" y="0"/>
                  </a:lnTo>
                  <a:lnTo>
                    <a:pt x="214" y="8"/>
                  </a:lnTo>
                  <a:lnTo>
                    <a:pt x="197" y="34"/>
                  </a:lnTo>
                  <a:lnTo>
                    <a:pt x="196" y="37"/>
                  </a:lnTo>
                  <a:lnTo>
                    <a:pt x="193" y="41"/>
                  </a:lnTo>
                  <a:lnTo>
                    <a:pt x="189" y="47"/>
                  </a:lnTo>
                  <a:lnTo>
                    <a:pt x="184" y="56"/>
                  </a:lnTo>
                  <a:lnTo>
                    <a:pt x="178" y="67"/>
                  </a:lnTo>
                  <a:lnTo>
                    <a:pt x="171" y="78"/>
                  </a:lnTo>
                  <a:lnTo>
                    <a:pt x="163" y="90"/>
                  </a:lnTo>
                  <a:lnTo>
                    <a:pt x="155" y="101"/>
                  </a:lnTo>
                  <a:lnTo>
                    <a:pt x="155" y="10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 884"/>
            <p:cNvSpPr>
              <a:spLocks noChangeAspect="1"/>
            </p:cNvSpPr>
            <p:nvPr/>
          </p:nvSpPr>
          <p:spPr bwMode="auto">
            <a:xfrm>
              <a:off x="4031386" y="3232188"/>
              <a:ext cx="38959" cy="86321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01" y="5"/>
                </a:cxn>
                <a:cxn ang="0">
                  <a:pos x="192" y="16"/>
                </a:cxn>
                <a:cxn ang="0">
                  <a:pos x="178" y="34"/>
                </a:cxn>
                <a:cxn ang="0">
                  <a:pos x="161" y="55"/>
                </a:cxn>
                <a:cxn ang="0">
                  <a:pos x="143" y="81"/>
                </a:cxn>
                <a:cxn ang="0">
                  <a:pos x="124" y="107"/>
                </a:cxn>
                <a:cxn ang="0">
                  <a:pos x="108" y="135"/>
                </a:cxn>
                <a:cxn ang="0">
                  <a:pos x="95" y="161"/>
                </a:cxn>
                <a:cxn ang="0">
                  <a:pos x="88" y="171"/>
                </a:cxn>
                <a:cxn ang="0">
                  <a:pos x="72" y="196"/>
                </a:cxn>
                <a:cxn ang="0">
                  <a:pos x="52" y="234"/>
                </a:cxn>
                <a:cxn ang="0">
                  <a:pos x="29" y="281"/>
                </a:cxn>
                <a:cxn ang="0">
                  <a:pos x="10" y="335"/>
                </a:cxn>
                <a:cxn ang="0">
                  <a:pos x="0" y="392"/>
                </a:cxn>
                <a:cxn ang="0">
                  <a:pos x="2" y="450"/>
                </a:cxn>
                <a:cxn ang="0">
                  <a:pos x="22" y="504"/>
                </a:cxn>
                <a:cxn ang="0">
                  <a:pos x="30" y="496"/>
                </a:cxn>
                <a:cxn ang="0">
                  <a:pos x="54" y="473"/>
                </a:cxn>
                <a:cxn ang="0">
                  <a:pos x="88" y="437"/>
                </a:cxn>
                <a:cxn ang="0">
                  <a:pos x="129" y="394"/>
                </a:cxn>
                <a:cxn ang="0">
                  <a:pos x="171" y="345"/>
                </a:cxn>
                <a:cxn ang="0">
                  <a:pos x="211" y="294"/>
                </a:cxn>
                <a:cxn ang="0">
                  <a:pos x="242" y="244"/>
                </a:cxn>
                <a:cxn ang="0">
                  <a:pos x="262" y="198"/>
                </a:cxn>
                <a:cxn ang="0">
                  <a:pos x="262" y="196"/>
                </a:cxn>
                <a:cxn ang="0">
                  <a:pos x="264" y="186"/>
                </a:cxn>
                <a:cxn ang="0">
                  <a:pos x="264" y="170"/>
                </a:cxn>
                <a:cxn ang="0">
                  <a:pos x="262" y="146"/>
                </a:cxn>
                <a:cxn ang="0">
                  <a:pos x="257" y="118"/>
                </a:cxn>
                <a:cxn ang="0">
                  <a:pos x="246" y="84"/>
                </a:cxn>
                <a:cxn ang="0">
                  <a:pos x="230" y="45"/>
                </a:cxn>
                <a:cxn ang="0">
                  <a:pos x="206" y="0"/>
                </a:cxn>
              </a:cxnLst>
              <a:rect l="0" t="0" r="r" b="b"/>
              <a:pathLst>
                <a:path w="264" h="504">
                  <a:moveTo>
                    <a:pt x="206" y="0"/>
                  </a:moveTo>
                  <a:lnTo>
                    <a:pt x="201" y="5"/>
                  </a:lnTo>
                  <a:lnTo>
                    <a:pt x="192" y="16"/>
                  </a:lnTo>
                  <a:lnTo>
                    <a:pt x="178" y="34"/>
                  </a:lnTo>
                  <a:lnTo>
                    <a:pt x="161" y="55"/>
                  </a:lnTo>
                  <a:lnTo>
                    <a:pt x="143" y="81"/>
                  </a:lnTo>
                  <a:lnTo>
                    <a:pt x="124" y="107"/>
                  </a:lnTo>
                  <a:lnTo>
                    <a:pt x="108" y="135"/>
                  </a:lnTo>
                  <a:lnTo>
                    <a:pt x="95" y="161"/>
                  </a:lnTo>
                  <a:lnTo>
                    <a:pt x="88" y="171"/>
                  </a:lnTo>
                  <a:lnTo>
                    <a:pt x="72" y="196"/>
                  </a:lnTo>
                  <a:lnTo>
                    <a:pt x="52" y="234"/>
                  </a:lnTo>
                  <a:lnTo>
                    <a:pt x="29" y="281"/>
                  </a:lnTo>
                  <a:lnTo>
                    <a:pt x="10" y="335"/>
                  </a:lnTo>
                  <a:lnTo>
                    <a:pt x="0" y="392"/>
                  </a:lnTo>
                  <a:lnTo>
                    <a:pt x="2" y="450"/>
                  </a:lnTo>
                  <a:lnTo>
                    <a:pt x="22" y="504"/>
                  </a:lnTo>
                  <a:lnTo>
                    <a:pt x="30" y="496"/>
                  </a:lnTo>
                  <a:lnTo>
                    <a:pt x="54" y="473"/>
                  </a:lnTo>
                  <a:lnTo>
                    <a:pt x="88" y="437"/>
                  </a:lnTo>
                  <a:lnTo>
                    <a:pt x="129" y="394"/>
                  </a:lnTo>
                  <a:lnTo>
                    <a:pt x="171" y="345"/>
                  </a:lnTo>
                  <a:lnTo>
                    <a:pt x="211" y="294"/>
                  </a:lnTo>
                  <a:lnTo>
                    <a:pt x="242" y="244"/>
                  </a:lnTo>
                  <a:lnTo>
                    <a:pt x="262" y="198"/>
                  </a:lnTo>
                  <a:lnTo>
                    <a:pt x="262" y="196"/>
                  </a:lnTo>
                  <a:lnTo>
                    <a:pt x="264" y="186"/>
                  </a:lnTo>
                  <a:lnTo>
                    <a:pt x="264" y="170"/>
                  </a:lnTo>
                  <a:lnTo>
                    <a:pt x="262" y="146"/>
                  </a:lnTo>
                  <a:lnTo>
                    <a:pt x="257" y="118"/>
                  </a:lnTo>
                  <a:lnTo>
                    <a:pt x="246" y="84"/>
                  </a:lnTo>
                  <a:lnTo>
                    <a:pt x="230" y="4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 885"/>
            <p:cNvSpPr>
              <a:spLocks noChangeAspect="1"/>
            </p:cNvSpPr>
            <p:nvPr/>
          </p:nvSpPr>
          <p:spPr bwMode="auto">
            <a:xfrm>
              <a:off x="4031386" y="3232188"/>
              <a:ext cx="38959" cy="86321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01" y="5"/>
                </a:cxn>
                <a:cxn ang="0">
                  <a:pos x="192" y="16"/>
                </a:cxn>
                <a:cxn ang="0">
                  <a:pos x="178" y="34"/>
                </a:cxn>
                <a:cxn ang="0">
                  <a:pos x="161" y="55"/>
                </a:cxn>
                <a:cxn ang="0">
                  <a:pos x="143" y="81"/>
                </a:cxn>
                <a:cxn ang="0">
                  <a:pos x="124" y="107"/>
                </a:cxn>
                <a:cxn ang="0">
                  <a:pos x="108" y="135"/>
                </a:cxn>
                <a:cxn ang="0">
                  <a:pos x="95" y="161"/>
                </a:cxn>
                <a:cxn ang="0">
                  <a:pos x="88" y="171"/>
                </a:cxn>
                <a:cxn ang="0">
                  <a:pos x="72" y="196"/>
                </a:cxn>
                <a:cxn ang="0">
                  <a:pos x="52" y="234"/>
                </a:cxn>
                <a:cxn ang="0">
                  <a:pos x="29" y="281"/>
                </a:cxn>
                <a:cxn ang="0">
                  <a:pos x="10" y="335"/>
                </a:cxn>
                <a:cxn ang="0">
                  <a:pos x="0" y="392"/>
                </a:cxn>
                <a:cxn ang="0">
                  <a:pos x="2" y="450"/>
                </a:cxn>
                <a:cxn ang="0">
                  <a:pos x="22" y="504"/>
                </a:cxn>
                <a:cxn ang="0">
                  <a:pos x="30" y="496"/>
                </a:cxn>
                <a:cxn ang="0">
                  <a:pos x="54" y="473"/>
                </a:cxn>
                <a:cxn ang="0">
                  <a:pos x="88" y="437"/>
                </a:cxn>
                <a:cxn ang="0">
                  <a:pos x="129" y="394"/>
                </a:cxn>
                <a:cxn ang="0">
                  <a:pos x="171" y="345"/>
                </a:cxn>
                <a:cxn ang="0">
                  <a:pos x="211" y="294"/>
                </a:cxn>
                <a:cxn ang="0">
                  <a:pos x="242" y="244"/>
                </a:cxn>
                <a:cxn ang="0">
                  <a:pos x="262" y="198"/>
                </a:cxn>
                <a:cxn ang="0">
                  <a:pos x="262" y="196"/>
                </a:cxn>
                <a:cxn ang="0">
                  <a:pos x="264" y="186"/>
                </a:cxn>
                <a:cxn ang="0">
                  <a:pos x="264" y="170"/>
                </a:cxn>
                <a:cxn ang="0">
                  <a:pos x="262" y="146"/>
                </a:cxn>
                <a:cxn ang="0">
                  <a:pos x="257" y="118"/>
                </a:cxn>
                <a:cxn ang="0">
                  <a:pos x="246" y="84"/>
                </a:cxn>
                <a:cxn ang="0">
                  <a:pos x="230" y="45"/>
                </a:cxn>
                <a:cxn ang="0">
                  <a:pos x="206" y="0"/>
                </a:cxn>
                <a:cxn ang="0">
                  <a:pos x="206" y="0"/>
                </a:cxn>
              </a:cxnLst>
              <a:rect l="0" t="0" r="r" b="b"/>
              <a:pathLst>
                <a:path w="264" h="504">
                  <a:moveTo>
                    <a:pt x="206" y="0"/>
                  </a:moveTo>
                  <a:lnTo>
                    <a:pt x="201" y="5"/>
                  </a:lnTo>
                  <a:lnTo>
                    <a:pt x="192" y="16"/>
                  </a:lnTo>
                  <a:lnTo>
                    <a:pt x="178" y="34"/>
                  </a:lnTo>
                  <a:lnTo>
                    <a:pt x="161" y="55"/>
                  </a:lnTo>
                  <a:lnTo>
                    <a:pt x="143" y="81"/>
                  </a:lnTo>
                  <a:lnTo>
                    <a:pt x="124" y="107"/>
                  </a:lnTo>
                  <a:lnTo>
                    <a:pt x="108" y="135"/>
                  </a:lnTo>
                  <a:lnTo>
                    <a:pt x="95" y="161"/>
                  </a:lnTo>
                  <a:lnTo>
                    <a:pt x="88" y="171"/>
                  </a:lnTo>
                  <a:lnTo>
                    <a:pt x="72" y="196"/>
                  </a:lnTo>
                  <a:lnTo>
                    <a:pt x="52" y="234"/>
                  </a:lnTo>
                  <a:lnTo>
                    <a:pt x="29" y="281"/>
                  </a:lnTo>
                  <a:lnTo>
                    <a:pt x="10" y="335"/>
                  </a:lnTo>
                  <a:lnTo>
                    <a:pt x="0" y="392"/>
                  </a:lnTo>
                  <a:lnTo>
                    <a:pt x="2" y="450"/>
                  </a:lnTo>
                  <a:lnTo>
                    <a:pt x="22" y="504"/>
                  </a:lnTo>
                  <a:lnTo>
                    <a:pt x="30" y="496"/>
                  </a:lnTo>
                  <a:lnTo>
                    <a:pt x="54" y="473"/>
                  </a:lnTo>
                  <a:lnTo>
                    <a:pt x="88" y="437"/>
                  </a:lnTo>
                  <a:lnTo>
                    <a:pt x="129" y="394"/>
                  </a:lnTo>
                  <a:lnTo>
                    <a:pt x="171" y="345"/>
                  </a:lnTo>
                  <a:lnTo>
                    <a:pt x="211" y="294"/>
                  </a:lnTo>
                  <a:lnTo>
                    <a:pt x="242" y="244"/>
                  </a:lnTo>
                  <a:lnTo>
                    <a:pt x="262" y="198"/>
                  </a:lnTo>
                  <a:lnTo>
                    <a:pt x="262" y="196"/>
                  </a:lnTo>
                  <a:lnTo>
                    <a:pt x="264" y="186"/>
                  </a:lnTo>
                  <a:lnTo>
                    <a:pt x="264" y="170"/>
                  </a:lnTo>
                  <a:lnTo>
                    <a:pt x="262" y="146"/>
                  </a:lnTo>
                  <a:lnTo>
                    <a:pt x="257" y="118"/>
                  </a:lnTo>
                  <a:lnTo>
                    <a:pt x="246" y="84"/>
                  </a:lnTo>
                  <a:lnTo>
                    <a:pt x="230" y="45"/>
                  </a:lnTo>
                  <a:lnTo>
                    <a:pt x="206" y="0"/>
                  </a:lnTo>
                  <a:lnTo>
                    <a:pt x="206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 886"/>
            <p:cNvSpPr>
              <a:spLocks noChangeAspect="1"/>
            </p:cNvSpPr>
            <p:nvPr/>
          </p:nvSpPr>
          <p:spPr bwMode="auto">
            <a:xfrm>
              <a:off x="4033157" y="3261305"/>
              <a:ext cx="37779" cy="57890"/>
            </a:xfrm>
            <a:custGeom>
              <a:avLst/>
              <a:gdLst/>
              <a:ahLst/>
              <a:cxnLst>
                <a:cxn ang="0">
                  <a:pos x="152" y="131"/>
                </a:cxn>
                <a:cxn ang="0">
                  <a:pos x="143" y="145"/>
                </a:cxn>
                <a:cxn ang="0">
                  <a:pos x="126" y="168"/>
                </a:cxn>
                <a:cxn ang="0">
                  <a:pos x="106" y="194"/>
                </a:cxn>
                <a:cxn ang="0">
                  <a:pos x="95" y="208"/>
                </a:cxn>
                <a:cxn ang="0">
                  <a:pos x="87" y="217"/>
                </a:cxn>
                <a:cxn ang="0">
                  <a:pos x="74" y="234"/>
                </a:cxn>
                <a:cxn ang="0">
                  <a:pos x="58" y="252"/>
                </a:cxn>
                <a:cxn ang="0">
                  <a:pos x="37" y="274"/>
                </a:cxn>
                <a:cxn ang="0">
                  <a:pos x="20" y="292"/>
                </a:cxn>
                <a:cxn ang="0">
                  <a:pos x="10" y="303"/>
                </a:cxn>
                <a:cxn ang="0">
                  <a:pos x="5" y="306"/>
                </a:cxn>
                <a:cxn ang="0">
                  <a:pos x="3" y="313"/>
                </a:cxn>
                <a:cxn ang="0">
                  <a:pos x="2" y="325"/>
                </a:cxn>
                <a:cxn ang="0">
                  <a:pos x="10" y="335"/>
                </a:cxn>
                <a:cxn ang="0">
                  <a:pos x="37" y="335"/>
                </a:cxn>
                <a:cxn ang="0">
                  <a:pos x="44" y="333"/>
                </a:cxn>
                <a:cxn ang="0">
                  <a:pos x="64" y="322"/>
                </a:cxn>
                <a:cxn ang="0">
                  <a:pos x="95" y="298"/>
                </a:cxn>
                <a:cxn ang="0">
                  <a:pos x="137" y="257"/>
                </a:cxn>
                <a:cxn ang="0">
                  <a:pos x="146" y="247"/>
                </a:cxn>
                <a:cxn ang="0">
                  <a:pos x="157" y="230"/>
                </a:cxn>
                <a:cxn ang="0">
                  <a:pos x="173" y="204"/>
                </a:cxn>
                <a:cxn ang="0">
                  <a:pos x="184" y="186"/>
                </a:cxn>
                <a:cxn ang="0">
                  <a:pos x="193" y="173"/>
                </a:cxn>
                <a:cxn ang="0">
                  <a:pos x="208" y="147"/>
                </a:cxn>
                <a:cxn ang="0">
                  <a:pos x="225" y="115"/>
                </a:cxn>
                <a:cxn ang="0">
                  <a:pos x="238" y="90"/>
                </a:cxn>
                <a:cxn ang="0">
                  <a:pos x="249" y="47"/>
                </a:cxn>
                <a:cxn ang="0">
                  <a:pos x="256" y="5"/>
                </a:cxn>
                <a:cxn ang="0">
                  <a:pos x="239" y="11"/>
                </a:cxn>
                <a:cxn ang="0">
                  <a:pos x="214" y="48"/>
                </a:cxn>
                <a:cxn ang="0">
                  <a:pos x="202" y="64"/>
                </a:cxn>
                <a:cxn ang="0">
                  <a:pos x="184" y="90"/>
                </a:cxn>
                <a:cxn ang="0">
                  <a:pos x="164" y="117"/>
                </a:cxn>
              </a:cxnLst>
              <a:rect l="0" t="0" r="r" b="b"/>
              <a:pathLst>
                <a:path w="256" h="337">
                  <a:moveTo>
                    <a:pt x="155" y="129"/>
                  </a:moveTo>
                  <a:lnTo>
                    <a:pt x="152" y="131"/>
                  </a:lnTo>
                  <a:lnTo>
                    <a:pt x="149" y="137"/>
                  </a:lnTo>
                  <a:lnTo>
                    <a:pt x="143" y="145"/>
                  </a:lnTo>
                  <a:lnTo>
                    <a:pt x="135" y="155"/>
                  </a:lnTo>
                  <a:lnTo>
                    <a:pt x="126" y="168"/>
                  </a:lnTo>
                  <a:lnTo>
                    <a:pt x="117" y="181"/>
                  </a:lnTo>
                  <a:lnTo>
                    <a:pt x="106" y="194"/>
                  </a:lnTo>
                  <a:lnTo>
                    <a:pt x="96" y="206"/>
                  </a:lnTo>
                  <a:lnTo>
                    <a:pt x="95" y="208"/>
                  </a:lnTo>
                  <a:lnTo>
                    <a:pt x="91" y="212"/>
                  </a:lnTo>
                  <a:lnTo>
                    <a:pt x="87" y="217"/>
                  </a:lnTo>
                  <a:lnTo>
                    <a:pt x="81" y="224"/>
                  </a:lnTo>
                  <a:lnTo>
                    <a:pt x="74" y="234"/>
                  </a:lnTo>
                  <a:lnTo>
                    <a:pt x="66" y="243"/>
                  </a:lnTo>
                  <a:lnTo>
                    <a:pt x="58" y="252"/>
                  </a:lnTo>
                  <a:lnTo>
                    <a:pt x="50" y="261"/>
                  </a:lnTo>
                  <a:lnTo>
                    <a:pt x="37" y="274"/>
                  </a:lnTo>
                  <a:lnTo>
                    <a:pt x="28" y="284"/>
                  </a:lnTo>
                  <a:lnTo>
                    <a:pt x="20" y="292"/>
                  </a:lnTo>
                  <a:lnTo>
                    <a:pt x="14" y="298"/>
                  </a:lnTo>
                  <a:lnTo>
                    <a:pt x="10" y="303"/>
                  </a:lnTo>
                  <a:lnTo>
                    <a:pt x="6" y="305"/>
                  </a:lnTo>
                  <a:lnTo>
                    <a:pt x="5" y="306"/>
                  </a:lnTo>
                  <a:lnTo>
                    <a:pt x="4" y="308"/>
                  </a:lnTo>
                  <a:lnTo>
                    <a:pt x="3" y="313"/>
                  </a:lnTo>
                  <a:lnTo>
                    <a:pt x="0" y="319"/>
                  </a:lnTo>
                  <a:lnTo>
                    <a:pt x="2" y="325"/>
                  </a:lnTo>
                  <a:lnTo>
                    <a:pt x="4" y="330"/>
                  </a:lnTo>
                  <a:lnTo>
                    <a:pt x="10" y="335"/>
                  </a:lnTo>
                  <a:lnTo>
                    <a:pt x="20" y="337"/>
                  </a:lnTo>
                  <a:lnTo>
                    <a:pt x="37" y="335"/>
                  </a:lnTo>
                  <a:lnTo>
                    <a:pt x="38" y="335"/>
                  </a:lnTo>
                  <a:lnTo>
                    <a:pt x="44" y="333"/>
                  </a:lnTo>
                  <a:lnTo>
                    <a:pt x="52" y="329"/>
                  </a:lnTo>
                  <a:lnTo>
                    <a:pt x="64" y="322"/>
                  </a:lnTo>
                  <a:lnTo>
                    <a:pt x="78" y="312"/>
                  </a:lnTo>
                  <a:lnTo>
                    <a:pt x="95" y="298"/>
                  </a:lnTo>
                  <a:lnTo>
                    <a:pt x="114" y="280"/>
                  </a:lnTo>
                  <a:lnTo>
                    <a:pt x="137" y="257"/>
                  </a:lnTo>
                  <a:lnTo>
                    <a:pt x="141" y="253"/>
                  </a:lnTo>
                  <a:lnTo>
                    <a:pt x="146" y="247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65" y="217"/>
                  </a:lnTo>
                  <a:lnTo>
                    <a:pt x="173" y="204"/>
                  </a:lnTo>
                  <a:lnTo>
                    <a:pt x="182" y="187"/>
                  </a:lnTo>
                  <a:lnTo>
                    <a:pt x="184" y="186"/>
                  </a:lnTo>
                  <a:lnTo>
                    <a:pt x="187" y="181"/>
                  </a:lnTo>
                  <a:lnTo>
                    <a:pt x="193" y="173"/>
                  </a:lnTo>
                  <a:lnTo>
                    <a:pt x="200" y="161"/>
                  </a:lnTo>
                  <a:lnTo>
                    <a:pt x="208" y="147"/>
                  </a:lnTo>
                  <a:lnTo>
                    <a:pt x="216" y="132"/>
                  </a:lnTo>
                  <a:lnTo>
                    <a:pt x="225" y="115"/>
                  </a:lnTo>
                  <a:lnTo>
                    <a:pt x="235" y="96"/>
                  </a:lnTo>
                  <a:lnTo>
                    <a:pt x="238" y="90"/>
                  </a:lnTo>
                  <a:lnTo>
                    <a:pt x="242" y="71"/>
                  </a:lnTo>
                  <a:lnTo>
                    <a:pt x="249" y="47"/>
                  </a:lnTo>
                  <a:lnTo>
                    <a:pt x="255" y="23"/>
                  </a:lnTo>
                  <a:lnTo>
                    <a:pt x="256" y="5"/>
                  </a:lnTo>
                  <a:lnTo>
                    <a:pt x="252" y="0"/>
                  </a:lnTo>
                  <a:lnTo>
                    <a:pt x="239" y="11"/>
                  </a:lnTo>
                  <a:lnTo>
                    <a:pt x="216" y="46"/>
                  </a:lnTo>
                  <a:lnTo>
                    <a:pt x="214" y="48"/>
                  </a:lnTo>
                  <a:lnTo>
                    <a:pt x="209" y="55"/>
                  </a:lnTo>
                  <a:lnTo>
                    <a:pt x="202" y="64"/>
                  </a:lnTo>
                  <a:lnTo>
                    <a:pt x="194" y="76"/>
                  </a:lnTo>
                  <a:lnTo>
                    <a:pt x="184" y="90"/>
                  </a:lnTo>
                  <a:lnTo>
                    <a:pt x="173" y="103"/>
                  </a:lnTo>
                  <a:lnTo>
                    <a:pt x="164" y="117"/>
                  </a:lnTo>
                  <a:lnTo>
                    <a:pt x="155" y="129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 887"/>
            <p:cNvSpPr>
              <a:spLocks noChangeAspect="1"/>
            </p:cNvSpPr>
            <p:nvPr/>
          </p:nvSpPr>
          <p:spPr bwMode="auto">
            <a:xfrm>
              <a:off x="4033157" y="3261305"/>
              <a:ext cx="37779" cy="57890"/>
            </a:xfrm>
            <a:custGeom>
              <a:avLst/>
              <a:gdLst/>
              <a:ahLst/>
              <a:cxnLst>
                <a:cxn ang="0">
                  <a:pos x="152" y="131"/>
                </a:cxn>
                <a:cxn ang="0">
                  <a:pos x="143" y="145"/>
                </a:cxn>
                <a:cxn ang="0">
                  <a:pos x="126" y="168"/>
                </a:cxn>
                <a:cxn ang="0">
                  <a:pos x="106" y="194"/>
                </a:cxn>
                <a:cxn ang="0">
                  <a:pos x="95" y="208"/>
                </a:cxn>
                <a:cxn ang="0">
                  <a:pos x="87" y="217"/>
                </a:cxn>
                <a:cxn ang="0">
                  <a:pos x="74" y="234"/>
                </a:cxn>
                <a:cxn ang="0">
                  <a:pos x="58" y="252"/>
                </a:cxn>
                <a:cxn ang="0">
                  <a:pos x="37" y="274"/>
                </a:cxn>
                <a:cxn ang="0">
                  <a:pos x="20" y="292"/>
                </a:cxn>
                <a:cxn ang="0">
                  <a:pos x="10" y="303"/>
                </a:cxn>
                <a:cxn ang="0">
                  <a:pos x="5" y="306"/>
                </a:cxn>
                <a:cxn ang="0">
                  <a:pos x="3" y="313"/>
                </a:cxn>
                <a:cxn ang="0">
                  <a:pos x="2" y="325"/>
                </a:cxn>
                <a:cxn ang="0">
                  <a:pos x="10" y="335"/>
                </a:cxn>
                <a:cxn ang="0">
                  <a:pos x="37" y="335"/>
                </a:cxn>
                <a:cxn ang="0">
                  <a:pos x="44" y="333"/>
                </a:cxn>
                <a:cxn ang="0">
                  <a:pos x="64" y="322"/>
                </a:cxn>
                <a:cxn ang="0">
                  <a:pos x="95" y="298"/>
                </a:cxn>
                <a:cxn ang="0">
                  <a:pos x="137" y="257"/>
                </a:cxn>
                <a:cxn ang="0">
                  <a:pos x="146" y="247"/>
                </a:cxn>
                <a:cxn ang="0">
                  <a:pos x="157" y="230"/>
                </a:cxn>
                <a:cxn ang="0">
                  <a:pos x="173" y="204"/>
                </a:cxn>
                <a:cxn ang="0">
                  <a:pos x="184" y="186"/>
                </a:cxn>
                <a:cxn ang="0">
                  <a:pos x="193" y="173"/>
                </a:cxn>
                <a:cxn ang="0">
                  <a:pos x="208" y="147"/>
                </a:cxn>
                <a:cxn ang="0">
                  <a:pos x="225" y="115"/>
                </a:cxn>
                <a:cxn ang="0">
                  <a:pos x="238" y="90"/>
                </a:cxn>
                <a:cxn ang="0">
                  <a:pos x="249" y="47"/>
                </a:cxn>
                <a:cxn ang="0">
                  <a:pos x="256" y="5"/>
                </a:cxn>
                <a:cxn ang="0">
                  <a:pos x="239" y="11"/>
                </a:cxn>
                <a:cxn ang="0">
                  <a:pos x="214" y="48"/>
                </a:cxn>
                <a:cxn ang="0">
                  <a:pos x="202" y="64"/>
                </a:cxn>
                <a:cxn ang="0">
                  <a:pos x="184" y="90"/>
                </a:cxn>
                <a:cxn ang="0">
                  <a:pos x="164" y="117"/>
                </a:cxn>
                <a:cxn ang="0">
                  <a:pos x="155" y="129"/>
                </a:cxn>
              </a:cxnLst>
              <a:rect l="0" t="0" r="r" b="b"/>
              <a:pathLst>
                <a:path w="256" h="337">
                  <a:moveTo>
                    <a:pt x="155" y="129"/>
                  </a:moveTo>
                  <a:lnTo>
                    <a:pt x="152" y="131"/>
                  </a:lnTo>
                  <a:lnTo>
                    <a:pt x="149" y="137"/>
                  </a:lnTo>
                  <a:lnTo>
                    <a:pt x="143" y="145"/>
                  </a:lnTo>
                  <a:lnTo>
                    <a:pt x="135" y="155"/>
                  </a:lnTo>
                  <a:lnTo>
                    <a:pt x="126" y="168"/>
                  </a:lnTo>
                  <a:lnTo>
                    <a:pt x="117" y="181"/>
                  </a:lnTo>
                  <a:lnTo>
                    <a:pt x="106" y="194"/>
                  </a:lnTo>
                  <a:lnTo>
                    <a:pt x="96" y="206"/>
                  </a:lnTo>
                  <a:lnTo>
                    <a:pt x="95" y="208"/>
                  </a:lnTo>
                  <a:lnTo>
                    <a:pt x="91" y="212"/>
                  </a:lnTo>
                  <a:lnTo>
                    <a:pt x="87" y="217"/>
                  </a:lnTo>
                  <a:lnTo>
                    <a:pt x="81" y="224"/>
                  </a:lnTo>
                  <a:lnTo>
                    <a:pt x="74" y="234"/>
                  </a:lnTo>
                  <a:lnTo>
                    <a:pt x="66" y="243"/>
                  </a:lnTo>
                  <a:lnTo>
                    <a:pt x="58" y="252"/>
                  </a:lnTo>
                  <a:lnTo>
                    <a:pt x="50" y="261"/>
                  </a:lnTo>
                  <a:lnTo>
                    <a:pt x="37" y="274"/>
                  </a:lnTo>
                  <a:lnTo>
                    <a:pt x="28" y="284"/>
                  </a:lnTo>
                  <a:lnTo>
                    <a:pt x="20" y="292"/>
                  </a:lnTo>
                  <a:lnTo>
                    <a:pt x="14" y="298"/>
                  </a:lnTo>
                  <a:lnTo>
                    <a:pt x="10" y="303"/>
                  </a:lnTo>
                  <a:lnTo>
                    <a:pt x="6" y="305"/>
                  </a:lnTo>
                  <a:lnTo>
                    <a:pt x="5" y="306"/>
                  </a:lnTo>
                  <a:lnTo>
                    <a:pt x="4" y="308"/>
                  </a:lnTo>
                  <a:lnTo>
                    <a:pt x="3" y="313"/>
                  </a:lnTo>
                  <a:lnTo>
                    <a:pt x="0" y="319"/>
                  </a:lnTo>
                  <a:lnTo>
                    <a:pt x="2" y="325"/>
                  </a:lnTo>
                  <a:lnTo>
                    <a:pt x="4" y="330"/>
                  </a:lnTo>
                  <a:lnTo>
                    <a:pt x="10" y="335"/>
                  </a:lnTo>
                  <a:lnTo>
                    <a:pt x="20" y="337"/>
                  </a:lnTo>
                  <a:lnTo>
                    <a:pt x="37" y="335"/>
                  </a:lnTo>
                  <a:lnTo>
                    <a:pt x="38" y="335"/>
                  </a:lnTo>
                  <a:lnTo>
                    <a:pt x="44" y="333"/>
                  </a:lnTo>
                  <a:lnTo>
                    <a:pt x="52" y="329"/>
                  </a:lnTo>
                  <a:lnTo>
                    <a:pt x="64" y="322"/>
                  </a:lnTo>
                  <a:lnTo>
                    <a:pt x="78" y="312"/>
                  </a:lnTo>
                  <a:lnTo>
                    <a:pt x="95" y="298"/>
                  </a:lnTo>
                  <a:lnTo>
                    <a:pt x="114" y="280"/>
                  </a:lnTo>
                  <a:lnTo>
                    <a:pt x="137" y="257"/>
                  </a:lnTo>
                  <a:lnTo>
                    <a:pt x="141" y="253"/>
                  </a:lnTo>
                  <a:lnTo>
                    <a:pt x="146" y="247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65" y="217"/>
                  </a:lnTo>
                  <a:lnTo>
                    <a:pt x="173" y="204"/>
                  </a:lnTo>
                  <a:lnTo>
                    <a:pt x="182" y="187"/>
                  </a:lnTo>
                  <a:lnTo>
                    <a:pt x="184" y="186"/>
                  </a:lnTo>
                  <a:lnTo>
                    <a:pt x="187" y="181"/>
                  </a:lnTo>
                  <a:lnTo>
                    <a:pt x="193" y="173"/>
                  </a:lnTo>
                  <a:lnTo>
                    <a:pt x="200" y="161"/>
                  </a:lnTo>
                  <a:lnTo>
                    <a:pt x="208" y="147"/>
                  </a:lnTo>
                  <a:lnTo>
                    <a:pt x="216" y="132"/>
                  </a:lnTo>
                  <a:lnTo>
                    <a:pt x="225" y="115"/>
                  </a:lnTo>
                  <a:lnTo>
                    <a:pt x="235" y="96"/>
                  </a:lnTo>
                  <a:lnTo>
                    <a:pt x="238" y="90"/>
                  </a:lnTo>
                  <a:lnTo>
                    <a:pt x="242" y="71"/>
                  </a:lnTo>
                  <a:lnTo>
                    <a:pt x="249" y="47"/>
                  </a:lnTo>
                  <a:lnTo>
                    <a:pt x="255" y="23"/>
                  </a:lnTo>
                  <a:lnTo>
                    <a:pt x="256" y="5"/>
                  </a:lnTo>
                  <a:lnTo>
                    <a:pt x="252" y="0"/>
                  </a:lnTo>
                  <a:lnTo>
                    <a:pt x="239" y="11"/>
                  </a:lnTo>
                  <a:lnTo>
                    <a:pt x="216" y="46"/>
                  </a:lnTo>
                  <a:lnTo>
                    <a:pt x="214" y="48"/>
                  </a:lnTo>
                  <a:lnTo>
                    <a:pt x="209" y="55"/>
                  </a:lnTo>
                  <a:lnTo>
                    <a:pt x="202" y="64"/>
                  </a:lnTo>
                  <a:lnTo>
                    <a:pt x="194" y="76"/>
                  </a:lnTo>
                  <a:lnTo>
                    <a:pt x="184" y="90"/>
                  </a:lnTo>
                  <a:lnTo>
                    <a:pt x="173" y="103"/>
                  </a:lnTo>
                  <a:lnTo>
                    <a:pt x="164" y="117"/>
                  </a:lnTo>
                  <a:lnTo>
                    <a:pt x="155" y="129"/>
                  </a:lnTo>
                  <a:lnTo>
                    <a:pt x="155" y="12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Freeform 888"/>
            <p:cNvSpPr>
              <a:spLocks noChangeAspect="1"/>
            </p:cNvSpPr>
            <p:nvPr/>
          </p:nvSpPr>
          <p:spPr bwMode="auto">
            <a:xfrm>
              <a:off x="4017809" y="3232873"/>
              <a:ext cx="36303" cy="84951"/>
            </a:xfrm>
            <a:custGeom>
              <a:avLst/>
              <a:gdLst/>
              <a:ahLst/>
              <a:cxnLst>
                <a:cxn ang="0">
                  <a:pos x="198" y="0"/>
                </a:cxn>
                <a:cxn ang="0">
                  <a:pos x="193" y="4"/>
                </a:cxn>
                <a:cxn ang="0">
                  <a:pos x="184" y="16"/>
                </a:cxn>
                <a:cxn ang="0">
                  <a:pos x="169" y="33"/>
                </a:cxn>
                <a:cxn ang="0">
                  <a:pos x="152" y="55"/>
                </a:cxn>
                <a:cxn ang="0">
                  <a:pos x="133" y="80"/>
                </a:cxn>
                <a:cxn ang="0">
                  <a:pos x="115" y="108"/>
                </a:cxn>
                <a:cxn ang="0">
                  <a:pos x="99" y="136"/>
                </a:cxn>
                <a:cxn ang="0">
                  <a:pos x="86" y="161"/>
                </a:cxn>
                <a:cxn ang="0">
                  <a:pos x="79" y="170"/>
                </a:cxn>
                <a:cxn ang="0">
                  <a:pos x="64" y="194"/>
                </a:cxn>
                <a:cxn ang="0">
                  <a:pos x="44" y="231"/>
                </a:cxn>
                <a:cxn ang="0">
                  <a:pos x="25" y="276"/>
                </a:cxn>
                <a:cxn ang="0">
                  <a:pos x="8" y="329"/>
                </a:cxn>
                <a:cxn ang="0">
                  <a:pos x="0" y="386"/>
                </a:cxn>
                <a:cxn ang="0">
                  <a:pos x="3" y="442"/>
                </a:cxn>
                <a:cxn ang="0">
                  <a:pos x="23" y="495"/>
                </a:cxn>
                <a:cxn ang="0">
                  <a:pos x="29" y="487"/>
                </a:cxn>
                <a:cxn ang="0">
                  <a:pos x="51" y="463"/>
                </a:cxn>
                <a:cxn ang="0">
                  <a:pos x="82" y="427"/>
                </a:cxn>
                <a:cxn ang="0">
                  <a:pos x="119" y="383"/>
                </a:cxn>
                <a:cxn ang="0">
                  <a:pos x="157" y="334"/>
                </a:cxn>
                <a:cxn ang="0">
                  <a:pos x="193" y="282"/>
                </a:cxn>
                <a:cxn ang="0">
                  <a:pos x="223" y="231"/>
                </a:cxn>
                <a:cxn ang="0">
                  <a:pos x="243" y="185"/>
                </a:cxn>
                <a:cxn ang="0">
                  <a:pos x="243" y="183"/>
                </a:cxn>
                <a:cxn ang="0">
                  <a:pos x="245" y="175"/>
                </a:cxn>
                <a:cxn ang="0">
                  <a:pos x="246" y="160"/>
                </a:cxn>
                <a:cxn ang="0">
                  <a:pos x="246" y="140"/>
                </a:cxn>
                <a:cxn ang="0">
                  <a:pos x="243" y="114"/>
                </a:cxn>
                <a:cxn ang="0">
                  <a:pos x="233" y="83"/>
                </a:cxn>
                <a:cxn ang="0">
                  <a:pos x="220" y="45"/>
                </a:cxn>
                <a:cxn ang="0">
                  <a:pos x="198" y="0"/>
                </a:cxn>
              </a:cxnLst>
              <a:rect l="0" t="0" r="r" b="b"/>
              <a:pathLst>
                <a:path w="246" h="495">
                  <a:moveTo>
                    <a:pt x="198" y="0"/>
                  </a:moveTo>
                  <a:lnTo>
                    <a:pt x="193" y="4"/>
                  </a:lnTo>
                  <a:lnTo>
                    <a:pt x="184" y="16"/>
                  </a:lnTo>
                  <a:lnTo>
                    <a:pt x="169" y="33"/>
                  </a:lnTo>
                  <a:lnTo>
                    <a:pt x="152" y="55"/>
                  </a:lnTo>
                  <a:lnTo>
                    <a:pt x="133" y="80"/>
                  </a:lnTo>
                  <a:lnTo>
                    <a:pt x="115" y="108"/>
                  </a:lnTo>
                  <a:lnTo>
                    <a:pt x="99" y="136"/>
                  </a:lnTo>
                  <a:lnTo>
                    <a:pt x="86" y="161"/>
                  </a:lnTo>
                  <a:lnTo>
                    <a:pt x="79" y="170"/>
                  </a:lnTo>
                  <a:lnTo>
                    <a:pt x="64" y="194"/>
                  </a:lnTo>
                  <a:lnTo>
                    <a:pt x="44" y="231"/>
                  </a:lnTo>
                  <a:lnTo>
                    <a:pt x="25" y="276"/>
                  </a:lnTo>
                  <a:lnTo>
                    <a:pt x="8" y="329"/>
                  </a:lnTo>
                  <a:lnTo>
                    <a:pt x="0" y="386"/>
                  </a:lnTo>
                  <a:lnTo>
                    <a:pt x="3" y="442"/>
                  </a:lnTo>
                  <a:lnTo>
                    <a:pt x="23" y="495"/>
                  </a:lnTo>
                  <a:lnTo>
                    <a:pt x="29" y="487"/>
                  </a:lnTo>
                  <a:lnTo>
                    <a:pt x="51" y="463"/>
                  </a:lnTo>
                  <a:lnTo>
                    <a:pt x="82" y="427"/>
                  </a:lnTo>
                  <a:lnTo>
                    <a:pt x="119" y="383"/>
                  </a:lnTo>
                  <a:lnTo>
                    <a:pt x="157" y="334"/>
                  </a:lnTo>
                  <a:lnTo>
                    <a:pt x="193" y="282"/>
                  </a:lnTo>
                  <a:lnTo>
                    <a:pt x="223" y="231"/>
                  </a:lnTo>
                  <a:lnTo>
                    <a:pt x="243" y="185"/>
                  </a:lnTo>
                  <a:lnTo>
                    <a:pt x="243" y="183"/>
                  </a:lnTo>
                  <a:lnTo>
                    <a:pt x="245" y="175"/>
                  </a:lnTo>
                  <a:lnTo>
                    <a:pt x="246" y="160"/>
                  </a:lnTo>
                  <a:lnTo>
                    <a:pt x="246" y="140"/>
                  </a:lnTo>
                  <a:lnTo>
                    <a:pt x="243" y="114"/>
                  </a:lnTo>
                  <a:lnTo>
                    <a:pt x="233" y="83"/>
                  </a:lnTo>
                  <a:lnTo>
                    <a:pt x="220" y="45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 889"/>
            <p:cNvSpPr>
              <a:spLocks noChangeAspect="1"/>
            </p:cNvSpPr>
            <p:nvPr/>
          </p:nvSpPr>
          <p:spPr bwMode="auto">
            <a:xfrm>
              <a:off x="4017809" y="3232873"/>
              <a:ext cx="36303" cy="84951"/>
            </a:xfrm>
            <a:custGeom>
              <a:avLst/>
              <a:gdLst/>
              <a:ahLst/>
              <a:cxnLst>
                <a:cxn ang="0">
                  <a:pos x="198" y="0"/>
                </a:cxn>
                <a:cxn ang="0">
                  <a:pos x="193" y="4"/>
                </a:cxn>
                <a:cxn ang="0">
                  <a:pos x="184" y="16"/>
                </a:cxn>
                <a:cxn ang="0">
                  <a:pos x="169" y="33"/>
                </a:cxn>
                <a:cxn ang="0">
                  <a:pos x="152" y="55"/>
                </a:cxn>
                <a:cxn ang="0">
                  <a:pos x="133" y="80"/>
                </a:cxn>
                <a:cxn ang="0">
                  <a:pos x="115" y="108"/>
                </a:cxn>
                <a:cxn ang="0">
                  <a:pos x="99" y="136"/>
                </a:cxn>
                <a:cxn ang="0">
                  <a:pos x="86" y="161"/>
                </a:cxn>
                <a:cxn ang="0">
                  <a:pos x="79" y="170"/>
                </a:cxn>
                <a:cxn ang="0">
                  <a:pos x="64" y="194"/>
                </a:cxn>
                <a:cxn ang="0">
                  <a:pos x="44" y="231"/>
                </a:cxn>
                <a:cxn ang="0">
                  <a:pos x="25" y="276"/>
                </a:cxn>
                <a:cxn ang="0">
                  <a:pos x="8" y="329"/>
                </a:cxn>
                <a:cxn ang="0">
                  <a:pos x="0" y="386"/>
                </a:cxn>
                <a:cxn ang="0">
                  <a:pos x="3" y="442"/>
                </a:cxn>
                <a:cxn ang="0">
                  <a:pos x="23" y="495"/>
                </a:cxn>
                <a:cxn ang="0">
                  <a:pos x="29" y="487"/>
                </a:cxn>
                <a:cxn ang="0">
                  <a:pos x="51" y="463"/>
                </a:cxn>
                <a:cxn ang="0">
                  <a:pos x="82" y="427"/>
                </a:cxn>
                <a:cxn ang="0">
                  <a:pos x="119" y="383"/>
                </a:cxn>
                <a:cxn ang="0">
                  <a:pos x="157" y="334"/>
                </a:cxn>
                <a:cxn ang="0">
                  <a:pos x="193" y="282"/>
                </a:cxn>
                <a:cxn ang="0">
                  <a:pos x="223" y="231"/>
                </a:cxn>
                <a:cxn ang="0">
                  <a:pos x="243" y="185"/>
                </a:cxn>
                <a:cxn ang="0">
                  <a:pos x="243" y="183"/>
                </a:cxn>
                <a:cxn ang="0">
                  <a:pos x="245" y="175"/>
                </a:cxn>
                <a:cxn ang="0">
                  <a:pos x="246" y="160"/>
                </a:cxn>
                <a:cxn ang="0">
                  <a:pos x="246" y="140"/>
                </a:cxn>
                <a:cxn ang="0">
                  <a:pos x="243" y="114"/>
                </a:cxn>
                <a:cxn ang="0">
                  <a:pos x="233" y="83"/>
                </a:cxn>
                <a:cxn ang="0">
                  <a:pos x="220" y="45"/>
                </a:cxn>
                <a:cxn ang="0">
                  <a:pos x="198" y="0"/>
                </a:cxn>
                <a:cxn ang="0">
                  <a:pos x="198" y="0"/>
                </a:cxn>
              </a:cxnLst>
              <a:rect l="0" t="0" r="r" b="b"/>
              <a:pathLst>
                <a:path w="246" h="495">
                  <a:moveTo>
                    <a:pt x="198" y="0"/>
                  </a:moveTo>
                  <a:lnTo>
                    <a:pt x="193" y="4"/>
                  </a:lnTo>
                  <a:lnTo>
                    <a:pt x="184" y="16"/>
                  </a:lnTo>
                  <a:lnTo>
                    <a:pt x="169" y="33"/>
                  </a:lnTo>
                  <a:lnTo>
                    <a:pt x="152" y="55"/>
                  </a:lnTo>
                  <a:lnTo>
                    <a:pt x="133" y="80"/>
                  </a:lnTo>
                  <a:lnTo>
                    <a:pt x="115" y="108"/>
                  </a:lnTo>
                  <a:lnTo>
                    <a:pt x="99" y="136"/>
                  </a:lnTo>
                  <a:lnTo>
                    <a:pt x="86" y="161"/>
                  </a:lnTo>
                  <a:lnTo>
                    <a:pt x="79" y="170"/>
                  </a:lnTo>
                  <a:lnTo>
                    <a:pt x="64" y="194"/>
                  </a:lnTo>
                  <a:lnTo>
                    <a:pt x="44" y="231"/>
                  </a:lnTo>
                  <a:lnTo>
                    <a:pt x="25" y="276"/>
                  </a:lnTo>
                  <a:lnTo>
                    <a:pt x="8" y="329"/>
                  </a:lnTo>
                  <a:lnTo>
                    <a:pt x="0" y="386"/>
                  </a:lnTo>
                  <a:lnTo>
                    <a:pt x="3" y="442"/>
                  </a:lnTo>
                  <a:lnTo>
                    <a:pt x="23" y="495"/>
                  </a:lnTo>
                  <a:lnTo>
                    <a:pt x="29" y="487"/>
                  </a:lnTo>
                  <a:lnTo>
                    <a:pt x="51" y="463"/>
                  </a:lnTo>
                  <a:lnTo>
                    <a:pt x="82" y="427"/>
                  </a:lnTo>
                  <a:lnTo>
                    <a:pt x="119" y="383"/>
                  </a:lnTo>
                  <a:lnTo>
                    <a:pt x="157" y="334"/>
                  </a:lnTo>
                  <a:lnTo>
                    <a:pt x="193" y="282"/>
                  </a:lnTo>
                  <a:lnTo>
                    <a:pt x="223" y="231"/>
                  </a:lnTo>
                  <a:lnTo>
                    <a:pt x="243" y="185"/>
                  </a:lnTo>
                  <a:lnTo>
                    <a:pt x="243" y="183"/>
                  </a:lnTo>
                  <a:lnTo>
                    <a:pt x="245" y="175"/>
                  </a:lnTo>
                  <a:lnTo>
                    <a:pt x="246" y="160"/>
                  </a:lnTo>
                  <a:lnTo>
                    <a:pt x="246" y="140"/>
                  </a:lnTo>
                  <a:lnTo>
                    <a:pt x="243" y="114"/>
                  </a:lnTo>
                  <a:lnTo>
                    <a:pt x="233" y="83"/>
                  </a:lnTo>
                  <a:lnTo>
                    <a:pt x="220" y="45"/>
                  </a:lnTo>
                  <a:lnTo>
                    <a:pt x="198" y="0"/>
                  </a:lnTo>
                  <a:lnTo>
                    <a:pt x="198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Freeform 890"/>
            <p:cNvSpPr>
              <a:spLocks noChangeAspect="1"/>
            </p:cNvSpPr>
            <p:nvPr/>
          </p:nvSpPr>
          <p:spPr bwMode="auto">
            <a:xfrm>
              <a:off x="4020761" y="3262332"/>
              <a:ext cx="34237" cy="56520"/>
            </a:xfrm>
            <a:custGeom>
              <a:avLst/>
              <a:gdLst/>
              <a:ahLst/>
              <a:cxnLst>
                <a:cxn ang="0">
                  <a:pos x="142" y="125"/>
                </a:cxn>
                <a:cxn ang="0">
                  <a:pos x="134" y="139"/>
                </a:cxn>
                <a:cxn ang="0">
                  <a:pos x="121" y="159"/>
                </a:cxn>
                <a:cxn ang="0">
                  <a:pos x="104" y="185"/>
                </a:cxn>
                <a:cxn ang="0">
                  <a:pos x="93" y="198"/>
                </a:cxn>
                <a:cxn ang="0">
                  <a:pos x="85" y="208"/>
                </a:cxn>
                <a:cxn ang="0">
                  <a:pos x="73" y="224"/>
                </a:cxn>
                <a:cxn ang="0">
                  <a:pos x="55" y="243"/>
                </a:cxn>
                <a:cxn ang="0">
                  <a:pos x="36" y="265"/>
                </a:cxn>
                <a:cxn ang="0">
                  <a:pos x="19" y="284"/>
                </a:cxn>
                <a:cxn ang="0">
                  <a:pos x="9" y="294"/>
                </a:cxn>
                <a:cxn ang="0">
                  <a:pos x="5" y="299"/>
                </a:cxn>
                <a:cxn ang="0">
                  <a:pos x="2" y="306"/>
                </a:cxn>
                <a:cxn ang="0">
                  <a:pos x="1" y="317"/>
                </a:cxn>
                <a:cxn ang="0">
                  <a:pos x="9" y="329"/>
                </a:cxn>
                <a:cxn ang="0">
                  <a:pos x="37" y="329"/>
                </a:cxn>
                <a:cxn ang="0">
                  <a:pos x="43" y="325"/>
                </a:cxn>
                <a:cxn ang="0">
                  <a:pos x="60" y="313"/>
                </a:cxn>
                <a:cxn ang="0">
                  <a:pos x="89" y="286"/>
                </a:cxn>
                <a:cxn ang="0">
                  <a:pos x="130" y="243"/>
                </a:cxn>
                <a:cxn ang="0">
                  <a:pos x="138" y="235"/>
                </a:cxn>
                <a:cxn ang="0">
                  <a:pos x="150" y="219"/>
                </a:cxn>
                <a:cxn ang="0">
                  <a:pos x="166" y="194"/>
                </a:cxn>
                <a:cxn ang="0">
                  <a:pos x="175" y="177"/>
                </a:cxn>
                <a:cxn ang="0">
                  <a:pos x="183" y="164"/>
                </a:cxn>
                <a:cxn ang="0">
                  <a:pos x="197" y="140"/>
                </a:cxn>
                <a:cxn ang="0">
                  <a:pos x="213" y="109"/>
                </a:cxn>
                <a:cxn ang="0">
                  <a:pos x="224" y="84"/>
                </a:cxn>
                <a:cxn ang="0">
                  <a:pos x="231" y="44"/>
                </a:cxn>
                <a:cxn ang="0">
                  <a:pos x="232" y="6"/>
                </a:cxn>
                <a:cxn ang="0">
                  <a:pos x="212" y="9"/>
                </a:cxn>
                <a:cxn ang="0">
                  <a:pos x="189" y="42"/>
                </a:cxn>
                <a:cxn ang="0">
                  <a:pos x="181" y="58"/>
                </a:cxn>
                <a:cxn ang="0">
                  <a:pos x="167" y="82"/>
                </a:cxn>
                <a:cxn ang="0">
                  <a:pos x="151" y="110"/>
                </a:cxn>
              </a:cxnLst>
              <a:rect l="0" t="0" r="r" b="b"/>
              <a:pathLst>
                <a:path w="233" h="331">
                  <a:moveTo>
                    <a:pt x="143" y="122"/>
                  </a:moveTo>
                  <a:lnTo>
                    <a:pt x="142" y="125"/>
                  </a:lnTo>
                  <a:lnTo>
                    <a:pt x="138" y="130"/>
                  </a:lnTo>
                  <a:lnTo>
                    <a:pt x="134" y="139"/>
                  </a:lnTo>
                  <a:lnTo>
                    <a:pt x="128" y="148"/>
                  </a:lnTo>
                  <a:lnTo>
                    <a:pt x="121" y="159"/>
                  </a:lnTo>
                  <a:lnTo>
                    <a:pt x="113" y="172"/>
                  </a:lnTo>
                  <a:lnTo>
                    <a:pt x="104" y="185"/>
                  </a:lnTo>
                  <a:lnTo>
                    <a:pt x="95" y="196"/>
                  </a:lnTo>
                  <a:lnTo>
                    <a:pt x="93" y="198"/>
                  </a:lnTo>
                  <a:lnTo>
                    <a:pt x="90" y="202"/>
                  </a:lnTo>
                  <a:lnTo>
                    <a:pt x="85" y="208"/>
                  </a:lnTo>
                  <a:lnTo>
                    <a:pt x="80" y="216"/>
                  </a:lnTo>
                  <a:lnTo>
                    <a:pt x="73" y="224"/>
                  </a:lnTo>
                  <a:lnTo>
                    <a:pt x="65" y="234"/>
                  </a:lnTo>
                  <a:lnTo>
                    <a:pt x="55" y="243"/>
                  </a:lnTo>
                  <a:lnTo>
                    <a:pt x="47" y="253"/>
                  </a:lnTo>
                  <a:lnTo>
                    <a:pt x="36" y="265"/>
                  </a:lnTo>
                  <a:lnTo>
                    <a:pt x="25" y="276"/>
                  </a:lnTo>
                  <a:lnTo>
                    <a:pt x="19" y="284"/>
                  </a:lnTo>
                  <a:lnTo>
                    <a:pt x="13" y="290"/>
                  </a:lnTo>
                  <a:lnTo>
                    <a:pt x="9" y="294"/>
                  </a:lnTo>
                  <a:lnTo>
                    <a:pt x="6" y="298"/>
                  </a:lnTo>
                  <a:lnTo>
                    <a:pt x="5" y="299"/>
                  </a:lnTo>
                  <a:lnTo>
                    <a:pt x="4" y="301"/>
                  </a:lnTo>
                  <a:lnTo>
                    <a:pt x="2" y="306"/>
                  </a:lnTo>
                  <a:lnTo>
                    <a:pt x="0" y="311"/>
                  </a:lnTo>
                  <a:lnTo>
                    <a:pt x="1" y="317"/>
                  </a:lnTo>
                  <a:lnTo>
                    <a:pt x="4" y="324"/>
                  </a:lnTo>
                  <a:lnTo>
                    <a:pt x="9" y="329"/>
                  </a:lnTo>
                  <a:lnTo>
                    <a:pt x="20" y="331"/>
                  </a:lnTo>
                  <a:lnTo>
                    <a:pt x="37" y="329"/>
                  </a:lnTo>
                  <a:lnTo>
                    <a:pt x="38" y="329"/>
                  </a:lnTo>
                  <a:lnTo>
                    <a:pt x="43" y="325"/>
                  </a:lnTo>
                  <a:lnTo>
                    <a:pt x="50" y="321"/>
                  </a:lnTo>
                  <a:lnTo>
                    <a:pt x="60" y="313"/>
                  </a:lnTo>
                  <a:lnTo>
                    <a:pt x="73" y="301"/>
                  </a:lnTo>
                  <a:lnTo>
                    <a:pt x="89" y="286"/>
                  </a:lnTo>
                  <a:lnTo>
                    <a:pt x="108" y="268"/>
                  </a:lnTo>
                  <a:lnTo>
                    <a:pt x="130" y="243"/>
                  </a:lnTo>
                  <a:lnTo>
                    <a:pt x="134" y="240"/>
                  </a:lnTo>
                  <a:lnTo>
                    <a:pt x="138" y="235"/>
                  </a:lnTo>
                  <a:lnTo>
                    <a:pt x="144" y="228"/>
                  </a:lnTo>
                  <a:lnTo>
                    <a:pt x="150" y="219"/>
                  </a:lnTo>
                  <a:lnTo>
                    <a:pt x="158" y="208"/>
                  </a:lnTo>
                  <a:lnTo>
                    <a:pt x="166" y="194"/>
                  </a:lnTo>
                  <a:lnTo>
                    <a:pt x="175" y="178"/>
                  </a:lnTo>
                  <a:lnTo>
                    <a:pt x="175" y="177"/>
                  </a:lnTo>
                  <a:lnTo>
                    <a:pt x="179" y="172"/>
                  </a:lnTo>
                  <a:lnTo>
                    <a:pt x="183" y="164"/>
                  </a:lnTo>
                  <a:lnTo>
                    <a:pt x="190" y="152"/>
                  </a:lnTo>
                  <a:lnTo>
                    <a:pt x="197" y="140"/>
                  </a:lnTo>
                  <a:lnTo>
                    <a:pt x="205" y="125"/>
                  </a:lnTo>
                  <a:lnTo>
                    <a:pt x="213" y="109"/>
                  </a:lnTo>
                  <a:lnTo>
                    <a:pt x="222" y="90"/>
                  </a:lnTo>
                  <a:lnTo>
                    <a:pt x="224" y="84"/>
                  </a:lnTo>
                  <a:lnTo>
                    <a:pt x="227" y="67"/>
                  </a:lnTo>
                  <a:lnTo>
                    <a:pt x="231" y="44"/>
                  </a:lnTo>
                  <a:lnTo>
                    <a:pt x="233" y="22"/>
                  </a:lnTo>
                  <a:lnTo>
                    <a:pt x="232" y="6"/>
                  </a:lnTo>
                  <a:lnTo>
                    <a:pt x="225" y="0"/>
                  </a:lnTo>
                  <a:lnTo>
                    <a:pt x="212" y="9"/>
                  </a:lnTo>
                  <a:lnTo>
                    <a:pt x="190" y="39"/>
                  </a:lnTo>
                  <a:lnTo>
                    <a:pt x="189" y="42"/>
                  </a:lnTo>
                  <a:lnTo>
                    <a:pt x="186" y="49"/>
                  </a:lnTo>
                  <a:lnTo>
                    <a:pt x="181" y="58"/>
                  </a:lnTo>
                  <a:lnTo>
                    <a:pt x="175" y="69"/>
                  </a:lnTo>
                  <a:lnTo>
                    <a:pt x="167" y="82"/>
                  </a:lnTo>
                  <a:lnTo>
                    <a:pt x="159" y="96"/>
                  </a:lnTo>
                  <a:lnTo>
                    <a:pt x="151" y="110"/>
                  </a:lnTo>
                  <a:lnTo>
                    <a:pt x="143" y="122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8" name="Freeform 891"/>
            <p:cNvSpPr>
              <a:spLocks noChangeAspect="1"/>
            </p:cNvSpPr>
            <p:nvPr/>
          </p:nvSpPr>
          <p:spPr bwMode="auto">
            <a:xfrm>
              <a:off x="4020761" y="3262332"/>
              <a:ext cx="34237" cy="56520"/>
            </a:xfrm>
            <a:custGeom>
              <a:avLst/>
              <a:gdLst/>
              <a:ahLst/>
              <a:cxnLst>
                <a:cxn ang="0">
                  <a:pos x="142" y="125"/>
                </a:cxn>
                <a:cxn ang="0">
                  <a:pos x="134" y="139"/>
                </a:cxn>
                <a:cxn ang="0">
                  <a:pos x="121" y="159"/>
                </a:cxn>
                <a:cxn ang="0">
                  <a:pos x="104" y="185"/>
                </a:cxn>
                <a:cxn ang="0">
                  <a:pos x="93" y="198"/>
                </a:cxn>
                <a:cxn ang="0">
                  <a:pos x="85" y="208"/>
                </a:cxn>
                <a:cxn ang="0">
                  <a:pos x="73" y="224"/>
                </a:cxn>
                <a:cxn ang="0">
                  <a:pos x="55" y="243"/>
                </a:cxn>
                <a:cxn ang="0">
                  <a:pos x="36" y="265"/>
                </a:cxn>
                <a:cxn ang="0">
                  <a:pos x="19" y="284"/>
                </a:cxn>
                <a:cxn ang="0">
                  <a:pos x="9" y="294"/>
                </a:cxn>
                <a:cxn ang="0">
                  <a:pos x="5" y="299"/>
                </a:cxn>
                <a:cxn ang="0">
                  <a:pos x="2" y="306"/>
                </a:cxn>
                <a:cxn ang="0">
                  <a:pos x="1" y="317"/>
                </a:cxn>
                <a:cxn ang="0">
                  <a:pos x="9" y="329"/>
                </a:cxn>
                <a:cxn ang="0">
                  <a:pos x="37" y="329"/>
                </a:cxn>
                <a:cxn ang="0">
                  <a:pos x="43" y="325"/>
                </a:cxn>
                <a:cxn ang="0">
                  <a:pos x="60" y="313"/>
                </a:cxn>
                <a:cxn ang="0">
                  <a:pos x="89" y="286"/>
                </a:cxn>
                <a:cxn ang="0">
                  <a:pos x="130" y="243"/>
                </a:cxn>
                <a:cxn ang="0">
                  <a:pos x="138" y="235"/>
                </a:cxn>
                <a:cxn ang="0">
                  <a:pos x="150" y="219"/>
                </a:cxn>
                <a:cxn ang="0">
                  <a:pos x="166" y="194"/>
                </a:cxn>
                <a:cxn ang="0">
                  <a:pos x="175" y="177"/>
                </a:cxn>
                <a:cxn ang="0">
                  <a:pos x="183" y="164"/>
                </a:cxn>
                <a:cxn ang="0">
                  <a:pos x="197" y="140"/>
                </a:cxn>
                <a:cxn ang="0">
                  <a:pos x="213" y="109"/>
                </a:cxn>
                <a:cxn ang="0">
                  <a:pos x="224" y="84"/>
                </a:cxn>
                <a:cxn ang="0">
                  <a:pos x="231" y="44"/>
                </a:cxn>
                <a:cxn ang="0">
                  <a:pos x="232" y="6"/>
                </a:cxn>
                <a:cxn ang="0">
                  <a:pos x="212" y="9"/>
                </a:cxn>
                <a:cxn ang="0">
                  <a:pos x="189" y="42"/>
                </a:cxn>
                <a:cxn ang="0">
                  <a:pos x="181" y="58"/>
                </a:cxn>
                <a:cxn ang="0">
                  <a:pos x="167" y="82"/>
                </a:cxn>
                <a:cxn ang="0">
                  <a:pos x="151" y="110"/>
                </a:cxn>
                <a:cxn ang="0">
                  <a:pos x="143" y="122"/>
                </a:cxn>
              </a:cxnLst>
              <a:rect l="0" t="0" r="r" b="b"/>
              <a:pathLst>
                <a:path w="233" h="331">
                  <a:moveTo>
                    <a:pt x="143" y="122"/>
                  </a:moveTo>
                  <a:lnTo>
                    <a:pt x="142" y="125"/>
                  </a:lnTo>
                  <a:lnTo>
                    <a:pt x="138" y="130"/>
                  </a:lnTo>
                  <a:lnTo>
                    <a:pt x="134" y="139"/>
                  </a:lnTo>
                  <a:lnTo>
                    <a:pt x="128" y="148"/>
                  </a:lnTo>
                  <a:lnTo>
                    <a:pt x="121" y="159"/>
                  </a:lnTo>
                  <a:lnTo>
                    <a:pt x="113" y="172"/>
                  </a:lnTo>
                  <a:lnTo>
                    <a:pt x="104" y="185"/>
                  </a:lnTo>
                  <a:lnTo>
                    <a:pt x="95" y="196"/>
                  </a:lnTo>
                  <a:lnTo>
                    <a:pt x="93" y="198"/>
                  </a:lnTo>
                  <a:lnTo>
                    <a:pt x="90" y="202"/>
                  </a:lnTo>
                  <a:lnTo>
                    <a:pt x="85" y="208"/>
                  </a:lnTo>
                  <a:lnTo>
                    <a:pt x="80" y="216"/>
                  </a:lnTo>
                  <a:lnTo>
                    <a:pt x="73" y="224"/>
                  </a:lnTo>
                  <a:lnTo>
                    <a:pt x="65" y="234"/>
                  </a:lnTo>
                  <a:lnTo>
                    <a:pt x="55" y="243"/>
                  </a:lnTo>
                  <a:lnTo>
                    <a:pt x="47" y="253"/>
                  </a:lnTo>
                  <a:lnTo>
                    <a:pt x="36" y="265"/>
                  </a:lnTo>
                  <a:lnTo>
                    <a:pt x="25" y="276"/>
                  </a:lnTo>
                  <a:lnTo>
                    <a:pt x="19" y="284"/>
                  </a:lnTo>
                  <a:lnTo>
                    <a:pt x="13" y="290"/>
                  </a:lnTo>
                  <a:lnTo>
                    <a:pt x="9" y="294"/>
                  </a:lnTo>
                  <a:lnTo>
                    <a:pt x="6" y="298"/>
                  </a:lnTo>
                  <a:lnTo>
                    <a:pt x="5" y="299"/>
                  </a:lnTo>
                  <a:lnTo>
                    <a:pt x="4" y="301"/>
                  </a:lnTo>
                  <a:lnTo>
                    <a:pt x="2" y="306"/>
                  </a:lnTo>
                  <a:lnTo>
                    <a:pt x="0" y="311"/>
                  </a:lnTo>
                  <a:lnTo>
                    <a:pt x="1" y="317"/>
                  </a:lnTo>
                  <a:lnTo>
                    <a:pt x="4" y="324"/>
                  </a:lnTo>
                  <a:lnTo>
                    <a:pt x="9" y="329"/>
                  </a:lnTo>
                  <a:lnTo>
                    <a:pt x="20" y="331"/>
                  </a:lnTo>
                  <a:lnTo>
                    <a:pt x="37" y="329"/>
                  </a:lnTo>
                  <a:lnTo>
                    <a:pt x="38" y="329"/>
                  </a:lnTo>
                  <a:lnTo>
                    <a:pt x="43" y="325"/>
                  </a:lnTo>
                  <a:lnTo>
                    <a:pt x="50" y="321"/>
                  </a:lnTo>
                  <a:lnTo>
                    <a:pt x="60" y="313"/>
                  </a:lnTo>
                  <a:lnTo>
                    <a:pt x="73" y="301"/>
                  </a:lnTo>
                  <a:lnTo>
                    <a:pt x="89" y="286"/>
                  </a:lnTo>
                  <a:lnTo>
                    <a:pt x="108" y="268"/>
                  </a:lnTo>
                  <a:lnTo>
                    <a:pt x="130" y="243"/>
                  </a:lnTo>
                  <a:lnTo>
                    <a:pt x="134" y="240"/>
                  </a:lnTo>
                  <a:lnTo>
                    <a:pt x="138" y="235"/>
                  </a:lnTo>
                  <a:lnTo>
                    <a:pt x="144" y="228"/>
                  </a:lnTo>
                  <a:lnTo>
                    <a:pt x="150" y="219"/>
                  </a:lnTo>
                  <a:lnTo>
                    <a:pt x="158" y="208"/>
                  </a:lnTo>
                  <a:lnTo>
                    <a:pt x="166" y="194"/>
                  </a:lnTo>
                  <a:lnTo>
                    <a:pt x="175" y="178"/>
                  </a:lnTo>
                  <a:lnTo>
                    <a:pt x="175" y="177"/>
                  </a:lnTo>
                  <a:lnTo>
                    <a:pt x="179" y="172"/>
                  </a:lnTo>
                  <a:lnTo>
                    <a:pt x="183" y="164"/>
                  </a:lnTo>
                  <a:lnTo>
                    <a:pt x="190" y="152"/>
                  </a:lnTo>
                  <a:lnTo>
                    <a:pt x="197" y="140"/>
                  </a:lnTo>
                  <a:lnTo>
                    <a:pt x="205" y="125"/>
                  </a:lnTo>
                  <a:lnTo>
                    <a:pt x="213" y="109"/>
                  </a:lnTo>
                  <a:lnTo>
                    <a:pt x="222" y="90"/>
                  </a:lnTo>
                  <a:lnTo>
                    <a:pt x="224" y="84"/>
                  </a:lnTo>
                  <a:lnTo>
                    <a:pt x="227" y="67"/>
                  </a:lnTo>
                  <a:lnTo>
                    <a:pt x="231" y="44"/>
                  </a:lnTo>
                  <a:lnTo>
                    <a:pt x="233" y="22"/>
                  </a:lnTo>
                  <a:lnTo>
                    <a:pt x="232" y="6"/>
                  </a:lnTo>
                  <a:lnTo>
                    <a:pt x="225" y="0"/>
                  </a:lnTo>
                  <a:lnTo>
                    <a:pt x="212" y="9"/>
                  </a:lnTo>
                  <a:lnTo>
                    <a:pt x="190" y="39"/>
                  </a:lnTo>
                  <a:lnTo>
                    <a:pt x="189" y="42"/>
                  </a:lnTo>
                  <a:lnTo>
                    <a:pt x="186" y="49"/>
                  </a:lnTo>
                  <a:lnTo>
                    <a:pt x="181" y="58"/>
                  </a:lnTo>
                  <a:lnTo>
                    <a:pt x="175" y="69"/>
                  </a:lnTo>
                  <a:lnTo>
                    <a:pt x="167" y="82"/>
                  </a:lnTo>
                  <a:lnTo>
                    <a:pt x="159" y="96"/>
                  </a:lnTo>
                  <a:lnTo>
                    <a:pt x="151" y="110"/>
                  </a:lnTo>
                  <a:lnTo>
                    <a:pt x="143" y="122"/>
                  </a:lnTo>
                  <a:lnTo>
                    <a:pt x="143" y="122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19" name="Freeform 892"/>
            <p:cNvSpPr>
              <a:spLocks noChangeAspect="1"/>
            </p:cNvSpPr>
            <p:nvPr/>
          </p:nvSpPr>
          <p:spPr bwMode="auto">
            <a:xfrm>
              <a:off x="4002757" y="3234929"/>
              <a:ext cx="35418" cy="85294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5"/>
                </a:cxn>
                <a:cxn ang="0">
                  <a:pos x="175" y="17"/>
                </a:cxn>
                <a:cxn ang="0">
                  <a:pos x="161" y="35"/>
                </a:cxn>
                <a:cxn ang="0">
                  <a:pos x="145" y="58"/>
                </a:cxn>
                <a:cxn ang="0">
                  <a:pos x="127" y="84"/>
                </a:cxn>
                <a:cxn ang="0">
                  <a:pos x="109" y="112"/>
                </a:cxn>
                <a:cxn ang="0">
                  <a:pos x="93" y="140"/>
                </a:cxn>
                <a:cxn ang="0">
                  <a:pos x="81" y="166"/>
                </a:cxn>
                <a:cxn ang="0">
                  <a:pos x="75" y="175"/>
                </a:cxn>
                <a:cxn ang="0">
                  <a:pos x="60" y="199"/>
                </a:cxn>
                <a:cxn ang="0">
                  <a:pos x="41" y="236"/>
                </a:cxn>
                <a:cxn ang="0">
                  <a:pos x="22" y="282"/>
                </a:cxn>
                <a:cxn ang="0">
                  <a:pos x="7" y="335"/>
                </a:cxn>
                <a:cxn ang="0">
                  <a:pos x="0" y="391"/>
                </a:cxn>
                <a:cxn ang="0">
                  <a:pos x="5" y="447"/>
                </a:cxn>
                <a:cxn ang="0">
                  <a:pos x="27" y="499"/>
                </a:cxn>
                <a:cxn ang="0">
                  <a:pos x="33" y="491"/>
                </a:cxn>
                <a:cxn ang="0">
                  <a:pos x="54" y="468"/>
                </a:cxn>
                <a:cxn ang="0">
                  <a:pos x="83" y="432"/>
                </a:cxn>
                <a:cxn ang="0">
                  <a:pos x="119" y="388"/>
                </a:cxn>
                <a:cxn ang="0">
                  <a:pos x="154" y="339"/>
                </a:cxn>
                <a:cxn ang="0">
                  <a:pos x="189" y="288"/>
                </a:cxn>
                <a:cxn ang="0">
                  <a:pos x="218" y="237"/>
                </a:cxn>
                <a:cxn ang="0">
                  <a:pos x="237" y="191"/>
                </a:cxn>
                <a:cxn ang="0">
                  <a:pos x="237" y="189"/>
                </a:cxn>
                <a:cxn ang="0">
                  <a:pos x="240" y="180"/>
                </a:cxn>
                <a:cxn ang="0">
                  <a:pos x="241" y="164"/>
                </a:cxn>
                <a:cxn ang="0">
                  <a:pos x="240" y="143"/>
                </a:cxn>
                <a:cxn ang="0">
                  <a:pos x="235" y="115"/>
                </a:cxn>
                <a:cxn ang="0">
                  <a:pos x="226" y="83"/>
                </a:cxn>
                <a:cxn ang="0">
                  <a:pos x="211" y="45"/>
                </a:cxn>
                <a:cxn ang="0">
                  <a:pos x="189" y="0"/>
                </a:cxn>
              </a:cxnLst>
              <a:rect l="0" t="0" r="r" b="b"/>
              <a:pathLst>
                <a:path w="241" h="499">
                  <a:moveTo>
                    <a:pt x="189" y="0"/>
                  </a:moveTo>
                  <a:lnTo>
                    <a:pt x="184" y="5"/>
                  </a:lnTo>
                  <a:lnTo>
                    <a:pt x="175" y="17"/>
                  </a:lnTo>
                  <a:lnTo>
                    <a:pt x="161" y="35"/>
                  </a:lnTo>
                  <a:lnTo>
                    <a:pt x="145" y="58"/>
                  </a:lnTo>
                  <a:lnTo>
                    <a:pt x="127" y="84"/>
                  </a:lnTo>
                  <a:lnTo>
                    <a:pt x="109" y="112"/>
                  </a:lnTo>
                  <a:lnTo>
                    <a:pt x="93" y="140"/>
                  </a:lnTo>
                  <a:lnTo>
                    <a:pt x="81" y="166"/>
                  </a:lnTo>
                  <a:lnTo>
                    <a:pt x="75" y="175"/>
                  </a:lnTo>
                  <a:lnTo>
                    <a:pt x="60" y="199"/>
                  </a:lnTo>
                  <a:lnTo>
                    <a:pt x="41" y="236"/>
                  </a:lnTo>
                  <a:lnTo>
                    <a:pt x="22" y="282"/>
                  </a:lnTo>
                  <a:lnTo>
                    <a:pt x="7" y="335"/>
                  </a:lnTo>
                  <a:lnTo>
                    <a:pt x="0" y="391"/>
                  </a:lnTo>
                  <a:lnTo>
                    <a:pt x="5" y="447"/>
                  </a:lnTo>
                  <a:lnTo>
                    <a:pt x="27" y="499"/>
                  </a:lnTo>
                  <a:lnTo>
                    <a:pt x="33" y="491"/>
                  </a:lnTo>
                  <a:lnTo>
                    <a:pt x="54" y="468"/>
                  </a:lnTo>
                  <a:lnTo>
                    <a:pt x="83" y="432"/>
                  </a:lnTo>
                  <a:lnTo>
                    <a:pt x="119" y="388"/>
                  </a:lnTo>
                  <a:lnTo>
                    <a:pt x="154" y="339"/>
                  </a:lnTo>
                  <a:lnTo>
                    <a:pt x="189" y="288"/>
                  </a:lnTo>
                  <a:lnTo>
                    <a:pt x="218" y="237"/>
                  </a:lnTo>
                  <a:lnTo>
                    <a:pt x="237" y="191"/>
                  </a:lnTo>
                  <a:lnTo>
                    <a:pt x="237" y="189"/>
                  </a:lnTo>
                  <a:lnTo>
                    <a:pt x="240" y="180"/>
                  </a:lnTo>
                  <a:lnTo>
                    <a:pt x="241" y="164"/>
                  </a:lnTo>
                  <a:lnTo>
                    <a:pt x="240" y="143"/>
                  </a:lnTo>
                  <a:lnTo>
                    <a:pt x="235" y="115"/>
                  </a:lnTo>
                  <a:lnTo>
                    <a:pt x="226" y="83"/>
                  </a:lnTo>
                  <a:lnTo>
                    <a:pt x="211" y="4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0" name="Freeform 893"/>
            <p:cNvSpPr>
              <a:spLocks noChangeAspect="1"/>
            </p:cNvSpPr>
            <p:nvPr/>
          </p:nvSpPr>
          <p:spPr bwMode="auto">
            <a:xfrm>
              <a:off x="4002757" y="3234929"/>
              <a:ext cx="35418" cy="85294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84" y="5"/>
                </a:cxn>
                <a:cxn ang="0">
                  <a:pos x="175" y="17"/>
                </a:cxn>
                <a:cxn ang="0">
                  <a:pos x="161" y="35"/>
                </a:cxn>
                <a:cxn ang="0">
                  <a:pos x="145" y="58"/>
                </a:cxn>
                <a:cxn ang="0">
                  <a:pos x="127" y="84"/>
                </a:cxn>
                <a:cxn ang="0">
                  <a:pos x="109" y="112"/>
                </a:cxn>
                <a:cxn ang="0">
                  <a:pos x="93" y="140"/>
                </a:cxn>
                <a:cxn ang="0">
                  <a:pos x="81" y="166"/>
                </a:cxn>
                <a:cxn ang="0">
                  <a:pos x="75" y="175"/>
                </a:cxn>
                <a:cxn ang="0">
                  <a:pos x="60" y="199"/>
                </a:cxn>
                <a:cxn ang="0">
                  <a:pos x="41" y="236"/>
                </a:cxn>
                <a:cxn ang="0">
                  <a:pos x="22" y="282"/>
                </a:cxn>
                <a:cxn ang="0">
                  <a:pos x="7" y="335"/>
                </a:cxn>
                <a:cxn ang="0">
                  <a:pos x="0" y="391"/>
                </a:cxn>
                <a:cxn ang="0">
                  <a:pos x="5" y="447"/>
                </a:cxn>
                <a:cxn ang="0">
                  <a:pos x="27" y="499"/>
                </a:cxn>
                <a:cxn ang="0">
                  <a:pos x="33" y="491"/>
                </a:cxn>
                <a:cxn ang="0">
                  <a:pos x="54" y="468"/>
                </a:cxn>
                <a:cxn ang="0">
                  <a:pos x="83" y="432"/>
                </a:cxn>
                <a:cxn ang="0">
                  <a:pos x="119" y="388"/>
                </a:cxn>
                <a:cxn ang="0">
                  <a:pos x="154" y="339"/>
                </a:cxn>
                <a:cxn ang="0">
                  <a:pos x="189" y="288"/>
                </a:cxn>
                <a:cxn ang="0">
                  <a:pos x="218" y="237"/>
                </a:cxn>
                <a:cxn ang="0">
                  <a:pos x="237" y="191"/>
                </a:cxn>
                <a:cxn ang="0">
                  <a:pos x="237" y="189"/>
                </a:cxn>
                <a:cxn ang="0">
                  <a:pos x="240" y="180"/>
                </a:cxn>
                <a:cxn ang="0">
                  <a:pos x="241" y="164"/>
                </a:cxn>
                <a:cxn ang="0">
                  <a:pos x="240" y="143"/>
                </a:cxn>
                <a:cxn ang="0">
                  <a:pos x="235" y="115"/>
                </a:cxn>
                <a:cxn ang="0">
                  <a:pos x="226" y="83"/>
                </a:cxn>
                <a:cxn ang="0">
                  <a:pos x="211" y="45"/>
                </a:cxn>
                <a:cxn ang="0">
                  <a:pos x="189" y="0"/>
                </a:cxn>
                <a:cxn ang="0">
                  <a:pos x="189" y="0"/>
                </a:cxn>
              </a:cxnLst>
              <a:rect l="0" t="0" r="r" b="b"/>
              <a:pathLst>
                <a:path w="241" h="499">
                  <a:moveTo>
                    <a:pt x="189" y="0"/>
                  </a:moveTo>
                  <a:lnTo>
                    <a:pt x="184" y="5"/>
                  </a:lnTo>
                  <a:lnTo>
                    <a:pt x="175" y="17"/>
                  </a:lnTo>
                  <a:lnTo>
                    <a:pt x="161" y="35"/>
                  </a:lnTo>
                  <a:lnTo>
                    <a:pt x="145" y="58"/>
                  </a:lnTo>
                  <a:lnTo>
                    <a:pt x="127" y="84"/>
                  </a:lnTo>
                  <a:lnTo>
                    <a:pt x="109" y="112"/>
                  </a:lnTo>
                  <a:lnTo>
                    <a:pt x="93" y="140"/>
                  </a:lnTo>
                  <a:lnTo>
                    <a:pt x="81" y="166"/>
                  </a:lnTo>
                  <a:lnTo>
                    <a:pt x="75" y="175"/>
                  </a:lnTo>
                  <a:lnTo>
                    <a:pt x="60" y="199"/>
                  </a:lnTo>
                  <a:lnTo>
                    <a:pt x="41" y="236"/>
                  </a:lnTo>
                  <a:lnTo>
                    <a:pt x="22" y="282"/>
                  </a:lnTo>
                  <a:lnTo>
                    <a:pt x="7" y="335"/>
                  </a:lnTo>
                  <a:lnTo>
                    <a:pt x="0" y="391"/>
                  </a:lnTo>
                  <a:lnTo>
                    <a:pt x="5" y="447"/>
                  </a:lnTo>
                  <a:lnTo>
                    <a:pt x="27" y="499"/>
                  </a:lnTo>
                  <a:lnTo>
                    <a:pt x="33" y="491"/>
                  </a:lnTo>
                  <a:lnTo>
                    <a:pt x="54" y="468"/>
                  </a:lnTo>
                  <a:lnTo>
                    <a:pt x="83" y="432"/>
                  </a:lnTo>
                  <a:lnTo>
                    <a:pt x="119" y="388"/>
                  </a:lnTo>
                  <a:lnTo>
                    <a:pt x="154" y="339"/>
                  </a:lnTo>
                  <a:lnTo>
                    <a:pt x="189" y="288"/>
                  </a:lnTo>
                  <a:lnTo>
                    <a:pt x="218" y="237"/>
                  </a:lnTo>
                  <a:lnTo>
                    <a:pt x="237" y="191"/>
                  </a:lnTo>
                  <a:lnTo>
                    <a:pt x="237" y="189"/>
                  </a:lnTo>
                  <a:lnTo>
                    <a:pt x="240" y="180"/>
                  </a:lnTo>
                  <a:lnTo>
                    <a:pt x="241" y="164"/>
                  </a:lnTo>
                  <a:lnTo>
                    <a:pt x="240" y="143"/>
                  </a:lnTo>
                  <a:lnTo>
                    <a:pt x="235" y="115"/>
                  </a:lnTo>
                  <a:lnTo>
                    <a:pt x="226" y="83"/>
                  </a:lnTo>
                  <a:lnTo>
                    <a:pt x="211" y="45"/>
                  </a:lnTo>
                  <a:lnTo>
                    <a:pt x="189" y="0"/>
                  </a:lnTo>
                  <a:lnTo>
                    <a:pt x="189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1" name="Freeform 894"/>
            <p:cNvSpPr>
              <a:spLocks noChangeAspect="1"/>
            </p:cNvSpPr>
            <p:nvPr/>
          </p:nvSpPr>
          <p:spPr bwMode="auto">
            <a:xfrm>
              <a:off x="4005118" y="3263702"/>
              <a:ext cx="33647" cy="57205"/>
            </a:xfrm>
            <a:custGeom>
              <a:avLst/>
              <a:gdLst/>
              <a:ahLst/>
              <a:cxnLst>
                <a:cxn ang="0">
                  <a:pos x="142" y="121"/>
                </a:cxn>
                <a:cxn ang="0">
                  <a:pos x="130" y="137"/>
                </a:cxn>
                <a:cxn ang="0">
                  <a:pos x="111" y="163"/>
                </a:cxn>
                <a:cxn ang="0">
                  <a:pos x="89" y="190"/>
                </a:cxn>
                <a:cxn ang="0">
                  <a:pos x="79" y="205"/>
                </a:cxn>
                <a:cxn ang="0">
                  <a:pos x="73" y="215"/>
                </a:cxn>
                <a:cxn ang="0">
                  <a:pos x="62" y="231"/>
                </a:cxn>
                <a:cxn ang="0">
                  <a:pos x="48" y="250"/>
                </a:cxn>
                <a:cxn ang="0">
                  <a:pos x="27" y="272"/>
                </a:cxn>
                <a:cxn ang="0">
                  <a:pos x="12" y="292"/>
                </a:cxn>
                <a:cxn ang="0">
                  <a:pos x="4" y="305"/>
                </a:cxn>
                <a:cxn ang="0">
                  <a:pos x="1" y="310"/>
                </a:cxn>
                <a:cxn ang="0">
                  <a:pos x="0" y="316"/>
                </a:cxn>
                <a:cxn ang="0">
                  <a:pos x="3" y="325"/>
                </a:cxn>
                <a:cxn ang="0">
                  <a:pos x="14" y="333"/>
                </a:cxn>
                <a:cxn ang="0">
                  <a:pos x="43" y="332"/>
                </a:cxn>
                <a:cxn ang="0">
                  <a:pos x="48" y="329"/>
                </a:cxn>
                <a:cxn ang="0">
                  <a:pos x="62" y="315"/>
                </a:cxn>
                <a:cxn ang="0">
                  <a:pos x="89" y="287"/>
                </a:cxn>
                <a:cxn ang="0">
                  <a:pos x="129" y="245"/>
                </a:cxn>
                <a:cxn ang="0">
                  <a:pos x="136" y="237"/>
                </a:cxn>
                <a:cxn ang="0">
                  <a:pos x="148" y="220"/>
                </a:cxn>
                <a:cxn ang="0">
                  <a:pos x="163" y="196"/>
                </a:cxn>
                <a:cxn ang="0">
                  <a:pos x="172" y="179"/>
                </a:cxn>
                <a:cxn ang="0">
                  <a:pos x="180" y="163"/>
                </a:cxn>
                <a:cxn ang="0">
                  <a:pos x="192" y="135"/>
                </a:cxn>
                <a:cxn ang="0">
                  <a:pos x="208" y="101"/>
                </a:cxn>
                <a:cxn ang="0">
                  <a:pos x="218" y="76"/>
                </a:cxn>
                <a:cxn ang="0">
                  <a:pos x="225" y="38"/>
                </a:cxn>
                <a:cxn ang="0">
                  <a:pos x="226" y="3"/>
                </a:cxn>
                <a:cxn ang="0">
                  <a:pos x="208" y="14"/>
                </a:cxn>
                <a:cxn ang="0">
                  <a:pos x="186" y="52"/>
                </a:cxn>
                <a:cxn ang="0">
                  <a:pos x="179" y="64"/>
                </a:cxn>
                <a:cxn ang="0">
                  <a:pos x="167" y="84"/>
                </a:cxn>
                <a:cxn ang="0">
                  <a:pos x="152" y="108"/>
                </a:cxn>
              </a:cxnLst>
              <a:rect l="0" t="0" r="r" b="b"/>
              <a:pathLst>
                <a:path w="227" h="335">
                  <a:moveTo>
                    <a:pt x="144" y="119"/>
                  </a:moveTo>
                  <a:lnTo>
                    <a:pt x="142" y="121"/>
                  </a:lnTo>
                  <a:lnTo>
                    <a:pt x="137" y="128"/>
                  </a:lnTo>
                  <a:lnTo>
                    <a:pt x="130" y="137"/>
                  </a:lnTo>
                  <a:lnTo>
                    <a:pt x="121" y="149"/>
                  </a:lnTo>
                  <a:lnTo>
                    <a:pt x="111" y="163"/>
                  </a:lnTo>
                  <a:lnTo>
                    <a:pt x="101" y="177"/>
                  </a:lnTo>
                  <a:lnTo>
                    <a:pt x="89" y="190"/>
                  </a:lnTo>
                  <a:lnTo>
                    <a:pt x="80" y="203"/>
                  </a:lnTo>
                  <a:lnTo>
                    <a:pt x="79" y="205"/>
                  </a:lnTo>
                  <a:lnTo>
                    <a:pt x="76" y="209"/>
                  </a:lnTo>
                  <a:lnTo>
                    <a:pt x="73" y="215"/>
                  </a:lnTo>
                  <a:lnTo>
                    <a:pt x="68" y="223"/>
                  </a:lnTo>
                  <a:lnTo>
                    <a:pt x="62" y="231"/>
                  </a:lnTo>
                  <a:lnTo>
                    <a:pt x="56" y="241"/>
                  </a:lnTo>
                  <a:lnTo>
                    <a:pt x="48" y="250"/>
                  </a:lnTo>
                  <a:lnTo>
                    <a:pt x="39" y="260"/>
                  </a:lnTo>
                  <a:lnTo>
                    <a:pt x="27" y="272"/>
                  </a:lnTo>
                  <a:lnTo>
                    <a:pt x="19" y="283"/>
                  </a:lnTo>
                  <a:lnTo>
                    <a:pt x="12" y="292"/>
                  </a:lnTo>
                  <a:lnTo>
                    <a:pt x="7" y="299"/>
                  </a:lnTo>
                  <a:lnTo>
                    <a:pt x="4" y="305"/>
                  </a:lnTo>
                  <a:lnTo>
                    <a:pt x="1" y="308"/>
                  </a:lnTo>
                  <a:lnTo>
                    <a:pt x="1" y="310"/>
                  </a:lnTo>
                  <a:lnTo>
                    <a:pt x="0" y="313"/>
                  </a:lnTo>
                  <a:lnTo>
                    <a:pt x="0" y="316"/>
                  </a:lnTo>
                  <a:lnTo>
                    <a:pt x="0" y="321"/>
                  </a:lnTo>
                  <a:lnTo>
                    <a:pt x="3" y="325"/>
                  </a:lnTo>
                  <a:lnTo>
                    <a:pt x="6" y="330"/>
                  </a:lnTo>
                  <a:lnTo>
                    <a:pt x="14" y="333"/>
                  </a:lnTo>
                  <a:lnTo>
                    <a:pt x="26" y="335"/>
                  </a:lnTo>
                  <a:lnTo>
                    <a:pt x="43" y="332"/>
                  </a:lnTo>
                  <a:lnTo>
                    <a:pt x="44" y="332"/>
                  </a:lnTo>
                  <a:lnTo>
                    <a:pt x="48" y="329"/>
                  </a:lnTo>
                  <a:lnTo>
                    <a:pt x="53" y="323"/>
                  </a:lnTo>
                  <a:lnTo>
                    <a:pt x="62" y="315"/>
                  </a:lnTo>
                  <a:lnTo>
                    <a:pt x="74" y="302"/>
                  </a:lnTo>
                  <a:lnTo>
                    <a:pt x="89" y="287"/>
                  </a:lnTo>
                  <a:lnTo>
                    <a:pt x="107" y="269"/>
                  </a:lnTo>
                  <a:lnTo>
                    <a:pt x="129" y="245"/>
                  </a:lnTo>
                  <a:lnTo>
                    <a:pt x="132" y="241"/>
                  </a:lnTo>
                  <a:lnTo>
                    <a:pt x="136" y="237"/>
                  </a:lnTo>
                  <a:lnTo>
                    <a:pt x="142" y="230"/>
                  </a:lnTo>
                  <a:lnTo>
                    <a:pt x="148" y="220"/>
                  </a:lnTo>
                  <a:lnTo>
                    <a:pt x="155" y="210"/>
                  </a:lnTo>
                  <a:lnTo>
                    <a:pt x="163" y="196"/>
                  </a:lnTo>
                  <a:lnTo>
                    <a:pt x="172" y="180"/>
                  </a:lnTo>
                  <a:lnTo>
                    <a:pt x="172" y="179"/>
                  </a:lnTo>
                  <a:lnTo>
                    <a:pt x="175" y="172"/>
                  </a:lnTo>
                  <a:lnTo>
                    <a:pt x="180" y="163"/>
                  </a:lnTo>
                  <a:lnTo>
                    <a:pt x="186" y="150"/>
                  </a:lnTo>
                  <a:lnTo>
                    <a:pt x="192" y="135"/>
                  </a:lnTo>
                  <a:lnTo>
                    <a:pt x="200" y="118"/>
                  </a:lnTo>
                  <a:lnTo>
                    <a:pt x="208" y="101"/>
                  </a:lnTo>
                  <a:lnTo>
                    <a:pt x="217" y="82"/>
                  </a:lnTo>
                  <a:lnTo>
                    <a:pt x="218" y="76"/>
                  </a:lnTo>
                  <a:lnTo>
                    <a:pt x="221" y="59"/>
                  </a:lnTo>
                  <a:lnTo>
                    <a:pt x="225" y="38"/>
                  </a:lnTo>
                  <a:lnTo>
                    <a:pt x="227" y="18"/>
                  </a:lnTo>
                  <a:lnTo>
                    <a:pt x="226" y="3"/>
                  </a:lnTo>
                  <a:lnTo>
                    <a:pt x="220" y="0"/>
                  </a:lnTo>
                  <a:lnTo>
                    <a:pt x="208" y="14"/>
                  </a:lnTo>
                  <a:lnTo>
                    <a:pt x="187" y="50"/>
                  </a:lnTo>
                  <a:lnTo>
                    <a:pt x="186" y="52"/>
                  </a:lnTo>
                  <a:lnTo>
                    <a:pt x="183" y="57"/>
                  </a:lnTo>
                  <a:lnTo>
                    <a:pt x="179" y="64"/>
                  </a:lnTo>
                  <a:lnTo>
                    <a:pt x="174" y="73"/>
                  </a:lnTo>
                  <a:lnTo>
                    <a:pt x="167" y="84"/>
                  </a:lnTo>
                  <a:lnTo>
                    <a:pt x="160" y="96"/>
                  </a:lnTo>
                  <a:lnTo>
                    <a:pt x="152" y="108"/>
                  </a:lnTo>
                  <a:lnTo>
                    <a:pt x="144" y="119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2" name="Freeform 895"/>
            <p:cNvSpPr>
              <a:spLocks noChangeAspect="1"/>
            </p:cNvSpPr>
            <p:nvPr/>
          </p:nvSpPr>
          <p:spPr bwMode="auto">
            <a:xfrm>
              <a:off x="4005118" y="3263702"/>
              <a:ext cx="33647" cy="57205"/>
            </a:xfrm>
            <a:custGeom>
              <a:avLst/>
              <a:gdLst/>
              <a:ahLst/>
              <a:cxnLst>
                <a:cxn ang="0">
                  <a:pos x="142" y="121"/>
                </a:cxn>
                <a:cxn ang="0">
                  <a:pos x="130" y="137"/>
                </a:cxn>
                <a:cxn ang="0">
                  <a:pos x="111" y="163"/>
                </a:cxn>
                <a:cxn ang="0">
                  <a:pos x="89" y="190"/>
                </a:cxn>
                <a:cxn ang="0">
                  <a:pos x="79" y="205"/>
                </a:cxn>
                <a:cxn ang="0">
                  <a:pos x="73" y="215"/>
                </a:cxn>
                <a:cxn ang="0">
                  <a:pos x="62" y="231"/>
                </a:cxn>
                <a:cxn ang="0">
                  <a:pos x="48" y="250"/>
                </a:cxn>
                <a:cxn ang="0">
                  <a:pos x="27" y="272"/>
                </a:cxn>
                <a:cxn ang="0">
                  <a:pos x="12" y="292"/>
                </a:cxn>
                <a:cxn ang="0">
                  <a:pos x="4" y="305"/>
                </a:cxn>
                <a:cxn ang="0">
                  <a:pos x="1" y="310"/>
                </a:cxn>
                <a:cxn ang="0">
                  <a:pos x="0" y="316"/>
                </a:cxn>
                <a:cxn ang="0">
                  <a:pos x="3" y="325"/>
                </a:cxn>
                <a:cxn ang="0">
                  <a:pos x="14" y="333"/>
                </a:cxn>
                <a:cxn ang="0">
                  <a:pos x="43" y="332"/>
                </a:cxn>
                <a:cxn ang="0">
                  <a:pos x="48" y="329"/>
                </a:cxn>
                <a:cxn ang="0">
                  <a:pos x="62" y="315"/>
                </a:cxn>
                <a:cxn ang="0">
                  <a:pos x="89" y="287"/>
                </a:cxn>
                <a:cxn ang="0">
                  <a:pos x="129" y="245"/>
                </a:cxn>
                <a:cxn ang="0">
                  <a:pos x="136" y="237"/>
                </a:cxn>
                <a:cxn ang="0">
                  <a:pos x="148" y="220"/>
                </a:cxn>
                <a:cxn ang="0">
                  <a:pos x="163" y="196"/>
                </a:cxn>
                <a:cxn ang="0">
                  <a:pos x="172" y="179"/>
                </a:cxn>
                <a:cxn ang="0">
                  <a:pos x="180" y="163"/>
                </a:cxn>
                <a:cxn ang="0">
                  <a:pos x="192" y="135"/>
                </a:cxn>
                <a:cxn ang="0">
                  <a:pos x="208" y="101"/>
                </a:cxn>
                <a:cxn ang="0">
                  <a:pos x="218" y="76"/>
                </a:cxn>
                <a:cxn ang="0">
                  <a:pos x="225" y="38"/>
                </a:cxn>
                <a:cxn ang="0">
                  <a:pos x="226" y="3"/>
                </a:cxn>
                <a:cxn ang="0">
                  <a:pos x="208" y="14"/>
                </a:cxn>
                <a:cxn ang="0">
                  <a:pos x="186" y="52"/>
                </a:cxn>
                <a:cxn ang="0">
                  <a:pos x="179" y="64"/>
                </a:cxn>
                <a:cxn ang="0">
                  <a:pos x="167" y="84"/>
                </a:cxn>
                <a:cxn ang="0">
                  <a:pos x="152" y="108"/>
                </a:cxn>
                <a:cxn ang="0">
                  <a:pos x="144" y="119"/>
                </a:cxn>
              </a:cxnLst>
              <a:rect l="0" t="0" r="r" b="b"/>
              <a:pathLst>
                <a:path w="227" h="335">
                  <a:moveTo>
                    <a:pt x="144" y="119"/>
                  </a:moveTo>
                  <a:lnTo>
                    <a:pt x="142" y="121"/>
                  </a:lnTo>
                  <a:lnTo>
                    <a:pt x="137" y="128"/>
                  </a:lnTo>
                  <a:lnTo>
                    <a:pt x="130" y="137"/>
                  </a:lnTo>
                  <a:lnTo>
                    <a:pt x="121" y="149"/>
                  </a:lnTo>
                  <a:lnTo>
                    <a:pt x="111" y="163"/>
                  </a:lnTo>
                  <a:lnTo>
                    <a:pt x="101" y="177"/>
                  </a:lnTo>
                  <a:lnTo>
                    <a:pt x="89" y="190"/>
                  </a:lnTo>
                  <a:lnTo>
                    <a:pt x="80" y="203"/>
                  </a:lnTo>
                  <a:lnTo>
                    <a:pt x="79" y="205"/>
                  </a:lnTo>
                  <a:lnTo>
                    <a:pt x="76" y="209"/>
                  </a:lnTo>
                  <a:lnTo>
                    <a:pt x="73" y="215"/>
                  </a:lnTo>
                  <a:lnTo>
                    <a:pt x="68" y="223"/>
                  </a:lnTo>
                  <a:lnTo>
                    <a:pt x="62" y="231"/>
                  </a:lnTo>
                  <a:lnTo>
                    <a:pt x="56" y="241"/>
                  </a:lnTo>
                  <a:lnTo>
                    <a:pt x="48" y="250"/>
                  </a:lnTo>
                  <a:lnTo>
                    <a:pt x="39" y="260"/>
                  </a:lnTo>
                  <a:lnTo>
                    <a:pt x="27" y="272"/>
                  </a:lnTo>
                  <a:lnTo>
                    <a:pt x="19" y="283"/>
                  </a:lnTo>
                  <a:lnTo>
                    <a:pt x="12" y="292"/>
                  </a:lnTo>
                  <a:lnTo>
                    <a:pt x="7" y="299"/>
                  </a:lnTo>
                  <a:lnTo>
                    <a:pt x="4" y="305"/>
                  </a:lnTo>
                  <a:lnTo>
                    <a:pt x="1" y="308"/>
                  </a:lnTo>
                  <a:lnTo>
                    <a:pt x="1" y="310"/>
                  </a:lnTo>
                  <a:lnTo>
                    <a:pt x="0" y="313"/>
                  </a:lnTo>
                  <a:lnTo>
                    <a:pt x="0" y="316"/>
                  </a:lnTo>
                  <a:lnTo>
                    <a:pt x="0" y="321"/>
                  </a:lnTo>
                  <a:lnTo>
                    <a:pt x="3" y="325"/>
                  </a:lnTo>
                  <a:lnTo>
                    <a:pt x="6" y="330"/>
                  </a:lnTo>
                  <a:lnTo>
                    <a:pt x="14" y="333"/>
                  </a:lnTo>
                  <a:lnTo>
                    <a:pt x="26" y="335"/>
                  </a:lnTo>
                  <a:lnTo>
                    <a:pt x="43" y="332"/>
                  </a:lnTo>
                  <a:lnTo>
                    <a:pt x="44" y="332"/>
                  </a:lnTo>
                  <a:lnTo>
                    <a:pt x="48" y="329"/>
                  </a:lnTo>
                  <a:lnTo>
                    <a:pt x="53" y="323"/>
                  </a:lnTo>
                  <a:lnTo>
                    <a:pt x="62" y="315"/>
                  </a:lnTo>
                  <a:lnTo>
                    <a:pt x="74" y="302"/>
                  </a:lnTo>
                  <a:lnTo>
                    <a:pt x="89" y="287"/>
                  </a:lnTo>
                  <a:lnTo>
                    <a:pt x="107" y="269"/>
                  </a:lnTo>
                  <a:lnTo>
                    <a:pt x="129" y="245"/>
                  </a:lnTo>
                  <a:lnTo>
                    <a:pt x="132" y="241"/>
                  </a:lnTo>
                  <a:lnTo>
                    <a:pt x="136" y="237"/>
                  </a:lnTo>
                  <a:lnTo>
                    <a:pt x="142" y="230"/>
                  </a:lnTo>
                  <a:lnTo>
                    <a:pt x="148" y="220"/>
                  </a:lnTo>
                  <a:lnTo>
                    <a:pt x="155" y="210"/>
                  </a:lnTo>
                  <a:lnTo>
                    <a:pt x="163" y="196"/>
                  </a:lnTo>
                  <a:lnTo>
                    <a:pt x="172" y="180"/>
                  </a:lnTo>
                  <a:lnTo>
                    <a:pt x="172" y="179"/>
                  </a:lnTo>
                  <a:lnTo>
                    <a:pt x="175" y="172"/>
                  </a:lnTo>
                  <a:lnTo>
                    <a:pt x="180" y="163"/>
                  </a:lnTo>
                  <a:lnTo>
                    <a:pt x="186" y="150"/>
                  </a:lnTo>
                  <a:lnTo>
                    <a:pt x="192" y="135"/>
                  </a:lnTo>
                  <a:lnTo>
                    <a:pt x="200" y="118"/>
                  </a:lnTo>
                  <a:lnTo>
                    <a:pt x="208" y="101"/>
                  </a:lnTo>
                  <a:lnTo>
                    <a:pt x="217" y="82"/>
                  </a:lnTo>
                  <a:lnTo>
                    <a:pt x="218" y="76"/>
                  </a:lnTo>
                  <a:lnTo>
                    <a:pt x="221" y="59"/>
                  </a:lnTo>
                  <a:lnTo>
                    <a:pt x="225" y="38"/>
                  </a:lnTo>
                  <a:lnTo>
                    <a:pt x="227" y="18"/>
                  </a:lnTo>
                  <a:lnTo>
                    <a:pt x="226" y="3"/>
                  </a:lnTo>
                  <a:lnTo>
                    <a:pt x="220" y="0"/>
                  </a:lnTo>
                  <a:lnTo>
                    <a:pt x="208" y="14"/>
                  </a:lnTo>
                  <a:lnTo>
                    <a:pt x="187" y="50"/>
                  </a:lnTo>
                  <a:lnTo>
                    <a:pt x="186" y="52"/>
                  </a:lnTo>
                  <a:lnTo>
                    <a:pt x="183" y="57"/>
                  </a:lnTo>
                  <a:lnTo>
                    <a:pt x="179" y="64"/>
                  </a:lnTo>
                  <a:lnTo>
                    <a:pt x="174" y="73"/>
                  </a:lnTo>
                  <a:lnTo>
                    <a:pt x="167" y="84"/>
                  </a:lnTo>
                  <a:lnTo>
                    <a:pt x="160" y="96"/>
                  </a:lnTo>
                  <a:lnTo>
                    <a:pt x="152" y="108"/>
                  </a:lnTo>
                  <a:lnTo>
                    <a:pt x="144" y="119"/>
                  </a:lnTo>
                  <a:lnTo>
                    <a:pt x="144" y="11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3" name="Freeform 896"/>
            <p:cNvSpPr>
              <a:spLocks noChangeAspect="1"/>
            </p:cNvSpPr>
            <p:nvPr/>
          </p:nvSpPr>
          <p:spPr bwMode="auto">
            <a:xfrm>
              <a:off x="3987114" y="3232873"/>
              <a:ext cx="35713" cy="85636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6" y="4"/>
                </a:cxn>
                <a:cxn ang="0">
                  <a:pos x="176" y="17"/>
                </a:cxn>
                <a:cxn ang="0">
                  <a:pos x="163" y="35"/>
                </a:cxn>
                <a:cxn ang="0">
                  <a:pos x="146" y="57"/>
                </a:cxn>
                <a:cxn ang="0">
                  <a:pos x="128" y="84"/>
                </a:cxn>
                <a:cxn ang="0">
                  <a:pos x="111" y="112"/>
                </a:cxn>
                <a:cxn ang="0">
                  <a:pos x="95" y="139"/>
                </a:cxn>
                <a:cxn ang="0">
                  <a:pos x="82" y="166"/>
                </a:cxn>
                <a:cxn ang="0">
                  <a:pos x="76" y="175"/>
                </a:cxn>
                <a:cxn ang="0">
                  <a:pos x="61" y="199"/>
                </a:cxn>
                <a:cxn ang="0">
                  <a:pos x="43" y="236"/>
                </a:cxn>
                <a:cxn ang="0">
                  <a:pos x="23" y="282"/>
                </a:cxn>
                <a:cxn ang="0">
                  <a:pos x="8" y="335"/>
                </a:cxn>
                <a:cxn ang="0">
                  <a:pos x="0" y="390"/>
                </a:cxn>
                <a:cxn ang="0">
                  <a:pos x="5" y="447"/>
                </a:cxn>
                <a:cxn ang="0">
                  <a:pos x="27" y="500"/>
                </a:cxn>
                <a:cxn ang="0">
                  <a:pos x="34" y="492"/>
                </a:cxn>
                <a:cxn ang="0">
                  <a:pos x="54" y="469"/>
                </a:cxn>
                <a:cxn ang="0">
                  <a:pos x="84" y="433"/>
                </a:cxn>
                <a:cxn ang="0">
                  <a:pos x="119" y="389"/>
                </a:cxn>
                <a:cxn ang="0">
                  <a:pos x="156" y="340"/>
                </a:cxn>
                <a:cxn ang="0">
                  <a:pos x="190" y="289"/>
                </a:cxn>
                <a:cxn ang="0">
                  <a:pos x="219" y="238"/>
                </a:cxn>
                <a:cxn ang="0">
                  <a:pos x="239" y="192"/>
                </a:cxn>
                <a:cxn ang="0">
                  <a:pos x="239" y="190"/>
                </a:cxn>
                <a:cxn ang="0">
                  <a:pos x="241" y="181"/>
                </a:cxn>
                <a:cxn ang="0">
                  <a:pos x="242" y="165"/>
                </a:cxn>
                <a:cxn ang="0">
                  <a:pos x="241" y="144"/>
                </a:cxn>
                <a:cxn ang="0">
                  <a:pos x="236" y="116"/>
                </a:cxn>
                <a:cxn ang="0">
                  <a:pos x="227" y="84"/>
                </a:cxn>
                <a:cxn ang="0">
                  <a:pos x="212" y="45"/>
                </a:cxn>
                <a:cxn ang="0">
                  <a:pos x="190" y="0"/>
                </a:cxn>
              </a:cxnLst>
              <a:rect l="0" t="0" r="r" b="b"/>
              <a:pathLst>
                <a:path w="242" h="500">
                  <a:moveTo>
                    <a:pt x="190" y="0"/>
                  </a:moveTo>
                  <a:lnTo>
                    <a:pt x="186" y="4"/>
                  </a:lnTo>
                  <a:lnTo>
                    <a:pt x="176" y="17"/>
                  </a:lnTo>
                  <a:lnTo>
                    <a:pt x="163" y="35"/>
                  </a:lnTo>
                  <a:lnTo>
                    <a:pt x="146" y="57"/>
                  </a:lnTo>
                  <a:lnTo>
                    <a:pt x="128" y="84"/>
                  </a:lnTo>
                  <a:lnTo>
                    <a:pt x="111" y="112"/>
                  </a:lnTo>
                  <a:lnTo>
                    <a:pt x="95" y="139"/>
                  </a:lnTo>
                  <a:lnTo>
                    <a:pt x="82" y="166"/>
                  </a:lnTo>
                  <a:lnTo>
                    <a:pt x="76" y="175"/>
                  </a:lnTo>
                  <a:lnTo>
                    <a:pt x="61" y="199"/>
                  </a:lnTo>
                  <a:lnTo>
                    <a:pt x="43" y="236"/>
                  </a:lnTo>
                  <a:lnTo>
                    <a:pt x="23" y="282"/>
                  </a:lnTo>
                  <a:lnTo>
                    <a:pt x="8" y="335"/>
                  </a:lnTo>
                  <a:lnTo>
                    <a:pt x="0" y="390"/>
                  </a:lnTo>
                  <a:lnTo>
                    <a:pt x="5" y="447"/>
                  </a:lnTo>
                  <a:lnTo>
                    <a:pt x="27" y="500"/>
                  </a:lnTo>
                  <a:lnTo>
                    <a:pt x="34" y="492"/>
                  </a:lnTo>
                  <a:lnTo>
                    <a:pt x="54" y="469"/>
                  </a:lnTo>
                  <a:lnTo>
                    <a:pt x="84" y="433"/>
                  </a:lnTo>
                  <a:lnTo>
                    <a:pt x="119" y="389"/>
                  </a:lnTo>
                  <a:lnTo>
                    <a:pt x="156" y="340"/>
                  </a:lnTo>
                  <a:lnTo>
                    <a:pt x="190" y="289"/>
                  </a:lnTo>
                  <a:lnTo>
                    <a:pt x="219" y="238"/>
                  </a:lnTo>
                  <a:lnTo>
                    <a:pt x="239" y="192"/>
                  </a:lnTo>
                  <a:lnTo>
                    <a:pt x="239" y="190"/>
                  </a:lnTo>
                  <a:lnTo>
                    <a:pt x="241" y="181"/>
                  </a:lnTo>
                  <a:lnTo>
                    <a:pt x="242" y="165"/>
                  </a:lnTo>
                  <a:lnTo>
                    <a:pt x="241" y="144"/>
                  </a:lnTo>
                  <a:lnTo>
                    <a:pt x="236" y="116"/>
                  </a:lnTo>
                  <a:lnTo>
                    <a:pt x="227" y="84"/>
                  </a:lnTo>
                  <a:lnTo>
                    <a:pt x="212" y="45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4" name="Freeform 897"/>
            <p:cNvSpPr>
              <a:spLocks noChangeAspect="1"/>
            </p:cNvSpPr>
            <p:nvPr/>
          </p:nvSpPr>
          <p:spPr bwMode="auto">
            <a:xfrm>
              <a:off x="3987114" y="3232873"/>
              <a:ext cx="35713" cy="85636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6" y="4"/>
                </a:cxn>
                <a:cxn ang="0">
                  <a:pos x="176" y="17"/>
                </a:cxn>
                <a:cxn ang="0">
                  <a:pos x="163" y="35"/>
                </a:cxn>
                <a:cxn ang="0">
                  <a:pos x="146" y="57"/>
                </a:cxn>
                <a:cxn ang="0">
                  <a:pos x="128" y="84"/>
                </a:cxn>
                <a:cxn ang="0">
                  <a:pos x="111" y="112"/>
                </a:cxn>
                <a:cxn ang="0">
                  <a:pos x="95" y="139"/>
                </a:cxn>
                <a:cxn ang="0">
                  <a:pos x="82" y="166"/>
                </a:cxn>
                <a:cxn ang="0">
                  <a:pos x="76" y="175"/>
                </a:cxn>
                <a:cxn ang="0">
                  <a:pos x="61" y="199"/>
                </a:cxn>
                <a:cxn ang="0">
                  <a:pos x="43" y="236"/>
                </a:cxn>
                <a:cxn ang="0">
                  <a:pos x="23" y="282"/>
                </a:cxn>
                <a:cxn ang="0">
                  <a:pos x="8" y="335"/>
                </a:cxn>
                <a:cxn ang="0">
                  <a:pos x="0" y="390"/>
                </a:cxn>
                <a:cxn ang="0">
                  <a:pos x="5" y="447"/>
                </a:cxn>
                <a:cxn ang="0">
                  <a:pos x="27" y="500"/>
                </a:cxn>
                <a:cxn ang="0">
                  <a:pos x="34" y="492"/>
                </a:cxn>
                <a:cxn ang="0">
                  <a:pos x="54" y="469"/>
                </a:cxn>
                <a:cxn ang="0">
                  <a:pos x="84" y="433"/>
                </a:cxn>
                <a:cxn ang="0">
                  <a:pos x="119" y="389"/>
                </a:cxn>
                <a:cxn ang="0">
                  <a:pos x="156" y="340"/>
                </a:cxn>
                <a:cxn ang="0">
                  <a:pos x="190" y="289"/>
                </a:cxn>
                <a:cxn ang="0">
                  <a:pos x="219" y="238"/>
                </a:cxn>
                <a:cxn ang="0">
                  <a:pos x="239" y="192"/>
                </a:cxn>
                <a:cxn ang="0">
                  <a:pos x="239" y="190"/>
                </a:cxn>
                <a:cxn ang="0">
                  <a:pos x="241" y="181"/>
                </a:cxn>
                <a:cxn ang="0">
                  <a:pos x="242" y="165"/>
                </a:cxn>
                <a:cxn ang="0">
                  <a:pos x="241" y="144"/>
                </a:cxn>
                <a:cxn ang="0">
                  <a:pos x="236" y="116"/>
                </a:cxn>
                <a:cxn ang="0">
                  <a:pos x="227" y="84"/>
                </a:cxn>
                <a:cxn ang="0">
                  <a:pos x="212" y="45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242" h="500">
                  <a:moveTo>
                    <a:pt x="190" y="0"/>
                  </a:moveTo>
                  <a:lnTo>
                    <a:pt x="186" y="4"/>
                  </a:lnTo>
                  <a:lnTo>
                    <a:pt x="176" y="17"/>
                  </a:lnTo>
                  <a:lnTo>
                    <a:pt x="163" y="35"/>
                  </a:lnTo>
                  <a:lnTo>
                    <a:pt x="146" y="57"/>
                  </a:lnTo>
                  <a:lnTo>
                    <a:pt x="128" y="84"/>
                  </a:lnTo>
                  <a:lnTo>
                    <a:pt x="111" y="112"/>
                  </a:lnTo>
                  <a:lnTo>
                    <a:pt x="95" y="139"/>
                  </a:lnTo>
                  <a:lnTo>
                    <a:pt x="82" y="166"/>
                  </a:lnTo>
                  <a:lnTo>
                    <a:pt x="76" y="175"/>
                  </a:lnTo>
                  <a:lnTo>
                    <a:pt x="61" y="199"/>
                  </a:lnTo>
                  <a:lnTo>
                    <a:pt x="43" y="236"/>
                  </a:lnTo>
                  <a:lnTo>
                    <a:pt x="23" y="282"/>
                  </a:lnTo>
                  <a:lnTo>
                    <a:pt x="8" y="335"/>
                  </a:lnTo>
                  <a:lnTo>
                    <a:pt x="0" y="390"/>
                  </a:lnTo>
                  <a:lnTo>
                    <a:pt x="5" y="447"/>
                  </a:lnTo>
                  <a:lnTo>
                    <a:pt x="27" y="500"/>
                  </a:lnTo>
                  <a:lnTo>
                    <a:pt x="34" y="492"/>
                  </a:lnTo>
                  <a:lnTo>
                    <a:pt x="54" y="469"/>
                  </a:lnTo>
                  <a:lnTo>
                    <a:pt x="84" y="433"/>
                  </a:lnTo>
                  <a:lnTo>
                    <a:pt x="119" y="389"/>
                  </a:lnTo>
                  <a:lnTo>
                    <a:pt x="156" y="340"/>
                  </a:lnTo>
                  <a:lnTo>
                    <a:pt x="190" y="289"/>
                  </a:lnTo>
                  <a:lnTo>
                    <a:pt x="219" y="238"/>
                  </a:lnTo>
                  <a:lnTo>
                    <a:pt x="239" y="192"/>
                  </a:lnTo>
                  <a:lnTo>
                    <a:pt x="239" y="190"/>
                  </a:lnTo>
                  <a:lnTo>
                    <a:pt x="241" y="181"/>
                  </a:lnTo>
                  <a:lnTo>
                    <a:pt x="242" y="165"/>
                  </a:lnTo>
                  <a:lnTo>
                    <a:pt x="241" y="144"/>
                  </a:lnTo>
                  <a:lnTo>
                    <a:pt x="236" y="116"/>
                  </a:lnTo>
                  <a:lnTo>
                    <a:pt x="227" y="84"/>
                  </a:lnTo>
                  <a:lnTo>
                    <a:pt x="212" y="45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5" name="Freeform 898"/>
            <p:cNvSpPr>
              <a:spLocks noChangeAspect="1"/>
            </p:cNvSpPr>
            <p:nvPr/>
          </p:nvSpPr>
          <p:spPr bwMode="auto">
            <a:xfrm>
              <a:off x="3990066" y="3264045"/>
              <a:ext cx="33351" cy="55835"/>
            </a:xfrm>
            <a:custGeom>
              <a:avLst/>
              <a:gdLst/>
              <a:ahLst/>
              <a:cxnLst>
                <a:cxn ang="0">
                  <a:pos x="142" y="113"/>
                </a:cxn>
                <a:cxn ang="0">
                  <a:pos x="130" y="129"/>
                </a:cxn>
                <a:cxn ang="0">
                  <a:pos x="111" y="154"/>
                </a:cxn>
                <a:cxn ang="0">
                  <a:pos x="89" y="182"/>
                </a:cxn>
                <a:cxn ang="0">
                  <a:pos x="77" y="197"/>
                </a:cxn>
                <a:cxn ang="0">
                  <a:pos x="72" y="207"/>
                </a:cxn>
                <a:cxn ang="0">
                  <a:pos x="63" y="224"/>
                </a:cxn>
                <a:cxn ang="0">
                  <a:pos x="48" y="243"/>
                </a:cxn>
                <a:cxn ang="0">
                  <a:pos x="24" y="264"/>
                </a:cxn>
                <a:cxn ang="0">
                  <a:pos x="6" y="283"/>
                </a:cxn>
                <a:cxn ang="0">
                  <a:pos x="0" y="295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0" y="312"/>
                </a:cxn>
                <a:cxn ang="0">
                  <a:pos x="6" y="321"/>
                </a:cxn>
                <a:cxn ang="0">
                  <a:pos x="25" y="326"/>
                </a:cxn>
                <a:cxn ang="0">
                  <a:pos x="44" y="324"/>
                </a:cxn>
                <a:cxn ang="0">
                  <a:pos x="53" y="314"/>
                </a:cxn>
                <a:cxn ang="0">
                  <a:pos x="74" y="294"/>
                </a:cxn>
                <a:cxn ang="0">
                  <a:pos x="107" y="260"/>
                </a:cxn>
                <a:cxn ang="0">
                  <a:pos x="131" y="233"/>
                </a:cxn>
                <a:cxn ang="0">
                  <a:pos x="140" y="221"/>
                </a:cxn>
                <a:cxn ang="0">
                  <a:pos x="154" y="201"/>
                </a:cxn>
                <a:cxn ang="0">
                  <a:pos x="172" y="171"/>
                </a:cxn>
                <a:cxn ang="0">
                  <a:pos x="175" y="163"/>
                </a:cxn>
                <a:cxn ang="0">
                  <a:pos x="184" y="142"/>
                </a:cxn>
                <a:cxn ang="0">
                  <a:pos x="199" y="109"/>
                </a:cxn>
                <a:cxn ang="0">
                  <a:pos x="216" y="74"/>
                </a:cxn>
                <a:cxn ang="0">
                  <a:pos x="220" y="53"/>
                </a:cxn>
                <a:cxn ang="0">
                  <a:pos x="225" y="15"/>
                </a:cxn>
                <a:cxn ang="0">
                  <a:pos x="216" y="0"/>
                </a:cxn>
                <a:cxn ang="0">
                  <a:pos x="182" y="48"/>
                </a:cxn>
                <a:cxn ang="0">
                  <a:pos x="178" y="54"/>
                </a:cxn>
                <a:cxn ang="0">
                  <a:pos x="172" y="68"/>
                </a:cxn>
                <a:cxn ang="0">
                  <a:pos x="159" y="87"/>
                </a:cxn>
                <a:cxn ang="0">
                  <a:pos x="144" y="110"/>
                </a:cxn>
              </a:cxnLst>
              <a:rect l="0" t="0" r="r" b="b"/>
              <a:pathLst>
                <a:path w="225" h="326">
                  <a:moveTo>
                    <a:pt x="144" y="110"/>
                  </a:moveTo>
                  <a:lnTo>
                    <a:pt x="142" y="113"/>
                  </a:lnTo>
                  <a:lnTo>
                    <a:pt x="137" y="120"/>
                  </a:lnTo>
                  <a:lnTo>
                    <a:pt x="130" y="129"/>
                  </a:lnTo>
                  <a:lnTo>
                    <a:pt x="121" y="140"/>
                  </a:lnTo>
                  <a:lnTo>
                    <a:pt x="111" y="154"/>
                  </a:lnTo>
                  <a:lnTo>
                    <a:pt x="99" y="168"/>
                  </a:lnTo>
                  <a:lnTo>
                    <a:pt x="89" y="182"/>
                  </a:lnTo>
                  <a:lnTo>
                    <a:pt x="78" y="195"/>
                  </a:lnTo>
                  <a:lnTo>
                    <a:pt x="77" y="197"/>
                  </a:lnTo>
                  <a:lnTo>
                    <a:pt x="76" y="201"/>
                  </a:lnTo>
                  <a:lnTo>
                    <a:pt x="72" y="207"/>
                  </a:lnTo>
                  <a:lnTo>
                    <a:pt x="69" y="215"/>
                  </a:lnTo>
                  <a:lnTo>
                    <a:pt x="63" y="224"/>
                  </a:lnTo>
                  <a:lnTo>
                    <a:pt x="56" y="234"/>
                  </a:lnTo>
                  <a:lnTo>
                    <a:pt x="48" y="243"/>
                  </a:lnTo>
                  <a:lnTo>
                    <a:pt x="39" y="251"/>
                  </a:lnTo>
                  <a:lnTo>
                    <a:pt x="24" y="264"/>
                  </a:lnTo>
                  <a:lnTo>
                    <a:pt x="13" y="274"/>
                  </a:lnTo>
                  <a:lnTo>
                    <a:pt x="6" y="283"/>
                  </a:lnTo>
                  <a:lnTo>
                    <a:pt x="2" y="290"/>
                  </a:lnTo>
                  <a:lnTo>
                    <a:pt x="0" y="295"/>
                  </a:lnTo>
                  <a:lnTo>
                    <a:pt x="0" y="299"/>
                  </a:lnTo>
                  <a:lnTo>
                    <a:pt x="0" y="302"/>
                  </a:lnTo>
                  <a:lnTo>
                    <a:pt x="1" y="302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12"/>
                  </a:lnTo>
                  <a:lnTo>
                    <a:pt x="2" y="317"/>
                  </a:lnTo>
                  <a:lnTo>
                    <a:pt x="6" y="321"/>
                  </a:lnTo>
                  <a:lnTo>
                    <a:pt x="14" y="325"/>
                  </a:lnTo>
                  <a:lnTo>
                    <a:pt x="25" y="326"/>
                  </a:lnTo>
                  <a:lnTo>
                    <a:pt x="43" y="324"/>
                  </a:lnTo>
                  <a:lnTo>
                    <a:pt x="44" y="324"/>
                  </a:lnTo>
                  <a:lnTo>
                    <a:pt x="47" y="320"/>
                  </a:lnTo>
                  <a:lnTo>
                    <a:pt x="53" y="314"/>
                  </a:lnTo>
                  <a:lnTo>
                    <a:pt x="62" y="306"/>
                  </a:lnTo>
                  <a:lnTo>
                    <a:pt x="74" y="294"/>
                  </a:lnTo>
                  <a:lnTo>
                    <a:pt x="89" y="279"/>
                  </a:lnTo>
                  <a:lnTo>
                    <a:pt x="107" y="260"/>
                  </a:lnTo>
                  <a:lnTo>
                    <a:pt x="129" y="236"/>
                  </a:lnTo>
                  <a:lnTo>
                    <a:pt x="131" y="233"/>
                  </a:lnTo>
                  <a:lnTo>
                    <a:pt x="136" y="228"/>
                  </a:lnTo>
                  <a:lnTo>
                    <a:pt x="140" y="221"/>
                  </a:lnTo>
                  <a:lnTo>
                    <a:pt x="147" y="212"/>
                  </a:lnTo>
                  <a:lnTo>
                    <a:pt x="154" y="201"/>
                  </a:lnTo>
                  <a:lnTo>
                    <a:pt x="162" y="188"/>
                  </a:lnTo>
                  <a:lnTo>
                    <a:pt x="172" y="171"/>
                  </a:lnTo>
                  <a:lnTo>
                    <a:pt x="172" y="170"/>
                  </a:lnTo>
                  <a:lnTo>
                    <a:pt x="175" y="163"/>
                  </a:lnTo>
                  <a:lnTo>
                    <a:pt x="178" y="154"/>
                  </a:lnTo>
                  <a:lnTo>
                    <a:pt x="184" y="142"/>
                  </a:lnTo>
                  <a:lnTo>
                    <a:pt x="191" y="127"/>
                  </a:lnTo>
                  <a:lnTo>
                    <a:pt x="199" y="109"/>
                  </a:lnTo>
                  <a:lnTo>
                    <a:pt x="207" y="92"/>
                  </a:lnTo>
                  <a:lnTo>
                    <a:pt x="216" y="74"/>
                  </a:lnTo>
                  <a:lnTo>
                    <a:pt x="218" y="68"/>
                  </a:lnTo>
                  <a:lnTo>
                    <a:pt x="220" y="53"/>
                  </a:lnTo>
                  <a:lnTo>
                    <a:pt x="223" y="33"/>
                  </a:lnTo>
                  <a:lnTo>
                    <a:pt x="225" y="15"/>
                  </a:lnTo>
                  <a:lnTo>
                    <a:pt x="222" y="2"/>
                  </a:lnTo>
                  <a:lnTo>
                    <a:pt x="216" y="0"/>
                  </a:lnTo>
                  <a:lnTo>
                    <a:pt x="203" y="14"/>
                  </a:lnTo>
                  <a:lnTo>
                    <a:pt x="182" y="48"/>
                  </a:lnTo>
                  <a:lnTo>
                    <a:pt x="181" y="51"/>
                  </a:lnTo>
                  <a:lnTo>
                    <a:pt x="178" y="54"/>
                  </a:lnTo>
                  <a:lnTo>
                    <a:pt x="175" y="60"/>
                  </a:lnTo>
                  <a:lnTo>
                    <a:pt x="172" y="68"/>
                  </a:lnTo>
                  <a:lnTo>
                    <a:pt x="166" y="77"/>
                  </a:lnTo>
                  <a:lnTo>
                    <a:pt x="159" y="87"/>
                  </a:lnTo>
                  <a:lnTo>
                    <a:pt x="152" y="99"/>
                  </a:lnTo>
                  <a:lnTo>
                    <a:pt x="144" y="110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6" name="Freeform 899"/>
            <p:cNvSpPr>
              <a:spLocks noChangeAspect="1"/>
            </p:cNvSpPr>
            <p:nvPr/>
          </p:nvSpPr>
          <p:spPr bwMode="auto">
            <a:xfrm>
              <a:off x="3990066" y="3264045"/>
              <a:ext cx="33351" cy="55835"/>
            </a:xfrm>
            <a:custGeom>
              <a:avLst/>
              <a:gdLst/>
              <a:ahLst/>
              <a:cxnLst>
                <a:cxn ang="0">
                  <a:pos x="142" y="113"/>
                </a:cxn>
                <a:cxn ang="0">
                  <a:pos x="130" y="129"/>
                </a:cxn>
                <a:cxn ang="0">
                  <a:pos x="111" y="154"/>
                </a:cxn>
                <a:cxn ang="0">
                  <a:pos x="89" y="182"/>
                </a:cxn>
                <a:cxn ang="0">
                  <a:pos x="77" y="197"/>
                </a:cxn>
                <a:cxn ang="0">
                  <a:pos x="72" y="207"/>
                </a:cxn>
                <a:cxn ang="0">
                  <a:pos x="63" y="224"/>
                </a:cxn>
                <a:cxn ang="0">
                  <a:pos x="48" y="243"/>
                </a:cxn>
                <a:cxn ang="0">
                  <a:pos x="24" y="264"/>
                </a:cxn>
                <a:cxn ang="0">
                  <a:pos x="6" y="283"/>
                </a:cxn>
                <a:cxn ang="0">
                  <a:pos x="0" y="295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0" y="312"/>
                </a:cxn>
                <a:cxn ang="0">
                  <a:pos x="6" y="321"/>
                </a:cxn>
                <a:cxn ang="0">
                  <a:pos x="25" y="326"/>
                </a:cxn>
                <a:cxn ang="0">
                  <a:pos x="44" y="324"/>
                </a:cxn>
                <a:cxn ang="0">
                  <a:pos x="53" y="314"/>
                </a:cxn>
                <a:cxn ang="0">
                  <a:pos x="74" y="294"/>
                </a:cxn>
                <a:cxn ang="0">
                  <a:pos x="107" y="260"/>
                </a:cxn>
                <a:cxn ang="0">
                  <a:pos x="131" y="233"/>
                </a:cxn>
                <a:cxn ang="0">
                  <a:pos x="140" y="221"/>
                </a:cxn>
                <a:cxn ang="0">
                  <a:pos x="154" y="201"/>
                </a:cxn>
                <a:cxn ang="0">
                  <a:pos x="172" y="171"/>
                </a:cxn>
                <a:cxn ang="0">
                  <a:pos x="175" y="163"/>
                </a:cxn>
                <a:cxn ang="0">
                  <a:pos x="184" y="142"/>
                </a:cxn>
                <a:cxn ang="0">
                  <a:pos x="199" y="109"/>
                </a:cxn>
                <a:cxn ang="0">
                  <a:pos x="216" y="74"/>
                </a:cxn>
                <a:cxn ang="0">
                  <a:pos x="220" y="53"/>
                </a:cxn>
                <a:cxn ang="0">
                  <a:pos x="225" y="15"/>
                </a:cxn>
                <a:cxn ang="0">
                  <a:pos x="216" y="0"/>
                </a:cxn>
                <a:cxn ang="0">
                  <a:pos x="182" y="48"/>
                </a:cxn>
                <a:cxn ang="0">
                  <a:pos x="178" y="54"/>
                </a:cxn>
                <a:cxn ang="0">
                  <a:pos x="172" y="68"/>
                </a:cxn>
                <a:cxn ang="0">
                  <a:pos x="159" y="87"/>
                </a:cxn>
                <a:cxn ang="0">
                  <a:pos x="144" y="110"/>
                </a:cxn>
              </a:cxnLst>
              <a:rect l="0" t="0" r="r" b="b"/>
              <a:pathLst>
                <a:path w="225" h="326">
                  <a:moveTo>
                    <a:pt x="144" y="110"/>
                  </a:moveTo>
                  <a:lnTo>
                    <a:pt x="142" y="113"/>
                  </a:lnTo>
                  <a:lnTo>
                    <a:pt x="137" y="120"/>
                  </a:lnTo>
                  <a:lnTo>
                    <a:pt x="130" y="129"/>
                  </a:lnTo>
                  <a:lnTo>
                    <a:pt x="121" y="140"/>
                  </a:lnTo>
                  <a:lnTo>
                    <a:pt x="111" y="154"/>
                  </a:lnTo>
                  <a:lnTo>
                    <a:pt x="99" y="168"/>
                  </a:lnTo>
                  <a:lnTo>
                    <a:pt x="89" y="182"/>
                  </a:lnTo>
                  <a:lnTo>
                    <a:pt x="78" y="195"/>
                  </a:lnTo>
                  <a:lnTo>
                    <a:pt x="77" y="197"/>
                  </a:lnTo>
                  <a:lnTo>
                    <a:pt x="76" y="201"/>
                  </a:lnTo>
                  <a:lnTo>
                    <a:pt x="72" y="207"/>
                  </a:lnTo>
                  <a:lnTo>
                    <a:pt x="69" y="215"/>
                  </a:lnTo>
                  <a:lnTo>
                    <a:pt x="63" y="224"/>
                  </a:lnTo>
                  <a:lnTo>
                    <a:pt x="56" y="234"/>
                  </a:lnTo>
                  <a:lnTo>
                    <a:pt x="48" y="243"/>
                  </a:lnTo>
                  <a:lnTo>
                    <a:pt x="39" y="251"/>
                  </a:lnTo>
                  <a:lnTo>
                    <a:pt x="24" y="264"/>
                  </a:lnTo>
                  <a:lnTo>
                    <a:pt x="13" y="274"/>
                  </a:lnTo>
                  <a:lnTo>
                    <a:pt x="6" y="283"/>
                  </a:lnTo>
                  <a:lnTo>
                    <a:pt x="2" y="290"/>
                  </a:lnTo>
                  <a:lnTo>
                    <a:pt x="0" y="295"/>
                  </a:lnTo>
                  <a:lnTo>
                    <a:pt x="0" y="299"/>
                  </a:lnTo>
                  <a:lnTo>
                    <a:pt x="0" y="302"/>
                  </a:lnTo>
                  <a:lnTo>
                    <a:pt x="1" y="302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12"/>
                  </a:lnTo>
                  <a:lnTo>
                    <a:pt x="2" y="317"/>
                  </a:lnTo>
                  <a:lnTo>
                    <a:pt x="6" y="321"/>
                  </a:lnTo>
                  <a:lnTo>
                    <a:pt x="14" y="325"/>
                  </a:lnTo>
                  <a:lnTo>
                    <a:pt x="25" y="326"/>
                  </a:lnTo>
                  <a:lnTo>
                    <a:pt x="43" y="324"/>
                  </a:lnTo>
                  <a:lnTo>
                    <a:pt x="44" y="324"/>
                  </a:lnTo>
                  <a:lnTo>
                    <a:pt x="47" y="320"/>
                  </a:lnTo>
                  <a:lnTo>
                    <a:pt x="53" y="314"/>
                  </a:lnTo>
                  <a:lnTo>
                    <a:pt x="62" y="306"/>
                  </a:lnTo>
                  <a:lnTo>
                    <a:pt x="74" y="294"/>
                  </a:lnTo>
                  <a:lnTo>
                    <a:pt x="89" y="279"/>
                  </a:lnTo>
                  <a:lnTo>
                    <a:pt x="107" y="260"/>
                  </a:lnTo>
                  <a:lnTo>
                    <a:pt x="129" y="236"/>
                  </a:lnTo>
                  <a:lnTo>
                    <a:pt x="131" y="233"/>
                  </a:lnTo>
                  <a:lnTo>
                    <a:pt x="136" y="228"/>
                  </a:lnTo>
                  <a:lnTo>
                    <a:pt x="140" y="221"/>
                  </a:lnTo>
                  <a:lnTo>
                    <a:pt x="147" y="212"/>
                  </a:lnTo>
                  <a:lnTo>
                    <a:pt x="154" y="201"/>
                  </a:lnTo>
                  <a:lnTo>
                    <a:pt x="162" y="188"/>
                  </a:lnTo>
                  <a:lnTo>
                    <a:pt x="172" y="171"/>
                  </a:lnTo>
                  <a:lnTo>
                    <a:pt x="172" y="170"/>
                  </a:lnTo>
                  <a:lnTo>
                    <a:pt x="175" y="163"/>
                  </a:lnTo>
                  <a:lnTo>
                    <a:pt x="178" y="154"/>
                  </a:lnTo>
                  <a:lnTo>
                    <a:pt x="184" y="142"/>
                  </a:lnTo>
                  <a:lnTo>
                    <a:pt x="191" y="127"/>
                  </a:lnTo>
                  <a:lnTo>
                    <a:pt x="199" y="109"/>
                  </a:lnTo>
                  <a:lnTo>
                    <a:pt x="207" y="92"/>
                  </a:lnTo>
                  <a:lnTo>
                    <a:pt x="216" y="74"/>
                  </a:lnTo>
                  <a:lnTo>
                    <a:pt x="218" y="68"/>
                  </a:lnTo>
                  <a:lnTo>
                    <a:pt x="220" y="53"/>
                  </a:lnTo>
                  <a:lnTo>
                    <a:pt x="223" y="33"/>
                  </a:lnTo>
                  <a:lnTo>
                    <a:pt x="225" y="15"/>
                  </a:lnTo>
                  <a:lnTo>
                    <a:pt x="222" y="2"/>
                  </a:lnTo>
                  <a:lnTo>
                    <a:pt x="216" y="0"/>
                  </a:lnTo>
                  <a:lnTo>
                    <a:pt x="203" y="14"/>
                  </a:lnTo>
                  <a:lnTo>
                    <a:pt x="182" y="48"/>
                  </a:lnTo>
                  <a:lnTo>
                    <a:pt x="181" y="51"/>
                  </a:lnTo>
                  <a:lnTo>
                    <a:pt x="178" y="54"/>
                  </a:lnTo>
                  <a:lnTo>
                    <a:pt x="175" y="60"/>
                  </a:lnTo>
                  <a:lnTo>
                    <a:pt x="172" y="68"/>
                  </a:lnTo>
                  <a:lnTo>
                    <a:pt x="166" y="77"/>
                  </a:lnTo>
                  <a:lnTo>
                    <a:pt x="159" y="87"/>
                  </a:lnTo>
                  <a:lnTo>
                    <a:pt x="152" y="99"/>
                  </a:lnTo>
                  <a:lnTo>
                    <a:pt x="144" y="110"/>
                  </a:lnTo>
                  <a:lnTo>
                    <a:pt x="144" y="11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7" name="Freeform 900"/>
            <p:cNvSpPr>
              <a:spLocks noChangeAspect="1"/>
            </p:cNvSpPr>
            <p:nvPr/>
          </p:nvSpPr>
          <p:spPr bwMode="auto">
            <a:xfrm>
              <a:off x="3965568" y="3233901"/>
              <a:ext cx="42206" cy="83239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29" y="4"/>
                </a:cxn>
                <a:cxn ang="0">
                  <a:pos x="218" y="13"/>
                </a:cxn>
                <a:cxn ang="0">
                  <a:pos x="200" y="27"/>
                </a:cxn>
                <a:cxn ang="0">
                  <a:pos x="181" y="44"/>
                </a:cxn>
                <a:cxn ang="0">
                  <a:pos x="159" y="64"/>
                </a:cxn>
                <a:cxn ang="0">
                  <a:pos x="139" y="84"/>
                </a:cxn>
                <a:cxn ang="0">
                  <a:pos x="121" y="105"/>
                </a:cxn>
                <a:cxn ang="0">
                  <a:pos x="109" y="125"/>
                </a:cxn>
                <a:cxn ang="0">
                  <a:pos x="103" y="133"/>
                </a:cxn>
                <a:cxn ang="0">
                  <a:pos x="86" y="156"/>
                </a:cxn>
                <a:cxn ang="0">
                  <a:pos x="63" y="190"/>
                </a:cxn>
                <a:cxn ang="0">
                  <a:pos x="39" y="235"/>
                </a:cxn>
                <a:cxn ang="0">
                  <a:pos x="18" y="291"/>
                </a:cxn>
                <a:cxn ang="0">
                  <a:pos x="3" y="352"/>
                </a:cxn>
                <a:cxn ang="0">
                  <a:pos x="0" y="419"/>
                </a:cxn>
                <a:cxn ang="0">
                  <a:pos x="12" y="488"/>
                </a:cxn>
                <a:cxn ang="0">
                  <a:pos x="21" y="481"/>
                </a:cxn>
                <a:cxn ang="0">
                  <a:pos x="48" y="458"/>
                </a:cxn>
                <a:cxn ang="0">
                  <a:pos x="88" y="424"/>
                </a:cxn>
                <a:cxn ang="0">
                  <a:pos x="134" y="383"/>
                </a:cxn>
                <a:cxn ang="0">
                  <a:pos x="181" y="337"/>
                </a:cxn>
                <a:cxn ang="0">
                  <a:pos x="225" y="287"/>
                </a:cxn>
                <a:cxn ang="0">
                  <a:pos x="260" y="239"/>
                </a:cxn>
                <a:cxn ang="0">
                  <a:pos x="282" y="193"/>
                </a:cxn>
                <a:cxn ang="0">
                  <a:pos x="282" y="190"/>
                </a:cxn>
                <a:cxn ang="0">
                  <a:pos x="285" y="181"/>
                </a:cxn>
                <a:cxn ang="0">
                  <a:pos x="286" y="165"/>
                </a:cxn>
                <a:cxn ang="0">
                  <a:pos x="285" y="144"/>
                </a:cxn>
                <a:cxn ang="0">
                  <a:pos x="280" y="117"/>
                </a:cxn>
                <a:cxn ang="0">
                  <a:pos x="271" y="84"/>
                </a:cxn>
                <a:cxn ang="0">
                  <a:pos x="256" y="45"/>
                </a:cxn>
                <a:cxn ang="0">
                  <a:pos x="234" y="0"/>
                </a:cxn>
              </a:cxnLst>
              <a:rect l="0" t="0" r="r" b="b"/>
              <a:pathLst>
                <a:path w="286" h="488">
                  <a:moveTo>
                    <a:pt x="234" y="0"/>
                  </a:moveTo>
                  <a:lnTo>
                    <a:pt x="229" y="4"/>
                  </a:lnTo>
                  <a:lnTo>
                    <a:pt x="218" y="13"/>
                  </a:lnTo>
                  <a:lnTo>
                    <a:pt x="200" y="27"/>
                  </a:lnTo>
                  <a:lnTo>
                    <a:pt x="181" y="44"/>
                  </a:lnTo>
                  <a:lnTo>
                    <a:pt x="159" y="64"/>
                  </a:lnTo>
                  <a:lnTo>
                    <a:pt x="139" y="84"/>
                  </a:lnTo>
                  <a:lnTo>
                    <a:pt x="121" y="105"/>
                  </a:lnTo>
                  <a:lnTo>
                    <a:pt x="109" y="125"/>
                  </a:lnTo>
                  <a:lnTo>
                    <a:pt x="103" y="133"/>
                  </a:lnTo>
                  <a:lnTo>
                    <a:pt x="86" y="156"/>
                  </a:lnTo>
                  <a:lnTo>
                    <a:pt x="63" y="190"/>
                  </a:lnTo>
                  <a:lnTo>
                    <a:pt x="39" y="235"/>
                  </a:lnTo>
                  <a:lnTo>
                    <a:pt x="18" y="291"/>
                  </a:lnTo>
                  <a:lnTo>
                    <a:pt x="3" y="352"/>
                  </a:lnTo>
                  <a:lnTo>
                    <a:pt x="0" y="419"/>
                  </a:lnTo>
                  <a:lnTo>
                    <a:pt x="12" y="488"/>
                  </a:lnTo>
                  <a:lnTo>
                    <a:pt x="21" y="481"/>
                  </a:lnTo>
                  <a:lnTo>
                    <a:pt x="48" y="458"/>
                  </a:lnTo>
                  <a:lnTo>
                    <a:pt x="88" y="424"/>
                  </a:lnTo>
                  <a:lnTo>
                    <a:pt x="134" y="383"/>
                  </a:lnTo>
                  <a:lnTo>
                    <a:pt x="181" y="337"/>
                  </a:lnTo>
                  <a:lnTo>
                    <a:pt x="225" y="287"/>
                  </a:lnTo>
                  <a:lnTo>
                    <a:pt x="260" y="239"/>
                  </a:lnTo>
                  <a:lnTo>
                    <a:pt x="282" y="193"/>
                  </a:lnTo>
                  <a:lnTo>
                    <a:pt x="282" y="190"/>
                  </a:lnTo>
                  <a:lnTo>
                    <a:pt x="285" y="181"/>
                  </a:lnTo>
                  <a:lnTo>
                    <a:pt x="286" y="165"/>
                  </a:lnTo>
                  <a:lnTo>
                    <a:pt x="285" y="144"/>
                  </a:lnTo>
                  <a:lnTo>
                    <a:pt x="280" y="117"/>
                  </a:lnTo>
                  <a:lnTo>
                    <a:pt x="271" y="84"/>
                  </a:lnTo>
                  <a:lnTo>
                    <a:pt x="256" y="45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8" name="Freeform 901"/>
            <p:cNvSpPr>
              <a:spLocks noChangeAspect="1"/>
            </p:cNvSpPr>
            <p:nvPr/>
          </p:nvSpPr>
          <p:spPr bwMode="auto">
            <a:xfrm>
              <a:off x="3965568" y="3233901"/>
              <a:ext cx="42206" cy="83239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29" y="4"/>
                </a:cxn>
                <a:cxn ang="0">
                  <a:pos x="218" y="13"/>
                </a:cxn>
                <a:cxn ang="0">
                  <a:pos x="200" y="27"/>
                </a:cxn>
                <a:cxn ang="0">
                  <a:pos x="181" y="44"/>
                </a:cxn>
                <a:cxn ang="0">
                  <a:pos x="159" y="64"/>
                </a:cxn>
                <a:cxn ang="0">
                  <a:pos x="139" y="84"/>
                </a:cxn>
                <a:cxn ang="0">
                  <a:pos x="121" y="105"/>
                </a:cxn>
                <a:cxn ang="0">
                  <a:pos x="109" y="125"/>
                </a:cxn>
                <a:cxn ang="0">
                  <a:pos x="103" y="133"/>
                </a:cxn>
                <a:cxn ang="0">
                  <a:pos x="86" y="156"/>
                </a:cxn>
                <a:cxn ang="0">
                  <a:pos x="63" y="190"/>
                </a:cxn>
                <a:cxn ang="0">
                  <a:pos x="39" y="235"/>
                </a:cxn>
                <a:cxn ang="0">
                  <a:pos x="18" y="291"/>
                </a:cxn>
                <a:cxn ang="0">
                  <a:pos x="3" y="352"/>
                </a:cxn>
                <a:cxn ang="0">
                  <a:pos x="0" y="419"/>
                </a:cxn>
                <a:cxn ang="0">
                  <a:pos x="12" y="488"/>
                </a:cxn>
                <a:cxn ang="0">
                  <a:pos x="21" y="481"/>
                </a:cxn>
                <a:cxn ang="0">
                  <a:pos x="48" y="458"/>
                </a:cxn>
                <a:cxn ang="0">
                  <a:pos x="88" y="424"/>
                </a:cxn>
                <a:cxn ang="0">
                  <a:pos x="134" y="383"/>
                </a:cxn>
                <a:cxn ang="0">
                  <a:pos x="181" y="337"/>
                </a:cxn>
                <a:cxn ang="0">
                  <a:pos x="225" y="287"/>
                </a:cxn>
                <a:cxn ang="0">
                  <a:pos x="260" y="239"/>
                </a:cxn>
                <a:cxn ang="0">
                  <a:pos x="282" y="193"/>
                </a:cxn>
                <a:cxn ang="0">
                  <a:pos x="282" y="190"/>
                </a:cxn>
                <a:cxn ang="0">
                  <a:pos x="285" y="181"/>
                </a:cxn>
                <a:cxn ang="0">
                  <a:pos x="286" y="165"/>
                </a:cxn>
                <a:cxn ang="0">
                  <a:pos x="285" y="144"/>
                </a:cxn>
                <a:cxn ang="0">
                  <a:pos x="280" y="117"/>
                </a:cxn>
                <a:cxn ang="0">
                  <a:pos x="271" y="84"/>
                </a:cxn>
                <a:cxn ang="0">
                  <a:pos x="256" y="45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86" h="488">
                  <a:moveTo>
                    <a:pt x="234" y="0"/>
                  </a:moveTo>
                  <a:lnTo>
                    <a:pt x="229" y="4"/>
                  </a:lnTo>
                  <a:lnTo>
                    <a:pt x="218" y="13"/>
                  </a:lnTo>
                  <a:lnTo>
                    <a:pt x="200" y="27"/>
                  </a:lnTo>
                  <a:lnTo>
                    <a:pt x="181" y="44"/>
                  </a:lnTo>
                  <a:lnTo>
                    <a:pt x="159" y="64"/>
                  </a:lnTo>
                  <a:lnTo>
                    <a:pt x="139" y="84"/>
                  </a:lnTo>
                  <a:lnTo>
                    <a:pt x="121" y="105"/>
                  </a:lnTo>
                  <a:lnTo>
                    <a:pt x="109" y="125"/>
                  </a:lnTo>
                  <a:lnTo>
                    <a:pt x="103" y="133"/>
                  </a:lnTo>
                  <a:lnTo>
                    <a:pt x="86" y="156"/>
                  </a:lnTo>
                  <a:lnTo>
                    <a:pt x="63" y="190"/>
                  </a:lnTo>
                  <a:lnTo>
                    <a:pt x="39" y="235"/>
                  </a:lnTo>
                  <a:lnTo>
                    <a:pt x="18" y="291"/>
                  </a:lnTo>
                  <a:lnTo>
                    <a:pt x="3" y="352"/>
                  </a:lnTo>
                  <a:lnTo>
                    <a:pt x="0" y="419"/>
                  </a:lnTo>
                  <a:lnTo>
                    <a:pt x="12" y="488"/>
                  </a:lnTo>
                  <a:lnTo>
                    <a:pt x="21" y="481"/>
                  </a:lnTo>
                  <a:lnTo>
                    <a:pt x="48" y="458"/>
                  </a:lnTo>
                  <a:lnTo>
                    <a:pt x="88" y="424"/>
                  </a:lnTo>
                  <a:lnTo>
                    <a:pt x="134" y="383"/>
                  </a:lnTo>
                  <a:lnTo>
                    <a:pt x="181" y="337"/>
                  </a:lnTo>
                  <a:lnTo>
                    <a:pt x="225" y="287"/>
                  </a:lnTo>
                  <a:lnTo>
                    <a:pt x="260" y="239"/>
                  </a:lnTo>
                  <a:lnTo>
                    <a:pt x="282" y="193"/>
                  </a:lnTo>
                  <a:lnTo>
                    <a:pt x="282" y="190"/>
                  </a:lnTo>
                  <a:lnTo>
                    <a:pt x="285" y="181"/>
                  </a:lnTo>
                  <a:lnTo>
                    <a:pt x="286" y="165"/>
                  </a:lnTo>
                  <a:lnTo>
                    <a:pt x="285" y="144"/>
                  </a:lnTo>
                  <a:lnTo>
                    <a:pt x="280" y="117"/>
                  </a:lnTo>
                  <a:lnTo>
                    <a:pt x="271" y="84"/>
                  </a:lnTo>
                  <a:lnTo>
                    <a:pt x="256" y="45"/>
                  </a:lnTo>
                  <a:lnTo>
                    <a:pt x="234" y="0"/>
                  </a:lnTo>
                  <a:lnTo>
                    <a:pt x="23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29" name="Freeform 902"/>
            <p:cNvSpPr>
              <a:spLocks noChangeAspect="1"/>
            </p:cNvSpPr>
            <p:nvPr/>
          </p:nvSpPr>
          <p:spPr bwMode="auto">
            <a:xfrm>
              <a:off x="3967044" y="3262675"/>
              <a:ext cx="41616" cy="56177"/>
            </a:xfrm>
            <a:custGeom>
              <a:avLst/>
              <a:gdLst/>
              <a:ahLst/>
              <a:cxnLst>
                <a:cxn ang="0">
                  <a:pos x="181" y="133"/>
                </a:cxn>
                <a:cxn ang="0">
                  <a:pos x="172" y="145"/>
                </a:cxn>
                <a:cxn ang="0">
                  <a:pos x="157" y="166"/>
                </a:cxn>
                <a:cxn ang="0">
                  <a:pos x="137" y="189"/>
                </a:cxn>
                <a:cxn ang="0">
                  <a:pos x="126" y="202"/>
                </a:cxn>
                <a:cxn ang="0">
                  <a:pos x="111" y="213"/>
                </a:cxn>
                <a:cxn ang="0">
                  <a:pos x="86" y="230"/>
                </a:cxn>
                <a:cxn ang="0">
                  <a:pos x="61" y="250"/>
                </a:cxn>
                <a:cxn ang="0">
                  <a:pos x="33" y="269"/>
                </a:cxn>
                <a:cxn ang="0">
                  <a:pos x="13" y="287"/>
                </a:cxn>
                <a:cxn ang="0">
                  <a:pos x="4" y="298"/>
                </a:cxn>
                <a:cxn ang="0">
                  <a:pos x="1" y="304"/>
                </a:cxn>
                <a:cxn ang="0">
                  <a:pos x="0" y="310"/>
                </a:cxn>
                <a:cxn ang="0">
                  <a:pos x="2" y="319"/>
                </a:cxn>
                <a:cxn ang="0">
                  <a:pos x="14" y="327"/>
                </a:cxn>
                <a:cxn ang="0">
                  <a:pos x="43" y="326"/>
                </a:cxn>
                <a:cxn ang="0">
                  <a:pos x="50" y="323"/>
                </a:cxn>
                <a:cxn ang="0">
                  <a:pos x="69" y="313"/>
                </a:cxn>
                <a:cxn ang="0">
                  <a:pos x="100" y="292"/>
                </a:cxn>
                <a:cxn ang="0">
                  <a:pos x="143" y="258"/>
                </a:cxn>
                <a:cxn ang="0">
                  <a:pos x="148" y="254"/>
                </a:cxn>
                <a:cxn ang="0">
                  <a:pos x="163" y="242"/>
                </a:cxn>
                <a:cxn ang="0">
                  <a:pos x="183" y="222"/>
                </a:cxn>
                <a:cxn ang="0">
                  <a:pos x="206" y="194"/>
                </a:cxn>
                <a:cxn ang="0">
                  <a:pos x="217" y="183"/>
                </a:cxn>
                <a:cxn ang="0">
                  <a:pos x="241" y="149"/>
                </a:cxn>
                <a:cxn ang="0">
                  <a:pos x="266" y="103"/>
                </a:cxn>
                <a:cxn ang="0">
                  <a:pos x="281" y="50"/>
                </a:cxn>
                <a:cxn ang="0">
                  <a:pos x="283" y="33"/>
                </a:cxn>
                <a:cxn ang="0">
                  <a:pos x="282" y="5"/>
                </a:cxn>
                <a:cxn ang="0">
                  <a:pos x="266" y="4"/>
                </a:cxn>
                <a:cxn ang="0">
                  <a:pos x="224" y="64"/>
                </a:cxn>
                <a:cxn ang="0">
                  <a:pos x="220" y="70"/>
                </a:cxn>
                <a:cxn ang="0">
                  <a:pos x="211" y="86"/>
                </a:cxn>
                <a:cxn ang="0">
                  <a:pos x="198" y="107"/>
                </a:cxn>
                <a:cxn ang="0">
                  <a:pos x="183" y="131"/>
                </a:cxn>
              </a:cxnLst>
              <a:rect l="0" t="0" r="r" b="b"/>
              <a:pathLst>
                <a:path w="283" h="328">
                  <a:moveTo>
                    <a:pt x="183" y="131"/>
                  </a:moveTo>
                  <a:lnTo>
                    <a:pt x="181" y="133"/>
                  </a:lnTo>
                  <a:lnTo>
                    <a:pt x="177" y="138"/>
                  </a:lnTo>
                  <a:lnTo>
                    <a:pt x="172" y="145"/>
                  </a:lnTo>
                  <a:lnTo>
                    <a:pt x="165" y="154"/>
                  </a:lnTo>
                  <a:lnTo>
                    <a:pt x="157" y="166"/>
                  </a:lnTo>
                  <a:lnTo>
                    <a:pt x="148" y="177"/>
                  </a:lnTo>
                  <a:lnTo>
                    <a:pt x="137" y="189"/>
                  </a:lnTo>
                  <a:lnTo>
                    <a:pt x="128" y="200"/>
                  </a:lnTo>
                  <a:lnTo>
                    <a:pt x="126" y="202"/>
                  </a:lnTo>
                  <a:lnTo>
                    <a:pt x="120" y="207"/>
                  </a:lnTo>
                  <a:lnTo>
                    <a:pt x="111" y="213"/>
                  </a:lnTo>
                  <a:lnTo>
                    <a:pt x="99" y="221"/>
                  </a:lnTo>
                  <a:lnTo>
                    <a:pt x="86" y="230"/>
                  </a:lnTo>
                  <a:lnTo>
                    <a:pt x="74" y="240"/>
                  </a:lnTo>
                  <a:lnTo>
                    <a:pt x="61" y="250"/>
                  </a:lnTo>
                  <a:lnTo>
                    <a:pt x="50" y="258"/>
                  </a:lnTo>
                  <a:lnTo>
                    <a:pt x="33" y="269"/>
                  </a:lnTo>
                  <a:lnTo>
                    <a:pt x="22" y="280"/>
                  </a:lnTo>
                  <a:lnTo>
                    <a:pt x="13" y="287"/>
                  </a:lnTo>
                  <a:lnTo>
                    <a:pt x="7" y="293"/>
                  </a:lnTo>
                  <a:lnTo>
                    <a:pt x="4" y="298"/>
                  </a:lnTo>
                  <a:lnTo>
                    <a:pt x="1" y="301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0"/>
                  </a:lnTo>
                  <a:lnTo>
                    <a:pt x="0" y="314"/>
                  </a:lnTo>
                  <a:lnTo>
                    <a:pt x="2" y="319"/>
                  </a:lnTo>
                  <a:lnTo>
                    <a:pt x="7" y="323"/>
                  </a:lnTo>
                  <a:lnTo>
                    <a:pt x="14" y="327"/>
                  </a:lnTo>
                  <a:lnTo>
                    <a:pt x="25" y="328"/>
                  </a:lnTo>
                  <a:lnTo>
                    <a:pt x="43" y="326"/>
                  </a:lnTo>
                  <a:lnTo>
                    <a:pt x="44" y="326"/>
                  </a:lnTo>
                  <a:lnTo>
                    <a:pt x="50" y="323"/>
                  </a:lnTo>
                  <a:lnTo>
                    <a:pt x="58" y="319"/>
                  </a:lnTo>
                  <a:lnTo>
                    <a:pt x="69" y="313"/>
                  </a:lnTo>
                  <a:lnTo>
                    <a:pt x="83" y="304"/>
                  </a:lnTo>
                  <a:lnTo>
                    <a:pt x="100" y="292"/>
                  </a:lnTo>
                  <a:lnTo>
                    <a:pt x="120" y="277"/>
                  </a:lnTo>
                  <a:lnTo>
                    <a:pt x="143" y="258"/>
                  </a:lnTo>
                  <a:lnTo>
                    <a:pt x="144" y="258"/>
                  </a:lnTo>
                  <a:lnTo>
                    <a:pt x="148" y="254"/>
                  </a:lnTo>
                  <a:lnTo>
                    <a:pt x="154" y="248"/>
                  </a:lnTo>
                  <a:lnTo>
                    <a:pt x="163" y="242"/>
                  </a:lnTo>
                  <a:lnTo>
                    <a:pt x="173" y="232"/>
                  </a:lnTo>
                  <a:lnTo>
                    <a:pt x="183" y="222"/>
                  </a:lnTo>
                  <a:lnTo>
                    <a:pt x="195" y="209"/>
                  </a:lnTo>
                  <a:lnTo>
                    <a:pt x="206" y="194"/>
                  </a:lnTo>
                  <a:lnTo>
                    <a:pt x="209" y="192"/>
                  </a:lnTo>
                  <a:lnTo>
                    <a:pt x="217" y="183"/>
                  </a:lnTo>
                  <a:lnTo>
                    <a:pt x="227" y="168"/>
                  </a:lnTo>
                  <a:lnTo>
                    <a:pt x="241" y="149"/>
                  </a:lnTo>
                  <a:lnTo>
                    <a:pt x="254" y="127"/>
                  </a:lnTo>
                  <a:lnTo>
                    <a:pt x="266" y="103"/>
                  </a:lnTo>
                  <a:lnTo>
                    <a:pt x="275" y="78"/>
                  </a:lnTo>
                  <a:lnTo>
                    <a:pt x="281" y="50"/>
                  </a:lnTo>
                  <a:lnTo>
                    <a:pt x="281" y="46"/>
                  </a:lnTo>
                  <a:lnTo>
                    <a:pt x="283" y="33"/>
                  </a:lnTo>
                  <a:lnTo>
                    <a:pt x="283" y="18"/>
                  </a:lnTo>
                  <a:lnTo>
                    <a:pt x="282" y="5"/>
                  </a:lnTo>
                  <a:lnTo>
                    <a:pt x="277" y="0"/>
                  </a:lnTo>
                  <a:lnTo>
                    <a:pt x="266" y="4"/>
                  </a:lnTo>
                  <a:lnTo>
                    <a:pt x="249" y="24"/>
                  </a:lnTo>
                  <a:lnTo>
                    <a:pt x="224" y="64"/>
                  </a:lnTo>
                  <a:lnTo>
                    <a:pt x="222" y="66"/>
                  </a:lnTo>
                  <a:lnTo>
                    <a:pt x="220" y="70"/>
                  </a:lnTo>
                  <a:lnTo>
                    <a:pt x="216" y="77"/>
                  </a:lnTo>
                  <a:lnTo>
                    <a:pt x="211" y="86"/>
                  </a:lnTo>
                  <a:lnTo>
                    <a:pt x="204" y="95"/>
                  </a:lnTo>
                  <a:lnTo>
                    <a:pt x="198" y="107"/>
                  </a:lnTo>
                  <a:lnTo>
                    <a:pt x="190" y="119"/>
                  </a:lnTo>
                  <a:lnTo>
                    <a:pt x="183" y="131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0" name="Freeform 903"/>
            <p:cNvSpPr>
              <a:spLocks noChangeAspect="1"/>
            </p:cNvSpPr>
            <p:nvPr/>
          </p:nvSpPr>
          <p:spPr bwMode="auto">
            <a:xfrm>
              <a:off x="3967044" y="3262675"/>
              <a:ext cx="41616" cy="56177"/>
            </a:xfrm>
            <a:custGeom>
              <a:avLst/>
              <a:gdLst/>
              <a:ahLst/>
              <a:cxnLst>
                <a:cxn ang="0">
                  <a:pos x="181" y="133"/>
                </a:cxn>
                <a:cxn ang="0">
                  <a:pos x="172" y="145"/>
                </a:cxn>
                <a:cxn ang="0">
                  <a:pos x="157" y="166"/>
                </a:cxn>
                <a:cxn ang="0">
                  <a:pos x="137" y="189"/>
                </a:cxn>
                <a:cxn ang="0">
                  <a:pos x="126" y="202"/>
                </a:cxn>
                <a:cxn ang="0">
                  <a:pos x="111" y="213"/>
                </a:cxn>
                <a:cxn ang="0">
                  <a:pos x="86" y="230"/>
                </a:cxn>
                <a:cxn ang="0">
                  <a:pos x="61" y="250"/>
                </a:cxn>
                <a:cxn ang="0">
                  <a:pos x="33" y="269"/>
                </a:cxn>
                <a:cxn ang="0">
                  <a:pos x="13" y="287"/>
                </a:cxn>
                <a:cxn ang="0">
                  <a:pos x="4" y="298"/>
                </a:cxn>
                <a:cxn ang="0">
                  <a:pos x="1" y="304"/>
                </a:cxn>
                <a:cxn ang="0">
                  <a:pos x="0" y="310"/>
                </a:cxn>
                <a:cxn ang="0">
                  <a:pos x="2" y="319"/>
                </a:cxn>
                <a:cxn ang="0">
                  <a:pos x="14" y="327"/>
                </a:cxn>
                <a:cxn ang="0">
                  <a:pos x="43" y="326"/>
                </a:cxn>
                <a:cxn ang="0">
                  <a:pos x="50" y="323"/>
                </a:cxn>
                <a:cxn ang="0">
                  <a:pos x="69" y="313"/>
                </a:cxn>
                <a:cxn ang="0">
                  <a:pos x="100" y="292"/>
                </a:cxn>
                <a:cxn ang="0">
                  <a:pos x="143" y="258"/>
                </a:cxn>
                <a:cxn ang="0">
                  <a:pos x="148" y="254"/>
                </a:cxn>
                <a:cxn ang="0">
                  <a:pos x="163" y="242"/>
                </a:cxn>
                <a:cxn ang="0">
                  <a:pos x="183" y="222"/>
                </a:cxn>
                <a:cxn ang="0">
                  <a:pos x="206" y="194"/>
                </a:cxn>
                <a:cxn ang="0">
                  <a:pos x="217" y="183"/>
                </a:cxn>
                <a:cxn ang="0">
                  <a:pos x="241" y="149"/>
                </a:cxn>
                <a:cxn ang="0">
                  <a:pos x="266" y="103"/>
                </a:cxn>
                <a:cxn ang="0">
                  <a:pos x="281" y="50"/>
                </a:cxn>
                <a:cxn ang="0">
                  <a:pos x="283" y="33"/>
                </a:cxn>
                <a:cxn ang="0">
                  <a:pos x="282" y="5"/>
                </a:cxn>
                <a:cxn ang="0">
                  <a:pos x="266" y="4"/>
                </a:cxn>
                <a:cxn ang="0">
                  <a:pos x="224" y="64"/>
                </a:cxn>
                <a:cxn ang="0">
                  <a:pos x="220" y="70"/>
                </a:cxn>
                <a:cxn ang="0">
                  <a:pos x="211" y="86"/>
                </a:cxn>
                <a:cxn ang="0">
                  <a:pos x="198" y="107"/>
                </a:cxn>
                <a:cxn ang="0">
                  <a:pos x="183" y="131"/>
                </a:cxn>
              </a:cxnLst>
              <a:rect l="0" t="0" r="r" b="b"/>
              <a:pathLst>
                <a:path w="283" h="328">
                  <a:moveTo>
                    <a:pt x="183" y="131"/>
                  </a:moveTo>
                  <a:lnTo>
                    <a:pt x="181" y="133"/>
                  </a:lnTo>
                  <a:lnTo>
                    <a:pt x="177" y="138"/>
                  </a:lnTo>
                  <a:lnTo>
                    <a:pt x="172" y="145"/>
                  </a:lnTo>
                  <a:lnTo>
                    <a:pt x="165" y="154"/>
                  </a:lnTo>
                  <a:lnTo>
                    <a:pt x="157" y="166"/>
                  </a:lnTo>
                  <a:lnTo>
                    <a:pt x="148" y="177"/>
                  </a:lnTo>
                  <a:lnTo>
                    <a:pt x="137" y="189"/>
                  </a:lnTo>
                  <a:lnTo>
                    <a:pt x="128" y="200"/>
                  </a:lnTo>
                  <a:lnTo>
                    <a:pt x="126" y="202"/>
                  </a:lnTo>
                  <a:lnTo>
                    <a:pt x="120" y="207"/>
                  </a:lnTo>
                  <a:lnTo>
                    <a:pt x="111" y="213"/>
                  </a:lnTo>
                  <a:lnTo>
                    <a:pt x="99" y="221"/>
                  </a:lnTo>
                  <a:lnTo>
                    <a:pt x="86" y="230"/>
                  </a:lnTo>
                  <a:lnTo>
                    <a:pt x="74" y="240"/>
                  </a:lnTo>
                  <a:lnTo>
                    <a:pt x="61" y="250"/>
                  </a:lnTo>
                  <a:lnTo>
                    <a:pt x="50" y="258"/>
                  </a:lnTo>
                  <a:lnTo>
                    <a:pt x="33" y="269"/>
                  </a:lnTo>
                  <a:lnTo>
                    <a:pt x="22" y="280"/>
                  </a:lnTo>
                  <a:lnTo>
                    <a:pt x="13" y="287"/>
                  </a:lnTo>
                  <a:lnTo>
                    <a:pt x="7" y="293"/>
                  </a:lnTo>
                  <a:lnTo>
                    <a:pt x="4" y="298"/>
                  </a:lnTo>
                  <a:lnTo>
                    <a:pt x="1" y="301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0"/>
                  </a:lnTo>
                  <a:lnTo>
                    <a:pt x="0" y="314"/>
                  </a:lnTo>
                  <a:lnTo>
                    <a:pt x="2" y="319"/>
                  </a:lnTo>
                  <a:lnTo>
                    <a:pt x="7" y="323"/>
                  </a:lnTo>
                  <a:lnTo>
                    <a:pt x="14" y="327"/>
                  </a:lnTo>
                  <a:lnTo>
                    <a:pt x="25" y="328"/>
                  </a:lnTo>
                  <a:lnTo>
                    <a:pt x="43" y="326"/>
                  </a:lnTo>
                  <a:lnTo>
                    <a:pt x="44" y="326"/>
                  </a:lnTo>
                  <a:lnTo>
                    <a:pt x="50" y="323"/>
                  </a:lnTo>
                  <a:lnTo>
                    <a:pt x="58" y="319"/>
                  </a:lnTo>
                  <a:lnTo>
                    <a:pt x="69" y="313"/>
                  </a:lnTo>
                  <a:lnTo>
                    <a:pt x="83" y="304"/>
                  </a:lnTo>
                  <a:lnTo>
                    <a:pt x="100" y="292"/>
                  </a:lnTo>
                  <a:lnTo>
                    <a:pt x="120" y="277"/>
                  </a:lnTo>
                  <a:lnTo>
                    <a:pt x="143" y="258"/>
                  </a:lnTo>
                  <a:lnTo>
                    <a:pt x="144" y="258"/>
                  </a:lnTo>
                  <a:lnTo>
                    <a:pt x="148" y="254"/>
                  </a:lnTo>
                  <a:lnTo>
                    <a:pt x="154" y="248"/>
                  </a:lnTo>
                  <a:lnTo>
                    <a:pt x="163" y="242"/>
                  </a:lnTo>
                  <a:lnTo>
                    <a:pt x="173" y="232"/>
                  </a:lnTo>
                  <a:lnTo>
                    <a:pt x="183" y="222"/>
                  </a:lnTo>
                  <a:lnTo>
                    <a:pt x="195" y="209"/>
                  </a:lnTo>
                  <a:lnTo>
                    <a:pt x="206" y="194"/>
                  </a:lnTo>
                  <a:lnTo>
                    <a:pt x="209" y="192"/>
                  </a:lnTo>
                  <a:lnTo>
                    <a:pt x="217" y="183"/>
                  </a:lnTo>
                  <a:lnTo>
                    <a:pt x="227" y="168"/>
                  </a:lnTo>
                  <a:lnTo>
                    <a:pt x="241" y="149"/>
                  </a:lnTo>
                  <a:lnTo>
                    <a:pt x="254" y="127"/>
                  </a:lnTo>
                  <a:lnTo>
                    <a:pt x="266" y="103"/>
                  </a:lnTo>
                  <a:lnTo>
                    <a:pt x="275" y="78"/>
                  </a:lnTo>
                  <a:lnTo>
                    <a:pt x="281" y="50"/>
                  </a:lnTo>
                  <a:lnTo>
                    <a:pt x="281" y="46"/>
                  </a:lnTo>
                  <a:lnTo>
                    <a:pt x="283" y="33"/>
                  </a:lnTo>
                  <a:lnTo>
                    <a:pt x="283" y="18"/>
                  </a:lnTo>
                  <a:lnTo>
                    <a:pt x="282" y="5"/>
                  </a:lnTo>
                  <a:lnTo>
                    <a:pt x="277" y="0"/>
                  </a:lnTo>
                  <a:lnTo>
                    <a:pt x="266" y="4"/>
                  </a:lnTo>
                  <a:lnTo>
                    <a:pt x="249" y="24"/>
                  </a:lnTo>
                  <a:lnTo>
                    <a:pt x="224" y="64"/>
                  </a:lnTo>
                  <a:lnTo>
                    <a:pt x="222" y="66"/>
                  </a:lnTo>
                  <a:lnTo>
                    <a:pt x="220" y="70"/>
                  </a:lnTo>
                  <a:lnTo>
                    <a:pt x="216" y="77"/>
                  </a:lnTo>
                  <a:lnTo>
                    <a:pt x="211" y="86"/>
                  </a:lnTo>
                  <a:lnTo>
                    <a:pt x="204" y="95"/>
                  </a:lnTo>
                  <a:lnTo>
                    <a:pt x="198" y="107"/>
                  </a:lnTo>
                  <a:lnTo>
                    <a:pt x="190" y="119"/>
                  </a:lnTo>
                  <a:lnTo>
                    <a:pt x="183" y="131"/>
                  </a:lnTo>
                  <a:lnTo>
                    <a:pt x="183" y="13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1" name="Freeform 904"/>
            <p:cNvSpPr>
              <a:spLocks noChangeAspect="1"/>
            </p:cNvSpPr>
            <p:nvPr/>
          </p:nvSpPr>
          <p:spPr bwMode="auto">
            <a:xfrm>
              <a:off x="3950221" y="3227735"/>
              <a:ext cx="40730" cy="86321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87" y="4"/>
                </a:cxn>
                <a:cxn ang="0">
                  <a:pos x="175" y="13"/>
                </a:cxn>
                <a:cxn ang="0">
                  <a:pos x="158" y="27"/>
                </a:cxn>
                <a:cxn ang="0">
                  <a:pos x="137" y="46"/>
                </a:cxn>
                <a:cxn ang="0">
                  <a:pos x="117" y="66"/>
                </a:cxn>
                <a:cxn ang="0">
                  <a:pos x="96" y="88"/>
                </a:cxn>
                <a:cxn ang="0">
                  <a:pos x="78" y="110"/>
                </a:cxn>
                <a:cxn ang="0">
                  <a:pos x="66" y="130"/>
                </a:cxn>
                <a:cxn ang="0">
                  <a:pos x="60" y="139"/>
                </a:cxn>
                <a:cxn ang="0">
                  <a:pos x="49" y="166"/>
                </a:cxn>
                <a:cxn ang="0">
                  <a:pos x="32" y="205"/>
                </a:cxn>
                <a:cxn ang="0">
                  <a:pos x="17" y="254"/>
                </a:cxn>
                <a:cxn ang="0">
                  <a:pos x="5" y="312"/>
                </a:cxn>
                <a:cxn ang="0">
                  <a:pos x="0" y="375"/>
                </a:cxn>
                <a:cxn ang="0">
                  <a:pos x="5" y="440"/>
                </a:cxn>
                <a:cxn ang="0">
                  <a:pos x="25" y="504"/>
                </a:cxn>
                <a:cxn ang="0">
                  <a:pos x="35" y="496"/>
                </a:cxn>
                <a:cxn ang="0">
                  <a:pos x="59" y="473"/>
                </a:cxn>
                <a:cxn ang="0">
                  <a:pos x="95" y="437"/>
                </a:cxn>
                <a:cxn ang="0">
                  <a:pos x="137" y="394"/>
                </a:cxn>
                <a:cxn ang="0">
                  <a:pos x="181" y="344"/>
                </a:cxn>
                <a:cxn ang="0">
                  <a:pos x="221" y="293"/>
                </a:cxn>
                <a:cxn ang="0">
                  <a:pos x="255" y="243"/>
                </a:cxn>
                <a:cxn ang="0">
                  <a:pos x="276" y="197"/>
                </a:cxn>
                <a:cxn ang="0">
                  <a:pos x="276" y="193"/>
                </a:cxn>
                <a:cxn ang="0">
                  <a:pos x="274" y="184"/>
                </a:cxn>
                <a:cxn ang="0">
                  <a:pos x="272" y="167"/>
                </a:cxn>
                <a:cxn ang="0">
                  <a:pos x="266" y="145"/>
                </a:cxn>
                <a:cxn ang="0">
                  <a:pos x="257" y="116"/>
                </a:cxn>
                <a:cxn ang="0">
                  <a:pos x="242" y="83"/>
                </a:cxn>
                <a:cxn ang="0">
                  <a:pos x="220" y="43"/>
                </a:cxn>
                <a:cxn ang="0">
                  <a:pos x="191" y="0"/>
                </a:cxn>
              </a:cxnLst>
              <a:rect l="0" t="0" r="r" b="b"/>
              <a:pathLst>
                <a:path w="276" h="504">
                  <a:moveTo>
                    <a:pt x="191" y="0"/>
                  </a:moveTo>
                  <a:lnTo>
                    <a:pt x="187" y="4"/>
                  </a:lnTo>
                  <a:lnTo>
                    <a:pt x="175" y="13"/>
                  </a:lnTo>
                  <a:lnTo>
                    <a:pt x="158" y="27"/>
                  </a:lnTo>
                  <a:lnTo>
                    <a:pt x="137" y="46"/>
                  </a:lnTo>
                  <a:lnTo>
                    <a:pt x="117" y="66"/>
                  </a:lnTo>
                  <a:lnTo>
                    <a:pt x="96" y="88"/>
                  </a:lnTo>
                  <a:lnTo>
                    <a:pt x="78" y="110"/>
                  </a:lnTo>
                  <a:lnTo>
                    <a:pt x="66" y="130"/>
                  </a:lnTo>
                  <a:lnTo>
                    <a:pt x="60" y="139"/>
                  </a:lnTo>
                  <a:lnTo>
                    <a:pt x="49" y="166"/>
                  </a:lnTo>
                  <a:lnTo>
                    <a:pt x="32" y="205"/>
                  </a:lnTo>
                  <a:lnTo>
                    <a:pt x="17" y="254"/>
                  </a:lnTo>
                  <a:lnTo>
                    <a:pt x="5" y="312"/>
                  </a:lnTo>
                  <a:lnTo>
                    <a:pt x="0" y="375"/>
                  </a:lnTo>
                  <a:lnTo>
                    <a:pt x="5" y="440"/>
                  </a:lnTo>
                  <a:lnTo>
                    <a:pt x="25" y="504"/>
                  </a:lnTo>
                  <a:lnTo>
                    <a:pt x="35" y="496"/>
                  </a:lnTo>
                  <a:lnTo>
                    <a:pt x="59" y="473"/>
                  </a:lnTo>
                  <a:lnTo>
                    <a:pt x="95" y="437"/>
                  </a:lnTo>
                  <a:lnTo>
                    <a:pt x="137" y="394"/>
                  </a:lnTo>
                  <a:lnTo>
                    <a:pt x="181" y="344"/>
                  </a:lnTo>
                  <a:lnTo>
                    <a:pt x="221" y="293"/>
                  </a:lnTo>
                  <a:lnTo>
                    <a:pt x="255" y="243"/>
                  </a:lnTo>
                  <a:lnTo>
                    <a:pt x="276" y="197"/>
                  </a:lnTo>
                  <a:lnTo>
                    <a:pt x="276" y="193"/>
                  </a:lnTo>
                  <a:lnTo>
                    <a:pt x="274" y="184"/>
                  </a:lnTo>
                  <a:lnTo>
                    <a:pt x="272" y="167"/>
                  </a:lnTo>
                  <a:lnTo>
                    <a:pt x="266" y="145"/>
                  </a:lnTo>
                  <a:lnTo>
                    <a:pt x="257" y="116"/>
                  </a:lnTo>
                  <a:lnTo>
                    <a:pt x="242" y="83"/>
                  </a:lnTo>
                  <a:lnTo>
                    <a:pt x="220" y="43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2" name="Freeform 905"/>
            <p:cNvSpPr>
              <a:spLocks noChangeAspect="1"/>
            </p:cNvSpPr>
            <p:nvPr/>
          </p:nvSpPr>
          <p:spPr bwMode="auto">
            <a:xfrm>
              <a:off x="3950221" y="3227735"/>
              <a:ext cx="40730" cy="86321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87" y="4"/>
                </a:cxn>
                <a:cxn ang="0">
                  <a:pos x="175" y="13"/>
                </a:cxn>
                <a:cxn ang="0">
                  <a:pos x="158" y="27"/>
                </a:cxn>
                <a:cxn ang="0">
                  <a:pos x="137" y="46"/>
                </a:cxn>
                <a:cxn ang="0">
                  <a:pos x="117" y="66"/>
                </a:cxn>
                <a:cxn ang="0">
                  <a:pos x="96" y="88"/>
                </a:cxn>
                <a:cxn ang="0">
                  <a:pos x="78" y="110"/>
                </a:cxn>
                <a:cxn ang="0">
                  <a:pos x="66" y="130"/>
                </a:cxn>
                <a:cxn ang="0">
                  <a:pos x="60" y="139"/>
                </a:cxn>
                <a:cxn ang="0">
                  <a:pos x="49" y="166"/>
                </a:cxn>
                <a:cxn ang="0">
                  <a:pos x="32" y="205"/>
                </a:cxn>
                <a:cxn ang="0">
                  <a:pos x="17" y="254"/>
                </a:cxn>
                <a:cxn ang="0">
                  <a:pos x="5" y="312"/>
                </a:cxn>
                <a:cxn ang="0">
                  <a:pos x="0" y="375"/>
                </a:cxn>
                <a:cxn ang="0">
                  <a:pos x="5" y="440"/>
                </a:cxn>
                <a:cxn ang="0">
                  <a:pos x="25" y="504"/>
                </a:cxn>
                <a:cxn ang="0">
                  <a:pos x="35" y="496"/>
                </a:cxn>
                <a:cxn ang="0">
                  <a:pos x="59" y="473"/>
                </a:cxn>
                <a:cxn ang="0">
                  <a:pos x="95" y="437"/>
                </a:cxn>
                <a:cxn ang="0">
                  <a:pos x="137" y="394"/>
                </a:cxn>
                <a:cxn ang="0">
                  <a:pos x="181" y="344"/>
                </a:cxn>
                <a:cxn ang="0">
                  <a:pos x="221" y="293"/>
                </a:cxn>
                <a:cxn ang="0">
                  <a:pos x="255" y="243"/>
                </a:cxn>
                <a:cxn ang="0">
                  <a:pos x="276" y="197"/>
                </a:cxn>
                <a:cxn ang="0">
                  <a:pos x="276" y="193"/>
                </a:cxn>
                <a:cxn ang="0">
                  <a:pos x="274" y="184"/>
                </a:cxn>
                <a:cxn ang="0">
                  <a:pos x="272" y="167"/>
                </a:cxn>
                <a:cxn ang="0">
                  <a:pos x="266" y="145"/>
                </a:cxn>
                <a:cxn ang="0">
                  <a:pos x="257" y="116"/>
                </a:cxn>
                <a:cxn ang="0">
                  <a:pos x="242" y="83"/>
                </a:cxn>
                <a:cxn ang="0">
                  <a:pos x="220" y="43"/>
                </a:cxn>
                <a:cxn ang="0">
                  <a:pos x="191" y="0"/>
                </a:cxn>
                <a:cxn ang="0">
                  <a:pos x="191" y="0"/>
                </a:cxn>
              </a:cxnLst>
              <a:rect l="0" t="0" r="r" b="b"/>
              <a:pathLst>
                <a:path w="276" h="504">
                  <a:moveTo>
                    <a:pt x="191" y="0"/>
                  </a:moveTo>
                  <a:lnTo>
                    <a:pt x="187" y="4"/>
                  </a:lnTo>
                  <a:lnTo>
                    <a:pt x="175" y="13"/>
                  </a:lnTo>
                  <a:lnTo>
                    <a:pt x="158" y="27"/>
                  </a:lnTo>
                  <a:lnTo>
                    <a:pt x="137" y="46"/>
                  </a:lnTo>
                  <a:lnTo>
                    <a:pt x="117" y="66"/>
                  </a:lnTo>
                  <a:lnTo>
                    <a:pt x="96" y="88"/>
                  </a:lnTo>
                  <a:lnTo>
                    <a:pt x="78" y="110"/>
                  </a:lnTo>
                  <a:lnTo>
                    <a:pt x="66" y="130"/>
                  </a:lnTo>
                  <a:lnTo>
                    <a:pt x="60" y="139"/>
                  </a:lnTo>
                  <a:lnTo>
                    <a:pt x="49" y="166"/>
                  </a:lnTo>
                  <a:lnTo>
                    <a:pt x="32" y="205"/>
                  </a:lnTo>
                  <a:lnTo>
                    <a:pt x="17" y="254"/>
                  </a:lnTo>
                  <a:lnTo>
                    <a:pt x="5" y="312"/>
                  </a:lnTo>
                  <a:lnTo>
                    <a:pt x="0" y="375"/>
                  </a:lnTo>
                  <a:lnTo>
                    <a:pt x="5" y="440"/>
                  </a:lnTo>
                  <a:lnTo>
                    <a:pt x="25" y="504"/>
                  </a:lnTo>
                  <a:lnTo>
                    <a:pt x="35" y="496"/>
                  </a:lnTo>
                  <a:lnTo>
                    <a:pt x="59" y="473"/>
                  </a:lnTo>
                  <a:lnTo>
                    <a:pt x="95" y="437"/>
                  </a:lnTo>
                  <a:lnTo>
                    <a:pt x="137" y="394"/>
                  </a:lnTo>
                  <a:lnTo>
                    <a:pt x="181" y="344"/>
                  </a:lnTo>
                  <a:lnTo>
                    <a:pt x="221" y="293"/>
                  </a:lnTo>
                  <a:lnTo>
                    <a:pt x="255" y="243"/>
                  </a:lnTo>
                  <a:lnTo>
                    <a:pt x="276" y="197"/>
                  </a:lnTo>
                  <a:lnTo>
                    <a:pt x="276" y="193"/>
                  </a:lnTo>
                  <a:lnTo>
                    <a:pt x="274" y="184"/>
                  </a:lnTo>
                  <a:lnTo>
                    <a:pt x="272" y="167"/>
                  </a:lnTo>
                  <a:lnTo>
                    <a:pt x="266" y="145"/>
                  </a:lnTo>
                  <a:lnTo>
                    <a:pt x="257" y="116"/>
                  </a:lnTo>
                  <a:lnTo>
                    <a:pt x="242" y="83"/>
                  </a:lnTo>
                  <a:lnTo>
                    <a:pt x="220" y="43"/>
                  </a:lnTo>
                  <a:lnTo>
                    <a:pt x="191" y="0"/>
                  </a:lnTo>
                  <a:lnTo>
                    <a:pt x="191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3" name="Freeform 906"/>
            <p:cNvSpPr>
              <a:spLocks noChangeAspect="1"/>
            </p:cNvSpPr>
            <p:nvPr/>
          </p:nvSpPr>
          <p:spPr bwMode="auto">
            <a:xfrm>
              <a:off x="3953763" y="3258907"/>
              <a:ext cx="37779" cy="56863"/>
            </a:xfrm>
            <a:custGeom>
              <a:avLst/>
              <a:gdLst/>
              <a:ahLst/>
              <a:cxnLst>
                <a:cxn ang="0">
                  <a:pos x="164" y="128"/>
                </a:cxn>
                <a:cxn ang="0">
                  <a:pos x="155" y="138"/>
                </a:cxn>
                <a:cxn ang="0">
                  <a:pos x="140" y="156"/>
                </a:cxn>
                <a:cxn ang="0">
                  <a:pos x="121" y="182"/>
                </a:cxn>
                <a:cxn ang="0">
                  <a:pos x="108" y="197"/>
                </a:cxn>
                <a:cxn ang="0">
                  <a:pos x="96" y="211"/>
                </a:cxn>
                <a:cxn ang="0">
                  <a:pos x="75" y="232"/>
                </a:cxn>
                <a:cxn ang="0">
                  <a:pos x="52" y="254"/>
                </a:cxn>
                <a:cxn ang="0">
                  <a:pos x="24" y="275"/>
                </a:cxn>
                <a:cxn ang="0">
                  <a:pos x="7" y="295"/>
                </a:cxn>
                <a:cxn ang="0">
                  <a:pos x="2" y="310"/>
                </a:cxn>
                <a:cxn ang="0">
                  <a:pos x="2" y="318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5" y="332"/>
                </a:cxn>
                <a:cxn ang="0">
                  <a:pos x="22" y="333"/>
                </a:cxn>
                <a:cxn ang="0">
                  <a:pos x="39" y="330"/>
                </a:cxn>
                <a:cxn ang="0">
                  <a:pos x="52" y="322"/>
                </a:cxn>
                <a:cxn ang="0">
                  <a:pos x="76" y="305"/>
                </a:cxn>
                <a:cxn ang="0">
                  <a:pos x="111" y="276"/>
                </a:cxn>
                <a:cxn ang="0">
                  <a:pos x="135" y="255"/>
                </a:cxn>
                <a:cxn ang="0">
                  <a:pos x="144" y="244"/>
                </a:cxn>
                <a:cxn ang="0">
                  <a:pos x="161" y="224"/>
                </a:cxn>
                <a:cxn ang="0">
                  <a:pos x="182" y="198"/>
                </a:cxn>
                <a:cxn ang="0">
                  <a:pos x="195" y="181"/>
                </a:cxn>
                <a:cxn ang="0">
                  <a:pos x="210" y="161"/>
                </a:cxn>
                <a:cxn ang="0">
                  <a:pos x="231" y="125"/>
                </a:cxn>
                <a:cxn ang="0">
                  <a:pos x="249" y="78"/>
                </a:cxn>
                <a:cxn ang="0">
                  <a:pos x="256" y="47"/>
                </a:cxn>
                <a:cxn ang="0">
                  <a:pos x="257" y="22"/>
                </a:cxn>
                <a:cxn ang="0">
                  <a:pos x="251" y="0"/>
                </a:cxn>
                <a:cxn ang="0">
                  <a:pos x="227" y="18"/>
                </a:cxn>
                <a:cxn ang="0">
                  <a:pos x="205" y="53"/>
                </a:cxn>
                <a:cxn ang="0">
                  <a:pos x="198" y="65"/>
                </a:cxn>
                <a:cxn ang="0">
                  <a:pos x="187" y="87"/>
                </a:cxn>
                <a:cxn ang="0">
                  <a:pos x="172" y="113"/>
                </a:cxn>
              </a:cxnLst>
              <a:rect l="0" t="0" r="r" b="b"/>
              <a:pathLst>
                <a:path w="257" h="333">
                  <a:moveTo>
                    <a:pt x="165" y="125"/>
                  </a:moveTo>
                  <a:lnTo>
                    <a:pt x="164" y="128"/>
                  </a:lnTo>
                  <a:lnTo>
                    <a:pt x="160" y="131"/>
                  </a:lnTo>
                  <a:lnTo>
                    <a:pt x="155" y="138"/>
                  </a:lnTo>
                  <a:lnTo>
                    <a:pt x="148" y="146"/>
                  </a:lnTo>
                  <a:lnTo>
                    <a:pt x="140" y="156"/>
                  </a:lnTo>
                  <a:lnTo>
                    <a:pt x="130" y="169"/>
                  </a:lnTo>
                  <a:lnTo>
                    <a:pt x="121" y="182"/>
                  </a:lnTo>
                  <a:lnTo>
                    <a:pt x="111" y="194"/>
                  </a:lnTo>
                  <a:lnTo>
                    <a:pt x="108" y="197"/>
                  </a:lnTo>
                  <a:lnTo>
                    <a:pt x="104" y="202"/>
                  </a:lnTo>
                  <a:lnTo>
                    <a:pt x="96" y="211"/>
                  </a:lnTo>
                  <a:lnTo>
                    <a:pt x="87" y="221"/>
                  </a:lnTo>
                  <a:lnTo>
                    <a:pt x="75" y="232"/>
                  </a:lnTo>
                  <a:lnTo>
                    <a:pt x="64" y="244"/>
                  </a:lnTo>
                  <a:lnTo>
                    <a:pt x="52" y="254"/>
                  </a:lnTo>
                  <a:lnTo>
                    <a:pt x="41" y="262"/>
                  </a:lnTo>
                  <a:lnTo>
                    <a:pt x="24" y="275"/>
                  </a:lnTo>
                  <a:lnTo>
                    <a:pt x="14" y="285"/>
                  </a:lnTo>
                  <a:lnTo>
                    <a:pt x="7" y="295"/>
                  </a:lnTo>
                  <a:lnTo>
                    <a:pt x="4" y="303"/>
                  </a:lnTo>
                  <a:lnTo>
                    <a:pt x="2" y="310"/>
                  </a:lnTo>
                  <a:lnTo>
                    <a:pt x="2" y="314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2" y="319"/>
                  </a:lnTo>
                  <a:lnTo>
                    <a:pt x="1" y="321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5" y="332"/>
                  </a:lnTo>
                  <a:lnTo>
                    <a:pt x="11" y="333"/>
                  </a:lnTo>
                  <a:lnTo>
                    <a:pt x="22" y="333"/>
                  </a:lnTo>
                  <a:lnTo>
                    <a:pt x="38" y="330"/>
                  </a:lnTo>
                  <a:lnTo>
                    <a:pt x="39" y="330"/>
                  </a:lnTo>
                  <a:lnTo>
                    <a:pt x="44" y="327"/>
                  </a:lnTo>
                  <a:lnTo>
                    <a:pt x="52" y="322"/>
                  </a:lnTo>
                  <a:lnTo>
                    <a:pt x="62" y="314"/>
                  </a:lnTo>
                  <a:lnTo>
                    <a:pt x="76" y="305"/>
                  </a:lnTo>
                  <a:lnTo>
                    <a:pt x="92" y="292"/>
                  </a:lnTo>
                  <a:lnTo>
                    <a:pt x="111" y="276"/>
                  </a:lnTo>
                  <a:lnTo>
                    <a:pt x="134" y="257"/>
                  </a:lnTo>
                  <a:lnTo>
                    <a:pt x="135" y="255"/>
                  </a:lnTo>
                  <a:lnTo>
                    <a:pt x="138" y="251"/>
                  </a:lnTo>
                  <a:lnTo>
                    <a:pt x="144" y="244"/>
                  </a:lnTo>
                  <a:lnTo>
                    <a:pt x="152" y="236"/>
                  </a:lnTo>
                  <a:lnTo>
                    <a:pt x="161" y="224"/>
                  </a:lnTo>
                  <a:lnTo>
                    <a:pt x="171" y="212"/>
                  </a:lnTo>
                  <a:lnTo>
                    <a:pt x="182" y="198"/>
                  </a:lnTo>
                  <a:lnTo>
                    <a:pt x="194" y="183"/>
                  </a:lnTo>
                  <a:lnTo>
                    <a:pt x="195" y="181"/>
                  </a:lnTo>
                  <a:lnTo>
                    <a:pt x="202" y="173"/>
                  </a:lnTo>
                  <a:lnTo>
                    <a:pt x="210" y="161"/>
                  </a:lnTo>
                  <a:lnTo>
                    <a:pt x="220" y="145"/>
                  </a:lnTo>
                  <a:lnTo>
                    <a:pt x="231" y="125"/>
                  </a:lnTo>
                  <a:lnTo>
                    <a:pt x="241" y="102"/>
                  </a:lnTo>
                  <a:lnTo>
                    <a:pt x="249" y="78"/>
                  </a:lnTo>
                  <a:lnTo>
                    <a:pt x="256" y="52"/>
                  </a:lnTo>
                  <a:lnTo>
                    <a:pt x="256" y="47"/>
                  </a:lnTo>
                  <a:lnTo>
                    <a:pt x="257" y="35"/>
                  </a:lnTo>
                  <a:lnTo>
                    <a:pt x="257" y="22"/>
                  </a:lnTo>
                  <a:lnTo>
                    <a:pt x="256" y="8"/>
                  </a:lnTo>
                  <a:lnTo>
                    <a:pt x="251" y="0"/>
                  </a:lnTo>
                  <a:lnTo>
                    <a:pt x="242" y="2"/>
                  </a:lnTo>
                  <a:lnTo>
                    <a:pt x="227" y="18"/>
                  </a:lnTo>
                  <a:lnTo>
                    <a:pt x="206" y="50"/>
                  </a:lnTo>
                  <a:lnTo>
                    <a:pt x="205" y="53"/>
                  </a:lnTo>
                  <a:lnTo>
                    <a:pt x="202" y="57"/>
                  </a:lnTo>
                  <a:lnTo>
                    <a:pt x="198" y="65"/>
                  </a:lnTo>
                  <a:lnTo>
                    <a:pt x="193" y="76"/>
                  </a:lnTo>
                  <a:lnTo>
                    <a:pt x="187" y="87"/>
                  </a:lnTo>
                  <a:lnTo>
                    <a:pt x="180" y="100"/>
                  </a:lnTo>
                  <a:lnTo>
                    <a:pt x="172" y="113"/>
                  </a:lnTo>
                  <a:lnTo>
                    <a:pt x="165" y="125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4" name="Freeform 907"/>
            <p:cNvSpPr>
              <a:spLocks noChangeAspect="1"/>
            </p:cNvSpPr>
            <p:nvPr/>
          </p:nvSpPr>
          <p:spPr bwMode="auto">
            <a:xfrm>
              <a:off x="3953763" y="3258907"/>
              <a:ext cx="37779" cy="56863"/>
            </a:xfrm>
            <a:custGeom>
              <a:avLst/>
              <a:gdLst/>
              <a:ahLst/>
              <a:cxnLst>
                <a:cxn ang="0">
                  <a:pos x="164" y="128"/>
                </a:cxn>
                <a:cxn ang="0">
                  <a:pos x="155" y="138"/>
                </a:cxn>
                <a:cxn ang="0">
                  <a:pos x="140" y="156"/>
                </a:cxn>
                <a:cxn ang="0">
                  <a:pos x="121" y="182"/>
                </a:cxn>
                <a:cxn ang="0">
                  <a:pos x="108" y="197"/>
                </a:cxn>
                <a:cxn ang="0">
                  <a:pos x="96" y="211"/>
                </a:cxn>
                <a:cxn ang="0">
                  <a:pos x="75" y="232"/>
                </a:cxn>
                <a:cxn ang="0">
                  <a:pos x="52" y="254"/>
                </a:cxn>
                <a:cxn ang="0">
                  <a:pos x="24" y="275"/>
                </a:cxn>
                <a:cxn ang="0">
                  <a:pos x="7" y="295"/>
                </a:cxn>
                <a:cxn ang="0">
                  <a:pos x="2" y="310"/>
                </a:cxn>
                <a:cxn ang="0">
                  <a:pos x="2" y="318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5" y="332"/>
                </a:cxn>
                <a:cxn ang="0">
                  <a:pos x="22" y="333"/>
                </a:cxn>
                <a:cxn ang="0">
                  <a:pos x="39" y="330"/>
                </a:cxn>
                <a:cxn ang="0">
                  <a:pos x="52" y="322"/>
                </a:cxn>
                <a:cxn ang="0">
                  <a:pos x="76" y="305"/>
                </a:cxn>
                <a:cxn ang="0">
                  <a:pos x="111" y="276"/>
                </a:cxn>
                <a:cxn ang="0">
                  <a:pos x="135" y="255"/>
                </a:cxn>
                <a:cxn ang="0">
                  <a:pos x="144" y="244"/>
                </a:cxn>
                <a:cxn ang="0">
                  <a:pos x="161" y="224"/>
                </a:cxn>
                <a:cxn ang="0">
                  <a:pos x="182" y="198"/>
                </a:cxn>
                <a:cxn ang="0">
                  <a:pos x="195" y="181"/>
                </a:cxn>
                <a:cxn ang="0">
                  <a:pos x="210" y="161"/>
                </a:cxn>
                <a:cxn ang="0">
                  <a:pos x="231" y="125"/>
                </a:cxn>
                <a:cxn ang="0">
                  <a:pos x="249" y="78"/>
                </a:cxn>
                <a:cxn ang="0">
                  <a:pos x="256" y="47"/>
                </a:cxn>
                <a:cxn ang="0">
                  <a:pos x="257" y="22"/>
                </a:cxn>
                <a:cxn ang="0">
                  <a:pos x="251" y="0"/>
                </a:cxn>
                <a:cxn ang="0">
                  <a:pos x="227" y="18"/>
                </a:cxn>
                <a:cxn ang="0">
                  <a:pos x="205" y="53"/>
                </a:cxn>
                <a:cxn ang="0">
                  <a:pos x="198" y="65"/>
                </a:cxn>
                <a:cxn ang="0">
                  <a:pos x="187" y="87"/>
                </a:cxn>
                <a:cxn ang="0">
                  <a:pos x="172" y="113"/>
                </a:cxn>
                <a:cxn ang="0">
                  <a:pos x="165" y="125"/>
                </a:cxn>
              </a:cxnLst>
              <a:rect l="0" t="0" r="r" b="b"/>
              <a:pathLst>
                <a:path w="257" h="333">
                  <a:moveTo>
                    <a:pt x="165" y="125"/>
                  </a:moveTo>
                  <a:lnTo>
                    <a:pt x="164" y="128"/>
                  </a:lnTo>
                  <a:lnTo>
                    <a:pt x="160" y="131"/>
                  </a:lnTo>
                  <a:lnTo>
                    <a:pt x="155" y="138"/>
                  </a:lnTo>
                  <a:lnTo>
                    <a:pt x="148" y="146"/>
                  </a:lnTo>
                  <a:lnTo>
                    <a:pt x="140" y="156"/>
                  </a:lnTo>
                  <a:lnTo>
                    <a:pt x="130" y="169"/>
                  </a:lnTo>
                  <a:lnTo>
                    <a:pt x="121" y="182"/>
                  </a:lnTo>
                  <a:lnTo>
                    <a:pt x="111" y="194"/>
                  </a:lnTo>
                  <a:lnTo>
                    <a:pt x="108" y="197"/>
                  </a:lnTo>
                  <a:lnTo>
                    <a:pt x="104" y="202"/>
                  </a:lnTo>
                  <a:lnTo>
                    <a:pt x="96" y="211"/>
                  </a:lnTo>
                  <a:lnTo>
                    <a:pt x="87" y="221"/>
                  </a:lnTo>
                  <a:lnTo>
                    <a:pt x="75" y="232"/>
                  </a:lnTo>
                  <a:lnTo>
                    <a:pt x="64" y="244"/>
                  </a:lnTo>
                  <a:lnTo>
                    <a:pt x="52" y="254"/>
                  </a:lnTo>
                  <a:lnTo>
                    <a:pt x="41" y="262"/>
                  </a:lnTo>
                  <a:lnTo>
                    <a:pt x="24" y="275"/>
                  </a:lnTo>
                  <a:lnTo>
                    <a:pt x="14" y="285"/>
                  </a:lnTo>
                  <a:lnTo>
                    <a:pt x="7" y="295"/>
                  </a:lnTo>
                  <a:lnTo>
                    <a:pt x="4" y="303"/>
                  </a:lnTo>
                  <a:lnTo>
                    <a:pt x="2" y="310"/>
                  </a:lnTo>
                  <a:lnTo>
                    <a:pt x="2" y="314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2" y="319"/>
                  </a:lnTo>
                  <a:lnTo>
                    <a:pt x="1" y="321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5" y="332"/>
                  </a:lnTo>
                  <a:lnTo>
                    <a:pt x="11" y="333"/>
                  </a:lnTo>
                  <a:lnTo>
                    <a:pt x="22" y="333"/>
                  </a:lnTo>
                  <a:lnTo>
                    <a:pt x="38" y="330"/>
                  </a:lnTo>
                  <a:lnTo>
                    <a:pt x="39" y="330"/>
                  </a:lnTo>
                  <a:lnTo>
                    <a:pt x="44" y="327"/>
                  </a:lnTo>
                  <a:lnTo>
                    <a:pt x="52" y="322"/>
                  </a:lnTo>
                  <a:lnTo>
                    <a:pt x="62" y="314"/>
                  </a:lnTo>
                  <a:lnTo>
                    <a:pt x="76" y="305"/>
                  </a:lnTo>
                  <a:lnTo>
                    <a:pt x="92" y="292"/>
                  </a:lnTo>
                  <a:lnTo>
                    <a:pt x="111" y="276"/>
                  </a:lnTo>
                  <a:lnTo>
                    <a:pt x="134" y="257"/>
                  </a:lnTo>
                  <a:lnTo>
                    <a:pt x="135" y="255"/>
                  </a:lnTo>
                  <a:lnTo>
                    <a:pt x="138" y="251"/>
                  </a:lnTo>
                  <a:lnTo>
                    <a:pt x="144" y="244"/>
                  </a:lnTo>
                  <a:lnTo>
                    <a:pt x="152" y="236"/>
                  </a:lnTo>
                  <a:lnTo>
                    <a:pt x="161" y="224"/>
                  </a:lnTo>
                  <a:lnTo>
                    <a:pt x="171" y="212"/>
                  </a:lnTo>
                  <a:lnTo>
                    <a:pt x="182" y="198"/>
                  </a:lnTo>
                  <a:lnTo>
                    <a:pt x="194" y="183"/>
                  </a:lnTo>
                  <a:lnTo>
                    <a:pt x="195" y="181"/>
                  </a:lnTo>
                  <a:lnTo>
                    <a:pt x="202" y="173"/>
                  </a:lnTo>
                  <a:lnTo>
                    <a:pt x="210" y="161"/>
                  </a:lnTo>
                  <a:lnTo>
                    <a:pt x="220" y="145"/>
                  </a:lnTo>
                  <a:lnTo>
                    <a:pt x="231" y="125"/>
                  </a:lnTo>
                  <a:lnTo>
                    <a:pt x="241" y="102"/>
                  </a:lnTo>
                  <a:lnTo>
                    <a:pt x="249" y="78"/>
                  </a:lnTo>
                  <a:lnTo>
                    <a:pt x="256" y="52"/>
                  </a:lnTo>
                  <a:lnTo>
                    <a:pt x="256" y="47"/>
                  </a:lnTo>
                  <a:lnTo>
                    <a:pt x="257" y="35"/>
                  </a:lnTo>
                  <a:lnTo>
                    <a:pt x="257" y="22"/>
                  </a:lnTo>
                  <a:lnTo>
                    <a:pt x="256" y="8"/>
                  </a:lnTo>
                  <a:lnTo>
                    <a:pt x="251" y="0"/>
                  </a:lnTo>
                  <a:lnTo>
                    <a:pt x="242" y="2"/>
                  </a:lnTo>
                  <a:lnTo>
                    <a:pt x="227" y="18"/>
                  </a:lnTo>
                  <a:lnTo>
                    <a:pt x="206" y="50"/>
                  </a:lnTo>
                  <a:lnTo>
                    <a:pt x="205" y="53"/>
                  </a:lnTo>
                  <a:lnTo>
                    <a:pt x="202" y="57"/>
                  </a:lnTo>
                  <a:lnTo>
                    <a:pt x="198" y="65"/>
                  </a:lnTo>
                  <a:lnTo>
                    <a:pt x="193" y="76"/>
                  </a:lnTo>
                  <a:lnTo>
                    <a:pt x="187" y="87"/>
                  </a:lnTo>
                  <a:lnTo>
                    <a:pt x="180" y="100"/>
                  </a:lnTo>
                  <a:lnTo>
                    <a:pt x="172" y="113"/>
                  </a:lnTo>
                  <a:lnTo>
                    <a:pt x="165" y="125"/>
                  </a:lnTo>
                  <a:lnTo>
                    <a:pt x="165" y="12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5" name="Freeform 908"/>
            <p:cNvSpPr>
              <a:spLocks noChangeAspect="1"/>
            </p:cNvSpPr>
            <p:nvPr/>
          </p:nvSpPr>
          <p:spPr bwMode="auto">
            <a:xfrm>
              <a:off x="3929560" y="3227393"/>
              <a:ext cx="45453" cy="85294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20" y="5"/>
                </a:cxn>
                <a:cxn ang="0">
                  <a:pos x="208" y="14"/>
                </a:cxn>
                <a:cxn ang="0">
                  <a:pos x="191" y="29"/>
                </a:cxn>
                <a:cxn ang="0">
                  <a:pos x="170" y="48"/>
                </a:cxn>
                <a:cxn ang="0">
                  <a:pos x="150" y="68"/>
                </a:cxn>
                <a:cxn ang="0">
                  <a:pos x="129" y="90"/>
                </a:cxn>
                <a:cxn ang="0">
                  <a:pos x="111" y="112"/>
                </a:cxn>
                <a:cxn ang="0">
                  <a:pos x="99" y="132"/>
                </a:cxn>
                <a:cxn ang="0">
                  <a:pos x="92" y="139"/>
                </a:cxn>
                <a:cxn ang="0">
                  <a:pos x="75" y="158"/>
                </a:cxn>
                <a:cxn ang="0">
                  <a:pos x="53" y="190"/>
                </a:cxn>
                <a:cxn ang="0">
                  <a:pos x="30" y="233"/>
                </a:cxn>
                <a:cxn ang="0">
                  <a:pos x="10" y="287"/>
                </a:cxn>
                <a:cxn ang="0">
                  <a:pos x="0" y="349"/>
                </a:cxn>
                <a:cxn ang="0">
                  <a:pos x="3" y="421"/>
                </a:cxn>
                <a:cxn ang="0">
                  <a:pos x="26" y="499"/>
                </a:cxn>
                <a:cxn ang="0">
                  <a:pos x="37" y="491"/>
                </a:cxn>
                <a:cxn ang="0">
                  <a:pos x="65" y="469"/>
                </a:cxn>
                <a:cxn ang="0">
                  <a:pos x="106" y="435"/>
                </a:cxn>
                <a:cxn ang="0">
                  <a:pos x="154" y="392"/>
                </a:cxn>
                <a:cxn ang="0">
                  <a:pos x="204" y="345"/>
                </a:cxn>
                <a:cxn ang="0">
                  <a:pos x="249" y="294"/>
                </a:cxn>
                <a:cxn ang="0">
                  <a:pos x="285" y="245"/>
                </a:cxn>
                <a:cxn ang="0">
                  <a:pos x="307" y="199"/>
                </a:cxn>
                <a:cxn ang="0">
                  <a:pos x="307" y="195"/>
                </a:cxn>
                <a:cxn ang="0">
                  <a:pos x="306" y="186"/>
                </a:cxn>
                <a:cxn ang="0">
                  <a:pos x="304" y="169"/>
                </a:cxn>
                <a:cxn ang="0">
                  <a:pos x="299" y="147"/>
                </a:cxn>
                <a:cxn ang="0">
                  <a:pos x="290" y="118"/>
                </a:cxn>
                <a:cxn ang="0">
                  <a:pos x="275" y="84"/>
                </a:cxn>
                <a:cxn ang="0">
                  <a:pos x="253" y="45"/>
                </a:cxn>
                <a:cxn ang="0">
                  <a:pos x="224" y="0"/>
                </a:cxn>
              </a:cxnLst>
              <a:rect l="0" t="0" r="r" b="b"/>
              <a:pathLst>
                <a:path w="307" h="499">
                  <a:moveTo>
                    <a:pt x="224" y="0"/>
                  </a:moveTo>
                  <a:lnTo>
                    <a:pt x="220" y="5"/>
                  </a:lnTo>
                  <a:lnTo>
                    <a:pt x="208" y="14"/>
                  </a:lnTo>
                  <a:lnTo>
                    <a:pt x="191" y="29"/>
                  </a:lnTo>
                  <a:lnTo>
                    <a:pt x="170" y="48"/>
                  </a:lnTo>
                  <a:lnTo>
                    <a:pt x="150" y="68"/>
                  </a:lnTo>
                  <a:lnTo>
                    <a:pt x="129" y="90"/>
                  </a:lnTo>
                  <a:lnTo>
                    <a:pt x="111" y="112"/>
                  </a:lnTo>
                  <a:lnTo>
                    <a:pt x="99" y="132"/>
                  </a:lnTo>
                  <a:lnTo>
                    <a:pt x="92" y="139"/>
                  </a:lnTo>
                  <a:lnTo>
                    <a:pt x="75" y="158"/>
                  </a:lnTo>
                  <a:lnTo>
                    <a:pt x="53" y="190"/>
                  </a:lnTo>
                  <a:lnTo>
                    <a:pt x="30" y="233"/>
                  </a:lnTo>
                  <a:lnTo>
                    <a:pt x="10" y="287"/>
                  </a:lnTo>
                  <a:lnTo>
                    <a:pt x="0" y="349"/>
                  </a:lnTo>
                  <a:lnTo>
                    <a:pt x="3" y="421"/>
                  </a:lnTo>
                  <a:lnTo>
                    <a:pt x="26" y="499"/>
                  </a:lnTo>
                  <a:lnTo>
                    <a:pt x="37" y="491"/>
                  </a:lnTo>
                  <a:lnTo>
                    <a:pt x="65" y="469"/>
                  </a:lnTo>
                  <a:lnTo>
                    <a:pt x="106" y="435"/>
                  </a:lnTo>
                  <a:lnTo>
                    <a:pt x="154" y="392"/>
                  </a:lnTo>
                  <a:lnTo>
                    <a:pt x="204" y="345"/>
                  </a:lnTo>
                  <a:lnTo>
                    <a:pt x="249" y="294"/>
                  </a:lnTo>
                  <a:lnTo>
                    <a:pt x="285" y="245"/>
                  </a:lnTo>
                  <a:lnTo>
                    <a:pt x="307" y="199"/>
                  </a:lnTo>
                  <a:lnTo>
                    <a:pt x="307" y="195"/>
                  </a:lnTo>
                  <a:lnTo>
                    <a:pt x="306" y="186"/>
                  </a:lnTo>
                  <a:lnTo>
                    <a:pt x="304" y="169"/>
                  </a:lnTo>
                  <a:lnTo>
                    <a:pt x="299" y="147"/>
                  </a:lnTo>
                  <a:lnTo>
                    <a:pt x="290" y="118"/>
                  </a:lnTo>
                  <a:lnTo>
                    <a:pt x="275" y="84"/>
                  </a:lnTo>
                  <a:lnTo>
                    <a:pt x="253" y="45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6" name="Freeform 909"/>
            <p:cNvSpPr>
              <a:spLocks noChangeAspect="1"/>
            </p:cNvSpPr>
            <p:nvPr/>
          </p:nvSpPr>
          <p:spPr bwMode="auto">
            <a:xfrm>
              <a:off x="3929560" y="3227393"/>
              <a:ext cx="45453" cy="85294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20" y="5"/>
                </a:cxn>
                <a:cxn ang="0">
                  <a:pos x="208" y="14"/>
                </a:cxn>
                <a:cxn ang="0">
                  <a:pos x="191" y="29"/>
                </a:cxn>
                <a:cxn ang="0">
                  <a:pos x="170" y="48"/>
                </a:cxn>
                <a:cxn ang="0">
                  <a:pos x="150" y="68"/>
                </a:cxn>
                <a:cxn ang="0">
                  <a:pos x="129" y="90"/>
                </a:cxn>
                <a:cxn ang="0">
                  <a:pos x="111" y="112"/>
                </a:cxn>
                <a:cxn ang="0">
                  <a:pos x="99" y="132"/>
                </a:cxn>
                <a:cxn ang="0">
                  <a:pos x="92" y="139"/>
                </a:cxn>
                <a:cxn ang="0">
                  <a:pos x="75" y="158"/>
                </a:cxn>
                <a:cxn ang="0">
                  <a:pos x="53" y="190"/>
                </a:cxn>
                <a:cxn ang="0">
                  <a:pos x="30" y="233"/>
                </a:cxn>
                <a:cxn ang="0">
                  <a:pos x="10" y="287"/>
                </a:cxn>
                <a:cxn ang="0">
                  <a:pos x="0" y="349"/>
                </a:cxn>
                <a:cxn ang="0">
                  <a:pos x="3" y="421"/>
                </a:cxn>
                <a:cxn ang="0">
                  <a:pos x="26" y="499"/>
                </a:cxn>
                <a:cxn ang="0">
                  <a:pos x="37" y="491"/>
                </a:cxn>
                <a:cxn ang="0">
                  <a:pos x="65" y="469"/>
                </a:cxn>
                <a:cxn ang="0">
                  <a:pos x="106" y="435"/>
                </a:cxn>
                <a:cxn ang="0">
                  <a:pos x="154" y="392"/>
                </a:cxn>
                <a:cxn ang="0">
                  <a:pos x="204" y="345"/>
                </a:cxn>
                <a:cxn ang="0">
                  <a:pos x="249" y="294"/>
                </a:cxn>
                <a:cxn ang="0">
                  <a:pos x="285" y="245"/>
                </a:cxn>
                <a:cxn ang="0">
                  <a:pos x="307" y="199"/>
                </a:cxn>
                <a:cxn ang="0">
                  <a:pos x="307" y="195"/>
                </a:cxn>
                <a:cxn ang="0">
                  <a:pos x="306" y="186"/>
                </a:cxn>
                <a:cxn ang="0">
                  <a:pos x="304" y="169"/>
                </a:cxn>
                <a:cxn ang="0">
                  <a:pos x="299" y="147"/>
                </a:cxn>
                <a:cxn ang="0">
                  <a:pos x="290" y="118"/>
                </a:cxn>
                <a:cxn ang="0">
                  <a:pos x="275" y="84"/>
                </a:cxn>
                <a:cxn ang="0">
                  <a:pos x="253" y="45"/>
                </a:cxn>
                <a:cxn ang="0">
                  <a:pos x="224" y="0"/>
                </a:cxn>
                <a:cxn ang="0">
                  <a:pos x="224" y="0"/>
                </a:cxn>
              </a:cxnLst>
              <a:rect l="0" t="0" r="r" b="b"/>
              <a:pathLst>
                <a:path w="307" h="499">
                  <a:moveTo>
                    <a:pt x="224" y="0"/>
                  </a:moveTo>
                  <a:lnTo>
                    <a:pt x="220" y="5"/>
                  </a:lnTo>
                  <a:lnTo>
                    <a:pt x="208" y="14"/>
                  </a:lnTo>
                  <a:lnTo>
                    <a:pt x="191" y="29"/>
                  </a:lnTo>
                  <a:lnTo>
                    <a:pt x="170" y="48"/>
                  </a:lnTo>
                  <a:lnTo>
                    <a:pt x="150" y="68"/>
                  </a:lnTo>
                  <a:lnTo>
                    <a:pt x="129" y="90"/>
                  </a:lnTo>
                  <a:lnTo>
                    <a:pt x="111" y="112"/>
                  </a:lnTo>
                  <a:lnTo>
                    <a:pt x="99" y="132"/>
                  </a:lnTo>
                  <a:lnTo>
                    <a:pt x="92" y="139"/>
                  </a:lnTo>
                  <a:lnTo>
                    <a:pt x="75" y="158"/>
                  </a:lnTo>
                  <a:lnTo>
                    <a:pt x="53" y="190"/>
                  </a:lnTo>
                  <a:lnTo>
                    <a:pt x="30" y="233"/>
                  </a:lnTo>
                  <a:lnTo>
                    <a:pt x="10" y="287"/>
                  </a:lnTo>
                  <a:lnTo>
                    <a:pt x="0" y="349"/>
                  </a:lnTo>
                  <a:lnTo>
                    <a:pt x="3" y="421"/>
                  </a:lnTo>
                  <a:lnTo>
                    <a:pt x="26" y="499"/>
                  </a:lnTo>
                  <a:lnTo>
                    <a:pt x="37" y="491"/>
                  </a:lnTo>
                  <a:lnTo>
                    <a:pt x="65" y="469"/>
                  </a:lnTo>
                  <a:lnTo>
                    <a:pt x="106" y="435"/>
                  </a:lnTo>
                  <a:lnTo>
                    <a:pt x="154" y="392"/>
                  </a:lnTo>
                  <a:lnTo>
                    <a:pt x="204" y="345"/>
                  </a:lnTo>
                  <a:lnTo>
                    <a:pt x="249" y="294"/>
                  </a:lnTo>
                  <a:lnTo>
                    <a:pt x="285" y="245"/>
                  </a:lnTo>
                  <a:lnTo>
                    <a:pt x="307" y="199"/>
                  </a:lnTo>
                  <a:lnTo>
                    <a:pt x="307" y="195"/>
                  </a:lnTo>
                  <a:lnTo>
                    <a:pt x="306" y="186"/>
                  </a:lnTo>
                  <a:lnTo>
                    <a:pt x="304" y="169"/>
                  </a:lnTo>
                  <a:lnTo>
                    <a:pt x="299" y="147"/>
                  </a:lnTo>
                  <a:lnTo>
                    <a:pt x="290" y="118"/>
                  </a:lnTo>
                  <a:lnTo>
                    <a:pt x="275" y="84"/>
                  </a:lnTo>
                  <a:lnTo>
                    <a:pt x="253" y="45"/>
                  </a:lnTo>
                  <a:lnTo>
                    <a:pt x="224" y="0"/>
                  </a:lnTo>
                  <a:lnTo>
                    <a:pt x="22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7" name="Freeform 910"/>
            <p:cNvSpPr>
              <a:spLocks noChangeAspect="1"/>
            </p:cNvSpPr>
            <p:nvPr/>
          </p:nvSpPr>
          <p:spPr bwMode="auto">
            <a:xfrm>
              <a:off x="3933693" y="3259592"/>
              <a:ext cx="41911" cy="54465"/>
            </a:xfrm>
            <a:custGeom>
              <a:avLst/>
              <a:gdLst/>
              <a:ahLst/>
              <a:cxnLst>
                <a:cxn ang="0">
                  <a:pos x="177" y="110"/>
                </a:cxn>
                <a:cxn ang="0">
                  <a:pos x="168" y="121"/>
                </a:cxn>
                <a:cxn ang="0">
                  <a:pos x="153" y="142"/>
                </a:cxn>
                <a:cxn ang="0">
                  <a:pos x="134" y="169"/>
                </a:cxn>
                <a:cxn ang="0">
                  <a:pos x="121" y="185"/>
                </a:cxn>
                <a:cxn ang="0">
                  <a:pos x="106" y="200"/>
                </a:cxn>
                <a:cxn ang="0">
                  <a:pos x="83" y="222"/>
                </a:cxn>
                <a:cxn ang="0">
                  <a:pos x="57" y="243"/>
                </a:cxn>
                <a:cxn ang="0">
                  <a:pos x="29" y="264"/>
                </a:cxn>
                <a:cxn ang="0">
                  <a:pos x="11" y="283"/>
                </a:cxn>
                <a:cxn ang="0">
                  <a:pos x="4" y="295"/>
                </a:cxn>
                <a:cxn ang="0">
                  <a:pos x="1" y="302"/>
                </a:cxn>
                <a:cxn ang="0">
                  <a:pos x="1" y="303"/>
                </a:cxn>
                <a:cxn ang="0">
                  <a:pos x="0" y="309"/>
                </a:cxn>
                <a:cxn ang="0">
                  <a:pos x="4" y="316"/>
                </a:cxn>
                <a:cxn ang="0">
                  <a:pos x="21" y="317"/>
                </a:cxn>
                <a:cxn ang="0">
                  <a:pos x="39" y="315"/>
                </a:cxn>
                <a:cxn ang="0">
                  <a:pos x="57" y="311"/>
                </a:cxn>
                <a:cxn ang="0">
                  <a:pos x="89" y="299"/>
                </a:cxn>
                <a:cxn ang="0">
                  <a:pos x="130" y="269"/>
                </a:cxn>
                <a:cxn ang="0">
                  <a:pos x="156" y="243"/>
                </a:cxn>
                <a:cxn ang="0">
                  <a:pos x="165" y="234"/>
                </a:cxn>
                <a:cxn ang="0">
                  <a:pos x="180" y="217"/>
                </a:cxn>
                <a:cxn ang="0">
                  <a:pos x="202" y="193"/>
                </a:cxn>
                <a:cxn ang="0">
                  <a:pos x="215" y="177"/>
                </a:cxn>
                <a:cxn ang="0">
                  <a:pos x="228" y="160"/>
                </a:cxn>
                <a:cxn ang="0">
                  <a:pos x="248" y="129"/>
                </a:cxn>
                <a:cxn ang="0">
                  <a:pos x="270" y="86"/>
                </a:cxn>
                <a:cxn ang="0">
                  <a:pos x="281" y="54"/>
                </a:cxn>
                <a:cxn ang="0">
                  <a:pos x="286" y="28"/>
                </a:cxn>
                <a:cxn ang="0">
                  <a:pos x="281" y="3"/>
                </a:cxn>
                <a:cxn ang="0">
                  <a:pos x="253" y="11"/>
                </a:cxn>
                <a:cxn ang="0">
                  <a:pos x="224" y="38"/>
                </a:cxn>
                <a:cxn ang="0">
                  <a:pos x="216" y="50"/>
                </a:cxn>
                <a:cxn ang="0">
                  <a:pos x="202" y="71"/>
                </a:cxn>
                <a:cxn ang="0">
                  <a:pos x="186" y="96"/>
                </a:cxn>
              </a:cxnLst>
              <a:rect l="0" t="0" r="r" b="b"/>
              <a:pathLst>
                <a:path w="286" h="317">
                  <a:moveTo>
                    <a:pt x="179" y="107"/>
                  </a:moveTo>
                  <a:lnTo>
                    <a:pt x="177" y="110"/>
                  </a:lnTo>
                  <a:lnTo>
                    <a:pt x="174" y="114"/>
                  </a:lnTo>
                  <a:lnTo>
                    <a:pt x="168" y="121"/>
                  </a:lnTo>
                  <a:lnTo>
                    <a:pt x="162" y="132"/>
                  </a:lnTo>
                  <a:lnTo>
                    <a:pt x="153" y="142"/>
                  </a:lnTo>
                  <a:lnTo>
                    <a:pt x="144" y="155"/>
                  </a:lnTo>
                  <a:lnTo>
                    <a:pt x="134" y="169"/>
                  </a:lnTo>
                  <a:lnTo>
                    <a:pt x="124" y="182"/>
                  </a:lnTo>
                  <a:lnTo>
                    <a:pt x="121" y="185"/>
                  </a:lnTo>
                  <a:lnTo>
                    <a:pt x="115" y="190"/>
                  </a:lnTo>
                  <a:lnTo>
                    <a:pt x="106" y="200"/>
                  </a:lnTo>
                  <a:lnTo>
                    <a:pt x="96" y="210"/>
                  </a:lnTo>
                  <a:lnTo>
                    <a:pt x="83" y="222"/>
                  </a:lnTo>
                  <a:lnTo>
                    <a:pt x="71" y="233"/>
                  </a:lnTo>
                  <a:lnTo>
                    <a:pt x="57" y="243"/>
                  </a:lnTo>
                  <a:lnTo>
                    <a:pt x="45" y="251"/>
                  </a:lnTo>
                  <a:lnTo>
                    <a:pt x="29" y="264"/>
                  </a:lnTo>
                  <a:lnTo>
                    <a:pt x="19" y="275"/>
                  </a:lnTo>
                  <a:lnTo>
                    <a:pt x="11" y="283"/>
                  </a:lnTo>
                  <a:lnTo>
                    <a:pt x="6" y="290"/>
                  </a:lnTo>
                  <a:lnTo>
                    <a:pt x="4" y="295"/>
                  </a:lnTo>
                  <a:lnTo>
                    <a:pt x="3" y="300"/>
                  </a:lnTo>
                  <a:lnTo>
                    <a:pt x="1" y="302"/>
                  </a:lnTo>
                  <a:lnTo>
                    <a:pt x="3" y="302"/>
                  </a:lnTo>
                  <a:lnTo>
                    <a:pt x="1" y="303"/>
                  </a:lnTo>
                  <a:lnTo>
                    <a:pt x="0" y="306"/>
                  </a:lnTo>
                  <a:lnTo>
                    <a:pt x="0" y="309"/>
                  </a:lnTo>
                  <a:lnTo>
                    <a:pt x="0" y="313"/>
                  </a:lnTo>
                  <a:lnTo>
                    <a:pt x="4" y="316"/>
                  </a:lnTo>
                  <a:lnTo>
                    <a:pt x="11" y="317"/>
                  </a:lnTo>
                  <a:lnTo>
                    <a:pt x="21" y="317"/>
                  </a:lnTo>
                  <a:lnTo>
                    <a:pt x="37" y="315"/>
                  </a:lnTo>
                  <a:lnTo>
                    <a:pt x="39" y="315"/>
                  </a:lnTo>
                  <a:lnTo>
                    <a:pt x="46" y="315"/>
                  </a:lnTo>
                  <a:lnTo>
                    <a:pt x="57" y="311"/>
                  </a:lnTo>
                  <a:lnTo>
                    <a:pt x="72" y="307"/>
                  </a:lnTo>
                  <a:lnTo>
                    <a:pt x="89" y="299"/>
                  </a:lnTo>
                  <a:lnTo>
                    <a:pt x="109" y="286"/>
                  </a:lnTo>
                  <a:lnTo>
                    <a:pt x="130" y="269"/>
                  </a:lnTo>
                  <a:lnTo>
                    <a:pt x="155" y="245"/>
                  </a:lnTo>
                  <a:lnTo>
                    <a:pt x="156" y="243"/>
                  </a:lnTo>
                  <a:lnTo>
                    <a:pt x="159" y="240"/>
                  </a:lnTo>
                  <a:lnTo>
                    <a:pt x="165" y="234"/>
                  </a:lnTo>
                  <a:lnTo>
                    <a:pt x="172" y="227"/>
                  </a:lnTo>
                  <a:lnTo>
                    <a:pt x="180" y="217"/>
                  </a:lnTo>
                  <a:lnTo>
                    <a:pt x="190" y="205"/>
                  </a:lnTo>
                  <a:lnTo>
                    <a:pt x="202" y="193"/>
                  </a:lnTo>
                  <a:lnTo>
                    <a:pt x="213" y="178"/>
                  </a:lnTo>
                  <a:lnTo>
                    <a:pt x="215" y="177"/>
                  </a:lnTo>
                  <a:lnTo>
                    <a:pt x="220" y="170"/>
                  </a:lnTo>
                  <a:lnTo>
                    <a:pt x="228" y="160"/>
                  </a:lnTo>
                  <a:lnTo>
                    <a:pt x="238" y="147"/>
                  </a:lnTo>
                  <a:lnTo>
                    <a:pt x="248" y="129"/>
                  </a:lnTo>
                  <a:lnTo>
                    <a:pt x="259" y="109"/>
                  </a:lnTo>
                  <a:lnTo>
                    <a:pt x="270" y="86"/>
                  </a:lnTo>
                  <a:lnTo>
                    <a:pt x="280" y="59"/>
                  </a:lnTo>
                  <a:lnTo>
                    <a:pt x="281" y="54"/>
                  </a:lnTo>
                  <a:lnTo>
                    <a:pt x="284" y="43"/>
                  </a:lnTo>
                  <a:lnTo>
                    <a:pt x="286" y="28"/>
                  </a:lnTo>
                  <a:lnTo>
                    <a:pt x="286" y="13"/>
                  </a:lnTo>
                  <a:lnTo>
                    <a:pt x="281" y="3"/>
                  </a:lnTo>
                  <a:lnTo>
                    <a:pt x="271" y="0"/>
                  </a:lnTo>
                  <a:lnTo>
                    <a:pt x="253" y="11"/>
                  </a:lnTo>
                  <a:lnTo>
                    <a:pt x="226" y="36"/>
                  </a:lnTo>
                  <a:lnTo>
                    <a:pt x="224" y="38"/>
                  </a:lnTo>
                  <a:lnTo>
                    <a:pt x="220" y="43"/>
                  </a:lnTo>
                  <a:lnTo>
                    <a:pt x="216" y="50"/>
                  </a:lnTo>
                  <a:lnTo>
                    <a:pt x="209" y="60"/>
                  </a:lnTo>
                  <a:lnTo>
                    <a:pt x="202" y="71"/>
                  </a:lnTo>
                  <a:lnTo>
                    <a:pt x="194" y="83"/>
                  </a:lnTo>
                  <a:lnTo>
                    <a:pt x="186" y="96"/>
                  </a:lnTo>
                  <a:lnTo>
                    <a:pt x="179" y="107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8" name="Freeform 911"/>
            <p:cNvSpPr>
              <a:spLocks noChangeAspect="1"/>
            </p:cNvSpPr>
            <p:nvPr/>
          </p:nvSpPr>
          <p:spPr bwMode="auto">
            <a:xfrm>
              <a:off x="3933693" y="3259592"/>
              <a:ext cx="41911" cy="54465"/>
            </a:xfrm>
            <a:custGeom>
              <a:avLst/>
              <a:gdLst/>
              <a:ahLst/>
              <a:cxnLst>
                <a:cxn ang="0">
                  <a:pos x="177" y="110"/>
                </a:cxn>
                <a:cxn ang="0">
                  <a:pos x="168" y="121"/>
                </a:cxn>
                <a:cxn ang="0">
                  <a:pos x="153" y="142"/>
                </a:cxn>
                <a:cxn ang="0">
                  <a:pos x="134" y="169"/>
                </a:cxn>
                <a:cxn ang="0">
                  <a:pos x="121" y="185"/>
                </a:cxn>
                <a:cxn ang="0">
                  <a:pos x="106" y="200"/>
                </a:cxn>
                <a:cxn ang="0">
                  <a:pos x="83" y="222"/>
                </a:cxn>
                <a:cxn ang="0">
                  <a:pos x="57" y="243"/>
                </a:cxn>
                <a:cxn ang="0">
                  <a:pos x="29" y="264"/>
                </a:cxn>
                <a:cxn ang="0">
                  <a:pos x="11" y="283"/>
                </a:cxn>
                <a:cxn ang="0">
                  <a:pos x="4" y="295"/>
                </a:cxn>
                <a:cxn ang="0">
                  <a:pos x="1" y="302"/>
                </a:cxn>
                <a:cxn ang="0">
                  <a:pos x="1" y="303"/>
                </a:cxn>
                <a:cxn ang="0">
                  <a:pos x="0" y="309"/>
                </a:cxn>
                <a:cxn ang="0">
                  <a:pos x="4" y="316"/>
                </a:cxn>
                <a:cxn ang="0">
                  <a:pos x="21" y="317"/>
                </a:cxn>
                <a:cxn ang="0">
                  <a:pos x="39" y="315"/>
                </a:cxn>
                <a:cxn ang="0">
                  <a:pos x="57" y="311"/>
                </a:cxn>
                <a:cxn ang="0">
                  <a:pos x="89" y="299"/>
                </a:cxn>
                <a:cxn ang="0">
                  <a:pos x="130" y="269"/>
                </a:cxn>
                <a:cxn ang="0">
                  <a:pos x="156" y="243"/>
                </a:cxn>
                <a:cxn ang="0">
                  <a:pos x="165" y="234"/>
                </a:cxn>
                <a:cxn ang="0">
                  <a:pos x="180" y="217"/>
                </a:cxn>
                <a:cxn ang="0">
                  <a:pos x="202" y="193"/>
                </a:cxn>
                <a:cxn ang="0">
                  <a:pos x="215" y="177"/>
                </a:cxn>
                <a:cxn ang="0">
                  <a:pos x="228" y="160"/>
                </a:cxn>
                <a:cxn ang="0">
                  <a:pos x="248" y="129"/>
                </a:cxn>
                <a:cxn ang="0">
                  <a:pos x="270" y="86"/>
                </a:cxn>
                <a:cxn ang="0">
                  <a:pos x="281" y="54"/>
                </a:cxn>
                <a:cxn ang="0">
                  <a:pos x="286" y="28"/>
                </a:cxn>
                <a:cxn ang="0">
                  <a:pos x="281" y="3"/>
                </a:cxn>
                <a:cxn ang="0">
                  <a:pos x="253" y="11"/>
                </a:cxn>
                <a:cxn ang="0">
                  <a:pos x="224" y="38"/>
                </a:cxn>
                <a:cxn ang="0">
                  <a:pos x="216" y="50"/>
                </a:cxn>
                <a:cxn ang="0">
                  <a:pos x="202" y="71"/>
                </a:cxn>
                <a:cxn ang="0">
                  <a:pos x="186" y="96"/>
                </a:cxn>
                <a:cxn ang="0">
                  <a:pos x="179" y="107"/>
                </a:cxn>
              </a:cxnLst>
              <a:rect l="0" t="0" r="r" b="b"/>
              <a:pathLst>
                <a:path w="286" h="317">
                  <a:moveTo>
                    <a:pt x="179" y="107"/>
                  </a:moveTo>
                  <a:lnTo>
                    <a:pt x="177" y="110"/>
                  </a:lnTo>
                  <a:lnTo>
                    <a:pt x="174" y="114"/>
                  </a:lnTo>
                  <a:lnTo>
                    <a:pt x="168" y="121"/>
                  </a:lnTo>
                  <a:lnTo>
                    <a:pt x="162" y="132"/>
                  </a:lnTo>
                  <a:lnTo>
                    <a:pt x="153" y="142"/>
                  </a:lnTo>
                  <a:lnTo>
                    <a:pt x="144" y="155"/>
                  </a:lnTo>
                  <a:lnTo>
                    <a:pt x="134" y="169"/>
                  </a:lnTo>
                  <a:lnTo>
                    <a:pt x="124" y="182"/>
                  </a:lnTo>
                  <a:lnTo>
                    <a:pt x="121" y="185"/>
                  </a:lnTo>
                  <a:lnTo>
                    <a:pt x="115" y="190"/>
                  </a:lnTo>
                  <a:lnTo>
                    <a:pt x="106" y="200"/>
                  </a:lnTo>
                  <a:lnTo>
                    <a:pt x="96" y="210"/>
                  </a:lnTo>
                  <a:lnTo>
                    <a:pt x="83" y="222"/>
                  </a:lnTo>
                  <a:lnTo>
                    <a:pt x="71" y="233"/>
                  </a:lnTo>
                  <a:lnTo>
                    <a:pt x="57" y="243"/>
                  </a:lnTo>
                  <a:lnTo>
                    <a:pt x="45" y="251"/>
                  </a:lnTo>
                  <a:lnTo>
                    <a:pt x="29" y="264"/>
                  </a:lnTo>
                  <a:lnTo>
                    <a:pt x="19" y="275"/>
                  </a:lnTo>
                  <a:lnTo>
                    <a:pt x="11" y="283"/>
                  </a:lnTo>
                  <a:lnTo>
                    <a:pt x="6" y="290"/>
                  </a:lnTo>
                  <a:lnTo>
                    <a:pt x="4" y="295"/>
                  </a:lnTo>
                  <a:lnTo>
                    <a:pt x="3" y="300"/>
                  </a:lnTo>
                  <a:lnTo>
                    <a:pt x="1" y="302"/>
                  </a:lnTo>
                  <a:lnTo>
                    <a:pt x="3" y="302"/>
                  </a:lnTo>
                  <a:lnTo>
                    <a:pt x="1" y="303"/>
                  </a:lnTo>
                  <a:lnTo>
                    <a:pt x="0" y="306"/>
                  </a:lnTo>
                  <a:lnTo>
                    <a:pt x="0" y="309"/>
                  </a:lnTo>
                  <a:lnTo>
                    <a:pt x="0" y="313"/>
                  </a:lnTo>
                  <a:lnTo>
                    <a:pt x="4" y="316"/>
                  </a:lnTo>
                  <a:lnTo>
                    <a:pt x="11" y="317"/>
                  </a:lnTo>
                  <a:lnTo>
                    <a:pt x="21" y="317"/>
                  </a:lnTo>
                  <a:lnTo>
                    <a:pt x="37" y="315"/>
                  </a:lnTo>
                  <a:lnTo>
                    <a:pt x="39" y="315"/>
                  </a:lnTo>
                  <a:lnTo>
                    <a:pt x="46" y="315"/>
                  </a:lnTo>
                  <a:lnTo>
                    <a:pt x="57" y="311"/>
                  </a:lnTo>
                  <a:lnTo>
                    <a:pt x="72" y="307"/>
                  </a:lnTo>
                  <a:lnTo>
                    <a:pt x="89" y="299"/>
                  </a:lnTo>
                  <a:lnTo>
                    <a:pt x="109" y="286"/>
                  </a:lnTo>
                  <a:lnTo>
                    <a:pt x="130" y="269"/>
                  </a:lnTo>
                  <a:lnTo>
                    <a:pt x="155" y="245"/>
                  </a:lnTo>
                  <a:lnTo>
                    <a:pt x="156" y="243"/>
                  </a:lnTo>
                  <a:lnTo>
                    <a:pt x="159" y="240"/>
                  </a:lnTo>
                  <a:lnTo>
                    <a:pt x="165" y="234"/>
                  </a:lnTo>
                  <a:lnTo>
                    <a:pt x="172" y="227"/>
                  </a:lnTo>
                  <a:lnTo>
                    <a:pt x="180" y="217"/>
                  </a:lnTo>
                  <a:lnTo>
                    <a:pt x="190" y="205"/>
                  </a:lnTo>
                  <a:lnTo>
                    <a:pt x="202" y="193"/>
                  </a:lnTo>
                  <a:lnTo>
                    <a:pt x="213" y="178"/>
                  </a:lnTo>
                  <a:lnTo>
                    <a:pt x="215" y="177"/>
                  </a:lnTo>
                  <a:lnTo>
                    <a:pt x="220" y="170"/>
                  </a:lnTo>
                  <a:lnTo>
                    <a:pt x="228" y="160"/>
                  </a:lnTo>
                  <a:lnTo>
                    <a:pt x="238" y="147"/>
                  </a:lnTo>
                  <a:lnTo>
                    <a:pt x="248" y="129"/>
                  </a:lnTo>
                  <a:lnTo>
                    <a:pt x="259" y="109"/>
                  </a:lnTo>
                  <a:lnTo>
                    <a:pt x="270" y="86"/>
                  </a:lnTo>
                  <a:lnTo>
                    <a:pt x="280" y="59"/>
                  </a:lnTo>
                  <a:lnTo>
                    <a:pt x="281" y="54"/>
                  </a:lnTo>
                  <a:lnTo>
                    <a:pt x="284" y="43"/>
                  </a:lnTo>
                  <a:lnTo>
                    <a:pt x="286" y="28"/>
                  </a:lnTo>
                  <a:lnTo>
                    <a:pt x="286" y="13"/>
                  </a:lnTo>
                  <a:lnTo>
                    <a:pt x="281" y="3"/>
                  </a:lnTo>
                  <a:lnTo>
                    <a:pt x="271" y="0"/>
                  </a:lnTo>
                  <a:lnTo>
                    <a:pt x="253" y="11"/>
                  </a:lnTo>
                  <a:lnTo>
                    <a:pt x="226" y="36"/>
                  </a:lnTo>
                  <a:lnTo>
                    <a:pt x="224" y="38"/>
                  </a:lnTo>
                  <a:lnTo>
                    <a:pt x="220" y="43"/>
                  </a:lnTo>
                  <a:lnTo>
                    <a:pt x="216" y="50"/>
                  </a:lnTo>
                  <a:lnTo>
                    <a:pt x="209" y="60"/>
                  </a:lnTo>
                  <a:lnTo>
                    <a:pt x="202" y="71"/>
                  </a:lnTo>
                  <a:lnTo>
                    <a:pt x="194" y="83"/>
                  </a:lnTo>
                  <a:lnTo>
                    <a:pt x="186" y="96"/>
                  </a:lnTo>
                  <a:lnTo>
                    <a:pt x="179" y="107"/>
                  </a:lnTo>
                  <a:lnTo>
                    <a:pt x="179" y="107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39" name="Freeform 912"/>
            <p:cNvSpPr>
              <a:spLocks noChangeAspect="1"/>
            </p:cNvSpPr>
            <p:nvPr/>
          </p:nvSpPr>
          <p:spPr bwMode="auto">
            <a:xfrm>
              <a:off x="3909490" y="3227735"/>
              <a:ext cx="42796" cy="87007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14" y="4"/>
                </a:cxn>
                <a:cxn ang="0">
                  <a:pos x="200" y="16"/>
                </a:cxn>
                <a:cxn ang="0">
                  <a:pos x="181" y="33"/>
                </a:cxn>
                <a:cxn ang="0">
                  <a:pos x="156" y="55"/>
                </a:cxn>
                <a:cxn ang="0">
                  <a:pos x="131" y="78"/>
                </a:cxn>
                <a:cxn ang="0">
                  <a:pos x="108" y="103"/>
                </a:cxn>
                <a:cxn ang="0">
                  <a:pos x="88" y="126"/>
                </a:cxn>
                <a:cxn ang="0">
                  <a:pos x="75" y="147"/>
                </a:cxn>
                <a:cxn ang="0">
                  <a:pos x="69" y="154"/>
                </a:cxn>
                <a:cxn ang="0">
                  <a:pos x="55" y="174"/>
                </a:cxn>
                <a:cxn ang="0">
                  <a:pos x="37" y="204"/>
                </a:cxn>
                <a:cxn ang="0">
                  <a:pos x="19" y="246"/>
                </a:cxn>
                <a:cxn ang="0">
                  <a:pos x="4" y="298"/>
                </a:cxn>
                <a:cxn ang="0">
                  <a:pos x="0" y="360"/>
                </a:cxn>
                <a:cxn ang="0">
                  <a:pos x="6" y="431"/>
                </a:cxn>
                <a:cxn ang="0">
                  <a:pos x="30" y="509"/>
                </a:cxn>
                <a:cxn ang="0">
                  <a:pos x="39" y="502"/>
                </a:cxn>
                <a:cxn ang="0">
                  <a:pos x="64" y="481"/>
                </a:cxn>
                <a:cxn ang="0">
                  <a:pos x="101" y="449"/>
                </a:cxn>
                <a:cxn ang="0">
                  <a:pos x="145" y="410"/>
                </a:cxn>
                <a:cxn ang="0">
                  <a:pos x="190" y="365"/>
                </a:cxn>
                <a:cxn ang="0">
                  <a:pos x="231" y="317"/>
                </a:cxn>
                <a:cxn ang="0">
                  <a:pos x="265" y="269"/>
                </a:cxn>
                <a:cxn ang="0">
                  <a:pos x="287" y="224"/>
                </a:cxn>
                <a:cxn ang="0">
                  <a:pos x="287" y="220"/>
                </a:cxn>
                <a:cxn ang="0">
                  <a:pos x="288" y="207"/>
                </a:cxn>
                <a:cxn ang="0">
                  <a:pos x="289" y="186"/>
                </a:cxn>
                <a:cxn ang="0">
                  <a:pos x="287" y="159"/>
                </a:cxn>
                <a:cxn ang="0">
                  <a:pos x="280" y="125"/>
                </a:cxn>
                <a:cxn ang="0">
                  <a:pos x="267" y="87"/>
                </a:cxn>
                <a:cxn ang="0">
                  <a:pos x="247" y="45"/>
                </a:cxn>
                <a:cxn ang="0">
                  <a:pos x="220" y="0"/>
                </a:cxn>
              </a:cxnLst>
              <a:rect l="0" t="0" r="r" b="b"/>
              <a:pathLst>
                <a:path w="289" h="509">
                  <a:moveTo>
                    <a:pt x="220" y="0"/>
                  </a:moveTo>
                  <a:lnTo>
                    <a:pt x="214" y="4"/>
                  </a:lnTo>
                  <a:lnTo>
                    <a:pt x="200" y="16"/>
                  </a:lnTo>
                  <a:lnTo>
                    <a:pt x="181" y="33"/>
                  </a:lnTo>
                  <a:lnTo>
                    <a:pt x="156" y="55"/>
                  </a:lnTo>
                  <a:lnTo>
                    <a:pt x="131" y="78"/>
                  </a:lnTo>
                  <a:lnTo>
                    <a:pt x="108" y="103"/>
                  </a:lnTo>
                  <a:lnTo>
                    <a:pt x="88" y="126"/>
                  </a:lnTo>
                  <a:lnTo>
                    <a:pt x="75" y="147"/>
                  </a:lnTo>
                  <a:lnTo>
                    <a:pt x="69" y="154"/>
                  </a:lnTo>
                  <a:lnTo>
                    <a:pt x="55" y="174"/>
                  </a:lnTo>
                  <a:lnTo>
                    <a:pt x="37" y="204"/>
                  </a:lnTo>
                  <a:lnTo>
                    <a:pt x="19" y="246"/>
                  </a:lnTo>
                  <a:lnTo>
                    <a:pt x="4" y="298"/>
                  </a:lnTo>
                  <a:lnTo>
                    <a:pt x="0" y="360"/>
                  </a:lnTo>
                  <a:lnTo>
                    <a:pt x="6" y="431"/>
                  </a:lnTo>
                  <a:lnTo>
                    <a:pt x="30" y="509"/>
                  </a:lnTo>
                  <a:lnTo>
                    <a:pt x="39" y="502"/>
                  </a:lnTo>
                  <a:lnTo>
                    <a:pt x="64" y="481"/>
                  </a:lnTo>
                  <a:lnTo>
                    <a:pt x="101" y="449"/>
                  </a:lnTo>
                  <a:lnTo>
                    <a:pt x="145" y="410"/>
                  </a:lnTo>
                  <a:lnTo>
                    <a:pt x="190" y="365"/>
                  </a:lnTo>
                  <a:lnTo>
                    <a:pt x="231" y="317"/>
                  </a:lnTo>
                  <a:lnTo>
                    <a:pt x="265" y="269"/>
                  </a:lnTo>
                  <a:lnTo>
                    <a:pt x="287" y="224"/>
                  </a:lnTo>
                  <a:lnTo>
                    <a:pt x="287" y="220"/>
                  </a:lnTo>
                  <a:lnTo>
                    <a:pt x="288" y="207"/>
                  </a:lnTo>
                  <a:lnTo>
                    <a:pt x="289" y="186"/>
                  </a:lnTo>
                  <a:lnTo>
                    <a:pt x="287" y="159"/>
                  </a:lnTo>
                  <a:lnTo>
                    <a:pt x="280" y="125"/>
                  </a:lnTo>
                  <a:lnTo>
                    <a:pt x="267" y="87"/>
                  </a:lnTo>
                  <a:lnTo>
                    <a:pt x="247" y="4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0" name="Freeform 913"/>
            <p:cNvSpPr>
              <a:spLocks noChangeAspect="1"/>
            </p:cNvSpPr>
            <p:nvPr/>
          </p:nvSpPr>
          <p:spPr bwMode="auto">
            <a:xfrm>
              <a:off x="3909490" y="3227735"/>
              <a:ext cx="42796" cy="87007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14" y="4"/>
                </a:cxn>
                <a:cxn ang="0">
                  <a:pos x="200" y="16"/>
                </a:cxn>
                <a:cxn ang="0">
                  <a:pos x="181" y="33"/>
                </a:cxn>
                <a:cxn ang="0">
                  <a:pos x="156" y="55"/>
                </a:cxn>
                <a:cxn ang="0">
                  <a:pos x="131" y="78"/>
                </a:cxn>
                <a:cxn ang="0">
                  <a:pos x="108" y="103"/>
                </a:cxn>
                <a:cxn ang="0">
                  <a:pos x="88" y="126"/>
                </a:cxn>
                <a:cxn ang="0">
                  <a:pos x="75" y="147"/>
                </a:cxn>
                <a:cxn ang="0">
                  <a:pos x="69" y="154"/>
                </a:cxn>
                <a:cxn ang="0">
                  <a:pos x="55" y="174"/>
                </a:cxn>
                <a:cxn ang="0">
                  <a:pos x="37" y="204"/>
                </a:cxn>
                <a:cxn ang="0">
                  <a:pos x="19" y="246"/>
                </a:cxn>
                <a:cxn ang="0">
                  <a:pos x="4" y="298"/>
                </a:cxn>
                <a:cxn ang="0">
                  <a:pos x="0" y="360"/>
                </a:cxn>
                <a:cxn ang="0">
                  <a:pos x="6" y="431"/>
                </a:cxn>
                <a:cxn ang="0">
                  <a:pos x="30" y="509"/>
                </a:cxn>
                <a:cxn ang="0">
                  <a:pos x="39" y="502"/>
                </a:cxn>
                <a:cxn ang="0">
                  <a:pos x="64" y="481"/>
                </a:cxn>
                <a:cxn ang="0">
                  <a:pos x="101" y="449"/>
                </a:cxn>
                <a:cxn ang="0">
                  <a:pos x="145" y="410"/>
                </a:cxn>
                <a:cxn ang="0">
                  <a:pos x="190" y="365"/>
                </a:cxn>
                <a:cxn ang="0">
                  <a:pos x="231" y="317"/>
                </a:cxn>
                <a:cxn ang="0">
                  <a:pos x="265" y="269"/>
                </a:cxn>
                <a:cxn ang="0">
                  <a:pos x="287" y="224"/>
                </a:cxn>
                <a:cxn ang="0">
                  <a:pos x="287" y="220"/>
                </a:cxn>
                <a:cxn ang="0">
                  <a:pos x="288" y="207"/>
                </a:cxn>
                <a:cxn ang="0">
                  <a:pos x="289" y="186"/>
                </a:cxn>
                <a:cxn ang="0">
                  <a:pos x="287" y="159"/>
                </a:cxn>
                <a:cxn ang="0">
                  <a:pos x="280" y="125"/>
                </a:cxn>
                <a:cxn ang="0">
                  <a:pos x="267" y="87"/>
                </a:cxn>
                <a:cxn ang="0">
                  <a:pos x="247" y="45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r" b="b"/>
              <a:pathLst>
                <a:path w="289" h="509">
                  <a:moveTo>
                    <a:pt x="220" y="0"/>
                  </a:moveTo>
                  <a:lnTo>
                    <a:pt x="214" y="4"/>
                  </a:lnTo>
                  <a:lnTo>
                    <a:pt x="200" y="16"/>
                  </a:lnTo>
                  <a:lnTo>
                    <a:pt x="181" y="33"/>
                  </a:lnTo>
                  <a:lnTo>
                    <a:pt x="156" y="55"/>
                  </a:lnTo>
                  <a:lnTo>
                    <a:pt x="131" y="78"/>
                  </a:lnTo>
                  <a:lnTo>
                    <a:pt x="108" y="103"/>
                  </a:lnTo>
                  <a:lnTo>
                    <a:pt x="88" y="126"/>
                  </a:lnTo>
                  <a:lnTo>
                    <a:pt x="75" y="147"/>
                  </a:lnTo>
                  <a:lnTo>
                    <a:pt x="69" y="154"/>
                  </a:lnTo>
                  <a:lnTo>
                    <a:pt x="55" y="174"/>
                  </a:lnTo>
                  <a:lnTo>
                    <a:pt x="37" y="204"/>
                  </a:lnTo>
                  <a:lnTo>
                    <a:pt x="19" y="246"/>
                  </a:lnTo>
                  <a:lnTo>
                    <a:pt x="4" y="298"/>
                  </a:lnTo>
                  <a:lnTo>
                    <a:pt x="0" y="360"/>
                  </a:lnTo>
                  <a:lnTo>
                    <a:pt x="6" y="431"/>
                  </a:lnTo>
                  <a:lnTo>
                    <a:pt x="30" y="509"/>
                  </a:lnTo>
                  <a:lnTo>
                    <a:pt x="39" y="502"/>
                  </a:lnTo>
                  <a:lnTo>
                    <a:pt x="64" y="481"/>
                  </a:lnTo>
                  <a:lnTo>
                    <a:pt x="101" y="449"/>
                  </a:lnTo>
                  <a:lnTo>
                    <a:pt x="145" y="410"/>
                  </a:lnTo>
                  <a:lnTo>
                    <a:pt x="190" y="365"/>
                  </a:lnTo>
                  <a:lnTo>
                    <a:pt x="231" y="317"/>
                  </a:lnTo>
                  <a:lnTo>
                    <a:pt x="265" y="269"/>
                  </a:lnTo>
                  <a:lnTo>
                    <a:pt x="287" y="224"/>
                  </a:lnTo>
                  <a:lnTo>
                    <a:pt x="287" y="220"/>
                  </a:lnTo>
                  <a:lnTo>
                    <a:pt x="288" y="207"/>
                  </a:lnTo>
                  <a:lnTo>
                    <a:pt x="289" y="186"/>
                  </a:lnTo>
                  <a:lnTo>
                    <a:pt x="287" y="159"/>
                  </a:lnTo>
                  <a:lnTo>
                    <a:pt x="280" y="125"/>
                  </a:lnTo>
                  <a:lnTo>
                    <a:pt x="267" y="87"/>
                  </a:lnTo>
                  <a:lnTo>
                    <a:pt x="247" y="45"/>
                  </a:lnTo>
                  <a:lnTo>
                    <a:pt x="220" y="0"/>
                  </a:lnTo>
                  <a:lnTo>
                    <a:pt x="22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1" name="Freeform 914"/>
            <p:cNvSpPr>
              <a:spLocks noChangeAspect="1"/>
            </p:cNvSpPr>
            <p:nvPr/>
          </p:nvSpPr>
          <p:spPr bwMode="auto">
            <a:xfrm>
              <a:off x="3913328" y="3265415"/>
              <a:ext cx="39254" cy="50354"/>
            </a:xfrm>
            <a:custGeom>
              <a:avLst/>
              <a:gdLst/>
              <a:ahLst/>
              <a:cxnLst>
                <a:cxn ang="0">
                  <a:pos x="168" y="91"/>
                </a:cxn>
                <a:cxn ang="0">
                  <a:pos x="160" y="102"/>
                </a:cxn>
                <a:cxn ang="0">
                  <a:pos x="146" y="122"/>
                </a:cxn>
                <a:cxn ang="0">
                  <a:pos x="130" y="147"/>
                </a:cxn>
                <a:cxn ang="0">
                  <a:pos x="119" y="161"/>
                </a:cxn>
                <a:cxn ang="0">
                  <a:pos x="106" y="174"/>
                </a:cxn>
                <a:cxn ang="0">
                  <a:pos x="85" y="192"/>
                </a:cxn>
                <a:cxn ang="0">
                  <a:pos x="61" y="212"/>
                </a:cxn>
                <a:cxn ang="0">
                  <a:pos x="34" y="233"/>
                </a:cxn>
                <a:cxn ang="0">
                  <a:pos x="13" y="252"/>
                </a:cxn>
                <a:cxn ang="0">
                  <a:pos x="4" y="267"/>
                </a:cxn>
                <a:cxn ang="0">
                  <a:pos x="1" y="275"/>
                </a:cxn>
                <a:cxn ang="0">
                  <a:pos x="0" y="280"/>
                </a:cxn>
                <a:cxn ang="0">
                  <a:pos x="1" y="287"/>
                </a:cxn>
                <a:cxn ang="0">
                  <a:pos x="13" y="291"/>
                </a:cxn>
                <a:cxn ang="0">
                  <a:pos x="40" y="289"/>
                </a:cxn>
                <a:cxn ang="0">
                  <a:pos x="47" y="288"/>
                </a:cxn>
                <a:cxn ang="0">
                  <a:pos x="70" y="279"/>
                </a:cxn>
                <a:cxn ang="0">
                  <a:pos x="105" y="256"/>
                </a:cxn>
                <a:cxn ang="0">
                  <a:pos x="150" y="214"/>
                </a:cxn>
                <a:cxn ang="0">
                  <a:pos x="155" y="212"/>
                </a:cxn>
                <a:cxn ang="0">
                  <a:pos x="166" y="202"/>
                </a:cxn>
                <a:cxn ang="0">
                  <a:pos x="184" y="183"/>
                </a:cxn>
                <a:cxn ang="0">
                  <a:pos x="206" y="157"/>
                </a:cxn>
                <a:cxn ang="0">
                  <a:pos x="211" y="151"/>
                </a:cxn>
                <a:cxn ang="0">
                  <a:pos x="222" y="130"/>
                </a:cxn>
                <a:cxn ang="0">
                  <a:pos x="240" y="97"/>
                </a:cxn>
                <a:cxn ang="0">
                  <a:pos x="261" y="49"/>
                </a:cxn>
                <a:cxn ang="0">
                  <a:pos x="263" y="36"/>
                </a:cxn>
                <a:cxn ang="0">
                  <a:pos x="264" y="11"/>
                </a:cxn>
                <a:cxn ang="0">
                  <a:pos x="249" y="0"/>
                </a:cxn>
                <a:cxn ang="0">
                  <a:pos x="206" y="29"/>
                </a:cxn>
                <a:cxn ang="0">
                  <a:pos x="203" y="34"/>
                </a:cxn>
                <a:cxn ang="0">
                  <a:pos x="195" y="47"/>
                </a:cxn>
                <a:cxn ang="0">
                  <a:pos x="183" y="66"/>
                </a:cxn>
                <a:cxn ang="0">
                  <a:pos x="169" y="89"/>
                </a:cxn>
              </a:cxnLst>
              <a:rect l="0" t="0" r="r" b="b"/>
              <a:pathLst>
                <a:path w="265" h="293">
                  <a:moveTo>
                    <a:pt x="169" y="89"/>
                  </a:moveTo>
                  <a:lnTo>
                    <a:pt x="168" y="91"/>
                  </a:lnTo>
                  <a:lnTo>
                    <a:pt x="165" y="96"/>
                  </a:lnTo>
                  <a:lnTo>
                    <a:pt x="160" y="102"/>
                  </a:lnTo>
                  <a:lnTo>
                    <a:pt x="155" y="112"/>
                  </a:lnTo>
                  <a:lnTo>
                    <a:pt x="146" y="122"/>
                  </a:lnTo>
                  <a:lnTo>
                    <a:pt x="138" y="135"/>
                  </a:lnTo>
                  <a:lnTo>
                    <a:pt x="130" y="147"/>
                  </a:lnTo>
                  <a:lnTo>
                    <a:pt x="121" y="159"/>
                  </a:lnTo>
                  <a:lnTo>
                    <a:pt x="119" y="161"/>
                  </a:lnTo>
                  <a:lnTo>
                    <a:pt x="113" y="166"/>
                  </a:lnTo>
                  <a:lnTo>
                    <a:pt x="106" y="174"/>
                  </a:lnTo>
                  <a:lnTo>
                    <a:pt x="96" y="182"/>
                  </a:lnTo>
                  <a:lnTo>
                    <a:pt x="85" y="192"/>
                  </a:lnTo>
                  <a:lnTo>
                    <a:pt x="73" y="203"/>
                  </a:lnTo>
                  <a:lnTo>
                    <a:pt x="61" y="212"/>
                  </a:lnTo>
                  <a:lnTo>
                    <a:pt x="50" y="220"/>
                  </a:lnTo>
                  <a:lnTo>
                    <a:pt x="34" y="233"/>
                  </a:lnTo>
                  <a:lnTo>
                    <a:pt x="22" y="243"/>
                  </a:lnTo>
                  <a:lnTo>
                    <a:pt x="13" y="252"/>
                  </a:lnTo>
                  <a:lnTo>
                    <a:pt x="7" y="260"/>
                  </a:lnTo>
                  <a:lnTo>
                    <a:pt x="4" y="267"/>
                  </a:lnTo>
                  <a:lnTo>
                    <a:pt x="1" y="272"/>
                  </a:lnTo>
                  <a:lnTo>
                    <a:pt x="1" y="275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3"/>
                  </a:lnTo>
                  <a:lnTo>
                    <a:pt x="1" y="287"/>
                  </a:lnTo>
                  <a:lnTo>
                    <a:pt x="6" y="290"/>
                  </a:lnTo>
                  <a:lnTo>
                    <a:pt x="13" y="291"/>
                  </a:lnTo>
                  <a:lnTo>
                    <a:pt x="24" y="293"/>
                  </a:lnTo>
                  <a:lnTo>
                    <a:pt x="40" y="289"/>
                  </a:lnTo>
                  <a:lnTo>
                    <a:pt x="42" y="289"/>
                  </a:lnTo>
                  <a:lnTo>
                    <a:pt x="47" y="288"/>
                  </a:lnTo>
                  <a:lnTo>
                    <a:pt x="58" y="284"/>
                  </a:lnTo>
                  <a:lnTo>
                    <a:pt x="70" y="279"/>
                  </a:lnTo>
                  <a:lnTo>
                    <a:pt x="87" y="270"/>
                  </a:lnTo>
                  <a:lnTo>
                    <a:pt x="105" y="256"/>
                  </a:lnTo>
                  <a:lnTo>
                    <a:pt x="126" y="238"/>
                  </a:lnTo>
                  <a:lnTo>
                    <a:pt x="150" y="214"/>
                  </a:lnTo>
                  <a:lnTo>
                    <a:pt x="151" y="214"/>
                  </a:lnTo>
                  <a:lnTo>
                    <a:pt x="155" y="212"/>
                  </a:lnTo>
                  <a:lnTo>
                    <a:pt x="159" y="207"/>
                  </a:lnTo>
                  <a:lnTo>
                    <a:pt x="166" y="202"/>
                  </a:lnTo>
                  <a:lnTo>
                    <a:pt x="175" y="193"/>
                  </a:lnTo>
                  <a:lnTo>
                    <a:pt x="184" y="183"/>
                  </a:lnTo>
                  <a:lnTo>
                    <a:pt x="195" y="172"/>
                  </a:lnTo>
                  <a:lnTo>
                    <a:pt x="206" y="157"/>
                  </a:lnTo>
                  <a:lnTo>
                    <a:pt x="208" y="155"/>
                  </a:lnTo>
                  <a:lnTo>
                    <a:pt x="211" y="151"/>
                  </a:lnTo>
                  <a:lnTo>
                    <a:pt x="216" y="142"/>
                  </a:lnTo>
                  <a:lnTo>
                    <a:pt x="222" y="130"/>
                  </a:lnTo>
                  <a:lnTo>
                    <a:pt x="232" y="115"/>
                  </a:lnTo>
                  <a:lnTo>
                    <a:pt x="240" y="97"/>
                  </a:lnTo>
                  <a:lnTo>
                    <a:pt x="250" y="75"/>
                  </a:lnTo>
                  <a:lnTo>
                    <a:pt x="261" y="49"/>
                  </a:lnTo>
                  <a:lnTo>
                    <a:pt x="261" y="46"/>
                  </a:lnTo>
                  <a:lnTo>
                    <a:pt x="263" y="36"/>
                  </a:lnTo>
                  <a:lnTo>
                    <a:pt x="265" y="23"/>
                  </a:lnTo>
                  <a:lnTo>
                    <a:pt x="264" y="11"/>
                  </a:lnTo>
                  <a:lnTo>
                    <a:pt x="259" y="2"/>
                  </a:lnTo>
                  <a:lnTo>
                    <a:pt x="249" y="0"/>
                  </a:lnTo>
                  <a:lnTo>
                    <a:pt x="232" y="8"/>
                  </a:lnTo>
                  <a:lnTo>
                    <a:pt x="206" y="29"/>
                  </a:lnTo>
                  <a:lnTo>
                    <a:pt x="205" y="31"/>
                  </a:lnTo>
                  <a:lnTo>
                    <a:pt x="203" y="34"/>
                  </a:lnTo>
                  <a:lnTo>
                    <a:pt x="199" y="39"/>
                  </a:lnTo>
                  <a:lnTo>
                    <a:pt x="195" y="47"/>
                  </a:lnTo>
                  <a:lnTo>
                    <a:pt x="189" y="55"/>
                  </a:lnTo>
                  <a:lnTo>
                    <a:pt x="183" y="66"/>
                  </a:lnTo>
                  <a:lnTo>
                    <a:pt x="176" y="77"/>
                  </a:lnTo>
                  <a:lnTo>
                    <a:pt x="169" y="89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2" name="Freeform 915"/>
            <p:cNvSpPr>
              <a:spLocks noChangeAspect="1"/>
            </p:cNvSpPr>
            <p:nvPr/>
          </p:nvSpPr>
          <p:spPr bwMode="auto">
            <a:xfrm>
              <a:off x="3913328" y="3265415"/>
              <a:ext cx="39254" cy="50354"/>
            </a:xfrm>
            <a:custGeom>
              <a:avLst/>
              <a:gdLst/>
              <a:ahLst/>
              <a:cxnLst>
                <a:cxn ang="0">
                  <a:pos x="168" y="91"/>
                </a:cxn>
                <a:cxn ang="0">
                  <a:pos x="160" y="102"/>
                </a:cxn>
                <a:cxn ang="0">
                  <a:pos x="146" y="122"/>
                </a:cxn>
                <a:cxn ang="0">
                  <a:pos x="130" y="147"/>
                </a:cxn>
                <a:cxn ang="0">
                  <a:pos x="119" y="161"/>
                </a:cxn>
                <a:cxn ang="0">
                  <a:pos x="106" y="174"/>
                </a:cxn>
                <a:cxn ang="0">
                  <a:pos x="85" y="192"/>
                </a:cxn>
                <a:cxn ang="0">
                  <a:pos x="61" y="212"/>
                </a:cxn>
                <a:cxn ang="0">
                  <a:pos x="34" y="233"/>
                </a:cxn>
                <a:cxn ang="0">
                  <a:pos x="13" y="252"/>
                </a:cxn>
                <a:cxn ang="0">
                  <a:pos x="4" y="267"/>
                </a:cxn>
                <a:cxn ang="0">
                  <a:pos x="1" y="275"/>
                </a:cxn>
                <a:cxn ang="0">
                  <a:pos x="0" y="280"/>
                </a:cxn>
                <a:cxn ang="0">
                  <a:pos x="1" y="287"/>
                </a:cxn>
                <a:cxn ang="0">
                  <a:pos x="13" y="291"/>
                </a:cxn>
                <a:cxn ang="0">
                  <a:pos x="40" y="289"/>
                </a:cxn>
                <a:cxn ang="0">
                  <a:pos x="47" y="288"/>
                </a:cxn>
                <a:cxn ang="0">
                  <a:pos x="70" y="279"/>
                </a:cxn>
                <a:cxn ang="0">
                  <a:pos x="105" y="256"/>
                </a:cxn>
                <a:cxn ang="0">
                  <a:pos x="150" y="214"/>
                </a:cxn>
                <a:cxn ang="0">
                  <a:pos x="155" y="212"/>
                </a:cxn>
                <a:cxn ang="0">
                  <a:pos x="166" y="202"/>
                </a:cxn>
                <a:cxn ang="0">
                  <a:pos x="184" y="183"/>
                </a:cxn>
                <a:cxn ang="0">
                  <a:pos x="206" y="157"/>
                </a:cxn>
                <a:cxn ang="0">
                  <a:pos x="211" y="151"/>
                </a:cxn>
                <a:cxn ang="0">
                  <a:pos x="222" y="130"/>
                </a:cxn>
                <a:cxn ang="0">
                  <a:pos x="240" y="97"/>
                </a:cxn>
                <a:cxn ang="0">
                  <a:pos x="261" y="49"/>
                </a:cxn>
                <a:cxn ang="0">
                  <a:pos x="263" y="36"/>
                </a:cxn>
                <a:cxn ang="0">
                  <a:pos x="264" y="11"/>
                </a:cxn>
                <a:cxn ang="0">
                  <a:pos x="249" y="0"/>
                </a:cxn>
                <a:cxn ang="0">
                  <a:pos x="206" y="29"/>
                </a:cxn>
                <a:cxn ang="0">
                  <a:pos x="203" y="34"/>
                </a:cxn>
                <a:cxn ang="0">
                  <a:pos x="195" y="47"/>
                </a:cxn>
                <a:cxn ang="0">
                  <a:pos x="183" y="66"/>
                </a:cxn>
                <a:cxn ang="0">
                  <a:pos x="169" y="89"/>
                </a:cxn>
              </a:cxnLst>
              <a:rect l="0" t="0" r="r" b="b"/>
              <a:pathLst>
                <a:path w="265" h="293">
                  <a:moveTo>
                    <a:pt x="169" y="89"/>
                  </a:moveTo>
                  <a:lnTo>
                    <a:pt x="168" y="91"/>
                  </a:lnTo>
                  <a:lnTo>
                    <a:pt x="165" y="96"/>
                  </a:lnTo>
                  <a:lnTo>
                    <a:pt x="160" y="102"/>
                  </a:lnTo>
                  <a:lnTo>
                    <a:pt x="155" y="112"/>
                  </a:lnTo>
                  <a:lnTo>
                    <a:pt x="146" y="122"/>
                  </a:lnTo>
                  <a:lnTo>
                    <a:pt x="138" y="135"/>
                  </a:lnTo>
                  <a:lnTo>
                    <a:pt x="130" y="147"/>
                  </a:lnTo>
                  <a:lnTo>
                    <a:pt x="121" y="159"/>
                  </a:lnTo>
                  <a:lnTo>
                    <a:pt x="119" y="161"/>
                  </a:lnTo>
                  <a:lnTo>
                    <a:pt x="113" y="166"/>
                  </a:lnTo>
                  <a:lnTo>
                    <a:pt x="106" y="174"/>
                  </a:lnTo>
                  <a:lnTo>
                    <a:pt x="96" y="182"/>
                  </a:lnTo>
                  <a:lnTo>
                    <a:pt x="85" y="192"/>
                  </a:lnTo>
                  <a:lnTo>
                    <a:pt x="73" y="203"/>
                  </a:lnTo>
                  <a:lnTo>
                    <a:pt x="61" y="212"/>
                  </a:lnTo>
                  <a:lnTo>
                    <a:pt x="50" y="220"/>
                  </a:lnTo>
                  <a:lnTo>
                    <a:pt x="34" y="233"/>
                  </a:lnTo>
                  <a:lnTo>
                    <a:pt x="22" y="243"/>
                  </a:lnTo>
                  <a:lnTo>
                    <a:pt x="13" y="252"/>
                  </a:lnTo>
                  <a:lnTo>
                    <a:pt x="7" y="260"/>
                  </a:lnTo>
                  <a:lnTo>
                    <a:pt x="4" y="267"/>
                  </a:lnTo>
                  <a:lnTo>
                    <a:pt x="1" y="272"/>
                  </a:lnTo>
                  <a:lnTo>
                    <a:pt x="1" y="275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3"/>
                  </a:lnTo>
                  <a:lnTo>
                    <a:pt x="1" y="287"/>
                  </a:lnTo>
                  <a:lnTo>
                    <a:pt x="6" y="290"/>
                  </a:lnTo>
                  <a:lnTo>
                    <a:pt x="13" y="291"/>
                  </a:lnTo>
                  <a:lnTo>
                    <a:pt x="24" y="293"/>
                  </a:lnTo>
                  <a:lnTo>
                    <a:pt x="40" y="289"/>
                  </a:lnTo>
                  <a:lnTo>
                    <a:pt x="42" y="289"/>
                  </a:lnTo>
                  <a:lnTo>
                    <a:pt x="47" y="288"/>
                  </a:lnTo>
                  <a:lnTo>
                    <a:pt x="58" y="284"/>
                  </a:lnTo>
                  <a:lnTo>
                    <a:pt x="70" y="279"/>
                  </a:lnTo>
                  <a:lnTo>
                    <a:pt x="87" y="270"/>
                  </a:lnTo>
                  <a:lnTo>
                    <a:pt x="105" y="256"/>
                  </a:lnTo>
                  <a:lnTo>
                    <a:pt x="126" y="238"/>
                  </a:lnTo>
                  <a:lnTo>
                    <a:pt x="150" y="214"/>
                  </a:lnTo>
                  <a:lnTo>
                    <a:pt x="151" y="214"/>
                  </a:lnTo>
                  <a:lnTo>
                    <a:pt x="155" y="212"/>
                  </a:lnTo>
                  <a:lnTo>
                    <a:pt x="159" y="207"/>
                  </a:lnTo>
                  <a:lnTo>
                    <a:pt x="166" y="202"/>
                  </a:lnTo>
                  <a:lnTo>
                    <a:pt x="175" y="193"/>
                  </a:lnTo>
                  <a:lnTo>
                    <a:pt x="184" y="183"/>
                  </a:lnTo>
                  <a:lnTo>
                    <a:pt x="195" y="172"/>
                  </a:lnTo>
                  <a:lnTo>
                    <a:pt x="206" y="157"/>
                  </a:lnTo>
                  <a:lnTo>
                    <a:pt x="208" y="155"/>
                  </a:lnTo>
                  <a:lnTo>
                    <a:pt x="211" y="151"/>
                  </a:lnTo>
                  <a:lnTo>
                    <a:pt x="216" y="142"/>
                  </a:lnTo>
                  <a:lnTo>
                    <a:pt x="222" y="130"/>
                  </a:lnTo>
                  <a:lnTo>
                    <a:pt x="232" y="115"/>
                  </a:lnTo>
                  <a:lnTo>
                    <a:pt x="240" y="97"/>
                  </a:lnTo>
                  <a:lnTo>
                    <a:pt x="250" y="75"/>
                  </a:lnTo>
                  <a:lnTo>
                    <a:pt x="261" y="49"/>
                  </a:lnTo>
                  <a:lnTo>
                    <a:pt x="261" y="46"/>
                  </a:lnTo>
                  <a:lnTo>
                    <a:pt x="263" y="36"/>
                  </a:lnTo>
                  <a:lnTo>
                    <a:pt x="265" y="23"/>
                  </a:lnTo>
                  <a:lnTo>
                    <a:pt x="264" y="11"/>
                  </a:lnTo>
                  <a:lnTo>
                    <a:pt x="259" y="2"/>
                  </a:lnTo>
                  <a:lnTo>
                    <a:pt x="249" y="0"/>
                  </a:lnTo>
                  <a:lnTo>
                    <a:pt x="232" y="8"/>
                  </a:lnTo>
                  <a:lnTo>
                    <a:pt x="206" y="29"/>
                  </a:lnTo>
                  <a:lnTo>
                    <a:pt x="205" y="31"/>
                  </a:lnTo>
                  <a:lnTo>
                    <a:pt x="203" y="34"/>
                  </a:lnTo>
                  <a:lnTo>
                    <a:pt x="199" y="39"/>
                  </a:lnTo>
                  <a:lnTo>
                    <a:pt x="195" y="47"/>
                  </a:lnTo>
                  <a:lnTo>
                    <a:pt x="189" y="55"/>
                  </a:lnTo>
                  <a:lnTo>
                    <a:pt x="183" y="66"/>
                  </a:lnTo>
                  <a:lnTo>
                    <a:pt x="176" y="77"/>
                  </a:lnTo>
                  <a:lnTo>
                    <a:pt x="169" y="89"/>
                  </a:lnTo>
                  <a:lnTo>
                    <a:pt x="169" y="8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3" name="Freeform 916"/>
            <p:cNvSpPr>
              <a:spLocks noChangeAspect="1"/>
            </p:cNvSpPr>
            <p:nvPr/>
          </p:nvSpPr>
          <p:spPr bwMode="auto">
            <a:xfrm>
              <a:off x="3892667" y="3227393"/>
              <a:ext cx="42501" cy="84266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3" y="5"/>
                </a:cxn>
                <a:cxn ang="0">
                  <a:pos x="207" y="15"/>
                </a:cxn>
                <a:cxn ang="0">
                  <a:pos x="185" y="33"/>
                </a:cxn>
                <a:cxn ang="0">
                  <a:pos x="160" y="52"/>
                </a:cxn>
                <a:cxn ang="0">
                  <a:pos x="132" y="75"/>
                </a:cxn>
                <a:cxn ang="0">
                  <a:pos x="107" y="99"/>
                </a:cxn>
                <a:cxn ang="0">
                  <a:pos x="85" y="122"/>
                </a:cxn>
                <a:cxn ang="0">
                  <a:pos x="71" y="143"/>
                </a:cxn>
                <a:cxn ang="0">
                  <a:pos x="65" y="150"/>
                </a:cxn>
                <a:cxn ang="0">
                  <a:pos x="52" y="167"/>
                </a:cxn>
                <a:cxn ang="0">
                  <a:pos x="34" y="197"/>
                </a:cxn>
                <a:cxn ang="0">
                  <a:pos x="18" y="237"/>
                </a:cxn>
                <a:cxn ang="0">
                  <a:pos x="4" y="287"/>
                </a:cxn>
                <a:cxn ang="0">
                  <a:pos x="0" y="347"/>
                </a:cxn>
                <a:cxn ang="0">
                  <a:pos x="7" y="416"/>
                </a:cxn>
                <a:cxn ang="0">
                  <a:pos x="31" y="494"/>
                </a:cxn>
                <a:cxn ang="0">
                  <a:pos x="40" y="487"/>
                </a:cxn>
                <a:cxn ang="0">
                  <a:pos x="65" y="467"/>
                </a:cxn>
                <a:cxn ang="0">
                  <a:pos x="101" y="437"/>
                </a:cxn>
                <a:cxn ang="0">
                  <a:pos x="144" y="399"/>
                </a:cxn>
                <a:cxn ang="0">
                  <a:pos x="188" y="356"/>
                </a:cxn>
                <a:cxn ang="0">
                  <a:pos x="229" y="310"/>
                </a:cxn>
                <a:cxn ang="0">
                  <a:pos x="261" y="264"/>
                </a:cxn>
                <a:cxn ang="0">
                  <a:pos x="283" y="219"/>
                </a:cxn>
                <a:cxn ang="0">
                  <a:pos x="283" y="216"/>
                </a:cxn>
                <a:cxn ang="0">
                  <a:pos x="285" y="205"/>
                </a:cxn>
                <a:cxn ang="0">
                  <a:pos x="288" y="188"/>
                </a:cxn>
                <a:cxn ang="0">
                  <a:pos x="287" y="164"/>
                </a:cxn>
                <a:cxn ang="0">
                  <a:pos x="282" y="133"/>
                </a:cxn>
                <a:cxn ang="0">
                  <a:pos x="272" y="95"/>
                </a:cxn>
                <a:cxn ang="0">
                  <a:pos x="254" y="51"/>
                </a:cxn>
                <a:cxn ang="0">
                  <a:pos x="229" y="0"/>
                </a:cxn>
              </a:cxnLst>
              <a:rect l="0" t="0" r="r" b="b"/>
              <a:pathLst>
                <a:path w="288" h="494">
                  <a:moveTo>
                    <a:pt x="229" y="0"/>
                  </a:moveTo>
                  <a:lnTo>
                    <a:pt x="223" y="5"/>
                  </a:lnTo>
                  <a:lnTo>
                    <a:pt x="207" y="15"/>
                  </a:lnTo>
                  <a:lnTo>
                    <a:pt x="185" y="33"/>
                  </a:lnTo>
                  <a:lnTo>
                    <a:pt x="160" y="52"/>
                  </a:lnTo>
                  <a:lnTo>
                    <a:pt x="132" y="75"/>
                  </a:lnTo>
                  <a:lnTo>
                    <a:pt x="107" y="99"/>
                  </a:lnTo>
                  <a:lnTo>
                    <a:pt x="85" y="122"/>
                  </a:lnTo>
                  <a:lnTo>
                    <a:pt x="71" y="143"/>
                  </a:lnTo>
                  <a:lnTo>
                    <a:pt x="65" y="150"/>
                  </a:lnTo>
                  <a:lnTo>
                    <a:pt x="52" y="167"/>
                  </a:lnTo>
                  <a:lnTo>
                    <a:pt x="34" y="197"/>
                  </a:lnTo>
                  <a:lnTo>
                    <a:pt x="18" y="237"/>
                  </a:lnTo>
                  <a:lnTo>
                    <a:pt x="4" y="287"/>
                  </a:lnTo>
                  <a:lnTo>
                    <a:pt x="0" y="347"/>
                  </a:lnTo>
                  <a:lnTo>
                    <a:pt x="7" y="416"/>
                  </a:lnTo>
                  <a:lnTo>
                    <a:pt x="31" y="494"/>
                  </a:lnTo>
                  <a:lnTo>
                    <a:pt x="40" y="487"/>
                  </a:lnTo>
                  <a:lnTo>
                    <a:pt x="65" y="467"/>
                  </a:lnTo>
                  <a:lnTo>
                    <a:pt x="101" y="437"/>
                  </a:lnTo>
                  <a:lnTo>
                    <a:pt x="144" y="399"/>
                  </a:lnTo>
                  <a:lnTo>
                    <a:pt x="188" y="356"/>
                  </a:lnTo>
                  <a:lnTo>
                    <a:pt x="229" y="310"/>
                  </a:lnTo>
                  <a:lnTo>
                    <a:pt x="261" y="264"/>
                  </a:lnTo>
                  <a:lnTo>
                    <a:pt x="283" y="219"/>
                  </a:lnTo>
                  <a:lnTo>
                    <a:pt x="283" y="216"/>
                  </a:lnTo>
                  <a:lnTo>
                    <a:pt x="285" y="205"/>
                  </a:lnTo>
                  <a:lnTo>
                    <a:pt x="288" y="188"/>
                  </a:lnTo>
                  <a:lnTo>
                    <a:pt x="287" y="164"/>
                  </a:lnTo>
                  <a:lnTo>
                    <a:pt x="282" y="133"/>
                  </a:lnTo>
                  <a:lnTo>
                    <a:pt x="272" y="95"/>
                  </a:lnTo>
                  <a:lnTo>
                    <a:pt x="254" y="51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4" name="Freeform 917"/>
            <p:cNvSpPr>
              <a:spLocks noChangeAspect="1"/>
            </p:cNvSpPr>
            <p:nvPr/>
          </p:nvSpPr>
          <p:spPr bwMode="auto">
            <a:xfrm>
              <a:off x="3892667" y="3227393"/>
              <a:ext cx="42501" cy="84266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3" y="5"/>
                </a:cxn>
                <a:cxn ang="0">
                  <a:pos x="207" y="15"/>
                </a:cxn>
                <a:cxn ang="0">
                  <a:pos x="185" y="33"/>
                </a:cxn>
                <a:cxn ang="0">
                  <a:pos x="160" y="52"/>
                </a:cxn>
                <a:cxn ang="0">
                  <a:pos x="132" y="75"/>
                </a:cxn>
                <a:cxn ang="0">
                  <a:pos x="107" y="99"/>
                </a:cxn>
                <a:cxn ang="0">
                  <a:pos x="85" y="122"/>
                </a:cxn>
                <a:cxn ang="0">
                  <a:pos x="71" y="143"/>
                </a:cxn>
                <a:cxn ang="0">
                  <a:pos x="65" y="150"/>
                </a:cxn>
                <a:cxn ang="0">
                  <a:pos x="52" y="167"/>
                </a:cxn>
                <a:cxn ang="0">
                  <a:pos x="34" y="197"/>
                </a:cxn>
                <a:cxn ang="0">
                  <a:pos x="18" y="237"/>
                </a:cxn>
                <a:cxn ang="0">
                  <a:pos x="4" y="287"/>
                </a:cxn>
                <a:cxn ang="0">
                  <a:pos x="0" y="347"/>
                </a:cxn>
                <a:cxn ang="0">
                  <a:pos x="7" y="416"/>
                </a:cxn>
                <a:cxn ang="0">
                  <a:pos x="31" y="494"/>
                </a:cxn>
                <a:cxn ang="0">
                  <a:pos x="40" y="487"/>
                </a:cxn>
                <a:cxn ang="0">
                  <a:pos x="65" y="467"/>
                </a:cxn>
                <a:cxn ang="0">
                  <a:pos x="101" y="437"/>
                </a:cxn>
                <a:cxn ang="0">
                  <a:pos x="144" y="399"/>
                </a:cxn>
                <a:cxn ang="0">
                  <a:pos x="188" y="356"/>
                </a:cxn>
                <a:cxn ang="0">
                  <a:pos x="229" y="310"/>
                </a:cxn>
                <a:cxn ang="0">
                  <a:pos x="261" y="264"/>
                </a:cxn>
                <a:cxn ang="0">
                  <a:pos x="283" y="219"/>
                </a:cxn>
                <a:cxn ang="0">
                  <a:pos x="283" y="216"/>
                </a:cxn>
                <a:cxn ang="0">
                  <a:pos x="285" y="205"/>
                </a:cxn>
                <a:cxn ang="0">
                  <a:pos x="288" y="188"/>
                </a:cxn>
                <a:cxn ang="0">
                  <a:pos x="287" y="164"/>
                </a:cxn>
                <a:cxn ang="0">
                  <a:pos x="282" y="133"/>
                </a:cxn>
                <a:cxn ang="0">
                  <a:pos x="272" y="95"/>
                </a:cxn>
                <a:cxn ang="0">
                  <a:pos x="254" y="51"/>
                </a:cxn>
                <a:cxn ang="0">
                  <a:pos x="229" y="0"/>
                </a:cxn>
                <a:cxn ang="0">
                  <a:pos x="229" y="0"/>
                </a:cxn>
              </a:cxnLst>
              <a:rect l="0" t="0" r="r" b="b"/>
              <a:pathLst>
                <a:path w="288" h="494">
                  <a:moveTo>
                    <a:pt x="229" y="0"/>
                  </a:moveTo>
                  <a:lnTo>
                    <a:pt x="223" y="5"/>
                  </a:lnTo>
                  <a:lnTo>
                    <a:pt x="207" y="15"/>
                  </a:lnTo>
                  <a:lnTo>
                    <a:pt x="185" y="33"/>
                  </a:lnTo>
                  <a:lnTo>
                    <a:pt x="160" y="52"/>
                  </a:lnTo>
                  <a:lnTo>
                    <a:pt x="132" y="75"/>
                  </a:lnTo>
                  <a:lnTo>
                    <a:pt x="107" y="99"/>
                  </a:lnTo>
                  <a:lnTo>
                    <a:pt x="85" y="122"/>
                  </a:lnTo>
                  <a:lnTo>
                    <a:pt x="71" y="143"/>
                  </a:lnTo>
                  <a:lnTo>
                    <a:pt x="65" y="150"/>
                  </a:lnTo>
                  <a:lnTo>
                    <a:pt x="52" y="167"/>
                  </a:lnTo>
                  <a:lnTo>
                    <a:pt x="34" y="197"/>
                  </a:lnTo>
                  <a:lnTo>
                    <a:pt x="18" y="237"/>
                  </a:lnTo>
                  <a:lnTo>
                    <a:pt x="4" y="287"/>
                  </a:lnTo>
                  <a:lnTo>
                    <a:pt x="0" y="347"/>
                  </a:lnTo>
                  <a:lnTo>
                    <a:pt x="7" y="416"/>
                  </a:lnTo>
                  <a:lnTo>
                    <a:pt x="31" y="494"/>
                  </a:lnTo>
                  <a:lnTo>
                    <a:pt x="40" y="487"/>
                  </a:lnTo>
                  <a:lnTo>
                    <a:pt x="65" y="467"/>
                  </a:lnTo>
                  <a:lnTo>
                    <a:pt x="101" y="437"/>
                  </a:lnTo>
                  <a:lnTo>
                    <a:pt x="144" y="399"/>
                  </a:lnTo>
                  <a:lnTo>
                    <a:pt x="188" y="356"/>
                  </a:lnTo>
                  <a:lnTo>
                    <a:pt x="229" y="310"/>
                  </a:lnTo>
                  <a:lnTo>
                    <a:pt x="261" y="264"/>
                  </a:lnTo>
                  <a:lnTo>
                    <a:pt x="283" y="219"/>
                  </a:lnTo>
                  <a:lnTo>
                    <a:pt x="283" y="216"/>
                  </a:lnTo>
                  <a:lnTo>
                    <a:pt x="285" y="205"/>
                  </a:lnTo>
                  <a:lnTo>
                    <a:pt x="288" y="188"/>
                  </a:lnTo>
                  <a:lnTo>
                    <a:pt x="287" y="164"/>
                  </a:lnTo>
                  <a:lnTo>
                    <a:pt x="282" y="133"/>
                  </a:lnTo>
                  <a:lnTo>
                    <a:pt x="272" y="95"/>
                  </a:lnTo>
                  <a:lnTo>
                    <a:pt x="254" y="51"/>
                  </a:lnTo>
                  <a:lnTo>
                    <a:pt x="229" y="0"/>
                  </a:lnTo>
                  <a:lnTo>
                    <a:pt x="229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5" name="Freeform 918"/>
            <p:cNvSpPr>
              <a:spLocks noChangeAspect="1"/>
            </p:cNvSpPr>
            <p:nvPr/>
          </p:nvSpPr>
          <p:spPr bwMode="auto">
            <a:xfrm>
              <a:off x="3896799" y="3267470"/>
              <a:ext cx="38369" cy="45216"/>
            </a:xfrm>
            <a:custGeom>
              <a:avLst/>
              <a:gdLst/>
              <a:ahLst/>
              <a:cxnLst>
                <a:cxn ang="0">
                  <a:pos x="159" y="96"/>
                </a:cxn>
                <a:cxn ang="0">
                  <a:pos x="152" y="105"/>
                </a:cxn>
                <a:cxn ang="0">
                  <a:pos x="140" y="119"/>
                </a:cxn>
                <a:cxn ang="0">
                  <a:pos x="122" y="140"/>
                </a:cxn>
                <a:cxn ang="0">
                  <a:pos x="111" y="152"/>
                </a:cxn>
                <a:cxn ang="0">
                  <a:pos x="99" y="163"/>
                </a:cxn>
                <a:cxn ang="0">
                  <a:pos x="80" y="180"/>
                </a:cxn>
                <a:cxn ang="0">
                  <a:pos x="54" y="198"/>
                </a:cxn>
                <a:cxn ang="0">
                  <a:pos x="27" y="218"/>
                </a:cxn>
                <a:cxn ang="0">
                  <a:pos x="8" y="234"/>
                </a:cxn>
                <a:cxn ang="0">
                  <a:pos x="3" y="246"/>
                </a:cxn>
                <a:cxn ang="0">
                  <a:pos x="1" y="251"/>
                </a:cxn>
                <a:cxn ang="0">
                  <a:pos x="1" y="253"/>
                </a:cxn>
                <a:cxn ang="0">
                  <a:pos x="0" y="257"/>
                </a:cxn>
                <a:cxn ang="0">
                  <a:pos x="4" y="263"/>
                </a:cxn>
                <a:cxn ang="0">
                  <a:pos x="17" y="264"/>
                </a:cxn>
                <a:cxn ang="0">
                  <a:pos x="32" y="262"/>
                </a:cxn>
                <a:cxn ang="0">
                  <a:pos x="45" y="256"/>
                </a:cxn>
                <a:cxn ang="0">
                  <a:pos x="70" y="240"/>
                </a:cxn>
                <a:cxn ang="0">
                  <a:pos x="109" y="208"/>
                </a:cxn>
                <a:cxn ang="0">
                  <a:pos x="133" y="182"/>
                </a:cxn>
                <a:cxn ang="0">
                  <a:pos x="143" y="174"/>
                </a:cxn>
                <a:cxn ang="0">
                  <a:pos x="162" y="157"/>
                </a:cxn>
                <a:cxn ang="0">
                  <a:pos x="186" y="133"/>
                </a:cxn>
                <a:cxn ang="0">
                  <a:pos x="200" y="117"/>
                </a:cxn>
                <a:cxn ang="0">
                  <a:pos x="210" y="107"/>
                </a:cxn>
                <a:cxn ang="0">
                  <a:pos x="227" y="88"/>
                </a:cxn>
                <a:cxn ang="0">
                  <a:pos x="247" y="56"/>
                </a:cxn>
                <a:cxn ang="0">
                  <a:pos x="257" y="33"/>
                </a:cxn>
                <a:cxn ang="0">
                  <a:pos x="261" y="14"/>
                </a:cxn>
                <a:cxn ang="0">
                  <a:pos x="256" y="0"/>
                </a:cxn>
                <a:cxn ang="0">
                  <a:pos x="232" y="15"/>
                </a:cxn>
                <a:cxn ang="0">
                  <a:pos x="208" y="42"/>
                </a:cxn>
                <a:cxn ang="0">
                  <a:pos x="200" y="49"/>
                </a:cxn>
                <a:cxn ang="0">
                  <a:pos x="185" y="62"/>
                </a:cxn>
                <a:cxn ang="0">
                  <a:pos x="168" y="83"/>
                </a:cxn>
              </a:cxnLst>
              <a:rect l="0" t="0" r="r" b="b"/>
              <a:pathLst>
                <a:path w="261" h="264">
                  <a:moveTo>
                    <a:pt x="160" y="95"/>
                  </a:moveTo>
                  <a:lnTo>
                    <a:pt x="159" y="96"/>
                  </a:lnTo>
                  <a:lnTo>
                    <a:pt x="156" y="99"/>
                  </a:lnTo>
                  <a:lnTo>
                    <a:pt x="152" y="105"/>
                  </a:lnTo>
                  <a:lnTo>
                    <a:pt x="147" y="111"/>
                  </a:lnTo>
                  <a:lnTo>
                    <a:pt x="140" y="119"/>
                  </a:lnTo>
                  <a:lnTo>
                    <a:pt x="132" y="129"/>
                  </a:lnTo>
                  <a:lnTo>
                    <a:pt x="122" y="140"/>
                  </a:lnTo>
                  <a:lnTo>
                    <a:pt x="113" y="150"/>
                  </a:lnTo>
                  <a:lnTo>
                    <a:pt x="111" y="152"/>
                  </a:lnTo>
                  <a:lnTo>
                    <a:pt x="106" y="157"/>
                  </a:lnTo>
                  <a:lnTo>
                    <a:pt x="99" y="163"/>
                  </a:lnTo>
                  <a:lnTo>
                    <a:pt x="90" y="171"/>
                  </a:lnTo>
                  <a:lnTo>
                    <a:pt x="80" y="180"/>
                  </a:lnTo>
                  <a:lnTo>
                    <a:pt x="67" y="189"/>
                  </a:lnTo>
                  <a:lnTo>
                    <a:pt x="54" y="198"/>
                  </a:lnTo>
                  <a:lnTo>
                    <a:pt x="43" y="206"/>
                  </a:lnTo>
                  <a:lnTo>
                    <a:pt x="27" y="218"/>
                  </a:lnTo>
                  <a:lnTo>
                    <a:pt x="15" y="227"/>
                  </a:lnTo>
                  <a:lnTo>
                    <a:pt x="8" y="234"/>
                  </a:lnTo>
                  <a:lnTo>
                    <a:pt x="4" y="241"/>
                  </a:lnTo>
                  <a:lnTo>
                    <a:pt x="3" y="246"/>
                  </a:lnTo>
                  <a:lnTo>
                    <a:pt x="1" y="249"/>
                  </a:lnTo>
                  <a:lnTo>
                    <a:pt x="1" y="251"/>
                  </a:lnTo>
                  <a:lnTo>
                    <a:pt x="3" y="251"/>
                  </a:lnTo>
                  <a:lnTo>
                    <a:pt x="1" y="253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1"/>
                  </a:lnTo>
                  <a:lnTo>
                    <a:pt x="4" y="263"/>
                  </a:lnTo>
                  <a:lnTo>
                    <a:pt x="9" y="264"/>
                  </a:lnTo>
                  <a:lnTo>
                    <a:pt x="17" y="264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7" y="261"/>
                  </a:lnTo>
                  <a:lnTo>
                    <a:pt x="45" y="256"/>
                  </a:lnTo>
                  <a:lnTo>
                    <a:pt x="57" y="250"/>
                  </a:lnTo>
                  <a:lnTo>
                    <a:pt x="70" y="240"/>
                  </a:lnTo>
                  <a:lnTo>
                    <a:pt x="88" y="226"/>
                  </a:lnTo>
                  <a:lnTo>
                    <a:pt x="109" y="208"/>
                  </a:lnTo>
                  <a:lnTo>
                    <a:pt x="132" y="183"/>
                  </a:lnTo>
                  <a:lnTo>
                    <a:pt x="133" y="182"/>
                  </a:lnTo>
                  <a:lnTo>
                    <a:pt x="136" y="180"/>
                  </a:lnTo>
                  <a:lnTo>
                    <a:pt x="143" y="174"/>
                  </a:lnTo>
                  <a:lnTo>
                    <a:pt x="152" y="166"/>
                  </a:lnTo>
                  <a:lnTo>
                    <a:pt x="162" y="157"/>
                  </a:lnTo>
                  <a:lnTo>
                    <a:pt x="173" y="145"/>
                  </a:lnTo>
                  <a:lnTo>
                    <a:pt x="186" y="133"/>
                  </a:lnTo>
                  <a:lnTo>
                    <a:pt x="198" y="118"/>
                  </a:lnTo>
                  <a:lnTo>
                    <a:pt x="200" y="117"/>
                  </a:lnTo>
                  <a:lnTo>
                    <a:pt x="203" y="113"/>
                  </a:lnTo>
                  <a:lnTo>
                    <a:pt x="210" y="107"/>
                  </a:lnTo>
                  <a:lnTo>
                    <a:pt x="218" y="99"/>
                  </a:lnTo>
                  <a:lnTo>
                    <a:pt x="227" y="88"/>
                  </a:lnTo>
                  <a:lnTo>
                    <a:pt x="236" y="73"/>
                  </a:lnTo>
                  <a:lnTo>
                    <a:pt x="247" y="56"/>
                  </a:lnTo>
                  <a:lnTo>
                    <a:pt x="257" y="35"/>
                  </a:lnTo>
                  <a:lnTo>
                    <a:pt x="257" y="33"/>
                  </a:lnTo>
                  <a:lnTo>
                    <a:pt x="259" y="23"/>
                  </a:lnTo>
                  <a:lnTo>
                    <a:pt x="261" y="14"/>
                  </a:lnTo>
                  <a:lnTo>
                    <a:pt x="259" y="5"/>
                  </a:lnTo>
                  <a:lnTo>
                    <a:pt x="256" y="0"/>
                  </a:lnTo>
                  <a:lnTo>
                    <a:pt x="247" y="3"/>
                  </a:lnTo>
                  <a:lnTo>
                    <a:pt x="232" y="15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4" y="45"/>
                  </a:lnTo>
                  <a:lnTo>
                    <a:pt x="200" y="49"/>
                  </a:lnTo>
                  <a:lnTo>
                    <a:pt x="193" y="56"/>
                  </a:lnTo>
                  <a:lnTo>
                    <a:pt x="185" y="62"/>
                  </a:lnTo>
                  <a:lnTo>
                    <a:pt x="176" y="72"/>
                  </a:lnTo>
                  <a:lnTo>
                    <a:pt x="168" y="83"/>
                  </a:lnTo>
                  <a:lnTo>
                    <a:pt x="160" y="95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6" name="Freeform 919"/>
            <p:cNvSpPr>
              <a:spLocks noChangeAspect="1"/>
            </p:cNvSpPr>
            <p:nvPr/>
          </p:nvSpPr>
          <p:spPr bwMode="auto">
            <a:xfrm>
              <a:off x="3896799" y="3267470"/>
              <a:ext cx="38369" cy="45216"/>
            </a:xfrm>
            <a:custGeom>
              <a:avLst/>
              <a:gdLst/>
              <a:ahLst/>
              <a:cxnLst>
                <a:cxn ang="0">
                  <a:pos x="159" y="96"/>
                </a:cxn>
                <a:cxn ang="0">
                  <a:pos x="152" y="105"/>
                </a:cxn>
                <a:cxn ang="0">
                  <a:pos x="140" y="119"/>
                </a:cxn>
                <a:cxn ang="0">
                  <a:pos x="122" y="140"/>
                </a:cxn>
                <a:cxn ang="0">
                  <a:pos x="111" y="152"/>
                </a:cxn>
                <a:cxn ang="0">
                  <a:pos x="99" y="163"/>
                </a:cxn>
                <a:cxn ang="0">
                  <a:pos x="80" y="180"/>
                </a:cxn>
                <a:cxn ang="0">
                  <a:pos x="54" y="198"/>
                </a:cxn>
                <a:cxn ang="0">
                  <a:pos x="27" y="218"/>
                </a:cxn>
                <a:cxn ang="0">
                  <a:pos x="8" y="234"/>
                </a:cxn>
                <a:cxn ang="0">
                  <a:pos x="3" y="246"/>
                </a:cxn>
                <a:cxn ang="0">
                  <a:pos x="1" y="251"/>
                </a:cxn>
                <a:cxn ang="0">
                  <a:pos x="1" y="253"/>
                </a:cxn>
                <a:cxn ang="0">
                  <a:pos x="0" y="257"/>
                </a:cxn>
                <a:cxn ang="0">
                  <a:pos x="4" y="263"/>
                </a:cxn>
                <a:cxn ang="0">
                  <a:pos x="17" y="264"/>
                </a:cxn>
                <a:cxn ang="0">
                  <a:pos x="32" y="262"/>
                </a:cxn>
                <a:cxn ang="0">
                  <a:pos x="45" y="256"/>
                </a:cxn>
                <a:cxn ang="0">
                  <a:pos x="70" y="240"/>
                </a:cxn>
                <a:cxn ang="0">
                  <a:pos x="109" y="208"/>
                </a:cxn>
                <a:cxn ang="0">
                  <a:pos x="133" y="182"/>
                </a:cxn>
                <a:cxn ang="0">
                  <a:pos x="143" y="174"/>
                </a:cxn>
                <a:cxn ang="0">
                  <a:pos x="162" y="157"/>
                </a:cxn>
                <a:cxn ang="0">
                  <a:pos x="186" y="133"/>
                </a:cxn>
                <a:cxn ang="0">
                  <a:pos x="200" y="117"/>
                </a:cxn>
                <a:cxn ang="0">
                  <a:pos x="210" y="107"/>
                </a:cxn>
                <a:cxn ang="0">
                  <a:pos x="227" y="88"/>
                </a:cxn>
                <a:cxn ang="0">
                  <a:pos x="247" y="56"/>
                </a:cxn>
                <a:cxn ang="0">
                  <a:pos x="257" y="33"/>
                </a:cxn>
                <a:cxn ang="0">
                  <a:pos x="261" y="14"/>
                </a:cxn>
                <a:cxn ang="0">
                  <a:pos x="256" y="0"/>
                </a:cxn>
                <a:cxn ang="0">
                  <a:pos x="232" y="15"/>
                </a:cxn>
                <a:cxn ang="0">
                  <a:pos x="208" y="42"/>
                </a:cxn>
                <a:cxn ang="0">
                  <a:pos x="200" y="49"/>
                </a:cxn>
                <a:cxn ang="0">
                  <a:pos x="185" y="62"/>
                </a:cxn>
                <a:cxn ang="0">
                  <a:pos x="168" y="83"/>
                </a:cxn>
                <a:cxn ang="0">
                  <a:pos x="160" y="95"/>
                </a:cxn>
              </a:cxnLst>
              <a:rect l="0" t="0" r="r" b="b"/>
              <a:pathLst>
                <a:path w="261" h="264">
                  <a:moveTo>
                    <a:pt x="160" y="95"/>
                  </a:moveTo>
                  <a:lnTo>
                    <a:pt x="159" y="96"/>
                  </a:lnTo>
                  <a:lnTo>
                    <a:pt x="156" y="99"/>
                  </a:lnTo>
                  <a:lnTo>
                    <a:pt x="152" y="105"/>
                  </a:lnTo>
                  <a:lnTo>
                    <a:pt x="147" y="111"/>
                  </a:lnTo>
                  <a:lnTo>
                    <a:pt x="140" y="119"/>
                  </a:lnTo>
                  <a:lnTo>
                    <a:pt x="132" y="129"/>
                  </a:lnTo>
                  <a:lnTo>
                    <a:pt x="122" y="140"/>
                  </a:lnTo>
                  <a:lnTo>
                    <a:pt x="113" y="150"/>
                  </a:lnTo>
                  <a:lnTo>
                    <a:pt x="111" y="152"/>
                  </a:lnTo>
                  <a:lnTo>
                    <a:pt x="106" y="157"/>
                  </a:lnTo>
                  <a:lnTo>
                    <a:pt x="99" y="163"/>
                  </a:lnTo>
                  <a:lnTo>
                    <a:pt x="90" y="171"/>
                  </a:lnTo>
                  <a:lnTo>
                    <a:pt x="80" y="180"/>
                  </a:lnTo>
                  <a:lnTo>
                    <a:pt x="67" y="189"/>
                  </a:lnTo>
                  <a:lnTo>
                    <a:pt x="54" y="198"/>
                  </a:lnTo>
                  <a:lnTo>
                    <a:pt x="43" y="206"/>
                  </a:lnTo>
                  <a:lnTo>
                    <a:pt x="27" y="218"/>
                  </a:lnTo>
                  <a:lnTo>
                    <a:pt x="15" y="227"/>
                  </a:lnTo>
                  <a:lnTo>
                    <a:pt x="8" y="234"/>
                  </a:lnTo>
                  <a:lnTo>
                    <a:pt x="4" y="241"/>
                  </a:lnTo>
                  <a:lnTo>
                    <a:pt x="3" y="246"/>
                  </a:lnTo>
                  <a:lnTo>
                    <a:pt x="1" y="249"/>
                  </a:lnTo>
                  <a:lnTo>
                    <a:pt x="1" y="251"/>
                  </a:lnTo>
                  <a:lnTo>
                    <a:pt x="3" y="251"/>
                  </a:lnTo>
                  <a:lnTo>
                    <a:pt x="1" y="253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1"/>
                  </a:lnTo>
                  <a:lnTo>
                    <a:pt x="4" y="263"/>
                  </a:lnTo>
                  <a:lnTo>
                    <a:pt x="9" y="264"/>
                  </a:lnTo>
                  <a:lnTo>
                    <a:pt x="17" y="264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7" y="261"/>
                  </a:lnTo>
                  <a:lnTo>
                    <a:pt x="45" y="256"/>
                  </a:lnTo>
                  <a:lnTo>
                    <a:pt x="57" y="250"/>
                  </a:lnTo>
                  <a:lnTo>
                    <a:pt x="70" y="240"/>
                  </a:lnTo>
                  <a:lnTo>
                    <a:pt x="88" y="226"/>
                  </a:lnTo>
                  <a:lnTo>
                    <a:pt x="109" y="208"/>
                  </a:lnTo>
                  <a:lnTo>
                    <a:pt x="132" y="183"/>
                  </a:lnTo>
                  <a:lnTo>
                    <a:pt x="133" y="182"/>
                  </a:lnTo>
                  <a:lnTo>
                    <a:pt x="136" y="180"/>
                  </a:lnTo>
                  <a:lnTo>
                    <a:pt x="143" y="174"/>
                  </a:lnTo>
                  <a:lnTo>
                    <a:pt x="152" y="166"/>
                  </a:lnTo>
                  <a:lnTo>
                    <a:pt x="162" y="157"/>
                  </a:lnTo>
                  <a:lnTo>
                    <a:pt x="173" y="145"/>
                  </a:lnTo>
                  <a:lnTo>
                    <a:pt x="186" y="133"/>
                  </a:lnTo>
                  <a:lnTo>
                    <a:pt x="198" y="118"/>
                  </a:lnTo>
                  <a:lnTo>
                    <a:pt x="200" y="117"/>
                  </a:lnTo>
                  <a:lnTo>
                    <a:pt x="203" y="113"/>
                  </a:lnTo>
                  <a:lnTo>
                    <a:pt x="210" y="107"/>
                  </a:lnTo>
                  <a:lnTo>
                    <a:pt x="218" y="99"/>
                  </a:lnTo>
                  <a:lnTo>
                    <a:pt x="227" y="88"/>
                  </a:lnTo>
                  <a:lnTo>
                    <a:pt x="236" y="73"/>
                  </a:lnTo>
                  <a:lnTo>
                    <a:pt x="247" y="56"/>
                  </a:lnTo>
                  <a:lnTo>
                    <a:pt x="257" y="35"/>
                  </a:lnTo>
                  <a:lnTo>
                    <a:pt x="257" y="33"/>
                  </a:lnTo>
                  <a:lnTo>
                    <a:pt x="259" y="23"/>
                  </a:lnTo>
                  <a:lnTo>
                    <a:pt x="261" y="14"/>
                  </a:lnTo>
                  <a:lnTo>
                    <a:pt x="259" y="5"/>
                  </a:lnTo>
                  <a:lnTo>
                    <a:pt x="256" y="0"/>
                  </a:lnTo>
                  <a:lnTo>
                    <a:pt x="247" y="3"/>
                  </a:lnTo>
                  <a:lnTo>
                    <a:pt x="232" y="15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4" y="45"/>
                  </a:lnTo>
                  <a:lnTo>
                    <a:pt x="200" y="49"/>
                  </a:lnTo>
                  <a:lnTo>
                    <a:pt x="193" y="56"/>
                  </a:lnTo>
                  <a:lnTo>
                    <a:pt x="185" y="62"/>
                  </a:lnTo>
                  <a:lnTo>
                    <a:pt x="176" y="72"/>
                  </a:lnTo>
                  <a:lnTo>
                    <a:pt x="168" y="83"/>
                  </a:lnTo>
                  <a:lnTo>
                    <a:pt x="160" y="95"/>
                  </a:lnTo>
                  <a:lnTo>
                    <a:pt x="160" y="9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7" name="Freeform 920"/>
            <p:cNvSpPr>
              <a:spLocks noChangeAspect="1"/>
            </p:cNvSpPr>
            <p:nvPr/>
          </p:nvSpPr>
          <p:spPr bwMode="auto">
            <a:xfrm>
              <a:off x="3876729" y="3227393"/>
              <a:ext cx="42501" cy="82896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18" y="5"/>
                </a:cxn>
                <a:cxn ang="0">
                  <a:pos x="202" y="15"/>
                </a:cxn>
                <a:cxn ang="0">
                  <a:pos x="180" y="33"/>
                </a:cxn>
                <a:cxn ang="0">
                  <a:pos x="153" y="52"/>
                </a:cxn>
                <a:cxn ang="0">
                  <a:pos x="127" y="75"/>
                </a:cxn>
                <a:cxn ang="0">
                  <a:pos x="100" y="99"/>
                </a:cxn>
                <a:cxn ang="0">
                  <a:pos x="80" y="122"/>
                </a:cxn>
                <a:cxn ang="0">
                  <a:pos x="66" y="143"/>
                </a:cxn>
                <a:cxn ang="0">
                  <a:pos x="60" y="149"/>
                </a:cxn>
                <a:cxn ang="0">
                  <a:pos x="47" y="166"/>
                </a:cxn>
                <a:cxn ang="0">
                  <a:pos x="31" y="194"/>
                </a:cxn>
                <a:cxn ang="0">
                  <a:pos x="16" y="232"/>
                </a:cxn>
                <a:cxn ang="0">
                  <a:pos x="4" y="280"/>
                </a:cxn>
                <a:cxn ang="0">
                  <a:pos x="0" y="339"/>
                </a:cxn>
                <a:cxn ang="0">
                  <a:pos x="8" y="407"/>
                </a:cxn>
                <a:cxn ang="0">
                  <a:pos x="33" y="484"/>
                </a:cxn>
                <a:cxn ang="0">
                  <a:pos x="41" y="479"/>
                </a:cxn>
                <a:cxn ang="0">
                  <a:pos x="66" y="459"/>
                </a:cxn>
                <a:cxn ang="0">
                  <a:pos x="100" y="431"/>
                </a:cxn>
                <a:cxn ang="0">
                  <a:pos x="142" y="394"/>
                </a:cxn>
                <a:cxn ang="0">
                  <a:pos x="185" y="353"/>
                </a:cxn>
                <a:cxn ang="0">
                  <a:pos x="224" y="309"/>
                </a:cxn>
                <a:cxn ang="0">
                  <a:pos x="256" y="264"/>
                </a:cxn>
                <a:cxn ang="0">
                  <a:pos x="277" y="219"/>
                </a:cxn>
                <a:cxn ang="0">
                  <a:pos x="278" y="215"/>
                </a:cxn>
                <a:cxn ang="0">
                  <a:pos x="283" y="202"/>
                </a:cxn>
                <a:cxn ang="0">
                  <a:pos x="287" y="180"/>
                </a:cxn>
                <a:cxn ang="0">
                  <a:pos x="289" y="154"/>
                </a:cxn>
                <a:cxn ang="0">
                  <a:pos x="287" y="120"/>
                </a:cxn>
                <a:cxn ang="0">
                  <a:pos x="277" y="83"/>
                </a:cxn>
                <a:cxn ang="0">
                  <a:pos x="256" y="43"/>
                </a:cxn>
                <a:cxn ang="0">
                  <a:pos x="224" y="0"/>
                </a:cxn>
              </a:cxnLst>
              <a:rect l="0" t="0" r="r" b="b"/>
              <a:pathLst>
                <a:path w="289" h="484">
                  <a:moveTo>
                    <a:pt x="224" y="0"/>
                  </a:moveTo>
                  <a:lnTo>
                    <a:pt x="218" y="5"/>
                  </a:lnTo>
                  <a:lnTo>
                    <a:pt x="202" y="15"/>
                  </a:lnTo>
                  <a:lnTo>
                    <a:pt x="180" y="33"/>
                  </a:lnTo>
                  <a:lnTo>
                    <a:pt x="153" y="52"/>
                  </a:lnTo>
                  <a:lnTo>
                    <a:pt x="127" y="75"/>
                  </a:lnTo>
                  <a:lnTo>
                    <a:pt x="100" y="99"/>
                  </a:lnTo>
                  <a:lnTo>
                    <a:pt x="80" y="122"/>
                  </a:lnTo>
                  <a:lnTo>
                    <a:pt x="66" y="143"/>
                  </a:lnTo>
                  <a:lnTo>
                    <a:pt x="60" y="149"/>
                  </a:lnTo>
                  <a:lnTo>
                    <a:pt x="47" y="166"/>
                  </a:lnTo>
                  <a:lnTo>
                    <a:pt x="31" y="194"/>
                  </a:lnTo>
                  <a:lnTo>
                    <a:pt x="16" y="232"/>
                  </a:lnTo>
                  <a:lnTo>
                    <a:pt x="4" y="280"/>
                  </a:lnTo>
                  <a:lnTo>
                    <a:pt x="0" y="339"/>
                  </a:lnTo>
                  <a:lnTo>
                    <a:pt x="8" y="407"/>
                  </a:lnTo>
                  <a:lnTo>
                    <a:pt x="33" y="484"/>
                  </a:lnTo>
                  <a:lnTo>
                    <a:pt x="41" y="479"/>
                  </a:lnTo>
                  <a:lnTo>
                    <a:pt x="66" y="459"/>
                  </a:lnTo>
                  <a:lnTo>
                    <a:pt x="100" y="431"/>
                  </a:lnTo>
                  <a:lnTo>
                    <a:pt x="142" y="394"/>
                  </a:lnTo>
                  <a:lnTo>
                    <a:pt x="185" y="353"/>
                  </a:lnTo>
                  <a:lnTo>
                    <a:pt x="224" y="309"/>
                  </a:lnTo>
                  <a:lnTo>
                    <a:pt x="256" y="264"/>
                  </a:lnTo>
                  <a:lnTo>
                    <a:pt x="277" y="219"/>
                  </a:lnTo>
                  <a:lnTo>
                    <a:pt x="278" y="215"/>
                  </a:lnTo>
                  <a:lnTo>
                    <a:pt x="283" y="202"/>
                  </a:lnTo>
                  <a:lnTo>
                    <a:pt x="287" y="180"/>
                  </a:lnTo>
                  <a:lnTo>
                    <a:pt x="289" y="154"/>
                  </a:lnTo>
                  <a:lnTo>
                    <a:pt x="287" y="120"/>
                  </a:lnTo>
                  <a:lnTo>
                    <a:pt x="277" y="83"/>
                  </a:lnTo>
                  <a:lnTo>
                    <a:pt x="256" y="4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8" name="Freeform 921"/>
            <p:cNvSpPr>
              <a:spLocks noChangeAspect="1"/>
            </p:cNvSpPr>
            <p:nvPr/>
          </p:nvSpPr>
          <p:spPr bwMode="auto">
            <a:xfrm>
              <a:off x="3876729" y="3227393"/>
              <a:ext cx="42501" cy="82896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18" y="5"/>
                </a:cxn>
                <a:cxn ang="0">
                  <a:pos x="202" y="15"/>
                </a:cxn>
                <a:cxn ang="0">
                  <a:pos x="180" y="33"/>
                </a:cxn>
                <a:cxn ang="0">
                  <a:pos x="153" y="52"/>
                </a:cxn>
                <a:cxn ang="0">
                  <a:pos x="127" y="75"/>
                </a:cxn>
                <a:cxn ang="0">
                  <a:pos x="100" y="99"/>
                </a:cxn>
                <a:cxn ang="0">
                  <a:pos x="80" y="122"/>
                </a:cxn>
                <a:cxn ang="0">
                  <a:pos x="66" y="143"/>
                </a:cxn>
                <a:cxn ang="0">
                  <a:pos x="60" y="149"/>
                </a:cxn>
                <a:cxn ang="0">
                  <a:pos x="47" y="166"/>
                </a:cxn>
                <a:cxn ang="0">
                  <a:pos x="31" y="194"/>
                </a:cxn>
                <a:cxn ang="0">
                  <a:pos x="16" y="232"/>
                </a:cxn>
                <a:cxn ang="0">
                  <a:pos x="4" y="280"/>
                </a:cxn>
                <a:cxn ang="0">
                  <a:pos x="0" y="339"/>
                </a:cxn>
                <a:cxn ang="0">
                  <a:pos x="8" y="407"/>
                </a:cxn>
                <a:cxn ang="0">
                  <a:pos x="33" y="484"/>
                </a:cxn>
                <a:cxn ang="0">
                  <a:pos x="41" y="479"/>
                </a:cxn>
                <a:cxn ang="0">
                  <a:pos x="66" y="459"/>
                </a:cxn>
                <a:cxn ang="0">
                  <a:pos x="100" y="431"/>
                </a:cxn>
                <a:cxn ang="0">
                  <a:pos x="142" y="394"/>
                </a:cxn>
                <a:cxn ang="0">
                  <a:pos x="185" y="353"/>
                </a:cxn>
                <a:cxn ang="0">
                  <a:pos x="224" y="309"/>
                </a:cxn>
                <a:cxn ang="0">
                  <a:pos x="256" y="264"/>
                </a:cxn>
                <a:cxn ang="0">
                  <a:pos x="277" y="219"/>
                </a:cxn>
                <a:cxn ang="0">
                  <a:pos x="278" y="215"/>
                </a:cxn>
                <a:cxn ang="0">
                  <a:pos x="283" y="202"/>
                </a:cxn>
                <a:cxn ang="0">
                  <a:pos x="287" y="180"/>
                </a:cxn>
                <a:cxn ang="0">
                  <a:pos x="289" y="154"/>
                </a:cxn>
                <a:cxn ang="0">
                  <a:pos x="287" y="120"/>
                </a:cxn>
                <a:cxn ang="0">
                  <a:pos x="277" y="83"/>
                </a:cxn>
                <a:cxn ang="0">
                  <a:pos x="256" y="43"/>
                </a:cxn>
                <a:cxn ang="0">
                  <a:pos x="224" y="0"/>
                </a:cxn>
                <a:cxn ang="0">
                  <a:pos x="224" y="0"/>
                </a:cxn>
              </a:cxnLst>
              <a:rect l="0" t="0" r="r" b="b"/>
              <a:pathLst>
                <a:path w="289" h="484">
                  <a:moveTo>
                    <a:pt x="224" y="0"/>
                  </a:moveTo>
                  <a:lnTo>
                    <a:pt x="218" y="5"/>
                  </a:lnTo>
                  <a:lnTo>
                    <a:pt x="202" y="15"/>
                  </a:lnTo>
                  <a:lnTo>
                    <a:pt x="180" y="33"/>
                  </a:lnTo>
                  <a:lnTo>
                    <a:pt x="153" y="52"/>
                  </a:lnTo>
                  <a:lnTo>
                    <a:pt x="127" y="75"/>
                  </a:lnTo>
                  <a:lnTo>
                    <a:pt x="100" y="99"/>
                  </a:lnTo>
                  <a:lnTo>
                    <a:pt x="80" y="122"/>
                  </a:lnTo>
                  <a:lnTo>
                    <a:pt x="66" y="143"/>
                  </a:lnTo>
                  <a:lnTo>
                    <a:pt x="60" y="149"/>
                  </a:lnTo>
                  <a:lnTo>
                    <a:pt x="47" y="166"/>
                  </a:lnTo>
                  <a:lnTo>
                    <a:pt x="31" y="194"/>
                  </a:lnTo>
                  <a:lnTo>
                    <a:pt x="16" y="232"/>
                  </a:lnTo>
                  <a:lnTo>
                    <a:pt x="4" y="280"/>
                  </a:lnTo>
                  <a:lnTo>
                    <a:pt x="0" y="339"/>
                  </a:lnTo>
                  <a:lnTo>
                    <a:pt x="8" y="407"/>
                  </a:lnTo>
                  <a:lnTo>
                    <a:pt x="33" y="484"/>
                  </a:lnTo>
                  <a:lnTo>
                    <a:pt x="41" y="479"/>
                  </a:lnTo>
                  <a:lnTo>
                    <a:pt x="66" y="459"/>
                  </a:lnTo>
                  <a:lnTo>
                    <a:pt x="100" y="431"/>
                  </a:lnTo>
                  <a:lnTo>
                    <a:pt x="142" y="394"/>
                  </a:lnTo>
                  <a:lnTo>
                    <a:pt x="185" y="353"/>
                  </a:lnTo>
                  <a:lnTo>
                    <a:pt x="224" y="309"/>
                  </a:lnTo>
                  <a:lnTo>
                    <a:pt x="256" y="264"/>
                  </a:lnTo>
                  <a:lnTo>
                    <a:pt x="277" y="219"/>
                  </a:lnTo>
                  <a:lnTo>
                    <a:pt x="278" y="215"/>
                  </a:lnTo>
                  <a:lnTo>
                    <a:pt x="283" y="202"/>
                  </a:lnTo>
                  <a:lnTo>
                    <a:pt x="287" y="180"/>
                  </a:lnTo>
                  <a:lnTo>
                    <a:pt x="289" y="154"/>
                  </a:lnTo>
                  <a:lnTo>
                    <a:pt x="287" y="120"/>
                  </a:lnTo>
                  <a:lnTo>
                    <a:pt x="277" y="83"/>
                  </a:lnTo>
                  <a:lnTo>
                    <a:pt x="256" y="43"/>
                  </a:lnTo>
                  <a:lnTo>
                    <a:pt x="224" y="0"/>
                  </a:lnTo>
                  <a:lnTo>
                    <a:pt x="22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49" name="Freeform 922"/>
            <p:cNvSpPr>
              <a:spLocks noChangeAspect="1"/>
            </p:cNvSpPr>
            <p:nvPr/>
          </p:nvSpPr>
          <p:spPr bwMode="auto">
            <a:xfrm>
              <a:off x="3880271" y="3265415"/>
              <a:ext cx="37779" cy="45901"/>
            </a:xfrm>
            <a:custGeom>
              <a:avLst/>
              <a:gdLst/>
              <a:ahLst/>
              <a:cxnLst>
                <a:cxn ang="0">
                  <a:pos x="157" y="94"/>
                </a:cxn>
                <a:cxn ang="0">
                  <a:pos x="149" y="102"/>
                </a:cxn>
                <a:cxn ang="0">
                  <a:pos x="134" y="117"/>
                </a:cxn>
                <a:cxn ang="0">
                  <a:pos x="116" y="137"/>
                </a:cxn>
                <a:cxn ang="0">
                  <a:pos x="103" y="150"/>
                </a:cxn>
                <a:cxn ang="0">
                  <a:pos x="92" y="159"/>
                </a:cxn>
                <a:cxn ang="0">
                  <a:pos x="72" y="175"/>
                </a:cxn>
                <a:cxn ang="0">
                  <a:pos x="48" y="192"/>
                </a:cxn>
                <a:cxn ang="0">
                  <a:pos x="20" y="211"/>
                </a:cxn>
                <a:cxn ang="0">
                  <a:pos x="3" y="230"/>
                </a:cxn>
                <a:cxn ang="0">
                  <a:pos x="0" y="245"/>
                </a:cxn>
                <a:cxn ang="0">
                  <a:pos x="1" y="253"/>
                </a:cxn>
                <a:cxn ang="0">
                  <a:pos x="1" y="254"/>
                </a:cxn>
                <a:cxn ang="0">
                  <a:pos x="2" y="260"/>
                </a:cxn>
                <a:cxn ang="0">
                  <a:pos x="8" y="266"/>
                </a:cxn>
                <a:cxn ang="0">
                  <a:pos x="23" y="268"/>
                </a:cxn>
                <a:cxn ang="0">
                  <a:pos x="38" y="266"/>
                </a:cxn>
                <a:cxn ang="0">
                  <a:pos x="51" y="260"/>
                </a:cxn>
                <a:cxn ang="0">
                  <a:pos x="77" y="244"/>
                </a:cxn>
                <a:cxn ang="0">
                  <a:pos x="115" y="212"/>
                </a:cxn>
                <a:cxn ang="0">
                  <a:pos x="139" y="186"/>
                </a:cxn>
                <a:cxn ang="0">
                  <a:pos x="151" y="176"/>
                </a:cxn>
                <a:cxn ang="0">
                  <a:pos x="170" y="156"/>
                </a:cxn>
                <a:cxn ang="0">
                  <a:pos x="193" y="131"/>
                </a:cxn>
                <a:cxn ang="0">
                  <a:pos x="209" y="113"/>
                </a:cxn>
                <a:cxn ang="0">
                  <a:pos x="220" y="100"/>
                </a:cxn>
                <a:cxn ang="0">
                  <a:pos x="233" y="77"/>
                </a:cxn>
                <a:cxn ang="0">
                  <a:pos x="252" y="40"/>
                </a:cxn>
                <a:cxn ang="0">
                  <a:pos x="254" y="27"/>
                </a:cxn>
                <a:cxn ang="0">
                  <a:pos x="254" y="5"/>
                </a:cxn>
                <a:cxn ang="0">
                  <a:pos x="242" y="1"/>
                </a:cxn>
                <a:cxn ang="0">
                  <a:pos x="206" y="39"/>
                </a:cxn>
                <a:cxn ang="0">
                  <a:pos x="200" y="44"/>
                </a:cxn>
                <a:cxn ang="0">
                  <a:pos x="189" y="54"/>
                </a:cxn>
                <a:cxn ang="0">
                  <a:pos x="174" y="71"/>
                </a:cxn>
                <a:cxn ang="0">
                  <a:pos x="159" y="93"/>
                </a:cxn>
              </a:cxnLst>
              <a:rect l="0" t="0" r="r" b="b"/>
              <a:pathLst>
                <a:path w="255" h="268">
                  <a:moveTo>
                    <a:pt x="159" y="93"/>
                  </a:moveTo>
                  <a:lnTo>
                    <a:pt x="157" y="94"/>
                  </a:lnTo>
                  <a:lnTo>
                    <a:pt x="154" y="98"/>
                  </a:lnTo>
                  <a:lnTo>
                    <a:pt x="149" y="102"/>
                  </a:lnTo>
                  <a:lnTo>
                    <a:pt x="142" y="109"/>
                  </a:lnTo>
                  <a:lnTo>
                    <a:pt x="134" y="117"/>
                  </a:lnTo>
                  <a:lnTo>
                    <a:pt x="125" y="126"/>
                  </a:lnTo>
                  <a:lnTo>
                    <a:pt x="116" y="137"/>
                  </a:lnTo>
                  <a:lnTo>
                    <a:pt x="106" y="147"/>
                  </a:lnTo>
                  <a:lnTo>
                    <a:pt x="103" y="150"/>
                  </a:lnTo>
                  <a:lnTo>
                    <a:pt x="99" y="153"/>
                  </a:lnTo>
                  <a:lnTo>
                    <a:pt x="92" y="159"/>
                  </a:lnTo>
                  <a:lnTo>
                    <a:pt x="83" y="167"/>
                  </a:lnTo>
                  <a:lnTo>
                    <a:pt x="72" y="175"/>
                  </a:lnTo>
                  <a:lnTo>
                    <a:pt x="61" y="183"/>
                  </a:lnTo>
                  <a:lnTo>
                    <a:pt x="48" y="192"/>
                  </a:lnTo>
                  <a:lnTo>
                    <a:pt x="36" y="199"/>
                  </a:lnTo>
                  <a:lnTo>
                    <a:pt x="20" y="211"/>
                  </a:lnTo>
                  <a:lnTo>
                    <a:pt x="10" y="221"/>
                  </a:lnTo>
                  <a:lnTo>
                    <a:pt x="3" y="230"/>
                  </a:lnTo>
                  <a:lnTo>
                    <a:pt x="0" y="238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1" y="253"/>
                  </a:lnTo>
                  <a:lnTo>
                    <a:pt x="2" y="253"/>
                  </a:lnTo>
                  <a:lnTo>
                    <a:pt x="1" y="254"/>
                  </a:lnTo>
                  <a:lnTo>
                    <a:pt x="1" y="257"/>
                  </a:lnTo>
                  <a:lnTo>
                    <a:pt x="2" y="260"/>
                  </a:lnTo>
                  <a:lnTo>
                    <a:pt x="3" y="264"/>
                  </a:lnTo>
                  <a:lnTo>
                    <a:pt x="8" y="266"/>
                  </a:lnTo>
                  <a:lnTo>
                    <a:pt x="13" y="268"/>
                  </a:lnTo>
                  <a:lnTo>
                    <a:pt x="23" y="268"/>
                  </a:lnTo>
                  <a:lnTo>
                    <a:pt x="36" y="266"/>
                  </a:lnTo>
                  <a:lnTo>
                    <a:pt x="38" y="266"/>
                  </a:lnTo>
                  <a:lnTo>
                    <a:pt x="42" y="265"/>
                  </a:lnTo>
                  <a:lnTo>
                    <a:pt x="51" y="260"/>
                  </a:lnTo>
                  <a:lnTo>
                    <a:pt x="63" y="254"/>
                  </a:lnTo>
                  <a:lnTo>
                    <a:pt x="77" y="244"/>
                  </a:lnTo>
                  <a:lnTo>
                    <a:pt x="94" y="230"/>
                  </a:lnTo>
                  <a:lnTo>
                    <a:pt x="115" y="212"/>
                  </a:lnTo>
                  <a:lnTo>
                    <a:pt x="138" y="188"/>
                  </a:lnTo>
                  <a:lnTo>
                    <a:pt x="139" y="186"/>
                  </a:lnTo>
                  <a:lnTo>
                    <a:pt x="144" y="183"/>
                  </a:lnTo>
                  <a:lnTo>
                    <a:pt x="151" y="176"/>
                  </a:lnTo>
                  <a:lnTo>
                    <a:pt x="160" y="167"/>
                  </a:lnTo>
                  <a:lnTo>
                    <a:pt x="170" y="156"/>
                  </a:lnTo>
                  <a:lnTo>
                    <a:pt x="180" y="145"/>
                  </a:lnTo>
                  <a:lnTo>
                    <a:pt x="193" y="131"/>
                  </a:lnTo>
                  <a:lnTo>
                    <a:pt x="206" y="115"/>
                  </a:lnTo>
                  <a:lnTo>
                    <a:pt x="209" y="113"/>
                  </a:lnTo>
                  <a:lnTo>
                    <a:pt x="214" y="107"/>
                  </a:lnTo>
                  <a:lnTo>
                    <a:pt x="220" y="100"/>
                  </a:lnTo>
                  <a:lnTo>
                    <a:pt x="227" y="90"/>
                  </a:lnTo>
                  <a:lnTo>
                    <a:pt x="233" y="77"/>
                  </a:lnTo>
                  <a:lnTo>
                    <a:pt x="243" y="61"/>
                  </a:lnTo>
                  <a:lnTo>
                    <a:pt x="252" y="40"/>
                  </a:lnTo>
                  <a:lnTo>
                    <a:pt x="252" y="37"/>
                  </a:lnTo>
                  <a:lnTo>
                    <a:pt x="254" y="27"/>
                  </a:lnTo>
                  <a:lnTo>
                    <a:pt x="255" y="16"/>
                  </a:lnTo>
                  <a:lnTo>
                    <a:pt x="254" y="5"/>
                  </a:lnTo>
                  <a:lnTo>
                    <a:pt x="251" y="0"/>
                  </a:lnTo>
                  <a:lnTo>
                    <a:pt x="242" y="1"/>
                  </a:lnTo>
                  <a:lnTo>
                    <a:pt x="228" y="14"/>
                  </a:lnTo>
                  <a:lnTo>
                    <a:pt x="206" y="39"/>
                  </a:lnTo>
                  <a:lnTo>
                    <a:pt x="204" y="40"/>
                  </a:lnTo>
                  <a:lnTo>
                    <a:pt x="200" y="44"/>
                  </a:lnTo>
                  <a:lnTo>
                    <a:pt x="195" y="48"/>
                  </a:lnTo>
                  <a:lnTo>
                    <a:pt x="189" y="54"/>
                  </a:lnTo>
                  <a:lnTo>
                    <a:pt x="182" y="62"/>
                  </a:lnTo>
                  <a:lnTo>
                    <a:pt x="174" y="71"/>
                  </a:lnTo>
                  <a:lnTo>
                    <a:pt x="166" y="82"/>
                  </a:lnTo>
                  <a:lnTo>
                    <a:pt x="159" y="9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0" name="Freeform 923"/>
            <p:cNvSpPr>
              <a:spLocks noChangeAspect="1"/>
            </p:cNvSpPr>
            <p:nvPr/>
          </p:nvSpPr>
          <p:spPr bwMode="auto">
            <a:xfrm>
              <a:off x="3880271" y="3265415"/>
              <a:ext cx="37779" cy="45901"/>
            </a:xfrm>
            <a:custGeom>
              <a:avLst/>
              <a:gdLst/>
              <a:ahLst/>
              <a:cxnLst>
                <a:cxn ang="0">
                  <a:pos x="157" y="94"/>
                </a:cxn>
                <a:cxn ang="0">
                  <a:pos x="149" y="102"/>
                </a:cxn>
                <a:cxn ang="0">
                  <a:pos x="134" y="117"/>
                </a:cxn>
                <a:cxn ang="0">
                  <a:pos x="116" y="137"/>
                </a:cxn>
                <a:cxn ang="0">
                  <a:pos x="103" y="150"/>
                </a:cxn>
                <a:cxn ang="0">
                  <a:pos x="92" y="159"/>
                </a:cxn>
                <a:cxn ang="0">
                  <a:pos x="72" y="175"/>
                </a:cxn>
                <a:cxn ang="0">
                  <a:pos x="48" y="192"/>
                </a:cxn>
                <a:cxn ang="0">
                  <a:pos x="20" y="211"/>
                </a:cxn>
                <a:cxn ang="0">
                  <a:pos x="3" y="230"/>
                </a:cxn>
                <a:cxn ang="0">
                  <a:pos x="0" y="245"/>
                </a:cxn>
                <a:cxn ang="0">
                  <a:pos x="1" y="253"/>
                </a:cxn>
                <a:cxn ang="0">
                  <a:pos x="1" y="254"/>
                </a:cxn>
                <a:cxn ang="0">
                  <a:pos x="2" y="260"/>
                </a:cxn>
                <a:cxn ang="0">
                  <a:pos x="8" y="266"/>
                </a:cxn>
                <a:cxn ang="0">
                  <a:pos x="23" y="268"/>
                </a:cxn>
                <a:cxn ang="0">
                  <a:pos x="38" y="266"/>
                </a:cxn>
                <a:cxn ang="0">
                  <a:pos x="51" y="260"/>
                </a:cxn>
                <a:cxn ang="0">
                  <a:pos x="77" y="244"/>
                </a:cxn>
                <a:cxn ang="0">
                  <a:pos x="115" y="212"/>
                </a:cxn>
                <a:cxn ang="0">
                  <a:pos x="139" y="186"/>
                </a:cxn>
                <a:cxn ang="0">
                  <a:pos x="151" y="176"/>
                </a:cxn>
                <a:cxn ang="0">
                  <a:pos x="170" y="156"/>
                </a:cxn>
                <a:cxn ang="0">
                  <a:pos x="193" y="131"/>
                </a:cxn>
                <a:cxn ang="0">
                  <a:pos x="209" y="113"/>
                </a:cxn>
                <a:cxn ang="0">
                  <a:pos x="220" y="100"/>
                </a:cxn>
                <a:cxn ang="0">
                  <a:pos x="233" y="77"/>
                </a:cxn>
                <a:cxn ang="0">
                  <a:pos x="252" y="40"/>
                </a:cxn>
                <a:cxn ang="0">
                  <a:pos x="254" y="27"/>
                </a:cxn>
                <a:cxn ang="0">
                  <a:pos x="254" y="5"/>
                </a:cxn>
                <a:cxn ang="0">
                  <a:pos x="242" y="1"/>
                </a:cxn>
                <a:cxn ang="0">
                  <a:pos x="206" y="39"/>
                </a:cxn>
                <a:cxn ang="0">
                  <a:pos x="200" y="44"/>
                </a:cxn>
                <a:cxn ang="0">
                  <a:pos x="189" y="54"/>
                </a:cxn>
                <a:cxn ang="0">
                  <a:pos x="174" y="71"/>
                </a:cxn>
                <a:cxn ang="0">
                  <a:pos x="159" y="93"/>
                </a:cxn>
              </a:cxnLst>
              <a:rect l="0" t="0" r="r" b="b"/>
              <a:pathLst>
                <a:path w="255" h="268">
                  <a:moveTo>
                    <a:pt x="159" y="93"/>
                  </a:moveTo>
                  <a:lnTo>
                    <a:pt x="157" y="94"/>
                  </a:lnTo>
                  <a:lnTo>
                    <a:pt x="154" y="98"/>
                  </a:lnTo>
                  <a:lnTo>
                    <a:pt x="149" y="102"/>
                  </a:lnTo>
                  <a:lnTo>
                    <a:pt x="142" y="109"/>
                  </a:lnTo>
                  <a:lnTo>
                    <a:pt x="134" y="117"/>
                  </a:lnTo>
                  <a:lnTo>
                    <a:pt x="125" y="126"/>
                  </a:lnTo>
                  <a:lnTo>
                    <a:pt x="116" y="137"/>
                  </a:lnTo>
                  <a:lnTo>
                    <a:pt x="106" y="147"/>
                  </a:lnTo>
                  <a:lnTo>
                    <a:pt x="103" y="150"/>
                  </a:lnTo>
                  <a:lnTo>
                    <a:pt x="99" y="153"/>
                  </a:lnTo>
                  <a:lnTo>
                    <a:pt x="92" y="159"/>
                  </a:lnTo>
                  <a:lnTo>
                    <a:pt x="83" y="167"/>
                  </a:lnTo>
                  <a:lnTo>
                    <a:pt x="72" y="175"/>
                  </a:lnTo>
                  <a:lnTo>
                    <a:pt x="61" y="183"/>
                  </a:lnTo>
                  <a:lnTo>
                    <a:pt x="48" y="192"/>
                  </a:lnTo>
                  <a:lnTo>
                    <a:pt x="36" y="199"/>
                  </a:lnTo>
                  <a:lnTo>
                    <a:pt x="20" y="211"/>
                  </a:lnTo>
                  <a:lnTo>
                    <a:pt x="10" y="221"/>
                  </a:lnTo>
                  <a:lnTo>
                    <a:pt x="3" y="230"/>
                  </a:lnTo>
                  <a:lnTo>
                    <a:pt x="0" y="238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1" y="253"/>
                  </a:lnTo>
                  <a:lnTo>
                    <a:pt x="2" y="253"/>
                  </a:lnTo>
                  <a:lnTo>
                    <a:pt x="1" y="254"/>
                  </a:lnTo>
                  <a:lnTo>
                    <a:pt x="1" y="257"/>
                  </a:lnTo>
                  <a:lnTo>
                    <a:pt x="2" y="260"/>
                  </a:lnTo>
                  <a:lnTo>
                    <a:pt x="3" y="264"/>
                  </a:lnTo>
                  <a:lnTo>
                    <a:pt x="8" y="266"/>
                  </a:lnTo>
                  <a:lnTo>
                    <a:pt x="13" y="268"/>
                  </a:lnTo>
                  <a:lnTo>
                    <a:pt x="23" y="268"/>
                  </a:lnTo>
                  <a:lnTo>
                    <a:pt x="36" y="266"/>
                  </a:lnTo>
                  <a:lnTo>
                    <a:pt x="38" y="266"/>
                  </a:lnTo>
                  <a:lnTo>
                    <a:pt x="42" y="265"/>
                  </a:lnTo>
                  <a:lnTo>
                    <a:pt x="51" y="260"/>
                  </a:lnTo>
                  <a:lnTo>
                    <a:pt x="63" y="254"/>
                  </a:lnTo>
                  <a:lnTo>
                    <a:pt x="77" y="244"/>
                  </a:lnTo>
                  <a:lnTo>
                    <a:pt x="94" y="230"/>
                  </a:lnTo>
                  <a:lnTo>
                    <a:pt x="115" y="212"/>
                  </a:lnTo>
                  <a:lnTo>
                    <a:pt x="138" y="188"/>
                  </a:lnTo>
                  <a:lnTo>
                    <a:pt x="139" y="186"/>
                  </a:lnTo>
                  <a:lnTo>
                    <a:pt x="144" y="183"/>
                  </a:lnTo>
                  <a:lnTo>
                    <a:pt x="151" y="176"/>
                  </a:lnTo>
                  <a:lnTo>
                    <a:pt x="160" y="167"/>
                  </a:lnTo>
                  <a:lnTo>
                    <a:pt x="170" y="156"/>
                  </a:lnTo>
                  <a:lnTo>
                    <a:pt x="180" y="145"/>
                  </a:lnTo>
                  <a:lnTo>
                    <a:pt x="193" y="131"/>
                  </a:lnTo>
                  <a:lnTo>
                    <a:pt x="206" y="115"/>
                  </a:lnTo>
                  <a:lnTo>
                    <a:pt x="209" y="113"/>
                  </a:lnTo>
                  <a:lnTo>
                    <a:pt x="214" y="107"/>
                  </a:lnTo>
                  <a:lnTo>
                    <a:pt x="220" y="100"/>
                  </a:lnTo>
                  <a:lnTo>
                    <a:pt x="227" y="90"/>
                  </a:lnTo>
                  <a:lnTo>
                    <a:pt x="233" y="77"/>
                  </a:lnTo>
                  <a:lnTo>
                    <a:pt x="243" y="61"/>
                  </a:lnTo>
                  <a:lnTo>
                    <a:pt x="252" y="40"/>
                  </a:lnTo>
                  <a:lnTo>
                    <a:pt x="252" y="37"/>
                  </a:lnTo>
                  <a:lnTo>
                    <a:pt x="254" y="27"/>
                  </a:lnTo>
                  <a:lnTo>
                    <a:pt x="255" y="16"/>
                  </a:lnTo>
                  <a:lnTo>
                    <a:pt x="254" y="5"/>
                  </a:lnTo>
                  <a:lnTo>
                    <a:pt x="251" y="0"/>
                  </a:lnTo>
                  <a:lnTo>
                    <a:pt x="242" y="1"/>
                  </a:lnTo>
                  <a:lnTo>
                    <a:pt x="228" y="14"/>
                  </a:lnTo>
                  <a:lnTo>
                    <a:pt x="206" y="39"/>
                  </a:lnTo>
                  <a:lnTo>
                    <a:pt x="204" y="40"/>
                  </a:lnTo>
                  <a:lnTo>
                    <a:pt x="200" y="44"/>
                  </a:lnTo>
                  <a:lnTo>
                    <a:pt x="195" y="48"/>
                  </a:lnTo>
                  <a:lnTo>
                    <a:pt x="189" y="54"/>
                  </a:lnTo>
                  <a:lnTo>
                    <a:pt x="182" y="62"/>
                  </a:lnTo>
                  <a:lnTo>
                    <a:pt x="174" y="71"/>
                  </a:lnTo>
                  <a:lnTo>
                    <a:pt x="166" y="82"/>
                  </a:lnTo>
                  <a:lnTo>
                    <a:pt x="159" y="93"/>
                  </a:lnTo>
                  <a:lnTo>
                    <a:pt x="159" y="9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1" name="Freeform 924"/>
            <p:cNvSpPr>
              <a:spLocks noChangeAspect="1"/>
            </p:cNvSpPr>
            <p:nvPr/>
          </p:nvSpPr>
          <p:spPr bwMode="auto">
            <a:xfrm>
              <a:off x="4225592" y="3105446"/>
              <a:ext cx="93561" cy="46929"/>
            </a:xfrm>
            <a:custGeom>
              <a:avLst/>
              <a:gdLst/>
              <a:ahLst/>
              <a:cxnLst>
                <a:cxn ang="0">
                  <a:pos x="0" y="273"/>
                </a:cxn>
                <a:cxn ang="0">
                  <a:pos x="0" y="270"/>
                </a:cxn>
                <a:cxn ang="0">
                  <a:pos x="3" y="267"/>
                </a:cxn>
                <a:cxn ang="0">
                  <a:pos x="10" y="260"/>
                </a:cxn>
                <a:cxn ang="0">
                  <a:pos x="22" y="253"/>
                </a:cxn>
                <a:cxn ang="0">
                  <a:pos x="39" y="242"/>
                </a:cxn>
                <a:cxn ang="0">
                  <a:pos x="64" y="231"/>
                </a:cxn>
                <a:cxn ang="0">
                  <a:pos x="99" y="217"/>
                </a:cxn>
                <a:cxn ang="0">
                  <a:pos x="102" y="216"/>
                </a:cxn>
                <a:cxn ang="0">
                  <a:pos x="113" y="210"/>
                </a:cxn>
                <a:cxn ang="0">
                  <a:pos x="128" y="203"/>
                </a:cxn>
                <a:cxn ang="0">
                  <a:pos x="147" y="193"/>
                </a:cxn>
                <a:cxn ang="0">
                  <a:pos x="168" y="182"/>
                </a:cxn>
                <a:cxn ang="0">
                  <a:pos x="190" y="172"/>
                </a:cxn>
                <a:cxn ang="0">
                  <a:pos x="212" y="162"/>
                </a:cxn>
                <a:cxn ang="0">
                  <a:pos x="231" y="151"/>
                </a:cxn>
                <a:cxn ang="0">
                  <a:pos x="235" y="150"/>
                </a:cxn>
                <a:cxn ang="0">
                  <a:pos x="246" y="147"/>
                </a:cxn>
                <a:cxn ang="0">
                  <a:pos x="263" y="141"/>
                </a:cxn>
                <a:cxn ang="0">
                  <a:pos x="285" y="133"/>
                </a:cxn>
                <a:cxn ang="0">
                  <a:pos x="307" y="125"/>
                </a:cxn>
                <a:cxn ang="0">
                  <a:pos x="330" y="117"/>
                </a:cxn>
                <a:cxn ang="0">
                  <a:pos x="351" y="108"/>
                </a:cxn>
                <a:cxn ang="0">
                  <a:pos x="368" y="99"/>
                </a:cxn>
                <a:cxn ang="0">
                  <a:pos x="378" y="96"/>
                </a:cxn>
                <a:cxn ang="0">
                  <a:pos x="404" y="87"/>
                </a:cxn>
                <a:cxn ang="0">
                  <a:pos x="441" y="74"/>
                </a:cxn>
                <a:cxn ang="0">
                  <a:pos x="486" y="57"/>
                </a:cxn>
                <a:cxn ang="0">
                  <a:pos x="532" y="41"/>
                </a:cxn>
                <a:cxn ang="0">
                  <a:pos x="575" y="25"/>
                </a:cxn>
                <a:cxn ang="0">
                  <a:pos x="609" y="11"/>
                </a:cxn>
                <a:cxn ang="0">
                  <a:pos x="632" y="0"/>
                </a:cxn>
                <a:cxn ang="0">
                  <a:pos x="0" y="273"/>
                </a:cxn>
              </a:cxnLst>
              <a:rect l="0" t="0" r="r" b="b"/>
              <a:pathLst>
                <a:path w="632" h="273">
                  <a:moveTo>
                    <a:pt x="0" y="273"/>
                  </a:moveTo>
                  <a:lnTo>
                    <a:pt x="0" y="270"/>
                  </a:lnTo>
                  <a:lnTo>
                    <a:pt x="3" y="267"/>
                  </a:lnTo>
                  <a:lnTo>
                    <a:pt x="10" y="260"/>
                  </a:lnTo>
                  <a:lnTo>
                    <a:pt x="22" y="253"/>
                  </a:lnTo>
                  <a:lnTo>
                    <a:pt x="39" y="242"/>
                  </a:lnTo>
                  <a:lnTo>
                    <a:pt x="64" y="231"/>
                  </a:lnTo>
                  <a:lnTo>
                    <a:pt x="99" y="217"/>
                  </a:lnTo>
                  <a:lnTo>
                    <a:pt x="102" y="216"/>
                  </a:lnTo>
                  <a:lnTo>
                    <a:pt x="113" y="210"/>
                  </a:lnTo>
                  <a:lnTo>
                    <a:pt x="128" y="203"/>
                  </a:lnTo>
                  <a:lnTo>
                    <a:pt x="147" y="193"/>
                  </a:lnTo>
                  <a:lnTo>
                    <a:pt x="168" y="182"/>
                  </a:lnTo>
                  <a:lnTo>
                    <a:pt x="190" y="172"/>
                  </a:lnTo>
                  <a:lnTo>
                    <a:pt x="212" y="162"/>
                  </a:lnTo>
                  <a:lnTo>
                    <a:pt x="231" y="151"/>
                  </a:lnTo>
                  <a:lnTo>
                    <a:pt x="235" y="150"/>
                  </a:lnTo>
                  <a:lnTo>
                    <a:pt x="246" y="147"/>
                  </a:lnTo>
                  <a:lnTo>
                    <a:pt x="263" y="141"/>
                  </a:lnTo>
                  <a:lnTo>
                    <a:pt x="285" y="133"/>
                  </a:lnTo>
                  <a:lnTo>
                    <a:pt x="307" y="125"/>
                  </a:lnTo>
                  <a:lnTo>
                    <a:pt x="330" y="117"/>
                  </a:lnTo>
                  <a:lnTo>
                    <a:pt x="351" y="108"/>
                  </a:lnTo>
                  <a:lnTo>
                    <a:pt x="368" y="99"/>
                  </a:lnTo>
                  <a:lnTo>
                    <a:pt x="378" y="96"/>
                  </a:lnTo>
                  <a:lnTo>
                    <a:pt x="404" y="87"/>
                  </a:lnTo>
                  <a:lnTo>
                    <a:pt x="441" y="74"/>
                  </a:lnTo>
                  <a:lnTo>
                    <a:pt x="486" y="57"/>
                  </a:lnTo>
                  <a:lnTo>
                    <a:pt x="532" y="41"/>
                  </a:lnTo>
                  <a:lnTo>
                    <a:pt x="575" y="25"/>
                  </a:lnTo>
                  <a:lnTo>
                    <a:pt x="609" y="11"/>
                  </a:lnTo>
                  <a:lnTo>
                    <a:pt x="632" y="0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2" name="Freeform 925"/>
            <p:cNvSpPr>
              <a:spLocks noChangeAspect="1"/>
            </p:cNvSpPr>
            <p:nvPr/>
          </p:nvSpPr>
          <p:spPr bwMode="auto">
            <a:xfrm>
              <a:off x="4225592" y="3105446"/>
              <a:ext cx="93561" cy="46929"/>
            </a:xfrm>
            <a:custGeom>
              <a:avLst/>
              <a:gdLst/>
              <a:ahLst/>
              <a:cxnLst>
                <a:cxn ang="0">
                  <a:pos x="0" y="273"/>
                </a:cxn>
                <a:cxn ang="0">
                  <a:pos x="0" y="270"/>
                </a:cxn>
                <a:cxn ang="0">
                  <a:pos x="3" y="267"/>
                </a:cxn>
                <a:cxn ang="0">
                  <a:pos x="10" y="260"/>
                </a:cxn>
                <a:cxn ang="0">
                  <a:pos x="22" y="253"/>
                </a:cxn>
                <a:cxn ang="0">
                  <a:pos x="39" y="242"/>
                </a:cxn>
                <a:cxn ang="0">
                  <a:pos x="64" y="231"/>
                </a:cxn>
                <a:cxn ang="0">
                  <a:pos x="99" y="217"/>
                </a:cxn>
                <a:cxn ang="0">
                  <a:pos x="102" y="216"/>
                </a:cxn>
                <a:cxn ang="0">
                  <a:pos x="113" y="210"/>
                </a:cxn>
                <a:cxn ang="0">
                  <a:pos x="128" y="203"/>
                </a:cxn>
                <a:cxn ang="0">
                  <a:pos x="147" y="193"/>
                </a:cxn>
                <a:cxn ang="0">
                  <a:pos x="168" y="182"/>
                </a:cxn>
                <a:cxn ang="0">
                  <a:pos x="190" y="172"/>
                </a:cxn>
                <a:cxn ang="0">
                  <a:pos x="212" y="162"/>
                </a:cxn>
                <a:cxn ang="0">
                  <a:pos x="231" y="151"/>
                </a:cxn>
                <a:cxn ang="0">
                  <a:pos x="235" y="150"/>
                </a:cxn>
                <a:cxn ang="0">
                  <a:pos x="246" y="147"/>
                </a:cxn>
                <a:cxn ang="0">
                  <a:pos x="263" y="141"/>
                </a:cxn>
                <a:cxn ang="0">
                  <a:pos x="285" y="133"/>
                </a:cxn>
                <a:cxn ang="0">
                  <a:pos x="307" y="125"/>
                </a:cxn>
                <a:cxn ang="0">
                  <a:pos x="330" y="117"/>
                </a:cxn>
                <a:cxn ang="0">
                  <a:pos x="351" y="108"/>
                </a:cxn>
                <a:cxn ang="0">
                  <a:pos x="368" y="99"/>
                </a:cxn>
                <a:cxn ang="0">
                  <a:pos x="378" y="96"/>
                </a:cxn>
                <a:cxn ang="0">
                  <a:pos x="404" y="87"/>
                </a:cxn>
                <a:cxn ang="0">
                  <a:pos x="441" y="74"/>
                </a:cxn>
                <a:cxn ang="0">
                  <a:pos x="486" y="57"/>
                </a:cxn>
                <a:cxn ang="0">
                  <a:pos x="532" y="41"/>
                </a:cxn>
                <a:cxn ang="0">
                  <a:pos x="575" y="25"/>
                </a:cxn>
                <a:cxn ang="0">
                  <a:pos x="609" y="11"/>
                </a:cxn>
                <a:cxn ang="0">
                  <a:pos x="632" y="0"/>
                </a:cxn>
                <a:cxn ang="0">
                  <a:pos x="0" y="273"/>
                </a:cxn>
                <a:cxn ang="0">
                  <a:pos x="0" y="273"/>
                </a:cxn>
              </a:cxnLst>
              <a:rect l="0" t="0" r="r" b="b"/>
              <a:pathLst>
                <a:path w="632" h="273">
                  <a:moveTo>
                    <a:pt x="0" y="273"/>
                  </a:moveTo>
                  <a:lnTo>
                    <a:pt x="0" y="270"/>
                  </a:lnTo>
                  <a:lnTo>
                    <a:pt x="3" y="267"/>
                  </a:lnTo>
                  <a:lnTo>
                    <a:pt x="10" y="260"/>
                  </a:lnTo>
                  <a:lnTo>
                    <a:pt x="22" y="253"/>
                  </a:lnTo>
                  <a:lnTo>
                    <a:pt x="39" y="242"/>
                  </a:lnTo>
                  <a:lnTo>
                    <a:pt x="64" y="231"/>
                  </a:lnTo>
                  <a:lnTo>
                    <a:pt x="99" y="217"/>
                  </a:lnTo>
                  <a:lnTo>
                    <a:pt x="102" y="216"/>
                  </a:lnTo>
                  <a:lnTo>
                    <a:pt x="113" y="210"/>
                  </a:lnTo>
                  <a:lnTo>
                    <a:pt x="128" y="203"/>
                  </a:lnTo>
                  <a:lnTo>
                    <a:pt x="147" y="193"/>
                  </a:lnTo>
                  <a:lnTo>
                    <a:pt x="168" y="182"/>
                  </a:lnTo>
                  <a:lnTo>
                    <a:pt x="190" y="172"/>
                  </a:lnTo>
                  <a:lnTo>
                    <a:pt x="212" y="162"/>
                  </a:lnTo>
                  <a:lnTo>
                    <a:pt x="231" y="151"/>
                  </a:lnTo>
                  <a:lnTo>
                    <a:pt x="235" y="150"/>
                  </a:lnTo>
                  <a:lnTo>
                    <a:pt x="246" y="147"/>
                  </a:lnTo>
                  <a:lnTo>
                    <a:pt x="263" y="141"/>
                  </a:lnTo>
                  <a:lnTo>
                    <a:pt x="285" y="133"/>
                  </a:lnTo>
                  <a:lnTo>
                    <a:pt x="307" y="125"/>
                  </a:lnTo>
                  <a:lnTo>
                    <a:pt x="330" y="117"/>
                  </a:lnTo>
                  <a:lnTo>
                    <a:pt x="351" y="108"/>
                  </a:lnTo>
                  <a:lnTo>
                    <a:pt x="368" y="99"/>
                  </a:lnTo>
                  <a:lnTo>
                    <a:pt x="378" y="96"/>
                  </a:lnTo>
                  <a:lnTo>
                    <a:pt x="404" y="87"/>
                  </a:lnTo>
                  <a:lnTo>
                    <a:pt x="441" y="74"/>
                  </a:lnTo>
                  <a:lnTo>
                    <a:pt x="486" y="57"/>
                  </a:lnTo>
                  <a:lnTo>
                    <a:pt x="532" y="41"/>
                  </a:lnTo>
                  <a:lnTo>
                    <a:pt x="575" y="25"/>
                  </a:lnTo>
                  <a:lnTo>
                    <a:pt x="609" y="11"/>
                  </a:lnTo>
                  <a:lnTo>
                    <a:pt x="632" y="0"/>
                  </a:lnTo>
                  <a:lnTo>
                    <a:pt x="0" y="273"/>
                  </a:lnTo>
                  <a:lnTo>
                    <a:pt x="0" y="27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3" name="Freeform 926"/>
            <p:cNvSpPr>
              <a:spLocks noChangeAspect="1"/>
            </p:cNvSpPr>
            <p:nvPr/>
          </p:nvSpPr>
          <p:spPr bwMode="auto">
            <a:xfrm>
              <a:off x="3863152" y="3227050"/>
              <a:ext cx="43682" cy="8084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3" y="5"/>
                </a:cxn>
                <a:cxn ang="0">
                  <a:pos x="233" y="15"/>
                </a:cxn>
                <a:cxn ang="0">
                  <a:pos x="204" y="32"/>
                </a:cxn>
                <a:cxn ang="0">
                  <a:pos x="170" y="52"/>
                </a:cxn>
                <a:cxn ang="0">
                  <a:pos x="135" y="75"/>
                </a:cxn>
                <a:cxn ang="0">
                  <a:pos x="103" y="98"/>
                </a:cxn>
                <a:cxn ang="0">
                  <a:pos x="76" y="121"/>
                </a:cxn>
                <a:cxn ang="0">
                  <a:pos x="61" y="142"/>
                </a:cxn>
                <a:cxn ang="0">
                  <a:pos x="57" y="147"/>
                </a:cxn>
                <a:cxn ang="0">
                  <a:pos x="45" y="159"/>
                </a:cxn>
                <a:cxn ang="0">
                  <a:pos x="31" y="182"/>
                </a:cxn>
                <a:cxn ang="0">
                  <a:pos x="16" y="216"/>
                </a:cxn>
                <a:cxn ang="0">
                  <a:pos x="5" y="261"/>
                </a:cxn>
                <a:cxn ang="0">
                  <a:pos x="0" y="317"/>
                </a:cxn>
                <a:cxn ang="0">
                  <a:pos x="5" y="387"/>
                </a:cxn>
                <a:cxn ang="0">
                  <a:pos x="23" y="471"/>
                </a:cxn>
                <a:cxn ang="0">
                  <a:pos x="32" y="467"/>
                </a:cxn>
                <a:cxn ang="0">
                  <a:pos x="57" y="451"/>
                </a:cxn>
                <a:cxn ang="0">
                  <a:pos x="92" y="425"/>
                </a:cxn>
                <a:cxn ang="0">
                  <a:pos x="135" y="394"/>
                </a:cxn>
                <a:cxn ang="0">
                  <a:pos x="179" y="357"/>
                </a:cxn>
                <a:cxn ang="0">
                  <a:pos x="219" y="316"/>
                </a:cxn>
                <a:cxn ang="0">
                  <a:pos x="253" y="274"/>
                </a:cxn>
                <a:cxn ang="0">
                  <a:pos x="273" y="231"/>
                </a:cxn>
                <a:cxn ang="0">
                  <a:pos x="276" y="227"/>
                </a:cxn>
                <a:cxn ang="0">
                  <a:pos x="281" y="216"/>
                </a:cxn>
                <a:cxn ang="0">
                  <a:pos x="288" y="196"/>
                </a:cxn>
                <a:cxn ang="0">
                  <a:pos x="294" y="171"/>
                </a:cxn>
                <a:cxn ang="0">
                  <a:pos x="296" y="137"/>
                </a:cxn>
                <a:cxn ang="0">
                  <a:pos x="293" y="98"/>
                </a:cxn>
                <a:cxn ang="0">
                  <a:pos x="281" y="52"/>
                </a:cxn>
                <a:cxn ang="0">
                  <a:pos x="261" y="0"/>
                </a:cxn>
              </a:cxnLst>
              <a:rect l="0" t="0" r="r" b="b"/>
              <a:pathLst>
                <a:path w="296" h="471">
                  <a:moveTo>
                    <a:pt x="261" y="0"/>
                  </a:moveTo>
                  <a:lnTo>
                    <a:pt x="253" y="5"/>
                  </a:lnTo>
                  <a:lnTo>
                    <a:pt x="233" y="15"/>
                  </a:lnTo>
                  <a:lnTo>
                    <a:pt x="204" y="32"/>
                  </a:lnTo>
                  <a:lnTo>
                    <a:pt x="170" y="52"/>
                  </a:lnTo>
                  <a:lnTo>
                    <a:pt x="135" y="75"/>
                  </a:lnTo>
                  <a:lnTo>
                    <a:pt x="103" y="98"/>
                  </a:lnTo>
                  <a:lnTo>
                    <a:pt x="76" y="121"/>
                  </a:lnTo>
                  <a:lnTo>
                    <a:pt x="61" y="142"/>
                  </a:lnTo>
                  <a:lnTo>
                    <a:pt x="57" y="147"/>
                  </a:lnTo>
                  <a:lnTo>
                    <a:pt x="45" y="159"/>
                  </a:lnTo>
                  <a:lnTo>
                    <a:pt x="31" y="182"/>
                  </a:lnTo>
                  <a:lnTo>
                    <a:pt x="16" y="216"/>
                  </a:lnTo>
                  <a:lnTo>
                    <a:pt x="5" y="261"/>
                  </a:lnTo>
                  <a:lnTo>
                    <a:pt x="0" y="317"/>
                  </a:lnTo>
                  <a:lnTo>
                    <a:pt x="5" y="387"/>
                  </a:lnTo>
                  <a:lnTo>
                    <a:pt x="23" y="471"/>
                  </a:lnTo>
                  <a:lnTo>
                    <a:pt x="32" y="467"/>
                  </a:lnTo>
                  <a:lnTo>
                    <a:pt x="57" y="451"/>
                  </a:lnTo>
                  <a:lnTo>
                    <a:pt x="92" y="425"/>
                  </a:lnTo>
                  <a:lnTo>
                    <a:pt x="135" y="394"/>
                  </a:lnTo>
                  <a:lnTo>
                    <a:pt x="179" y="357"/>
                  </a:lnTo>
                  <a:lnTo>
                    <a:pt x="219" y="316"/>
                  </a:lnTo>
                  <a:lnTo>
                    <a:pt x="253" y="274"/>
                  </a:lnTo>
                  <a:lnTo>
                    <a:pt x="273" y="231"/>
                  </a:lnTo>
                  <a:lnTo>
                    <a:pt x="276" y="227"/>
                  </a:lnTo>
                  <a:lnTo>
                    <a:pt x="281" y="216"/>
                  </a:lnTo>
                  <a:lnTo>
                    <a:pt x="288" y="196"/>
                  </a:lnTo>
                  <a:lnTo>
                    <a:pt x="294" y="171"/>
                  </a:lnTo>
                  <a:lnTo>
                    <a:pt x="296" y="137"/>
                  </a:lnTo>
                  <a:lnTo>
                    <a:pt x="293" y="98"/>
                  </a:lnTo>
                  <a:lnTo>
                    <a:pt x="281" y="52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4" name="Freeform 927"/>
            <p:cNvSpPr>
              <a:spLocks noChangeAspect="1"/>
            </p:cNvSpPr>
            <p:nvPr/>
          </p:nvSpPr>
          <p:spPr bwMode="auto">
            <a:xfrm>
              <a:off x="3863152" y="3227050"/>
              <a:ext cx="43682" cy="8084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3" y="5"/>
                </a:cxn>
                <a:cxn ang="0">
                  <a:pos x="233" y="15"/>
                </a:cxn>
                <a:cxn ang="0">
                  <a:pos x="204" y="32"/>
                </a:cxn>
                <a:cxn ang="0">
                  <a:pos x="170" y="52"/>
                </a:cxn>
                <a:cxn ang="0">
                  <a:pos x="135" y="75"/>
                </a:cxn>
                <a:cxn ang="0">
                  <a:pos x="103" y="98"/>
                </a:cxn>
                <a:cxn ang="0">
                  <a:pos x="76" y="121"/>
                </a:cxn>
                <a:cxn ang="0">
                  <a:pos x="61" y="142"/>
                </a:cxn>
                <a:cxn ang="0">
                  <a:pos x="57" y="147"/>
                </a:cxn>
                <a:cxn ang="0">
                  <a:pos x="45" y="159"/>
                </a:cxn>
                <a:cxn ang="0">
                  <a:pos x="31" y="182"/>
                </a:cxn>
                <a:cxn ang="0">
                  <a:pos x="16" y="216"/>
                </a:cxn>
                <a:cxn ang="0">
                  <a:pos x="5" y="261"/>
                </a:cxn>
                <a:cxn ang="0">
                  <a:pos x="0" y="317"/>
                </a:cxn>
                <a:cxn ang="0">
                  <a:pos x="5" y="387"/>
                </a:cxn>
                <a:cxn ang="0">
                  <a:pos x="23" y="471"/>
                </a:cxn>
                <a:cxn ang="0">
                  <a:pos x="32" y="467"/>
                </a:cxn>
                <a:cxn ang="0">
                  <a:pos x="57" y="451"/>
                </a:cxn>
                <a:cxn ang="0">
                  <a:pos x="92" y="425"/>
                </a:cxn>
                <a:cxn ang="0">
                  <a:pos x="135" y="394"/>
                </a:cxn>
                <a:cxn ang="0">
                  <a:pos x="179" y="357"/>
                </a:cxn>
                <a:cxn ang="0">
                  <a:pos x="219" y="316"/>
                </a:cxn>
                <a:cxn ang="0">
                  <a:pos x="253" y="274"/>
                </a:cxn>
                <a:cxn ang="0">
                  <a:pos x="273" y="231"/>
                </a:cxn>
                <a:cxn ang="0">
                  <a:pos x="276" y="227"/>
                </a:cxn>
                <a:cxn ang="0">
                  <a:pos x="281" y="216"/>
                </a:cxn>
                <a:cxn ang="0">
                  <a:pos x="288" y="196"/>
                </a:cxn>
                <a:cxn ang="0">
                  <a:pos x="294" y="171"/>
                </a:cxn>
                <a:cxn ang="0">
                  <a:pos x="296" y="137"/>
                </a:cxn>
                <a:cxn ang="0">
                  <a:pos x="293" y="98"/>
                </a:cxn>
                <a:cxn ang="0">
                  <a:pos x="281" y="52"/>
                </a:cxn>
                <a:cxn ang="0">
                  <a:pos x="261" y="0"/>
                </a:cxn>
                <a:cxn ang="0">
                  <a:pos x="261" y="0"/>
                </a:cxn>
              </a:cxnLst>
              <a:rect l="0" t="0" r="r" b="b"/>
              <a:pathLst>
                <a:path w="296" h="471">
                  <a:moveTo>
                    <a:pt x="261" y="0"/>
                  </a:moveTo>
                  <a:lnTo>
                    <a:pt x="253" y="5"/>
                  </a:lnTo>
                  <a:lnTo>
                    <a:pt x="233" y="15"/>
                  </a:lnTo>
                  <a:lnTo>
                    <a:pt x="204" y="32"/>
                  </a:lnTo>
                  <a:lnTo>
                    <a:pt x="170" y="52"/>
                  </a:lnTo>
                  <a:lnTo>
                    <a:pt x="135" y="75"/>
                  </a:lnTo>
                  <a:lnTo>
                    <a:pt x="103" y="98"/>
                  </a:lnTo>
                  <a:lnTo>
                    <a:pt x="76" y="121"/>
                  </a:lnTo>
                  <a:lnTo>
                    <a:pt x="61" y="142"/>
                  </a:lnTo>
                  <a:lnTo>
                    <a:pt x="57" y="147"/>
                  </a:lnTo>
                  <a:lnTo>
                    <a:pt x="45" y="159"/>
                  </a:lnTo>
                  <a:lnTo>
                    <a:pt x="31" y="182"/>
                  </a:lnTo>
                  <a:lnTo>
                    <a:pt x="16" y="216"/>
                  </a:lnTo>
                  <a:lnTo>
                    <a:pt x="5" y="261"/>
                  </a:lnTo>
                  <a:lnTo>
                    <a:pt x="0" y="317"/>
                  </a:lnTo>
                  <a:lnTo>
                    <a:pt x="5" y="387"/>
                  </a:lnTo>
                  <a:lnTo>
                    <a:pt x="23" y="471"/>
                  </a:lnTo>
                  <a:lnTo>
                    <a:pt x="32" y="467"/>
                  </a:lnTo>
                  <a:lnTo>
                    <a:pt x="57" y="451"/>
                  </a:lnTo>
                  <a:lnTo>
                    <a:pt x="92" y="425"/>
                  </a:lnTo>
                  <a:lnTo>
                    <a:pt x="135" y="394"/>
                  </a:lnTo>
                  <a:lnTo>
                    <a:pt x="179" y="357"/>
                  </a:lnTo>
                  <a:lnTo>
                    <a:pt x="219" y="316"/>
                  </a:lnTo>
                  <a:lnTo>
                    <a:pt x="253" y="274"/>
                  </a:lnTo>
                  <a:lnTo>
                    <a:pt x="273" y="231"/>
                  </a:lnTo>
                  <a:lnTo>
                    <a:pt x="276" y="227"/>
                  </a:lnTo>
                  <a:lnTo>
                    <a:pt x="281" y="216"/>
                  </a:lnTo>
                  <a:lnTo>
                    <a:pt x="288" y="196"/>
                  </a:lnTo>
                  <a:lnTo>
                    <a:pt x="294" y="171"/>
                  </a:lnTo>
                  <a:lnTo>
                    <a:pt x="296" y="137"/>
                  </a:lnTo>
                  <a:lnTo>
                    <a:pt x="293" y="98"/>
                  </a:lnTo>
                  <a:lnTo>
                    <a:pt x="281" y="52"/>
                  </a:lnTo>
                  <a:lnTo>
                    <a:pt x="261" y="0"/>
                  </a:lnTo>
                  <a:lnTo>
                    <a:pt x="261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5" name="Freeform 928"/>
            <p:cNvSpPr>
              <a:spLocks noChangeAspect="1"/>
            </p:cNvSpPr>
            <p:nvPr/>
          </p:nvSpPr>
          <p:spPr bwMode="auto">
            <a:xfrm>
              <a:off x="3866104" y="3265415"/>
              <a:ext cx="38074" cy="42818"/>
            </a:xfrm>
            <a:custGeom>
              <a:avLst/>
              <a:gdLst/>
              <a:ahLst/>
              <a:cxnLst>
                <a:cxn ang="0">
                  <a:pos x="174" y="90"/>
                </a:cxn>
                <a:cxn ang="0">
                  <a:pos x="165" y="97"/>
                </a:cxn>
                <a:cxn ang="0">
                  <a:pos x="151" y="109"/>
                </a:cxn>
                <a:cxn ang="0">
                  <a:pos x="131" y="128"/>
                </a:cxn>
                <a:cxn ang="0">
                  <a:pos x="119" y="140"/>
                </a:cxn>
                <a:cxn ang="0">
                  <a:pos x="103" y="151"/>
                </a:cxn>
                <a:cxn ang="0">
                  <a:pos x="78" y="168"/>
                </a:cxn>
                <a:cxn ang="0">
                  <a:pos x="51" y="186"/>
                </a:cxn>
                <a:cxn ang="0">
                  <a:pos x="22" y="206"/>
                </a:cxn>
                <a:cxn ang="0">
                  <a:pos x="5" y="223"/>
                </a:cxn>
                <a:cxn ang="0">
                  <a:pos x="0" y="236"/>
                </a:cxn>
                <a:cxn ang="0">
                  <a:pos x="1" y="243"/>
                </a:cxn>
                <a:cxn ang="0">
                  <a:pos x="1" y="244"/>
                </a:cxn>
                <a:cxn ang="0">
                  <a:pos x="0" y="247"/>
                </a:cxn>
                <a:cxn ang="0">
                  <a:pos x="5" y="251"/>
                </a:cxn>
                <a:cxn ang="0">
                  <a:pos x="18" y="251"/>
                </a:cxn>
                <a:cxn ang="0">
                  <a:pos x="33" y="249"/>
                </a:cxn>
                <a:cxn ang="0">
                  <a:pos x="45" y="246"/>
                </a:cxn>
                <a:cxn ang="0">
                  <a:pos x="70" y="235"/>
                </a:cxn>
                <a:cxn ang="0">
                  <a:pos x="108" y="208"/>
                </a:cxn>
                <a:cxn ang="0">
                  <a:pos x="134" y="186"/>
                </a:cxn>
                <a:cxn ang="0">
                  <a:pos x="145" y="177"/>
                </a:cxn>
                <a:cxn ang="0">
                  <a:pos x="166" y="161"/>
                </a:cxn>
                <a:cxn ang="0">
                  <a:pos x="190" y="137"/>
                </a:cxn>
                <a:cxn ang="0">
                  <a:pos x="205" y="118"/>
                </a:cxn>
                <a:cxn ang="0">
                  <a:pos x="214" y="105"/>
                </a:cxn>
                <a:cxn ang="0">
                  <a:pos x="228" y="79"/>
                </a:cxn>
                <a:cxn ang="0">
                  <a:pos x="247" y="40"/>
                </a:cxn>
                <a:cxn ang="0">
                  <a:pos x="251" y="27"/>
                </a:cxn>
                <a:cxn ang="0">
                  <a:pos x="257" y="5"/>
                </a:cxn>
                <a:cxn ang="0">
                  <a:pos x="249" y="1"/>
                </a:cxn>
                <a:cxn ang="0">
                  <a:pos x="215" y="39"/>
                </a:cxn>
                <a:cxn ang="0">
                  <a:pos x="212" y="42"/>
                </a:cxn>
                <a:cxn ang="0">
                  <a:pos x="204" y="52"/>
                </a:cxn>
                <a:cxn ang="0">
                  <a:pos x="190" y="68"/>
                </a:cxn>
                <a:cxn ang="0">
                  <a:pos x="175" y="88"/>
                </a:cxn>
              </a:cxnLst>
              <a:rect l="0" t="0" r="r" b="b"/>
              <a:pathLst>
                <a:path w="257" h="251">
                  <a:moveTo>
                    <a:pt x="175" y="88"/>
                  </a:moveTo>
                  <a:lnTo>
                    <a:pt x="174" y="90"/>
                  </a:lnTo>
                  <a:lnTo>
                    <a:pt x="170" y="92"/>
                  </a:lnTo>
                  <a:lnTo>
                    <a:pt x="165" y="97"/>
                  </a:lnTo>
                  <a:lnTo>
                    <a:pt x="159" y="102"/>
                  </a:lnTo>
                  <a:lnTo>
                    <a:pt x="151" y="109"/>
                  </a:lnTo>
                  <a:lnTo>
                    <a:pt x="142" y="117"/>
                  </a:lnTo>
                  <a:lnTo>
                    <a:pt x="131" y="128"/>
                  </a:lnTo>
                  <a:lnTo>
                    <a:pt x="121" y="138"/>
                  </a:lnTo>
                  <a:lnTo>
                    <a:pt x="119" y="140"/>
                  </a:lnTo>
                  <a:lnTo>
                    <a:pt x="112" y="145"/>
                  </a:lnTo>
                  <a:lnTo>
                    <a:pt x="103" y="151"/>
                  </a:lnTo>
                  <a:lnTo>
                    <a:pt x="91" y="159"/>
                  </a:lnTo>
                  <a:lnTo>
                    <a:pt x="78" y="168"/>
                  </a:lnTo>
                  <a:lnTo>
                    <a:pt x="64" y="177"/>
                  </a:lnTo>
                  <a:lnTo>
                    <a:pt x="51" y="186"/>
                  </a:lnTo>
                  <a:lnTo>
                    <a:pt x="38" y="194"/>
                  </a:lnTo>
                  <a:lnTo>
                    <a:pt x="22" y="206"/>
                  </a:lnTo>
                  <a:lnTo>
                    <a:pt x="11" y="215"/>
                  </a:lnTo>
                  <a:lnTo>
                    <a:pt x="5" y="223"/>
                  </a:lnTo>
                  <a:lnTo>
                    <a:pt x="1" y="230"/>
                  </a:lnTo>
                  <a:lnTo>
                    <a:pt x="0" y="236"/>
                  </a:lnTo>
                  <a:lnTo>
                    <a:pt x="0" y="241"/>
                  </a:lnTo>
                  <a:lnTo>
                    <a:pt x="1" y="243"/>
                  </a:lnTo>
                  <a:lnTo>
                    <a:pt x="2" y="243"/>
                  </a:lnTo>
                  <a:lnTo>
                    <a:pt x="1" y="244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1" y="249"/>
                  </a:lnTo>
                  <a:lnTo>
                    <a:pt x="5" y="251"/>
                  </a:lnTo>
                  <a:lnTo>
                    <a:pt x="10" y="251"/>
                  </a:lnTo>
                  <a:lnTo>
                    <a:pt x="18" y="251"/>
                  </a:lnTo>
                  <a:lnTo>
                    <a:pt x="32" y="249"/>
                  </a:lnTo>
                  <a:lnTo>
                    <a:pt x="33" y="249"/>
                  </a:lnTo>
                  <a:lnTo>
                    <a:pt x="38" y="249"/>
                  </a:lnTo>
                  <a:lnTo>
                    <a:pt x="45" y="246"/>
                  </a:lnTo>
                  <a:lnTo>
                    <a:pt x="56" y="242"/>
                  </a:lnTo>
                  <a:lnTo>
                    <a:pt x="70" y="235"/>
                  </a:lnTo>
                  <a:lnTo>
                    <a:pt x="88" y="224"/>
                  </a:lnTo>
                  <a:lnTo>
                    <a:pt x="108" y="208"/>
                  </a:lnTo>
                  <a:lnTo>
                    <a:pt x="132" y="186"/>
                  </a:lnTo>
                  <a:lnTo>
                    <a:pt x="134" y="186"/>
                  </a:lnTo>
                  <a:lnTo>
                    <a:pt x="138" y="183"/>
                  </a:lnTo>
                  <a:lnTo>
                    <a:pt x="145" y="177"/>
                  </a:lnTo>
                  <a:lnTo>
                    <a:pt x="156" y="170"/>
                  </a:lnTo>
                  <a:lnTo>
                    <a:pt x="166" y="161"/>
                  </a:lnTo>
                  <a:lnTo>
                    <a:pt x="177" y="150"/>
                  </a:lnTo>
                  <a:lnTo>
                    <a:pt x="190" y="137"/>
                  </a:lnTo>
                  <a:lnTo>
                    <a:pt x="203" y="122"/>
                  </a:lnTo>
                  <a:lnTo>
                    <a:pt x="205" y="118"/>
                  </a:lnTo>
                  <a:lnTo>
                    <a:pt x="210" y="113"/>
                  </a:lnTo>
                  <a:lnTo>
                    <a:pt x="214" y="105"/>
                  </a:lnTo>
                  <a:lnTo>
                    <a:pt x="221" y="93"/>
                  </a:lnTo>
                  <a:lnTo>
                    <a:pt x="228" y="79"/>
                  </a:lnTo>
                  <a:lnTo>
                    <a:pt x="237" y="62"/>
                  </a:lnTo>
                  <a:lnTo>
                    <a:pt x="247" y="40"/>
                  </a:lnTo>
                  <a:lnTo>
                    <a:pt x="248" y="37"/>
                  </a:lnTo>
                  <a:lnTo>
                    <a:pt x="251" y="27"/>
                  </a:lnTo>
                  <a:lnTo>
                    <a:pt x="255" y="16"/>
                  </a:lnTo>
                  <a:lnTo>
                    <a:pt x="257" y="5"/>
                  </a:lnTo>
                  <a:lnTo>
                    <a:pt x="255" y="0"/>
                  </a:lnTo>
                  <a:lnTo>
                    <a:pt x="249" y="1"/>
                  </a:lnTo>
                  <a:lnTo>
                    <a:pt x="236" y="14"/>
                  </a:lnTo>
                  <a:lnTo>
                    <a:pt x="215" y="39"/>
                  </a:lnTo>
                  <a:lnTo>
                    <a:pt x="214" y="40"/>
                  </a:lnTo>
                  <a:lnTo>
                    <a:pt x="212" y="42"/>
                  </a:lnTo>
                  <a:lnTo>
                    <a:pt x="209" y="46"/>
                  </a:lnTo>
                  <a:lnTo>
                    <a:pt x="204" y="52"/>
                  </a:lnTo>
                  <a:lnTo>
                    <a:pt x="197" y="58"/>
                  </a:lnTo>
                  <a:lnTo>
                    <a:pt x="190" y="68"/>
                  </a:lnTo>
                  <a:lnTo>
                    <a:pt x="183" y="77"/>
                  </a:lnTo>
                  <a:lnTo>
                    <a:pt x="175" y="88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6" name="Freeform 929"/>
            <p:cNvSpPr>
              <a:spLocks noChangeAspect="1"/>
            </p:cNvSpPr>
            <p:nvPr/>
          </p:nvSpPr>
          <p:spPr bwMode="auto">
            <a:xfrm>
              <a:off x="3866104" y="3265415"/>
              <a:ext cx="38074" cy="42818"/>
            </a:xfrm>
            <a:custGeom>
              <a:avLst/>
              <a:gdLst/>
              <a:ahLst/>
              <a:cxnLst>
                <a:cxn ang="0">
                  <a:pos x="174" y="90"/>
                </a:cxn>
                <a:cxn ang="0">
                  <a:pos x="165" y="97"/>
                </a:cxn>
                <a:cxn ang="0">
                  <a:pos x="151" y="109"/>
                </a:cxn>
                <a:cxn ang="0">
                  <a:pos x="131" y="128"/>
                </a:cxn>
                <a:cxn ang="0">
                  <a:pos x="119" y="140"/>
                </a:cxn>
                <a:cxn ang="0">
                  <a:pos x="103" y="151"/>
                </a:cxn>
                <a:cxn ang="0">
                  <a:pos x="78" y="168"/>
                </a:cxn>
                <a:cxn ang="0">
                  <a:pos x="51" y="186"/>
                </a:cxn>
                <a:cxn ang="0">
                  <a:pos x="22" y="206"/>
                </a:cxn>
                <a:cxn ang="0">
                  <a:pos x="5" y="223"/>
                </a:cxn>
                <a:cxn ang="0">
                  <a:pos x="0" y="236"/>
                </a:cxn>
                <a:cxn ang="0">
                  <a:pos x="1" y="243"/>
                </a:cxn>
                <a:cxn ang="0">
                  <a:pos x="1" y="244"/>
                </a:cxn>
                <a:cxn ang="0">
                  <a:pos x="0" y="247"/>
                </a:cxn>
                <a:cxn ang="0">
                  <a:pos x="5" y="251"/>
                </a:cxn>
                <a:cxn ang="0">
                  <a:pos x="18" y="251"/>
                </a:cxn>
                <a:cxn ang="0">
                  <a:pos x="33" y="249"/>
                </a:cxn>
                <a:cxn ang="0">
                  <a:pos x="45" y="246"/>
                </a:cxn>
                <a:cxn ang="0">
                  <a:pos x="70" y="235"/>
                </a:cxn>
                <a:cxn ang="0">
                  <a:pos x="108" y="208"/>
                </a:cxn>
                <a:cxn ang="0">
                  <a:pos x="134" y="186"/>
                </a:cxn>
                <a:cxn ang="0">
                  <a:pos x="145" y="177"/>
                </a:cxn>
                <a:cxn ang="0">
                  <a:pos x="166" y="161"/>
                </a:cxn>
                <a:cxn ang="0">
                  <a:pos x="190" y="137"/>
                </a:cxn>
                <a:cxn ang="0">
                  <a:pos x="205" y="118"/>
                </a:cxn>
                <a:cxn ang="0">
                  <a:pos x="214" y="105"/>
                </a:cxn>
                <a:cxn ang="0">
                  <a:pos x="228" y="79"/>
                </a:cxn>
                <a:cxn ang="0">
                  <a:pos x="247" y="40"/>
                </a:cxn>
                <a:cxn ang="0">
                  <a:pos x="251" y="27"/>
                </a:cxn>
                <a:cxn ang="0">
                  <a:pos x="257" y="5"/>
                </a:cxn>
                <a:cxn ang="0">
                  <a:pos x="249" y="1"/>
                </a:cxn>
                <a:cxn ang="0">
                  <a:pos x="215" y="39"/>
                </a:cxn>
                <a:cxn ang="0">
                  <a:pos x="212" y="42"/>
                </a:cxn>
                <a:cxn ang="0">
                  <a:pos x="204" y="52"/>
                </a:cxn>
                <a:cxn ang="0">
                  <a:pos x="190" y="68"/>
                </a:cxn>
                <a:cxn ang="0">
                  <a:pos x="175" y="88"/>
                </a:cxn>
              </a:cxnLst>
              <a:rect l="0" t="0" r="r" b="b"/>
              <a:pathLst>
                <a:path w="257" h="251">
                  <a:moveTo>
                    <a:pt x="175" y="88"/>
                  </a:moveTo>
                  <a:lnTo>
                    <a:pt x="174" y="90"/>
                  </a:lnTo>
                  <a:lnTo>
                    <a:pt x="170" y="92"/>
                  </a:lnTo>
                  <a:lnTo>
                    <a:pt x="165" y="97"/>
                  </a:lnTo>
                  <a:lnTo>
                    <a:pt x="159" y="102"/>
                  </a:lnTo>
                  <a:lnTo>
                    <a:pt x="151" y="109"/>
                  </a:lnTo>
                  <a:lnTo>
                    <a:pt x="142" y="117"/>
                  </a:lnTo>
                  <a:lnTo>
                    <a:pt x="131" y="128"/>
                  </a:lnTo>
                  <a:lnTo>
                    <a:pt x="121" y="138"/>
                  </a:lnTo>
                  <a:lnTo>
                    <a:pt x="119" y="140"/>
                  </a:lnTo>
                  <a:lnTo>
                    <a:pt x="112" y="145"/>
                  </a:lnTo>
                  <a:lnTo>
                    <a:pt x="103" y="151"/>
                  </a:lnTo>
                  <a:lnTo>
                    <a:pt x="91" y="159"/>
                  </a:lnTo>
                  <a:lnTo>
                    <a:pt x="78" y="168"/>
                  </a:lnTo>
                  <a:lnTo>
                    <a:pt x="64" y="177"/>
                  </a:lnTo>
                  <a:lnTo>
                    <a:pt x="51" y="186"/>
                  </a:lnTo>
                  <a:lnTo>
                    <a:pt x="38" y="194"/>
                  </a:lnTo>
                  <a:lnTo>
                    <a:pt x="22" y="206"/>
                  </a:lnTo>
                  <a:lnTo>
                    <a:pt x="11" y="215"/>
                  </a:lnTo>
                  <a:lnTo>
                    <a:pt x="5" y="223"/>
                  </a:lnTo>
                  <a:lnTo>
                    <a:pt x="1" y="230"/>
                  </a:lnTo>
                  <a:lnTo>
                    <a:pt x="0" y="236"/>
                  </a:lnTo>
                  <a:lnTo>
                    <a:pt x="0" y="241"/>
                  </a:lnTo>
                  <a:lnTo>
                    <a:pt x="1" y="243"/>
                  </a:lnTo>
                  <a:lnTo>
                    <a:pt x="2" y="243"/>
                  </a:lnTo>
                  <a:lnTo>
                    <a:pt x="1" y="244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1" y="249"/>
                  </a:lnTo>
                  <a:lnTo>
                    <a:pt x="5" y="251"/>
                  </a:lnTo>
                  <a:lnTo>
                    <a:pt x="10" y="251"/>
                  </a:lnTo>
                  <a:lnTo>
                    <a:pt x="18" y="251"/>
                  </a:lnTo>
                  <a:lnTo>
                    <a:pt x="32" y="249"/>
                  </a:lnTo>
                  <a:lnTo>
                    <a:pt x="33" y="249"/>
                  </a:lnTo>
                  <a:lnTo>
                    <a:pt x="38" y="249"/>
                  </a:lnTo>
                  <a:lnTo>
                    <a:pt x="45" y="246"/>
                  </a:lnTo>
                  <a:lnTo>
                    <a:pt x="56" y="242"/>
                  </a:lnTo>
                  <a:lnTo>
                    <a:pt x="70" y="235"/>
                  </a:lnTo>
                  <a:lnTo>
                    <a:pt x="88" y="224"/>
                  </a:lnTo>
                  <a:lnTo>
                    <a:pt x="108" y="208"/>
                  </a:lnTo>
                  <a:lnTo>
                    <a:pt x="132" y="186"/>
                  </a:lnTo>
                  <a:lnTo>
                    <a:pt x="134" y="186"/>
                  </a:lnTo>
                  <a:lnTo>
                    <a:pt x="138" y="183"/>
                  </a:lnTo>
                  <a:lnTo>
                    <a:pt x="145" y="177"/>
                  </a:lnTo>
                  <a:lnTo>
                    <a:pt x="156" y="170"/>
                  </a:lnTo>
                  <a:lnTo>
                    <a:pt x="166" y="161"/>
                  </a:lnTo>
                  <a:lnTo>
                    <a:pt x="177" y="150"/>
                  </a:lnTo>
                  <a:lnTo>
                    <a:pt x="190" y="137"/>
                  </a:lnTo>
                  <a:lnTo>
                    <a:pt x="203" y="122"/>
                  </a:lnTo>
                  <a:lnTo>
                    <a:pt x="205" y="118"/>
                  </a:lnTo>
                  <a:lnTo>
                    <a:pt x="210" y="113"/>
                  </a:lnTo>
                  <a:lnTo>
                    <a:pt x="214" y="105"/>
                  </a:lnTo>
                  <a:lnTo>
                    <a:pt x="221" y="93"/>
                  </a:lnTo>
                  <a:lnTo>
                    <a:pt x="228" y="79"/>
                  </a:lnTo>
                  <a:lnTo>
                    <a:pt x="237" y="62"/>
                  </a:lnTo>
                  <a:lnTo>
                    <a:pt x="247" y="40"/>
                  </a:lnTo>
                  <a:lnTo>
                    <a:pt x="248" y="37"/>
                  </a:lnTo>
                  <a:lnTo>
                    <a:pt x="251" y="27"/>
                  </a:lnTo>
                  <a:lnTo>
                    <a:pt x="255" y="16"/>
                  </a:lnTo>
                  <a:lnTo>
                    <a:pt x="257" y="5"/>
                  </a:lnTo>
                  <a:lnTo>
                    <a:pt x="255" y="0"/>
                  </a:lnTo>
                  <a:lnTo>
                    <a:pt x="249" y="1"/>
                  </a:lnTo>
                  <a:lnTo>
                    <a:pt x="236" y="14"/>
                  </a:lnTo>
                  <a:lnTo>
                    <a:pt x="215" y="39"/>
                  </a:lnTo>
                  <a:lnTo>
                    <a:pt x="214" y="40"/>
                  </a:lnTo>
                  <a:lnTo>
                    <a:pt x="212" y="42"/>
                  </a:lnTo>
                  <a:lnTo>
                    <a:pt x="209" y="46"/>
                  </a:lnTo>
                  <a:lnTo>
                    <a:pt x="204" y="52"/>
                  </a:lnTo>
                  <a:lnTo>
                    <a:pt x="197" y="58"/>
                  </a:lnTo>
                  <a:lnTo>
                    <a:pt x="190" y="68"/>
                  </a:lnTo>
                  <a:lnTo>
                    <a:pt x="183" y="77"/>
                  </a:lnTo>
                  <a:lnTo>
                    <a:pt x="175" y="88"/>
                  </a:lnTo>
                  <a:lnTo>
                    <a:pt x="175" y="88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7" name="Freeform 930"/>
            <p:cNvSpPr>
              <a:spLocks noChangeAspect="1"/>
            </p:cNvSpPr>
            <p:nvPr/>
          </p:nvSpPr>
          <p:spPr bwMode="auto">
            <a:xfrm>
              <a:off x="3846329" y="3226022"/>
              <a:ext cx="43091" cy="8084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2" y="5"/>
                </a:cxn>
                <a:cxn ang="0">
                  <a:pos x="233" y="17"/>
                </a:cxn>
                <a:cxn ang="0">
                  <a:pos x="204" y="33"/>
                </a:cxn>
                <a:cxn ang="0">
                  <a:pos x="170" y="53"/>
                </a:cxn>
                <a:cxn ang="0">
                  <a:pos x="135" y="75"/>
                </a:cxn>
                <a:cxn ang="0">
                  <a:pos x="102" y="100"/>
                </a:cxn>
                <a:cxn ang="0">
                  <a:pos x="76" y="123"/>
                </a:cxn>
                <a:cxn ang="0">
                  <a:pos x="60" y="143"/>
                </a:cxn>
                <a:cxn ang="0">
                  <a:pos x="55" y="148"/>
                </a:cxn>
                <a:cxn ang="0">
                  <a:pos x="44" y="161"/>
                </a:cxn>
                <a:cxn ang="0">
                  <a:pos x="30" y="184"/>
                </a:cxn>
                <a:cxn ang="0">
                  <a:pos x="16" y="217"/>
                </a:cxn>
                <a:cxn ang="0">
                  <a:pos x="5" y="262"/>
                </a:cxn>
                <a:cxn ang="0">
                  <a:pos x="0" y="318"/>
                </a:cxn>
                <a:cxn ang="0">
                  <a:pos x="5" y="389"/>
                </a:cxn>
                <a:cxn ang="0">
                  <a:pos x="22" y="472"/>
                </a:cxn>
                <a:cxn ang="0">
                  <a:pos x="31" y="466"/>
                </a:cxn>
                <a:cxn ang="0">
                  <a:pos x="57" y="449"/>
                </a:cxn>
                <a:cxn ang="0">
                  <a:pos x="93" y="422"/>
                </a:cxn>
                <a:cxn ang="0">
                  <a:pos x="137" y="388"/>
                </a:cxn>
                <a:cxn ang="0">
                  <a:pos x="181" y="348"/>
                </a:cxn>
                <a:cxn ang="0">
                  <a:pos x="223" y="307"/>
                </a:cxn>
                <a:cxn ang="0">
                  <a:pos x="256" y="263"/>
                </a:cxn>
                <a:cxn ang="0">
                  <a:pos x="277" y="220"/>
                </a:cxn>
                <a:cxn ang="0">
                  <a:pos x="278" y="218"/>
                </a:cxn>
                <a:cxn ang="0">
                  <a:pos x="282" y="208"/>
                </a:cxn>
                <a:cxn ang="0">
                  <a:pos x="287" y="191"/>
                </a:cxn>
                <a:cxn ang="0">
                  <a:pos x="291" y="166"/>
                </a:cxn>
                <a:cxn ang="0">
                  <a:pos x="292" y="135"/>
                </a:cxn>
                <a:cxn ang="0">
                  <a:pos x="288" y="97"/>
                </a:cxn>
                <a:cxn ang="0">
                  <a:pos x="278" y="52"/>
                </a:cxn>
                <a:cxn ang="0">
                  <a:pos x="261" y="0"/>
                </a:cxn>
              </a:cxnLst>
              <a:rect l="0" t="0" r="r" b="b"/>
              <a:pathLst>
                <a:path w="292" h="472">
                  <a:moveTo>
                    <a:pt x="261" y="0"/>
                  </a:moveTo>
                  <a:lnTo>
                    <a:pt x="252" y="5"/>
                  </a:lnTo>
                  <a:lnTo>
                    <a:pt x="233" y="17"/>
                  </a:lnTo>
                  <a:lnTo>
                    <a:pt x="204" y="33"/>
                  </a:lnTo>
                  <a:lnTo>
                    <a:pt x="170" y="53"/>
                  </a:lnTo>
                  <a:lnTo>
                    <a:pt x="135" y="75"/>
                  </a:lnTo>
                  <a:lnTo>
                    <a:pt x="102" y="100"/>
                  </a:lnTo>
                  <a:lnTo>
                    <a:pt x="76" y="123"/>
                  </a:lnTo>
                  <a:lnTo>
                    <a:pt x="60" y="143"/>
                  </a:lnTo>
                  <a:lnTo>
                    <a:pt x="55" y="148"/>
                  </a:lnTo>
                  <a:lnTo>
                    <a:pt x="44" y="161"/>
                  </a:lnTo>
                  <a:lnTo>
                    <a:pt x="30" y="184"/>
                  </a:lnTo>
                  <a:lnTo>
                    <a:pt x="16" y="217"/>
                  </a:lnTo>
                  <a:lnTo>
                    <a:pt x="5" y="262"/>
                  </a:lnTo>
                  <a:lnTo>
                    <a:pt x="0" y="318"/>
                  </a:lnTo>
                  <a:lnTo>
                    <a:pt x="5" y="389"/>
                  </a:lnTo>
                  <a:lnTo>
                    <a:pt x="22" y="472"/>
                  </a:lnTo>
                  <a:lnTo>
                    <a:pt x="31" y="466"/>
                  </a:lnTo>
                  <a:lnTo>
                    <a:pt x="57" y="449"/>
                  </a:lnTo>
                  <a:lnTo>
                    <a:pt x="93" y="422"/>
                  </a:lnTo>
                  <a:lnTo>
                    <a:pt x="137" y="388"/>
                  </a:lnTo>
                  <a:lnTo>
                    <a:pt x="181" y="348"/>
                  </a:lnTo>
                  <a:lnTo>
                    <a:pt x="223" y="307"/>
                  </a:lnTo>
                  <a:lnTo>
                    <a:pt x="256" y="263"/>
                  </a:lnTo>
                  <a:lnTo>
                    <a:pt x="277" y="220"/>
                  </a:lnTo>
                  <a:lnTo>
                    <a:pt x="278" y="218"/>
                  </a:lnTo>
                  <a:lnTo>
                    <a:pt x="282" y="208"/>
                  </a:lnTo>
                  <a:lnTo>
                    <a:pt x="287" y="191"/>
                  </a:lnTo>
                  <a:lnTo>
                    <a:pt x="291" y="166"/>
                  </a:lnTo>
                  <a:lnTo>
                    <a:pt x="292" y="135"/>
                  </a:lnTo>
                  <a:lnTo>
                    <a:pt x="288" y="97"/>
                  </a:lnTo>
                  <a:lnTo>
                    <a:pt x="278" y="52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8" name="Freeform 931"/>
            <p:cNvSpPr>
              <a:spLocks noChangeAspect="1"/>
            </p:cNvSpPr>
            <p:nvPr/>
          </p:nvSpPr>
          <p:spPr bwMode="auto">
            <a:xfrm>
              <a:off x="3846329" y="3226022"/>
              <a:ext cx="43091" cy="8084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2" y="5"/>
                </a:cxn>
                <a:cxn ang="0">
                  <a:pos x="233" y="17"/>
                </a:cxn>
                <a:cxn ang="0">
                  <a:pos x="204" y="33"/>
                </a:cxn>
                <a:cxn ang="0">
                  <a:pos x="170" y="53"/>
                </a:cxn>
                <a:cxn ang="0">
                  <a:pos x="135" y="75"/>
                </a:cxn>
                <a:cxn ang="0">
                  <a:pos x="102" y="100"/>
                </a:cxn>
                <a:cxn ang="0">
                  <a:pos x="76" y="123"/>
                </a:cxn>
                <a:cxn ang="0">
                  <a:pos x="60" y="143"/>
                </a:cxn>
                <a:cxn ang="0">
                  <a:pos x="55" y="148"/>
                </a:cxn>
                <a:cxn ang="0">
                  <a:pos x="44" y="161"/>
                </a:cxn>
                <a:cxn ang="0">
                  <a:pos x="30" y="184"/>
                </a:cxn>
                <a:cxn ang="0">
                  <a:pos x="16" y="217"/>
                </a:cxn>
                <a:cxn ang="0">
                  <a:pos x="5" y="262"/>
                </a:cxn>
                <a:cxn ang="0">
                  <a:pos x="0" y="318"/>
                </a:cxn>
                <a:cxn ang="0">
                  <a:pos x="5" y="389"/>
                </a:cxn>
                <a:cxn ang="0">
                  <a:pos x="22" y="472"/>
                </a:cxn>
                <a:cxn ang="0">
                  <a:pos x="31" y="466"/>
                </a:cxn>
                <a:cxn ang="0">
                  <a:pos x="57" y="449"/>
                </a:cxn>
                <a:cxn ang="0">
                  <a:pos x="93" y="422"/>
                </a:cxn>
                <a:cxn ang="0">
                  <a:pos x="137" y="388"/>
                </a:cxn>
                <a:cxn ang="0">
                  <a:pos x="181" y="348"/>
                </a:cxn>
                <a:cxn ang="0">
                  <a:pos x="223" y="307"/>
                </a:cxn>
                <a:cxn ang="0">
                  <a:pos x="256" y="263"/>
                </a:cxn>
                <a:cxn ang="0">
                  <a:pos x="277" y="220"/>
                </a:cxn>
                <a:cxn ang="0">
                  <a:pos x="278" y="218"/>
                </a:cxn>
                <a:cxn ang="0">
                  <a:pos x="282" y="208"/>
                </a:cxn>
                <a:cxn ang="0">
                  <a:pos x="287" y="191"/>
                </a:cxn>
                <a:cxn ang="0">
                  <a:pos x="291" y="166"/>
                </a:cxn>
                <a:cxn ang="0">
                  <a:pos x="292" y="135"/>
                </a:cxn>
                <a:cxn ang="0">
                  <a:pos x="288" y="97"/>
                </a:cxn>
                <a:cxn ang="0">
                  <a:pos x="278" y="52"/>
                </a:cxn>
                <a:cxn ang="0">
                  <a:pos x="261" y="0"/>
                </a:cxn>
                <a:cxn ang="0">
                  <a:pos x="261" y="0"/>
                </a:cxn>
              </a:cxnLst>
              <a:rect l="0" t="0" r="r" b="b"/>
              <a:pathLst>
                <a:path w="292" h="472">
                  <a:moveTo>
                    <a:pt x="261" y="0"/>
                  </a:moveTo>
                  <a:lnTo>
                    <a:pt x="252" y="5"/>
                  </a:lnTo>
                  <a:lnTo>
                    <a:pt x="233" y="17"/>
                  </a:lnTo>
                  <a:lnTo>
                    <a:pt x="204" y="33"/>
                  </a:lnTo>
                  <a:lnTo>
                    <a:pt x="170" y="53"/>
                  </a:lnTo>
                  <a:lnTo>
                    <a:pt x="135" y="75"/>
                  </a:lnTo>
                  <a:lnTo>
                    <a:pt x="102" y="100"/>
                  </a:lnTo>
                  <a:lnTo>
                    <a:pt x="76" y="123"/>
                  </a:lnTo>
                  <a:lnTo>
                    <a:pt x="60" y="143"/>
                  </a:lnTo>
                  <a:lnTo>
                    <a:pt x="55" y="148"/>
                  </a:lnTo>
                  <a:lnTo>
                    <a:pt x="44" y="161"/>
                  </a:lnTo>
                  <a:lnTo>
                    <a:pt x="30" y="184"/>
                  </a:lnTo>
                  <a:lnTo>
                    <a:pt x="16" y="217"/>
                  </a:lnTo>
                  <a:lnTo>
                    <a:pt x="5" y="262"/>
                  </a:lnTo>
                  <a:lnTo>
                    <a:pt x="0" y="318"/>
                  </a:lnTo>
                  <a:lnTo>
                    <a:pt x="5" y="389"/>
                  </a:lnTo>
                  <a:lnTo>
                    <a:pt x="22" y="472"/>
                  </a:lnTo>
                  <a:lnTo>
                    <a:pt x="31" y="466"/>
                  </a:lnTo>
                  <a:lnTo>
                    <a:pt x="57" y="449"/>
                  </a:lnTo>
                  <a:lnTo>
                    <a:pt x="93" y="422"/>
                  </a:lnTo>
                  <a:lnTo>
                    <a:pt x="137" y="388"/>
                  </a:lnTo>
                  <a:lnTo>
                    <a:pt x="181" y="348"/>
                  </a:lnTo>
                  <a:lnTo>
                    <a:pt x="223" y="307"/>
                  </a:lnTo>
                  <a:lnTo>
                    <a:pt x="256" y="263"/>
                  </a:lnTo>
                  <a:lnTo>
                    <a:pt x="277" y="220"/>
                  </a:lnTo>
                  <a:lnTo>
                    <a:pt x="278" y="218"/>
                  </a:lnTo>
                  <a:lnTo>
                    <a:pt x="282" y="208"/>
                  </a:lnTo>
                  <a:lnTo>
                    <a:pt x="287" y="191"/>
                  </a:lnTo>
                  <a:lnTo>
                    <a:pt x="291" y="166"/>
                  </a:lnTo>
                  <a:lnTo>
                    <a:pt x="292" y="135"/>
                  </a:lnTo>
                  <a:lnTo>
                    <a:pt x="288" y="97"/>
                  </a:lnTo>
                  <a:lnTo>
                    <a:pt x="278" y="52"/>
                  </a:lnTo>
                  <a:lnTo>
                    <a:pt x="261" y="0"/>
                  </a:lnTo>
                  <a:lnTo>
                    <a:pt x="261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59" name="Freeform 932"/>
            <p:cNvSpPr>
              <a:spLocks noChangeAspect="1"/>
            </p:cNvSpPr>
            <p:nvPr/>
          </p:nvSpPr>
          <p:spPr bwMode="auto">
            <a:xfrm>
              <a:off x="3849281" y="3264045"/>
              <a:ext cx="37484" cy="43503"/>
            </a:xfrm>
            <a:custGeom>
              <a:avLst/>
              <a:gdLst/>
              <a:ahLst/>
              <a:cxnLst>
                <a:cxn ang="0">
                  <a:pos x="162" y="84"/>
                </a:cxn>
                <a:cxn ang="0">
                  <a:pos x="154" y="93"/>
                </a:cxn>
                <a:cxn ang="0">
                  <a:pos x="140" y="107"/>
                </a:cxn>
                <a:cxn ang="0">
                  <a:pos x="122" y="126"/>
                </a:cxn>
                <a:cxn ang="0">
                  <a:pos x="109" y="139"/>
                </a:cxn>
                <a:cxn ang="0">
                  <a:pos x="97" y="147"/>
                </a:cxn>
                <a:cxn ang="0">
                  <a:pos x="75" y="162"/>
                </a:cxn>
                <a:cxn ang="0">
                  <a:pos x="49" y="182"/>
                </a:cxn>
                <a:cxn ang="0">
                  <a:pos x="21" y="205"/>
                </a:cxn>
                <a:cxn ang="0">
                  <a:pos x="5" y="225"/>
                </a:cxn>
                <a:cxn ang="0">
                  <a:pos x="0" y="238"/>
                </a:cxn>
                <a:cxn ang="0">
                  <a:pos x="1" y="245"/>
                </a:cxn>
                <a:cxn ang="0">
                  <a:pos x="1" y="246"/>
                </a:cxn>
                <a:cxn ang="0">
                  <a:pos x="0" y="250"/>
                </a:cxn>
                <a:cxn ang="0">
                  <a:pos x="3" y="253"/>
                </a:cxn>
                <a:cxn ang="0">
                  <a:pos x="17" y="253"/>
                </a:cxn>
                <a:cxn ang="0">
                  <a:pos x="32" y="251"/>
                </a:cxn>
                <a:cxn ang="0">
                  <a:pos x="45" y="249"/>
                </a:cxn>
                <a:cxn ang="0">
                  <a:pos x="70" y="237"/>
                </a:cxn>
                <a:cxn ang="0">
                  <a:pos x="108" y="211"/>
                </a:cxn>
                <a:cxn ang="0">
                  <a:pos x="134" y="189"/>
                </a:cxn>
                <a:cxn ang="0">
                  <a:pos x="145" y="179"/>
                </a:cxn>
                <a:cxn ang="0">
                  <a:pos x="166" y="163"/>
                </a:cxn>
                <a:cxn ang="0">
                  <a:pos x="190" y="139"/>
                </a:cxn>
                <a:cxn ang="0">
                  <a:pos x="205" y="121"/>
                </a:cxn>
                <a:cxn ang="0">
                  <a:pos x="214" y="106"/>
                </a:cxn>
                <a:cxn ang="0">
                  <a:pos x="228" y="81"/>
                </a:cxn>
                <a:cxn ang="0">
                  <a:pos x="246" y="42"/>
                </a:cxn>
                <a:cxn ang="0">
                  <a:pos x="250" y="30"/>
                </a:cxn>
                <a:cxn ang="0">
                  <a:pos x="252" y="7"/>
                </a:cxn>
                <a:cxn ang="0">
                  <a:pos x="242" y="1"/>
                </a:cxn>
                <a:cxn ang="0">
                  <a:pos x="206" y="38"/>
                </a:cxn>
                <a:cxn ang="0">
                  <a:pos x="202" y="41"/>
                </a:cxn>
                <a:cxn ang="0">
                  <a:pos x="192" y="48"/>
                </a:cxn>
                <a:cxn ang="0">
                  <a:pos x="178" y="62"/>
                </a:cxn>
                <a:cxn ang="0">
                  <a:pos x="164" y="83"/>
                </a:cxn>
              </a:cxnLst>
              <a:rect l="0" t="0" r="r" b="b"/>
              <a:pathLst>
                <a:path w="252" h="254">
                  <a:moveTo>
                    <a:pt x="164" y="83"/>
                  </a:moveTo>
                  <a:lnTo>
                    <a:pt x="162" y="84"/>
                  </a:lnTo>
                  <a:lnTo>
                    <a:pt x="159" y="87"/>
                  </a:lnTo>
                  <a:lnTo>
                    <a:pt x="154" y="93"/>
                  </a:lnTo>
                  <a:lnTo>
                    <a:pt x="147" y="99"/>
                  </a:lnTo>
                  <a:lnTo>
                    <a:pt x="140" y="107"/>
                  </a:lnTo>
                  <a:lnTo>
                    <a:pt x="131" y="116"/>
                  </a:lnTo>
                  <a:lnTo>
                    <a:pt x="122" y="126"/>
                  </a:lnTo>
                  <a:lnTo>
                    <a:pt x="112" y="137"/>
                  </a:lnTo>
                  <a:lnTo>
                    <a:pt x="109" y="139"/>
                  </a:lnTo>
                  <a:lnTo>
                    <a:pt x="105" y="141"/>
                  </a:lnTo>
                  <a:lnTo>
                    <a:pt x="97" y="147"/>
                  </a:lnTo>
                  <a:lnTo>
                    <a:pt x="87" y="154"/>
                  </a:lnTo>
                  <a:lnTo>
                    <a:pt x="75" y="162"/>
                  </a:lnTo>
                  <a:lnTo>
                    <a:pt x="62" y="171"/>
                  </a:lnTo>
                  <a:lnTo>
                    <a:pt x="49" y="182"/>
                  </a:lnTo>
                  <a:lnTo>
                    <a:pt x="36" y="192"/>
                  </a:lnTo>
                  <a:lnTo>
                    <a:pt x="21" y="205"/>
                  </a:lnTo>
                  <a:lnTo>
                    <a:pt x="11" y="216"/>
                  </a:lnTo>
                  <a:lnTo>
                    <a:pt x="5" y="225"/>
                  </a:lnTo>
                  <a:lnTo>
                    <a:pt x="1" y="232"/>
                  </a:lnTo>
                  <a:lnTo>
                    <a:pt x="0" y="238"/>
                  </a:lnTo>
                  <a:lnTo>
                    <a:pt x="1" y="243"/>
                  </a:lnTo>
                  <a:lnTo>
                    <a:pt x="1" y="245"/>
                  </a:lnTo>
                  <a:lnTo>
                    <a:pt x="2" y="245"/>
                  </a:lnTo>
                  <a:lnTo>
                    <a:pt x="1" y="246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9" y="254"/>
                  </a:lnTo>
                  <a:lnTo>
                    <a:pt x="17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7" y="251"/>
                  </a:lnTo>
                  <a:lnTo>
                    <a:pt x="45" y="249"/>
                  </a:lnTo>
                  <a:lnTo>
                    <a:pt x="55" y="244"/>
                  </a:lnTo>
                  <a:lnTo>
                    <a:pt x="70" y="237"/>
                  </a:lnTo>
                  <a:lnTo>
                    <a:pt x="87" y="225"/>
                  </a:lnTo>
                  <a:lnTo>
                    <a:pt x="108" y="211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8" y="185"/>
                  </a:lnTo>
                  <a:lnTo>
                    <a:pt x="145" y="179"/>
                  </a:lnTo>
                  <a:lnTo>
                    <a:pt x="155" y="172"/>
                  </a:lnTo>
                  <a:lnTo>
                    <a:pt x="166" y="163"/>
                  </a:lnTo>
                  <a:lnTo>
                    <a:pt x="177" y="152"/>
                  </a:lnTo>
                  <a:lnTo>
                    <a:pt x="190" y="139"/>
                  </a:lnTo>
                  <a:lnTo>
                    <a:pt x="203" y="124"/>
                  </a:lnTo>
                  <a:lnTo>
                    <a:pt x="205" y="121"/>
                  </a:lnTo>
                  <a:lnTo>
                    <a:pt x="210" y="115"/>
                  </a:lnTo>
                  <a:lnTo>
                    <a:pt x="214" y="106"/>
                  </a:lnTo>
                  <a:lnTo>
                    <a:pt x="221" y="95"/>
                  </a:lnTo>
                  <a:lnTo>
                    <a:pt x="228" y="81"/>
                  </a:lnTo>
                  <a:lnTo>
                    <a:pt x="237" y="63"/>
                  </a:lnTo>
                  <a:lnTo>
                    <a:pt x="246" y="42"/>
                  </a:lnTo>
                  <a:lnTo>
                    <a:pt x="246" y="39"/>
                  </a:lnTo>
                  <a:lnTo>
                    <a:pt x="250" y="30"/>
                  </a:lnTo>
                  <a:lnTo>
                    <a:pt x="252" y="17"/>
                  </a:lnTo>
                  <a:lnTo>
                    <a:pt x="252" y="7"/>
                  </a:lnTo>
                  <a:lnTo>
                    <a:pt x="249" y="0"/>
                  </a:lnTo>
                  <a:lnTo>
                    <a:pt x="242" y="1"/>
                  </a:lnTo>
                  <a:lnTo>
                    <a:pt x="228" y="12"/>
                  </a:lnTo>
                  <a:lnTo>
                    <a:pt x="206" y="38"/>
                  </a:lnTo>
                  <a:lnTo>
                    <a:pt x="205" y="39"/>
                  </a:lnTo>
                  <a:lnTo>
                    <a:pt x="202" y="41"/>
                  </a:lnTo>
                  <a:lnTo>
                    <a:pt x="198" y="43"/>
                  </a:lnTo>
                  <a:lnTo>
                    <a:pt x="192" y="48"/>
                  </a:lnTo>
                  <a:lnTo>
                    <a:pt x="187" y="54"/>
                  </a:lnTo>
                  <a:lnTo>
                    <a:pt x="178" y="62"/>
                  </a:lnTo>
                  <a:lnTo>
                    <a:pt x="172" y="71"/>
                  </a:lnTo>
                  <a:lnTo>
                    <a:pt x="164" y="8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0" name="Freeform 933"/>
            <p:cNvSpPr>
              <a:spLocks noChangeAspect="1"/>
            </p:cNvSpPr>
            <p:nvPr/>
          </p:nvSpPr>
          <p:spPr bwMode="auto">
            <a:xfrm>
              <a:off x="3849281" y="3264045"/>
              <a:ext cx="37484" cy="43503"/>
            </a:xfrm>
            <a:custGeom>
              <a:avLst/>
              <a:gdLst/>
              <a:ahLst/>
              <a:cxnLst>
                <a:cxn ang="0">
                  <a:pos x="162" y="84"/>
                </a:cxn>
                <a:cxn ang="0">
                  <a:pos x="154" y="93"/>
                </a:cxn>
                <a:cxn ang="0">
                  <a:pos x="140" y="107"/>
                </a:cxn>
                <a:cxn ang="0">
                  <a:pos x="122" y="126"/>
                </a:cxn>
                <a:cxn ang="0">
                  <a:pos x="109" y="139"/>
                </a:cxn>
                <a:cxn ang="0">
                  <a:pos x="97" y="147"/>
                </a:cxn>
                <a:cxn ang="0">
                  <a:pos x="75" y="162"/>
                </a:cxn>
                <a:cxn ang="0">
                  <a:pos x="49" y="182"/>
                </a:cxn>
                <a:cxn ang="0">
                  <a:pos x="21" y="205"/>
                </a:cxn>
                <a:cxn ang="0">
                  <a:pos x="5" y="225"/>
                </a:cxn>
                <a:cxn ang="0">
                  <a:pos x="0" y="238"/>
                </a:cxn>
                <a:cxn ang="0">
                  <a:pos x="1" y="245"/>
                </a:cxn>
                <a:cxn ang="0">
                  <a:pos x="1" y="246"/>
                </a:cxn>
                <a:cxn ang="0">
                  <a:pos x="0" y="250"/>
                </a:cxn>
                <a:cxn ang="0">
                  <a:pos x="3" y="253"/>
                </a:cxn>
                <a:cxn ang="0">
                  <a:pos x="17" y="253"/>
                </a:cxn>
                <a:cxn ang="0">
                  <a:pos x="32" y="251"/>
                </a:cxn>
                <a:cxn ang="0">
                  <a:pos x="45" y="249"/>
                </a:cxn>
                <a:cxn ang="0">
                  <a:pos x="70" y="237"/>
                </a:cxn>
                <a:cxn ang="0">
                  <a:pos x="108" y="211"/>
                </a:cxn>
                <a:cxn ang="0">
                  <a:pos x="134" y="189"/>
                </a:cxn>
                <a:cxn ang="0">
                  <a:pos x="145" y="179"/>
                </a:cxn>
                <a:cxn ang="0">
                  <a:pos x="166" y="163"/>
                </a:cxn>
                <a:cxn ang="0">
                  <a:pos x="190" y="139"/>
                </a:cxn>
                <a:cxn ang="0">
                  <a:pos x="205" y="121"/>
                </a:cxn>
                <a:cxn ang="0">
                  <a:pos x="214" y="106"/>
                </a:cxn>
                <a:cxn ang="0">
                  <a:pos x="228" y="81"/>
                </a:cxn>
                <a:cxn ang="0">
                  <a:pos x="246" y="42"/>
                </a:cxn>
                <a:cxn ang="0">
                  <a:pos x="250" y="30"/>
                </a:cxn>
                <a:cxn ang="0">
                  <a:pos x="252" y="7"/>
                </a:cxn>
                <a:cxn ang="0">
                  <a:pos x="242" y="1"/>
                </a:cxn>
                <a:cxn ang="0">
                  <a:pos x="206" y="38"/>
                </a:cxn>
                <a:cxn ang="0">
                  <a:pos x="202" y="41"/>
                </a:cxn>
                <a:cxn ang="0">
                  <a:pos x="192" y="48"/>
                </a:cxn>
                <a:cxn ang="0">
                  <a:pos x="178" y="62"/>
                </a:cxn>
                <a:cxn ang="0">
                  <a:pos x="164" y="83"/>
                </a:cxn>
              </a:cxnLst>
              <a:rect l="0" t="0" r="r" b="b"/>
              <a:pathLst>
                <a:path w="252" h="254">
                  <a:moveTo>
                    <a:pt x="164" y="83"/>
                  </a:moveTo>
                  <a:lnTo>
                    <a:pt x="162" y="84"/>
                  </a:lnTo>
                  <a:lnTo>
                    <a:pt x="159" y="87"/>
                  </a:lnTo>
                  <a:lnTo>
                    <a:pt x="154" y="93"/>
                  </a:lnTo>
                  <a:lnTo>
                    <a:pt x="147" y="99"/>
                  </a:lnTo>
                  <a:lnTo>
                    <a:pt x="140" y="107"/>
                  </a:lnTo>
                  <a:lnTo>
                    <a:pt x="131" y="116"/>
                  </a:lnTo>
                  <a:lnTo>
                    <a:pt x="122" y="126"/>
                  </a:lnTo>
                  <a:lnTo>
                    <a:pt x="112" y="137"/>
                  </a:lnTo>
                  <a:lnTo>
                    <a:pt x="109" y="139"/>
                  </a:lnTo>
                  <a:lnTo>
                    <a:pt x="105" y="141"/>
                  </a:lnTo>
                  <a:lnTo>
                    <a:pt x="97" y="147"/>
                  </a:lnTo>
                  <a:lnTo>
                    <a:pt x="87" y="154"/>
                  </a:lnTo>
                  <a:lnTo>
                    <a:pt x="75" y="162"/>
                  </a:lnTo>
                  <a:lnTo>
                    <a:pt x="62" y="171"/>
                  </a:lnTo>
                  <a:lnTo>
                    <a:pt x="49" y="182"/>
                  </a:lnTo>
                  <a:lnTo>
                    <a:pt x="36" y="192"/>
                  </a:lnTo>
                  <a:lnTo>
                    <a:pt x="21" y="205"/>
                  </a:lnTo>
                  <a:lnTo>
                    <a:pt x="11" y="216"/>
                  </a:lnTo>
                  <a:lnTo>
                    <a:pt x="5" y="225"/>
                  </a:lnTo>
                  <a:lnTo>
                    <a:pt x="1" y="232"/>
                  </a:lnTo>
                  <a:lnTo>
                    <a:pt x="0" y="238"/>
                  </a:lnTo>
                  <a:lnTo>
                    <a:pt x="1" y="243"/>
                  </a:lnTo>
                  <a:lnTo>
                    <a:pt x="1" y="245"/>
                  </a:lnTo>
                  <a:lnTo>
                    <a:pt x="2" y="245"/>
                  </a:lnTo>
                  <a:lnTo>
                    <a:pt x="1" y="246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9" y="254"/>
                  </a:lnTo>
                  <a:lnTo>
                    <a:pt x="17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7" y="251"/>
                  </a:lnTo>
                  <a:lnTo>
                    <a:pt x="45" y="249"/>
                  </a:lnTo>
                  <a:lnTo>
                    <a:pt x="55" y="244"/>
                  </a:lnTo>
                  <a:lnTo>
                    <a:pt x="70" y="237"/>
                  </a:lnTo>
                  <a:lnTo>
                    <a:pt x="87" y="225"/>
                  </a:lnTo>
                  <a:lnTo>
                    <a:pt x="108" y="211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8" y="185"/>
                  </a:lnTo>
                  <a:lnTo>
                    <a:pt x="145" y="179"/>
                  </a:lnTo>
                  <a:lnTo>
                    <a:pt x="155" y="172"/>
                  </a:lnTo>
                  <a:lnTo>
                    <a:pt x="166" y="163"/>
                  </a:lnTo>
                  <a:lnTo>
                    <a:pt x="177" y="152"/>
                  </a:lnTo>
                  <a:lnTo>
                    <a:pt x="190" y="139"/>
                  </a:lnTo>
                  <a:lnTo>
                    <a:pt x="203" y="124"/>
                  </a:lnTo>
                  <a:lnTo>
                    <a:pt x="205" y="121"/>
                  </a:lnTo>
                  <a:lnTo>
                    <a:pt x="210" y="115"/>
                  </a:lnTo>
                  <a:lnTo>
                    <a:pt x="214" y="106"/>
                  </a:lnTo>
                  <a:lnTo>
                    <a:pt x="221" y="95"/>
                  </a:lnTo>
                  <a:lnTo>
                    <a:pt x="228" y="81"/>
                  </a:lnTo>
                  <a:lnTo>
                    <a:pt x="237" y="63"/>
                  </a:lnTo>
                  <a:lnTo>
                    <a:pt x="246" y="42"/>
                  </a:lnTo>
                  <a:lnTo>
                    <a:pt x="246" y="39"/>
                  </a:lnTo>
                  <a:lnTo>
                    <a:pt x="250" y="30"/>
                  </a:lnTo>
                  <a:lnTo>
                    <a:pt x="252" y="17"/>
                  </a:lnTo>
                  <a:lnTo>
                    <a:pt x="252" y="7"/>
                  </a:lnTo>
                  <a:lnTo>
                    <a:pt x="249" y="0"/>
                  </a:lnTo>
                  <a:lnTo>
                    <a:pt x="242" y="1"/>
                  </a:lnTo>
                  <a:lnTo>
                    <a:pt x="228" y="12"/>
                  </a:lnTo>
                  <a:lnTo>
                    <a:pt x="206" y="38"/>
                  </a:lnTo>
                  <a:lnTo>
                    <a:pt x="205" y="39"/>
                  </a:lnTo>
                  <a:lnTo>
                    <a:pt x="202" y="41"/>
                  </a:lnTo>
                  <a:lnTo>
                    <a:pt x="198" y="43"/>
                  </a:lnTo>
                  <a:lnTo>
                    <a:pt x="192" y="48"/>
                  </a:lnTo>
                  <a:lnTo>
                    <a:pt x="187" y="54"/>
                  </a:lnTo>
                  <a:lnTo>
                    <a:pt x="178" y="62"/>
                  </a:lnTo>
                  <a:lnTo>
                    <a:pt x="172" y="71"/>
                  </a:lnTo>
                  <a:lnTo>
                    <a:pt x="164" y="83"/>
                  </a:lnTo>
                  <a:lnTo>
                    <a:pt x="164" y="8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1" name="Freeform 934"/>
            <p:cNvSpPr>
              <a:spLocks noChangeAspect="1"/>
            </p:cNvSpPr>
            <p:nvPr/>
          </p:nvSpPr>
          <p:spPr bwMode="auto">
            <a:xfrm>
              <a:off x="3831277" y="3222939"/>
              <a:ext cx="42501" cy="7912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0" y="5"/>
                </a:cxn>
                <a:cxn ang="0">
                  <a:pos x="230" y="16"/>
                </a:cxn>
                <a:cxn ang="0">
                  <a:pos x="201" y="32"/>
                </a:cxn>
                <a:cxn ang="0">
                  <a:pos x="168" y="53"/>
                </a:cxn>
                <a:cxn ang="0">
                  <a:pos x="133" y="75"/>
                </a:cxn>
                <a:cxn ang="0">
                  <a:pos x="101" y="99"/>
                </a:cxn>
                <a:cxn ang="0">
                  <a:pos x="75" y="122"/>
                </a:cxn>
                <a:cxn ang="0">
                  <a:pos x="60" y="143"/>
                </a:cxn>
                <a:cxn ang="0">
                  <a:pos x="55" y="147"/>
                </a:cxn>
                <a:cxn ang="0">
                  <a:pos x="44" y="159"/>
                </a:cxn>
                <a:cxn ang="0">
                  <a:pos x="30" y="181"/>
                </a:cxn>
                <a:cxn ang="0">
                  <a:pos x="16" y="212"/>
                </a:cxn>
                <a:cxn ang="0">
                  <a:pos x="4" y="255"/>
                </a:cxn>
                <a:cxn ang="0">
                  <a:pos x="0" y="310"/>
                </a:cxn>
                <a:cxn ang="0">
                  <a:pos x="4" y="379"/>
                </a:cxn>
                <a:cxn ang="0">
                  <a:pos x="22" y="462"/>
                </a:cxn>
                <a:cxn ang="0">
                  <a:pos x="31" y="456"/>
                </a:cxn>
                <a:cxn ang="0">
                  <a:pos x="57" y="438"/>
                </a:cxn>
                <a:cxn ang="0">
                  <a:pos x="94" y="410"/>
                </a:cxn>
                <a:cxn ang="0">
                  <a:pos x="138" y="376"/>
                </a:cxn>
                <a:cxn ang="0">
                  <a:pos x="183" y="335"/>
                </a:cxn>
                <a:cxn ang="0">
                  <a:pos x="226" y="293"/>
                </a:cxn>
                <a:cxn ang="0">
                  <a:pos x="259" y="249"/>
                </a:cxn>
                <a:cxn ang="0">
                  <a:pos x="280" y="206"/>
                </a:cxn>
                <a:cxn ang="0">
                  <a:pos x="281" y="204"/>
                </a:cxn>
                <a:cxn ang="0">
                  <a:pos x="283" y="195"/>
                </a:cxn>
                <a:cxn ang="0">
                  <a:pos x="287" y="180"/>
                </a:cxn>
                <a:cxn ang="0">
                  <a:pos x="288" y="158"/>
                </a:cxn>
                <a:cxn ang="0">
                  <a:pos x="288" y="130"/>
                </a:cxn>
                <a:cxn ang="0">
                  <a:pos x="283" y="94"/>
                </a:cxn>
                <a:cxn ang="0">
                  <a:pos x="274" y="51"/>
                </a:cxn>
                <a:cxn ang="0">
                  <a:pos x="258" y="0"/>
                </a:cxn>
              </a:cxnLst>
              <a:rect l="0" t="0" r="r" b="b"/>
              <a:pathLst>
                <a:path w="288" h="462">
                  <a:moveTo>
                    <a:pt x="258" y="0"/>
                  </a:moveTo>
                  <a:lnTo>
                    <a:pt x="250" y="5"/>
                  </a:lnTo>
                  <a:lnTo>
                    <a:pt x="230" y="16"/>
                  </a:lnTo>
                  <a:lnTo>
                    <a:pt x="201" y="32"/>
                  </a:lnTo>
                  <a:lnTo>
                    <a:pt x="168" y="53"/>
                  </a:lnTo>
                  <a:lnTo>
                    <a:pt x="133" y="75"/>
                  </a:lnTo>
                  <a:lnTo>
                    <a:pt x="101" y="99"/>
                  </a:lnTo>
                  <a:lnTo>
                    <a:pt x="75" y="122"/>
                  </a:lnTo>
                  <a:lnTo>
                    <a:pt x="60" y="143"/>
                  </a:lnTo>
                  <a:lnTo>
                    <a:pt x="55" y="147"/>
                  </a:lnTo>
                  <a:lnTo>
                    <a:pt x="44" y="159"/>
                  </a:lnTo>
                  <a:lnTo>
                    <a:pt x="30" y="181"/>
                  </a:lnTo>
                  <a:lnTo>
                    <a:pt x="16" y="212"/>
                  </a:lnTo>
                  <a:lnTo>
                    <a:pt x="4" y="255"/>
                  </a:lnTo>
                  <a:lnTo>
                    <a:pt x="0" y="310"/>
                  </a:lnTo>
                  <a:lnTo>
                    <a:pt x="4" y="379"/>
                  </a:lnTo>
                  <a:lnTo>
                    <a:pt x="22" y="462"/>
                  </a:lnTo>
                  <a:lnTo>
                    <a:pt x="31" y="456"/>
                  </a:lnTo>
                  <a:lnTo>
                    <a:pt x="57" y="438"/>
                  </a:lnTo>
                  <a:lnTo>
                    <a:pt x="94" y="410"/>
                  </a:lnTo>
                  <a:lnTo>
                    <a:pt x="138" y="376"/>
                  </a:lnTo>
                  <a:lnTo>
                    <a:pt x="183" y="335"/>
                  </a:lnTo>
                  <a:lnTo>
                    <a:pt x="226" y="293"/>
                  </a:lnTo>
                  <a:lnTo>
                    <a:pt x="259" y="249"/>
                  </a:lnTo>
                  <a:lnTo>
                    <a:pt x="280" y="206"/>
                  </a:lnTo>
                  <a:lnTo>
                    <a:pt x="281" y="204"/>
                  </a:lnTo>
                  <a:lnTo>
                    <a:pt x="283" y="195"/>
                  </a:lnTo>
                  <a:lnTo>
                    <a:pt x="287" y="180"/>
                  </a:lnTo>
                  <a:lnTo>
                    <a:pt x="288" y="158"/>
                  </a:lnTo>
                  <a:lnTo>
                    <a:pt x="288" y="130"/>
                  </a:lnTo>
                  <a:lnTo>
                    <a:pt x="283" y="94"/>
                  </a:lnTo>
                  <a:lnTo>
                    <a:pt x="274" y="5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2" name="Freeform 935"/>
            <p:cNvSpPr>
              <a:spLocks noChangeAspect="1"/>
            </p:cNvSpPr>
            <p:nvPr/>
          </p:nvSpPr>
          <p:spPr bwMode="auto">
            <a:xfrm>
              <a:off x="3831277" y="3222939"/>
              <a:ext cx="42501" cy="7912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0" y="5"/>
                </a:cxn>
                <a:cxn ang="0">
                  <a:pos x="230" y="16"/>
                </a:cxn>
                <a:cxn ang="0">
                  <a:pos x="201" y="32"/>
                </a:cxn>
                <a:cxn ang="0">
                  <a:pos x="168" y="53"/>
                </a:cxn>
                <a:cxn ang="0">
                  <a:pos x="133" y="75"/>
                </a:cxn>
                <a:cxn ang="0">
                  <a:pos x="101" y="99"/>
                </a:cxn>
                <a:cxn ang="0">
                  <a:pos x="75" y="122"/>
                </a:cxn>
                <a:cxn ang="0">
                  <a:pos x="60" y="143"/>
                </a:cxn>
                <a:cxn ang="0">
                  <a:pos x="55" y="147"/>
                </a:cxn>
                <a:cxn ang="0">
                  <a:pos x="44" y="159"/>
                </a:cxn>
                <a:cxn ang="0">
                  <a:pos x="30" y="181"/>
                </a:cxn>
                <a:cxn ang="0">
                  <a:pos x="16" y="212"/>
                </a:cxn>
                <a:cxn ang="0">
                  <a:pos x="4" y="255"/>
                </a:cxn>
                <a:cxn ang="0">
                  <a:pos x="0" y="310"/>
                </a:cxn>
                <a:cxn ang="0">
                  <a:pos x="4" y="379"/>
                </a:cxn>
                <a:cxn ang="0">
                  <a:pos x="22" y="462"/>
                </a:cxn>
                <a:cxn ang="0">
                  <a:pos x="31" y="456"/>
                </a:cxn>
                <a:cxn ang="0">
                  <a:pos x="57" y="438"/>
                </a:cxn>
                <a:cxn ang="0">
                  <a:pos x="94" y="410"/>
                </a:cxn>
                <a:cxn ang="0">
                  <a:pos x="138" y="376"/>
                </a:cxn>
                <a:cxn ang="0">
                  <a:pos x="183" y="335"/>
                </a:cxn>
                <a:cxn ang="0">
                  <a:pos x="226" y="293"/>
                </a:cxn>
                <a:cxn ang="0">
                  <a:pos x="259" y="249"/>
                </a:cxn>
                <a:cxn ang="0">
                  <a:pos x="280" y="206"/>
                </a:cxn>
                <a:cxn ang="0">
                  <a:pos x="281" y="204"/>
                </a:cxn>
                <a:cxn ang="0">
                  <a:pos x="283" y="195"/>
                </a:cxn>
                <a:cxn ang="0">
                  <a:pos x="287" y="180"/>
                </a:cxn>
                <a:cxn ang="0">
                  <a:pos x="288" y="158"/>
                </a:cxn>
                <a:cxn ang="0">
                  <a:pos x="288" y="130"/>
                </a:cxn>
                <a:cxn ang="0">
                  <a:pos x="283" y="94"/>
                </a:cxn>
                <a:cxn ang="0">
                  <a:pos x="274" y="51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88" h="462">
                  <a:moveTo>
                    <a:pt x="258" y="0"/>
                  </a:moveTo>
                  <a:lnTo>
                    <a:pt x="250" y="5"/>
                  </a:lnTo>
                  <a:lnTo>
                    <a:pt x="230" y="16"/>
                  </a:lnTo>
                  <a:lnTo>
                    <a:pt x="201" y="32"/>
                  </a:lnTo>
                  <a:lnTo>
                    <a:pt x="168" y="53"/>
                  </a:lnTo>
                  <a:lnTo>
                    <a:pt x="133" y="75"/>
                  </a:lnTo>
                  <a:lnTo>
                    <a:pt x="101" y="99"/>
                  </a:lnTo>
                  <a:lnTo>
                    <a:pt x="75" y="122"/>
                  </a:lnTo>
                  <a:lnTo>
                    <a:pt x="60" y="143"/>
                  </a:lnTo>
                  <a:lnTo>
                    <a:pt x="55" y="147"/>
                  </a:lnTo>
                  <a:lnTo>
                    <a:pt x="44" y="159"/>
                  </a:lnTo>
                  <a:lnTo>
                    <a:pt x="30" y="181"/>
                  </a:lnTo>
                  <a:lnTo>
                    <a:pt x="16" y="212"/>
                  </a:lnTo>
                  <a:lnTo>
                    <a:pt x="4" y="255"/>
                  </a:lnTo>
                  <a:lnTo>
                    <a:pt x="0" y="310"/>
                  </a:lnTo>
                  <a:lnTo>
                    <a:pt x="4" y="379"/>
                  </a:lnTo>
                  <a:lnTo>
                    <a:pt x="22" y="462"/>
                  </a:lnTo>
                  <a:lnTo>
                    <a:pt x="31" y="456"/>
                  </a:lnTo>
                  <a:lnTo>
                    <a:pt x="57" y="438"/>
                  </a:lnTo>
                  <a:lnTo>
                    <a:pt x="94" y="410"/>
                  </a:lnTo>
                  <a:lnTo>
                    <a:pt x="138" y="376"/>
                  </a:lnTo>
                  <a:lnTo>
                    <a:pt x="183" y="335"/>
                  </a:lnTo>
                  <a:lnTo>
                    <a:pt x="226" y="293"/>
                  </a:lnTo>
                  <a:lnTo>
                    <a:pt x="259" y="249"/>
                  </a:lnTo>
                  <a:lnTo>
                    <a:pt x="280" y="206"/>
                  </a:lnTo>
                  <a:lnTo>
                    <a:pt x="281" y="204"/>
                  </a:lnTo>
                  <a:lnTo>
                    <a:pt x="283" y="195"/>
                  </a:lnTo>
                  <a:lnTo>
                    <a:pt x="287" y="180"/>
                  </a:lnTo>
                  <a:lnTo>
                    <a:pt x="288" y="158"/>
                  </a:lnTo>
                  <a:lnTo>
                    <a:pt x="288" y="130"/>
                  </a:lnTo>
                  <a:lnTo>
                    <a:pt x="283" y="94"/>
                  </a:lnTo>
                  <a:lnTo>
                    <a:pt x="274" y="51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3" name="Freeform 936"/>
            <p:cNvSpPr>
              <a:spLocks noChangeAspect="1"/>
            </p:cNvSpPr>
            <p:nvPr/>
          </p:nvSpPr>
          <p:spPr bwMode="auto">
            <a:xfrm>
              <a:off x="3834228" y="3257879"/>
              <a:ext cx="38074" cy="45216"/>
            </a:xfrm>
            <a:custGeom>
              <a:avLst/>
              <a:gdLst/>
              <a:ahLst/>
              <a:cxnLst>
                <a:cxn ang="0">
                  <a:pos x="160" y="88"/>
                </a:cxn>
                <a:cxn ang="0">
                  <a:pos x="153" y="93"/>
                </a:cxn>
                <a:cxn ang="0">
                  <a:pos x="141" y="105"/>
                </a:cxn>
                <a:cxn ang="0">
                  <a:pos x="123" y="122"/>
                </a:cxn>
                <a:cxn ang="0">
                  <a:pos x="112" y="135"/>
                </a:cxn>
                <a:cxn ang="0">
                  <a:pos x="98" y="146"/>
                </a:cxn>
                <a:cxn ang="0">
                  <a:pos x="75" y="166"/>
                </a:cxn>
                <a:cxn ang="0">
                  <a:pos x="49" y="189"/>
                </a:cxn>
                <a:cxn ang="0">
                  <a:pos x="20" y="212"/>
                </a:cxn>
                <a:cxn ang="0">
                  <a:pos x="5" y="232"/>
                </a:cxn>
                <a:cxn ang="0">
                  <a:pos x="0" y="245"/>
                </a:cxn>
                <a:cxn ang="0">
                  <a:pos x="1" y="252"/>
                </a:cxn>
                <a:cxn ang="0">
                  <a:pos x="1" y="253"/>
                </a:cxn>
                <a:cxn ang="0">
                  <a:pos x="1" y="259"/>
                </a:cxn>
                <a:cxn ang="0">
                  <a:pos x="6" y="264"/>
                </a:cxn>
                <a:cxn ang="0">
                  <a:pos x="21" y="265"/>
                </a:cxn>
                <a:cxn ang="0">
                  <a:pos x="36" y="261"/>
                </a:cxn>
                <a:cxn ang="0">
                  <a:pos x="49" y="259"/>
                </a:cxn>
                <a:cxn ang="0">
                  <a:pos x="74" y="248"/>
                </a:cxn>
                <a:cxn ang="0">
                  <a:pos x="112" y="222"/>
                </a:cxn>
                <a:cxn ang="0">
                  <a:pos x="137" y="200"/>
                </a:cxn>
                <a:cxn ang="0">
                  <a:pos x="149" y="191"/>
                </a:cxn>
                <a:cxn ang="0">
                  <a:pos x="170" y="175"/>
                </a:cxn>
                <a:cxn ang="0">
                  <a:pos x="194" y="151"/>
                </a:cxn>
                <a:cxn ang="0">
                  <a:pos x="209" y="132"/>
                </a:cxn>
                <a:cxn ang="0">
                  <a:pos x="218" y="117"/>
                </a:cxn>
                <a:cxn ang="0">
                  <a:pos x="232" y="93"/>
                </a:cxn>
                <a:cxn ang="0">
                  <a:pos x="250" y="54"/>
                </a:cxn>
                <a:cxn ang="0">
                  <a:pos x="255" y="39"/>
                </a:cxn>
                <a:cxn ang="0">
                  <a:pos x="259" y="10"/>
                </a:cxn>
                <a:cxn ang="0">
                  <a:pos x="249" y="0"/>
                </a:cxn>
                <a:cxn ang="0">
                  <a:pos x="211" y="37"/>
                </a:cxn>
                <a:cxn ang="0">
                  <a:pos x="205" y="40"/>
                </a:cxn>
                <a:cxn ang="0">
                  <a:pos x="194" y="49"/>
                </a:cxn>
                <a:cxn ang="0">
                  <a:pos x="178" y="64"/>
                </a:cxn>
                <a:cxn ang="0">
                  <a:pos x="162" y="86"/>
                </a:cxn>
              </a:cxnLst>
              <a:rect l="0" t="0" r="r" b="b"/>
              <a:pathLst>
                <a:path w="259" h="265">
                  <a:moveTo>
                    <a:pt x="162" y="86"/>
                  </a:moveTo>
                  <a:lnTo>
                    <a:pt x="160" y="88"/>
                  </a:lnTo>
                  <a:lnTo>
                    <a:pt x="158" y="90"/>
                  </a:lnTo>
                  <a:lnTo>
                    <a:pt x="153" y="93"/>
                  </a:lnTo>
                  <a:lnTo>
                    <a:pt x="148" y="99"/>
                  </a:lnTo>
                  <a:lnTo>
                    <a:pt x="141" y="105"/>
                  </a:lnTo>
                  <a:lnTo>
                    <a:pt x="133" y="113"/>
                  </a:lnTo>
                  <a:lnTo>
                    <a:pt x="123" y="122"/>
                  </a:lnTo>
                  <a:lnTo>
                    <a:pt x="114" y="132"/>
                  </a:lnTo>
                  <a:lnTo>
                    <a:pt x="112" y="135"/>
                  </a:lnTo>
                  <a:lnTo>
                    <a:pt x="106" y="139"/>
                  </a:lnTo>
                  <a:lnTo>
                    <a:pt x="98" y="146"/>
                  </a:lnTo>
                  <a:lnTo>
                    <a:pt x="88" y="155"/>
                  </a:lnTo>
                  <a:lnTo>
                    <a:pt x="75" y="166"/>
                  </a:lnTo>
                  <a:lnTo>
                    <a:pt x="62" y="176"/>
                  </a:lnTo>
                  <a:lnTo>
                    <a:pt x="49" y="189"/>
                  </a:lnTo>
                  <a:lnTo>
                    <a:pt x="35" y="199"/>
                  </a:lnTo>
                  <a:lnTo>
                    <a:pt x="20" y="212"/>
                  </a:lnTo>
                  <a:lnTo>
                    <a:pt x="11" y="222"/>
                  </a:lnTo>
                  <a:lnTo>
                    <a:pt x="5" y="232"/>
                  </a:lnTo>
                  <a:lnTo>
                    <a:pt x="1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1" y="252"/>
                  </a:lnTo>
                  <a:lnTo>
                    <a:pt x="3" y="252"/>
                  </a:lnTo>
                  <a:lnTo>
                    <a:pt x="1" y="253"/>
                  </a:lnTo>
                  <a:lnTo>
                    <a:pt x="1" y="256"/>
                  </a:lnTo>
                  <a:lnTo>
                    <a:pt x="1" y="259"/>
                  </a:lnTo>
                  <a:lnTo>
                    <a:pt x="3" y="261"/>
                  </a:lnTo>
                  <a:lnTo>
                    <a:pt x="6" y="264"/>
                  </a:lnTo>
                  <a:lnTo>
                    <a:pt x="12" y="265"/>
                  </a:lnTo>
                  <a:lnTo>
                    <a:pt x="21" y="265"/>
                  </a:lnTo>
                  <a:lnTo>
                    <a:pt x="35" y="261"/>
                  </a:lnTo>
                  <a:lnTo>
                    <a:pt x="36" y="261"/>
                  </a:lnTo>
                  <a:lnTo>
                    <a:pt x="41" y="261"/>
                  </a:lnTo>
                  <a:lnTo>
                    <a:pt x="49" y="259"/>
                  </a:lnTo>
                  <a:lnTo>
                    <a:pt x="59" y="256"/>
                  </a:lnTo>
                  <a:lnTo>
                    <a:pt x="74" y="248"/>
                  </a:lnTo>
                  <a:lnTo>
                    <a:pt x="91" y="237"/>
                  </a:lnTo>
                  <a:lnTo>
                    <a:pt x="112" y="222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42" y="197"/>
                  </a:lnTo>
                  <a:lnTo>
                    <a:pt x="149" y="191"/>
                  </a:lnTo>
                  <a:lnTo>
                    <a:pt x="159" y="184"/>
                  </a:lnTo>
                  <a:lnTo>
                    <a:pt x="170" y="175"/>
                  </a:lnTo>
                  <a:lnTo>
                    <a:pt x="181" y="164"/>
                  </a:lnTo>
                  <a:lnTo>
                    <a:pt x="194" y="151"/>
                  </a:lnTo>
                  <a:lnTo>
                    <a:pt x="206" y="136"/>
                  </a:lnTo>
                  <a:lnTo>
                    <a:pt x="209" y="132"/>
                  </a:lnTo>
                  <a:lnTo>
                    <a:pt x="213" y="127"/>
                  </a:lnTo>
                  <a:lnTo>
                    <a:pt x="218" y="117"/>
                  </a:lnTo>
                  <a:lnTo>
                    <a:pt x="225" y="107"/>
                  </a:lnTo>
                  <a:lnTo>
                    <a:pt x="232" y="93"/>
                  </a:lnTo>
                  <a:lnTo>
                    <a:pt x="241" y="75"/>
                  </a:lnTo>
                  <a:lnTo>
                    <a:pt x="250" y="54"/>
                  </a:lnTo>
                  <a:lnTo>
                    <a:pt x="251" y="49"/>
                  </a:lnTo>
                  <a:lnTo>
                    <a:pt x="255" y="39"/>
                  </a:lnTo>
                  <a:lnTo>
                    <a:pt x="257" y="24"/>
                  </a:lnTo>
                  <a:lnTo>
                    <a:pt x="259" y="10"/>
                  </a:lnTo>
                  <a:lnTo>
                    <a:pt x="257" y="1"/>
                  </a:lnTo>
                  <a:lnTo>
                    <a:pt x="249" y="0"/>
                  </a:lnTo>
                  <a:lnTo>
                    <a:pt x="234" y="11"/>
                  </a:lnTo>
                  <a:lnTo>
                    <a:pt x="211" y="37"/>
                  </a:lnTo>
                  <a:lnTo>
                    <a:pt x="209" y="38"/>
                  </a:lnTo>
                  <a:lnTo>
                    <a:pt x="205" y="40"/>
                  </a:lnTo>
                  <a:lnTo>
                    <a:pt x="201" y="44"/>
                  </a:lnTo>
                  <a:lnTo>
                    <a:pt x="194" y="49"/>
                  </a:lnTo>
                  <a:lnTo>
                    <a:pt x="186" y="56"/>
                  </a:lnTo>
                  <a:lnTo>
                    <a:pt x="178" y="64"/>
                  </a:lnTo>
                  <a:lnTo>
                    <a:pt x="170" y="75"/>
                  </a:lnTo>
                  <a:lnTo>
                    <a:pt x="162" y="86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4" name="Freeform 937"/>
            <p:cNvSpPr>
              <a:spLocks noChangeAspect="1"/>
            </p:cNvSpPr>
            <p:nvPr/>
          </p:nvSpPr>
          <p:spPr bwMode="auto">
            <a:xfrm>
              <a:off x="3834228" y="3257879"/>
              <a:ext cx="38074" cy="45216"/>
            </a:xfrm>
            <a:custGeom>
              <a:avLst/>
              <a:gdLst/>
              <a:ahLst/>
              <a:cxnLst>
                <a:cxn ang="0">
                  <a:pos x="160" y="88"/>
                </a:cxn>
                <a:cxn ang="0">
                  <a:pos x="153" y="93"/>
                </a:cxn>
                <a:cxn ang="0">
                  <a:pos x="141" y="105"/>
                </a:cxn>
                <a:cxn ang="0">
                  <a:pos x="123" y="122"/>
                </a:cxn>
                <a:cxn ang="0">
                  <a:pos x="112" y="135"/>
                </a:cxn>
                <a:cxn ang="0">
                  <a:pos x="98" y="146"/>
                </a:cxn>
                <a:cxn ang="0">
                  <a:pos x="75" y="166"/>
                </a:cxn>
                <a:cxn ang="0">
                  <a:pos x="49" y="189"/>
                </a:cxn>
                <a:cxn ang="0">
                  <a:pos x="20" y="212"/>
                </a:cxn>
                <a:cxn ang="0">
                  <a:pos x="5" y="232"/>
                </a:cxn>
                <a:cxn ang="0">
                  <a:pos x="0" y="245"/>
                </a:cxn>
                <a:cxn ang="0">
                  <a:pos x="1" y="252"/>
                </a:cxn>
                <a:cxn ang="0">
                  <a:pos x="1" y="253"/>
                </a:cxn>
                <a:cxn ang="0">
                  <a:pos x="1" y="259"/>
                </a:cxn>
                <a:cxn ang="0">
                  <a:pos x="6" y="264"/>
                </a:cxn>
                <a:cxn ang="0">
                  <a:pos x="21" y="265"/>
                </a:cxn>
                <a:cxn ang="0">
                  <a:pos x="36" y="261"/>
                </a:cxn>
                <a:cxn ang="0">
                  <a:pos x="49" y="259"/>
                </a:cxn>
                <a:cxn ang="0">
                  <a:pos x="74" y="248"/>
                </a:cxn>
                <a:cxn ang="0">
                  <a:pos x="112" y="222"/>
                </a:cxn>
                <a:cxn ang="0">
                  <a:pos x="137" y="200"/>
                </a:cxn>
                <a:cxn ang="0">
                  <a:pos x="149" y="191"/>
                </a:cxn>
                <a:cxn ang="0">
                  <a:pos x="170" y="175"/>
                </a:cxn>
                <a:cxn ang="0">
                  <a:pos x="194" y="151"/>
                </a:cxn>
                <a:cxn ang="0">
                  <a:pos x="209" y="132"/>
                </a:cxn>
                <a:cxn ang="0">
                  <a:pos x="218" y="117"/>
                </a:cxn>
                <a:cxn ang="0">
                  <a:pos x="232" y="93"/>
                </a:cxn>
                <a:cxn ang="0">
                  <a:pos x="250" y="54"/>
                </a:cxn>
                <a:cxn ang="0">
                  <a:pos x="255" y="39"/>
                </a:cxn>
                <a:cxn ang="0">
                  <a:pos x="259" y="10"/>
                </a:cxn>
                <a:cxn ang="0">
                  <a:pos x="249" y="0"/>
                </a:cxn>
                <a:cxn ang="0">
                  <a:pos x="211" y="37"/>
                </a:cxn>
                <a:cxn ang="0">
                  <a:pos x="205" y="40"/>
                </a:cxn>
                <a:cxn ang="0">
                  <a:pos x="194" y="49"/>
                </a:cxn>
                <a:cxn ang="0">
                  <a:pos x="178" y="64"/>
                </a:cxn>
                <a:cxn ang="0">
                  <a:pos x="162" y="86"/>
                </a:cxn>
              </a:cxnLst>
              <a:rect l="0" t="0" r="r" b="b"/>
              <a:pathLst>
                <a:path w="259" h="265">
                  <a:moveTo>
                    <a:pt x="162" y="86"/>
                  </a:moveTo>
                  <a:lnTo>
                    <a:pt x="160" y="88"/>
                  </a:lnTo>
                  <a:lnTo>
                    <a:pt x="158" y="90"/>
                  </a:lnTo>
                  <a:lnTo>
                    <a:pt x="153" y="93"/>
                  </a:lnTo>
                  <a:lnTo>
                    <a:pt x="148" y="99"/>
                  </a:lnTo>
                  <a:lnTo>
                    <a:pt x="141" y="105"/>
                  </a:lnTo>
                  <a:lnTo>
                    <a:pt x="133" y="113"/>
                  </a:lnTo>
                  <a:lnTo>
                    <a:pt x="123" y="122"/>
                  </a:lnTo>
                  <a:lnTo>
                    <a:pt x="114" y="132"/>
                  </a:lnTo>
                  <a:lnTo>
                    <a:pt x="112" y="135"/>
                  </a:lnTo>
                  <a:lnTo>
                    <a:pt x="106" y="139"/>
                  </a:lnTo>
                  <a:lnTo>
                    <a:pt x="98" y="146"/>
                  </a:lnTo>
                  <a:lnTo>
                    <a:pt x="88" y="155"/>
                  </a:lnTo>
                  <a:lnTo>
                    <a:pt x="75" y="166"/>
                  </a:lnTo>
                  <a:lnTo>
                    <a:pt x="62" y="176"/>
                  </a:lnTo>
                  <a:lnTo>
                    <a:pt x="49" y="189"/>
                  </a:lnTo>
                  <a:lnTo>
                    <a:pt x="35" y="199"/>
                  </a:lnTo>
                  <a:lnTo>
                    <a:pt x="20" y="212"/>
                  </a:lnTo>
                  <a:lnTo>
                    <a:pt x="11" y="222"/>
                  </a:lnTo>
                  <a:lnTo>
                    <a:pt x="5" y="232"/>
                  </a:lnTo>
                  <a:lnTo>
                    <a:pt x="1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1" y="252"/>
                  </a:lnTo>
                  <a:lnTo>
                    <a:pt x="3" y="252"/>
                  </a:lnTo>
                  <a:lnTo>
                    <a:pt x="1" y="253"/>
                  </a:lnTo>
                  <a:lnTo>
                    <a:pt x="1" y="256"/>
                  </a:lnTo>
                  <a:lnTo>
                    <a:pt x="1" y="259"/>
                  </a:lnTo>
                  <a:lnTo>
                    <a:pt x="3" y="261"/>
                  </a:lnTo>
                  <a:lnTo>
                    <a:pt x="6" y="264"/>
                  </a:lnTo>
                  <a:lnTo>
                    <a:pt x="12" y="265"/>
                  </a:lnTo>
                  <a:lnTo>
                    <a:pt x="21" y="265"/>
                  </a:lnTo>
                  <a:lnTo>
                    <a:pt x="35" y="261"/>
                  </a:lnTo>
                  <a:lnTo>
                    <a:pt x="36" y="261"/>
                  </a:lnTo>
                  <a:lnTo>
                    <a:pt x="41" y="261"/>
                  </a:lnTo>
                  <a:lnTo>
                    <a:pt x="49" y="259"/>
                  </a:lnTo>
                  <a:lnTo>
                    <a:pt x="59" y="256"/>
                  </a:lnTo>
                  <a:lnTo>
                    <a:pt x="74" y="248"/>
                  </a:lnTo>
                  <a:lnTo>
                    <a:pt x="91" y="237"/>
                  </a:lnTo>
                  <a:lnTo>
                    <a:pt x="112" y="222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42" y="197"/>
                  </a:lnTo>
                  <a:lnTo>
                    <a:pt x="149" y="191"/>
                  </a:lnTo>
                  <a:lnTo>
                    <a:pt x="159" y="184"/>
                  </a:lnTo>
                  <a:lnTo>
                    <a:pt x="170" y="175"/>
                  </a:lnTo>
                  <a:lnTo>
                    <a:pt x="181" y="164"/>
                  </a:lnTo>
                  <a:lnTo>
                    <a:pt x="194" y="151"/>
                  </a:lnTo>
                  <a:lnTo>
                    <a:pt x="206" y="136"/>
                  </a:lnTo>
                  <a:lnTo>
                    <a:pt x="209" y="132"/>
                  </a:lnTo>
                  <a:lnTo>
                    <a:pt x="213" y="127"/>
                  </a:lnTo>
                  <a:lnTo>
                    <a:pt x="218" y="117"/>
                  </a:lnTo>
                  <a:lnTo>
                    <a:pt x="225" y="107"/>
                  </a:lnTo>
                  <a:lnTo>
                    <a:pt x="232" y="93"/>
                  </a:lnTo>
                  <a:lnTo>
                    <a:pt x="241" y="75"/>
                  </a:lnTo>
                  <a:lnTo>
                    <a:pt x="250" y="54"/>
                  </a:lnTo>
                  <a:lnTo>
                    <a:pt x="251" y="49"/>
                  </a:lnTo>
                  <a:lnTo>
                    <a:pt x="255" y="39"/>
                  </a:lnTo>
                  <a:lnTo>
                    <a:pt x="257" y="24"/>
                  </a:lnTo>
                  <a:lnTo>
                    <a:pt x="259" y="10"/>
                  </a:lnTo>
                  <a:lnTo>
                    <a:pt x="257" y="1"/>
                  </a:lnTo>
                  <a:lnTo>
                    <a:pt x="249" y="0"/>
                  </a:lnTo>
                  <a:lnTo>
                    <a:pt x="234" y="11"/>
                  </a:lnTo>
                  <a:lnTo>
                    <a:pt x="211" y="37"/>
                  </a:lnTo>
                  <a:lnTo>
                    <a:pt x="209" y="38"/>
                  </a:lnTo>
                  <a:lnTo>
                    <a:pt x="205" y="40"/>
                  </a:lnTo>
                  <a:lnTo>
                    <a:pt x="201" y="44"/>
                  </a:lnTo>
                  <a:lnTo>
                    <a:pt x="194" y="49"/>
                  </a:lnTo>
                  <a:lnTo>
                    <a:pt x="186" y="56"/>
                  </a:lnTo>
                  <a:lnTo>
                    <a:pt x="178" y="64"/>
                  </a:lnTo>
                  <a:lnTo>
                    <a:pt x="170" y="75"/>
                  </a:lnTo>
                  <a:lnTo>
                    <a:pt x="162" y="86"/>
                  </a:lnTo>
                  <a:lnTo>
                    <a:pt x="162" y="86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5" name="Freeform 938"/>
            <p:cNvSpPr>
              <a:spLocks noChangeAspect="1"/>
            </p:cNvSpPr>
            <p:nvPr/>
          </p:nvSpPr>
          <p:spPr bwMode="auto">
            <a:xfrm>
              <a:off x="3811207" y="3227735"/>
              <a:ext cx="46633" cy="7844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4" y="3"/>
                </a:cxn>
                <a:cxn ang="0">
                  <a:pos x="268" y="11"/>
                </a:cxn>
                <a:cxn ang="0">
                  <a:pos x="243" y="23"/>
                </a:cxn>
                <a:cxn ang="0">
                  <a:pos x="213" y="38"/>
                </a:cxn>
                <a:cxn ang="0">
                  <a:pos x="180" y="55"/>
                </a:cxn>
                <a:cxn ang="0">
                  <a:pos x="145" y="75"/>
                </a:cxn>
                <a:cxn ang="0">
                  <a:pos x="113" y="94"/>
                </a:cxn>
                <a:cxn ang="0">
                  <a:pos x="85" y="114"/>
                </a:cxn>
                <a:cxn ang="0">
                  <a:pos x="79" y="121"/>
                </a:cxn>
                <a:cxn ang="0">
                  <a:pos x="64" y="138"/>
                </a:cxn>
                <a:cxn ang="0">
                  <a:pos x="46" y="166"/>
                </a:cxn>
                <a:cxn ang="0">
                  <a:pos x="26" y="205"/>
                </a:cxn>
                <a:cxn ang="0">
                  <a:pos x="9" y="254"/>
                </a:cxn>
                <a:cxn ang="0">
                  <a:pos x="0" y="313"/>
                </a:cxn>
                <a:cxn ang="0">
                  <a:pos x="1" y="381"/>
                </a:cxn>
                <a:cxn ang="0">
                  <a:pos x="18" y="457"/>
                </a:cxn>
                <a:cxn ang="0">
                  <a:pos x="27" y="451"/>
                </a:cxn>
                <a:cxn ang="0">
                  <a:pos x="53" y="433"/>
                </a:cxn>
                <a:cxn ang="0">
                  <a:pos x="91" y="404"/>
                </a:cxn>
                <a:cxn ang="0">
                  <a:pos x="136" y="370"/>
                </a:cxn>
                <a:cxn ang="0">
                  <a:pos x="183" y="329"/>
                </a:cxn>
                <a:cxn ang="0">
                  <a:pos x="229" y="287"/>
                </a:cxn>
                <a:cxn ang="0">
                  <a:pos x="268" y="243"/>
                </a:cxn>
                <a:cxn ang="0">
                  <a:pos x="298" y="201"/>
                </a:cxn>
                <a:cxn ang="0">
                  <a:pos x="299" y="199"/>
                </a:cxn>
                <a:cxn ang="0">
                  <a:pos x="304" y="191"/>
                </a:cxn>
                <a:cxn ang="0">
                  <a:pos x="309" y="176"/>
                </a:cxn>
                <a:cxn ang="0">
                  <a:pos x="313" y="155"/>
                </a:cxn>
                <a:cxn ang="0">
                  <a:pos x="316" y="128"/>
                </a:cxn>
                <a:cxn ang="0">
                  <a:pos x="313" y="93"/>
                </a:cxn>
                <a:cxn ang="0">
                  <a:pos x="306" y="50"/>
                </a:cxn>
                <a:cxn ang="0">
                  <a:pos x="291" y="0"/>
                </a:cxn>
              </a:cxnLst>
              <a:rect l="0" t="0" r="r" b="b"/>
              <a:pathLst>
                <a:path w="316" h="457">
                  <a:moveTo>
                    <a:pt x="291" y="0"/>
                  </a:moveTo>
                  <a:lnTo>
                    <a:pt x="284" y="3"/>
                  </a:lnTo>
                  <a:lnTo>
                    <a:pt x="268" y="11"/>
                  </a:lnTo>
                  <a:lnTo>
                    <a:pt x="243" y="23"/>
                  </a:lnTo>
                  <a:lnTo>
                    <a:pt x="213" y="38"/>
                  </a:lnTo>
                  <a:lnTo>
                    <a:pt x="180" y="55"/>
                  </a:lnTo>
                  <a:lnTo>
                    <a:pt x="145" y="75"/>
                  </a:lnTo>
                  <a:lnTo>
                    <a:pt x="113" y="94"/>
                  </a:lnTo>
                  <a:lnTo>
                    <a:pt x="85" y="114"/>
                  </a:lnTo>
                  <a:lnTo>
                    <a:pt x="79" y="121"/>
                  </a:lnTo>
                  <a:lnTo>
                    <a:pt x="64" y="138"/>
                  </a:lnTo>
                  <a:lnTo>
                    <a:pt x="46" y="166"/>
                  </a:lnTo>
                  <a:lnTo>
                    <a:pt x="26" y="205"/>
                  </a:lnTo>
                  <a:lnTo>
                    <a:pt x="9" y="254"/>
                  </a:lnTo>
                  <a:lnTo>
                    <a:pt x="0" y="313"/>
                  </a:lnTo>
                  <a:lnTo>
                    <a:pt x="1" y="381"/>
                  </a:lnTo>
                  <a:lnTo>
                    <a:pt x="18" y="457"/>
                  </a:lnTo>
                  <a:lnTo>
                    <a:pt x="27" y="451"/>
                  </a:lnTo>
                  <a:lnTo>
                    <a:pt x="53" y="433"/>
                  </a:lnTo>
                  <a:lnTo>
                    <a:pt x="91" y="404"/>
                  </a:lnTo>
                  <a:lnTo>
                    <a:pt x="136" y="370"/>
                  </a:lnTo>
                  <a:lnTo>
                    <a:pt x="183" y="329"/>
                  </a:lnTo>
                  <a:lnTo>
                    <a:pt x="229" y="287"/>
                  </a:lnTo>
                  <a:lnTo>
                    <a:pt x="268" y="243"/>
                  </a:lnTo>
                  <a:lnTo>
                    <a:pt x="298" y="201"/>
                  </a:lnTo>
                  <a:lnTo>
                    <a:pt x="299" y="199"/>
                  </a:lnTo>
                  <a:lnTo>
                    <a:pt x="304" y="191"/>
                  </a:lnTo>
                  <a:lnTo>
                    <a:pt x="309" y="176"/>
                  </a:lnTo>
                  <a:lnTo>
                    <a:pt x="313" y="155"/>
                  </a:lnTo>
                  <a:lnTo>
                    <a:pt x="316" y="128"/>
                  </a:lnTo>
                  <a:lnTo>
                    <a:pt x="313" y="93"/>
                  </a:lnTo>
                  <a:lnTo>
                    <a:pt x="306" y="5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6" name="Freeform 939"/>
            <p:cNvSpPr>
              <a:spLocks noChangeAspect="1"/>
            </p:cNvSpPr>
            <p:nvPr/>
          </p:nvSpPr>
          <p:spPr bwMode="auto">
            <a:xfrm>
              <a:off x="3811207" y="3227735"/>
              <a:ext cx="46633" cy="7844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4" y="3"/>
                </a:cxn>
                <a:cxn ang="0">
                  <a:pos x="268" y="11"/>
                </a:cxn>
                <a:cxn ang="0">
                  <a:pos x="243" y="23"/>
                </a:cxn>
                <a:cxn ang="0">
                  <a:pos x="213" y="38"/>
                </a:cxn>
                <a:cxn ang="0">
                  <a:pos x="180" y="55"/>
                </a:cxn>
                <a:cxn ang="0">
                  <a:pos x="145" y="75"/>
                </a:cxn>
                <a:cxn ang="0">
                  <a:pos x="113" y="94"/>
                </a:cxn>
                <a:cxn ang="0">
                  <a:pos x="85" y="114"/>
                </a:cxn>
                <a:cxn ang="0">
                  <a:pos x="79" y="121"/>
                </a:cxn>
                <a:cxn ang="0">
                  <a:pos x="64" y="138"/>
                </a:cxn>
                <a:cxn ang="0">
                  <a:pos x="46" y="166"/>
                </a:cxn>
                <a:cxn ang="0">
                  <a:pos x="26" y="205"/>
                </a:cxn>
                <a:cxn ang="0">
                  <a:pos x="9" y="254"/>
                </a:cxn>
                <a:cxn ang="0">
                  <a:pos x="0" y="313"/>
                </a:cxn>
                <a:cxn ang="0">
                  <a:pos x="1" y="381"/>
                </a:cxn>
                <a:cxn ang="0">
                  <a:pos x="18" y="457"/>
                </a:cxn>
                <a:cxn ang="0">
                  <a:pos x="27" y="451"/>
                </a:cxn>
                <a:cxn ang="0">
                  <a:pos x="53" y="433"/>
                </a:cxn>
                <a:cxn ang="0">
                  <a:pos x="91" y="404"/>
                </a:cxn>
                <a:cxn ang="0">
                  <a:pos x="136" y="370"/>
                </a:cxn>
                <a:cxn ang="0">
                  <a:pos x="183" y="329"/>
                </a:cxn>
                <a:cxn ang="0">
                  <a:pos x="229" y="287"/>
                </a:cxn>
                <a:cxn ang="0">
                  <a:pos x="268" y="243"/>
                </a:cxn>
                <a:cxn ang="0">
                  <a:pos x="298" y="201"/>
                </a:cxn>
                <a:cxn ang="0">
                  <a:pos x="299" y="199"/>
                </a:cxn>
                <a:cxn ang="0">
                  <a:pos x="304" y="191"/>
                </a:cxn>
                <a:cxn ang="0">
                  <a:pos x="309" y="176"/>
                </a:cxn>
                <a:cxn ang="0">
                  <a:pos x="313" y="155"/>
                </a:cxn>
                <a:cxn ang="0">
                  <a:pos x="316" y="128"/>
                </a:cxn>
                <a:cxn ang="0">
                  <a:pos x="313" y="93"/>
                </a:cxn>
                <a:cxn ang="0">
                  <a:pos x="306" y="5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316" h="457">
                  <a:moveTo>
                    <a:pt x="291" y="0"/>
                  </a:moveTo>
                  <a:lnTo>
                    <a:pt x="284" y="3"/>
                  </a:lnTo>
                  <a:lnTo>
                    <a:pt x="268" y="11"/>
                  </a:lnTo>
                  <a:lnTo>
                    <a:pt x="243" y="23"/>
                  </a:lnTo>
                  <a:lnTo>
                    <a:pt x="213" y="38"/>
                  </a:lnTo>
                  <a:lnTo>
                    <a:pt x="180" y="55"/>
                  </a:lnTo>
                  <a:lnTo>
                    <a:pt x="145" y="75"/>
                  </a:lnTo>
                  <a:lnTo>
                    <a:pt x="113" y="94"/>
                  </a:lnTo>
                  <a:lnTo>
                    <a:pt x="85" y="114"/>
                  </a:lnTo>
                  <a:lnTo>
                    <a:pt x="79" y="121"/>
                  </a:lnTo>
                  <a:lnTo>
                    <a:pt x="64" y="138"/>
                  </a:lnTo>
                  <a:lnTo>
                    <a:pt x="46" y="166"/>
                  </a:lnTo>
                  <a:lnTo>
                    <a:pt x="26" y="205"/>
                  </a:lnTo>
                  <a:lnTo>
                    <a:pt x="9" y="254"/>
                  </a:lnTo>
                  <a:lnTo>
                    <a:pt x="0" y="313"/>
                  </a:lnTo>
                  <a:lnTo>
                    <a:pt x="1" y="381"/>
                  </a:lnTo>
                  <a:lnTo>
                    <a:pt x="18" y="457"/>
                  </a:lnTo>
                  <a:lnTo>
                    <a:pt x="27" y="451"/>
                  </a:lnTo>
                  <a:lnTo>
                    <a:pt x="53" y="433"/>
                  </a:lnTo>
                  <a:lnTo>
                    <a:pt x="91" y="404"/>
                  </a:lnTo>
                  <a:lnTo>
                    <a:pt x="136" y="370"/>
                  </a:lnTo>
                  <a:lnTo>
                    <a:pt x="183" y="329"/>
                  </a:lnTo>
                  <a:lnTo>
                    <a:pt x="229" y="287"/>
                  </a:lnTo>
                  <a:lnTo>
                    <a:pt x="268" y="243"/>
                  </a:lnTo>
                  <a:lnTo>
                    <a:pt x="298" y="201"/>
                  </a:lnTo>
                  <a:lnTo>
                    <a:pt x="299" y="199"/>
                  </a:lnTo>
                  <a:lnTo>
                    <a:pt x="304" y="191"/>
                  </a:lnTo>
                  <a:lnTo>
                    <a:pt x="309" y="176"/>
                  </a:lnTo>
                  <a:lnTo>
                    <a:pt x="313" y="155"/>
                  </a:lnTo>
                  <a:lnTo>
                    <a:pt x="316" y="128"/>
                  </a:lnTo>
                  <a:lnTo>
                    <a:pt x="313" y="93"/>
                  </a:lnTo>
                  <a:lnTo>
                    <a:pt x="306" y="50"/>
                  </a:lnTo>
                  <a:lnTo>
                    <a:pt x="291" y="0"/>
                  </a:lnTo>
                  <a:lnTo>
                    <a:pt x="291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7" name="Freeform 940"/>
            <p:cNvSpPr>
              <a:spLocks noChangeAspect="1"/>
            </p:cNvSpPr>
            <p:nvPr/>
          </p:nvSpPr>
          <p:spPr bwMode="auto">
            <a:xfrm>
              <a:off x="3813273" y="3258564"/>
              <a:ext cx="43682" cy="47956"/>
            </a:xfrm>
            <a:custGeom>
              <a:avLst/>
              <a:gdLst/>
              <a:ahLst/>
              <a:cxnLst>
                <a:cxn ang="0">
                  <a:pos x="168" y="134"/>
                </a:cxn>
                <a:cxn ang="0">
                  <a:pos x="159" y="142"/>
                </a:cxn>
                <a:cxn ang="0">
                  <a:pos x="145" y="155"/>
                </a:cxn>
                <a:cxn ang="0">
                  <a:pos x="124" y="172"/>
                </a:cxn>
                <a:cxn ang="0">
                  <a:pos x="111" y="184"/>
                </a:cxn>
                <a:cxn ang="0">
                  <a:pos x="99" y="190"/>
                </a:cxn>
                <a:cxn ang="0">
                  <a:pos x="78" y="201"/>
                </a:cxn>
                <a:cxn ang="0">
                  <a:pos x="52" y="218"/>
                </a:cxn>
                <a:cxn ang="0">
                  <a:pos x="24" y="240"/>
                </a:cxn>
                <a:cxn ang="0">
                  <a:pos x="7" y="254"/>
                </a:cxn>
                <a:cxn ang="0">
                  <a:pos x="1" y="260"/>
                </a:cxn>
                <a:cxn ang="0">
                  <a:pos x="2" y="260"/>
                </a:cxn>
                <a:cxn ang="0">
                  <a:pos x="0" y="266"/>
                </a:cxn>
                <a:cxn ang="0">
                  <a:pos x="1" y="275"/>
                </a:cxn>
                <a:cxn ang="0">
                  <a:pos x="11" y="280"/>
                </a:cxn>
                <a:cxn ang="0">
                  <a:pos x="39" y="271"/>
                </a:cxn>
                <a:cxn ang="0">
                  <a:pos x="47" y="270"/>
                </a:cxn>
                <a:cxn ang="0">
                  <a:pos x="69" y="263"/>
                </a:cxn>
                <a:cxn ang="0">
                  <a:pos x="101" y="246"/>
                </a:cxn>
                <a:cxn ang="0">
                  <a:pos x="140" y="215"/>
                </a:cxn>
                <a:cxn ang="0">
                  <a:pos x="145" y="209"/>
                </a:cxn>
                <a:cxn ang="0">
                  <a:pos x="161" y="193"/>
                </a:cxn>
                <a:cxn ang="0">
                  <a:pos x="183" y="169"/>
                </a:cxn>
                <a:cxn ang="0">
                  <a:pos x="212" y="138"/>
                </a:cxn>
                <a:cxn ang="0">
                  <a:pos x="216" y="132"/>
                </a:cxn>
                <a:cxn ang="0">
                  <a:pos x="231" y="117"/>
                </a:cxn>
                <a:cxn ang="0">
                  <a:pos x="250" y="95"/>
                </a:cxn>
                <a:cxn ang="0">
                  <a:pos x="269" y="68"/>
                </a:cxn>
                <a:cxn ang="0">
                  <a:pos x="278" y="47"/>
                </a:cxn>
                <a:cxn ang="0">
                  <a:pos x="293" y="11"/>
                </a:cxn>
                <a:cxn ang="0">
                  <a:pos x="287" y="0"/>
                </a:cxn>
                <a:cxn ang="0">
                  <a:pos x="235" y="55"/>
                </a:cxn>
                <a:cxn ang="0">
                  <a:pos x="228" y="63"/>
                </a:cxn>
                <a:cxn ang="0">
                  <a:pos x="212" y="83"/>
                </a:cxn>
                <a:cxn ang="0">
                  <a:pos x="191" y="108"/>
                </a:cxn>
                <a:cxn ang="0">
                  <a:pos x="169" y="133"/>
                </a:cxn>
              </a:cxnLst>
              <a:rect l="0" t="0" r="r" b="b"/>
              <a:pathLst>
                <a:path w="295" h="280">
                  <a:moveTo>
                    <a:pt x="169" y="133"/>
                  </a:moveTo>
                  <a:lnTo>
                    <a:pt x="168" y="134"/>
                  </a:lnTo>
                  <a:lnTo>
                    <a:pt x="164" y="138"/>
                  </a:lnTo>
                  <a:lnTo>
                    <a:pt x="159" y="142"/>
                  </a:lnTo>
                  <a:lnTo>
                    <a:pt x="153" y="148"/>
                  </a:lnTo>
                  <a:lnTo>
                    <a:pt x="145" y="155"/>
                  </a:lnTo>
                  <a:lnTo>
                    <a:pt x="134" y="163"/>
                  </a:lnTo>
                  <a:lnTo>
                    <a:pt x="124" y="172"/>
                  </a:lnTo>
                  <a:lnTo>
                    <a:pt x="114" y="183"/>
                  </a:lnTo>
                  <a:lnTo>
                    <a:pt x="111" y="184"/>
                  </a:lnTo>
                  <a:lnTo>
                    <a:pt x="107" y="186"/>
                  </a:lnTo>
                  <a:lnTo>
                    <a:pt x="99" y="190"/>
                  </a:lnTo>
                  <a:lnTo>
                    <a:pt x="90" y="195"/>
                  </a:lnTo>
                  <a:lnTo>
                    <a:pt x="78" y="201"/>
                  </a:lnTo>
                  <a:lnTo>
                    <a:pt x="65" y="209"/>
                  </a:lnTo>
                  <a:lnTo>
                    <a:pt x="52" y="218"/>
                  </a:lnTo>
                  <a:lnTo>
                    <a:pt x="39" y="228"/>
                  </a:lnTo>
                  <a:lnTo>
                    <a:pt x="24" y="240"/>
                  </a:lnTo>
                  <a:lnTo>
                    <a:pt x="13" y="248"/>
                  </a:lnTo>
                  <a:lnTo>
                    <a:pt x="7" y="254"/>
                  </a:lnTo>
                  <a:lnTo>
                    <a:pt x="3" y="258"/>
                  </a:lnTo>
                  <a:lnTo>
                    <a:pt x="1" y="260"/>
                  </a:lnTo>
                  <a:lnTo>
                    <a:pt x="1" y="261"/>
                  </a:lnTo>
                  <a:lnTo>
                    <a:pt x="2" y="260"/>
                  </a:lnTo>
                  <a:lnTo>
                    <a:pt x="1" y="262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1" y="275"/>
                  </a:lnTo>
                  <a:lnTo>
                    <a:pt x="4" y="278"/>
                  </a:lnTo>
                  <a:lnTo>
                    <a:pt x="11" y="280"/>
                  </a:lnTo>
                  <a:lnTo>
                    <a:pt x="22" y="278"/>
                  </a:lnTo>
                  <a:lnTo>
                    <a:pt x="39" y="271"/>
                  </a:lnTo>
                  <a:lnTo>
                    <a:pt x="40" y="271"/>
                  </a:lnTo>
                  <a:lnTo>
                    <a:pt x="47" y="270"/>
                  </a:lnTo>
                  <a:lnTo>
                    <a:pt x="56" y="268"/>
                  </a:lnTo>
                  <a:lnTo>
                    <a:pt x="69" y="263"/>
                  </a:lnTo>
                  <a:lnTo>
                    <a:pt x="84" y="256"/>
                  </a:lnTo>
                  <a:lnTo>
                    <a:pt x="101" y="246"/>
                  </a:lnTo>
                  <a:lnTo>
                    <a:pt x="119" y="233"/>
                  </a:lnTo>
                  <a:lnTo>
                    <a:pt x="140" y="215"/>
                  </a:lnTo>
                  <a:lnTo>
                    <a:pt x="141" y="214"/>
                  </a:lnTo>
                  <a:lnTo>
                    <a:pt x="145" y="209"/>
                  </a:lnTo>
                  <a:lnTo>
                    <a:pt x="152" y="202"/>
                  </a:lnTo>
                  <a:lnTo>
                    <a:pt x="161" y="193"/>
                  </a:lnTo>
                  <a:lnTo>
                    <a:pt x="171" y="182"/>
                  </a:lnTo>
                  <a:lnTo>
                    <a:pt x="183" y="169"/>
                  </a:lnTo>
                  <a:lnTo>
                    <a:pt x="197" y="154"/>
                  </a:lnTo>
                  <a:lnTo>
                    <a:pt x="212" y="138"/>
                  </a:lnTo>
                  <a:lnTo>
                    <a:pt x="213" y="137"/>
                  </a:lnTo>
                  <a:lnTo>
                    <a:pt x="216" y="132"/>
                  </a:lnTo>
                  <a:lnTo>
                    <a:pt x="223" y="126"/>
                  </a:lnTo>
                  <a:lnTo>
                    <a:pt x="231" y="117"/>
                  </a:lnTo>
                  <a:lnTo>
                    <a:pt x="239" y="107"/>
                  </a:lnTo>
                  <a:lnTo>
                    <a:pt x="250" y="95"/>
                  </a:lnTo>
                  <a:lnTo>
                    <a:pt x="259" y="81"/>
                  </a:lnTo>
                  <a:lnTo>
                    <a:pt x="269" y="68"/>
                  </a:lnTo>
                  <a:lnTo>
                    <a:pt x="272" y="62"/>
                  </a:lnTo>
                  <a:lnTo>
                    <a:pt x="278" y="47"/>
                  </a:lnTo>
                  <a:lnTo>
                    <a:pt x="288" y="28"/>
                  </a:lnTo>
                  <a:lnTo>
                    <a:pt x="293" y="11"/>
                  </a:lnTo>
                  <a:lnTo>
                    <a:pt x="295" y="0"/>
                  </a:lnTo>
                  <a:lnTo>
                    <a:pt x="287" y="0"/>
                  </a:lnTo>
                  <a:lnTo>
                    <a:pt x="268" y="17"/>
                  </a:lnTo>
                  <a:lnTo>
                    <a:pt x="235" y="55"/>
                  </a:lnTo>
                  <a:lnTo>
                    <a:pt x="232" y="57"/>
                  </a:lnTo>
                  <a:lnTo>
                    <a:pt x="228" y="63"/>
                  </a:lnTo>
                  <a:lnTo>
                    <a:pt x="221" y="71"/>
                  </a:lnTo>
                  <a:lnTo>
                    <a:pt x="212" y="83"/>
                  </a:lnTo>
                  <a:lnTo>
                    <a:pt x="202" y="94"/>
                  </a:lnTo>
                  <a:lnTo>
                    <a:pt x="191" y="108"/>
                  </a:lnTo>
                  <a:lnTo>
                    <a:pt x="179" y="121"/>
                  </a:lnTo>
                  <a:lnTo>
                    <a:pt x="169" y="133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8" name="Freeform 941"/>
            <p:cNvSpPr>
              <a:spLocks noChangeAspect="1"/>
            </p:cNvSpPr>
            <p:nvPr/>
          </p:nvSpPr>
          <p:spPr bwMode="auto">
            <a:xfrm>
              <a:off x="3813273" y="3258564"/>
              <a:ext cx="43682" cy="47956"/>
            </a:xfrm>
            <a:custGeom>
              <a:avLst/>
              <a:gdLst/>
              <a:ahLst/>
              <a:cxnLst>
                <a:cxn ang="0">
                  <a:pos x="168" y="134"/>
                </a:cxn>
                <a:cxn ang="0">
                  <a:pos x="159" y="142"/>
                </a:cxn>
                <a:cxn ang="0">
                  <a:pos x="145" y="155"/>
                </a:cxn>
                <a:cxn ang="0">
                  <a:pos x="124" y="172"/>
                </a:cxn>
                <a:cxn ang="0">
                  <a:pos x="111" y="184"/>
                </a:cxn>
                <a:cxn ang="0">
                  <a:pos x="99" y="190"/>
                </a:cxn>
                <a:cxn ang="0">
                  <a:pos x="78" y="201"/>
                </a:cxn>
                <a:cxn ang="0">
                  <a:pos x="52" y="218"/>
                </a:cxn>
                <a:cxn ang="0">
                  <a:pos x="24" y="240"/>
                </a:cxn>
                <a:cxn ang="0">
                  <a:pos x="7" y="254"/>
                </a:cxn>
                <a:cxn ang="0">
                  <a:pos x="1" y="260"/>
                </a:cxn>
                <a:cxn ang="0">
                  <a:pos x="2" y="260"/>
                </a:cxn>
                <a:cxn ang="0">
                  <a:pos x="0" y="266"/>
                </a:cxn>
                <a:cxn ang="0">
                  <a:pos x="1" y="275"/>
                </a:cxn>
                <a:cxn ang="0">
                  <a:pos x="11" y="280"/>
                </a:cxn>
                <a:cxn ang="0">
                  <a:pos x="39" y="271"/>
                </a:cxn>
                <a:cxn ang="0">
                  <a:pos x="47" y="270"/>
                </a:cxn>
                <a:cxn ang="0">
                  <a:pos x="69" y="263"/>
                </a:cxn>
                <a:cxn ang="0">
                  <a:pos x="101" y="246"/>
                </a:cxn>
                <a:cxn ang="0">
                  <a:pos x="140" y="215"/>
                </a:cxn>
                <a:cxn ang="0">
                  <a:pos x="145" y="209"/>
                </a:cxn>
                <a:cxn ang="0">
                  <a:pos x="161" y="193"/>
                </a:cxn>
                <a:cxn ang="0">
                  <a:pos x="183" y="169"/>
                </a:cxn>
                <a:cxn ang="0">
                  <a:pos x="212" y="138"/>
                </a:cxn>
                <a:cxn ang="0">
                  <a:pos x="216" y="132"/>
                </a:cxn>
                <a:cxn ang="0">
                  <a:pos x="231" y="117"/>
                </a:cxn>
                <a:cxn ang="0">
                  <a:pos x="250" y="95"/>
                </a:cxn>
                <a:cxn ang="0">
                  <a:pos x="269" y="68"/>
                </a:cxn>
                <a:cxn ang="0">
                  <a:pos x="278" y="47"/>
                </a:cxn>
                <a:cxn ang="0">
                  <a:pos x="293" y="11"/>
                </a:cxn>
                <a:cxn ang="0">
                  <a:pos x="287" y="0"/>
                </a:cxn>
                <a:cxn ang="0">
                  <a:pos x="235" y="55"/>
                </a:cxn>
                <a:cxn ang="0">
                  <a:pos x="228" y="63"/>
                </a:cxn>
                <a:cxn ang="0">
                  <a:pos x="212" y="83"/>
                </a:cxn>
                <a:cxn ang="0">
                  <a:pos x="191" y="108"/>
                </a:cxn>
                <a:cxn ang="0">
                  <a:pos x="169" y="133"/>
                </a:cxn>
              </a:cxnLst>
              <a:rect l="0" t="0" r="r" b="b"/>
              <a:pathLst>
                <a:path w="295" h="280">
                  <a:moveTo>
                    <a:pt x="169" y="133"/>
                  </a:moveTo>
                  <a:lnTo>
                    <a:pt x="168" y="134"/>
                  </a:lnTo>
                  <a:lnTo>
                    <a:pt x="164" y="138"/>
                  </a:lnTo>
                  <a:lnTo>
                    <a:pt x="159" y="142"/>
                  </a:lnTo>
                  <a:lnTo>
                    <a:pt x="153" y="148"/>
                  </a:lnTo>
                  <a:lnTo>
                    <a:pt x="145" y="155"/>
                  </a:lnTo>
                  <a:lnTo>
                    <a:pt x="134" y="163"/>
                  </a:lnTo>
                  <a:lnTo>
                    <a:pt x="124" y="172"/>
                  </a:lnTo>
                  <a:lnTo>
                    <a:pt x="114" y="183"/>
                  </a:lnTo>
                  <a:lnTo>
                    <a:pt x="111" y="184"/>
                  </a:lnTo>
                  <a:lnTo>
                    <a:pt x="107" y="186"/>
                  </a:lnTo>
                  <a:lnTo>
                    <a:pt x="99" y="190"/>
                  </a:lnTo>
                  <a:lnTo>
                    <a:pt x="90" y="195"/>
                  </a:lnTo>
                  <a:lnTo>
                    <a:pt x="78" y="201"/>
                  </a:lnTo>
                  <a:lnTo>
                    <a:pt x="65" y="209"/>
                  </a:lnTo>
                  <a:lnTo>
                    <a:pt x="52" y="218"/>
                  </a:lnTo>
                  <a:lnTo>
                    <a:pt x="39" y="228"/>
                  </a:lnTo>
                  <a:lnTo>
                    <a:pt x="24" y="240"/>
                  </a:lnTo>
                  <a:lnTo>
                    <a:pt x="13" y="248"/>
                  </a:lnTo>
                  <a:lnTo>
                    <a:pt x="7" y="254"/>
                  </a:lnTo>
                  <a:lnTo>
                    <a:pt x="3" y="258"/>
                  </a:lnTo>
                  <a:lnTo>
                    <a:pt x="1" y="260"/>
                  </a:lnTo>
                  <a:lnTo>
                    <a:pt x="1" y="261"/>
                  </a:lnTo>
                  <a:lnTo>
                    <a:pt x="2" y="260"/>
                  </a:lnTo>
                  <a:lnTo>
                    <a:pt x="1" y="262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1" y="275"/>
                  </a:lnTo>
                  <a:lnTo>
                    <a:pt x="4" y="278"/>
                  </a:lnTo>
                  <a:lnTo>
                    <a:pt x="11" y="280"/>
                  </a:lnTo>
                  <a:lnTo>
                    <a:pt x="22" y="278"/>
                  </a:lnTo>
                  <a:lnTo>
                    <a:pt x="39" y="271"/>
                  </a:lnTo>
                  <a:lnTo>
                    <a:pt x="40" y="271"/>
                  </a:lnTo>
                  <a:lnTo>
                    <a:pt x="47" y="270"/>
                  </a:lnTo>
                  <a:lnTo>
                    <a:pt x="56" y="268"/>
                  </a:lnTo>
                  <a:lnTo>
                    <a:pt x="69" y="263"/>
                  </a:lnTo>
                  <a:lnTo>
                    <a:pt x="84" y="256"/>
                  </a:lnTo>
                  <a:lnTo>
                    <a:pt x="101" y="246"/>
                  </a:lnTo>
                  <a:lnTo>
                    <a:pt x="119" y="233"/>
                  </a:lnTo>
                  <a:lnTo>
                    <a:pt x="140" y="215"/>
                  </a:lnTo>
                  <a:lnTo>
                    <a:pt x="141" y="214"/>
                  </a:lnTo>
                  <a:lnTo>
                    <a:pt x="145" y="209"/>
                  </a:lnTo>
                  <a:lnTo>
                    <a:pt x="152" y="202"/>
                  </a:lnTo>
                  <a:lnTo>
                    <a:pt x="161" y="193"/>
                  </a:lnTo>
                  <a:lnTo>
                    <a:pt x="171" y="182"/>
                  </a:lnTo>
                  <a:lnTo>
                    <a:pt x="183" y="169"/>
                  </a:lnTo>
                  <a:lnTo>
                    <a:pt x="197" y="154"/>
                  </a:lnTo>
                  <a:lnTo>
                    <a:pt x="212" y="138"/>
                  </a:lnTo>
                  <a:lnTo>
                    <a:pt x="213" y="137"/>
                  </a:lnTo>
                  <a:lnTo>
                    <a:pt x="216" y="132"/>
                  </a:lnTo>
                  <a:lnTo>
                    <a:pt x="223" y="126"/>
                  </a:lnTo>
                  <a:lnTo>
                    <a:pt x="231" y="117"/>
                  </a:lnTo>
                  <a:lnTo>
                    <a:pt x="239" y="107"/>
                  </a:lnTo>
                  <a:lnTo>
                    <a:pt x="250" y="95"/>
                  </a:lnTo>
                  <a:lnTo>
                    <a:pt x="259" y="81"/>
                  </a:lnTo>
                  <a:lnTo>
                    <a:pt x="269" y="68"/>
                  </a:lnTo>
                  <a:lnTo>
                    <a:pt x="272" y="62"/>
                  </a:lnTo>
                  <a:lnTo>
                    <a:pt x="278" y="47"/>
                  </a:lnTo>
                  <a:lnTo>
                    <a:pt x="288" y="28"/>
                  </a:lnTo>
                  <a:lnTo>
                    <a:pt x="293" y="11"/>
                  </a:lnTo>
                  <a:lnTo>
                    <a:pt x="295" y="0"/>
                  </a:lnTo>
                  <a:lnTo>
                    <a:pt x="287" y="0"/>
                  </a:lnTo>
                  <a:lnTo>
                    <a:pt x="268" y="17"/>
                  </a:lnTo>
                  <a:lnTo>
                    <a:pt x="235" y="55"/>
                  </a:lnTo>
                  <a:lnTo>
                    <a:pt x="232" y="57"/>
                  </a:lnTo>
                  <a:lnTo>
                    <a:pt x="228" y="63"/>
                  </a:lnTo>
                  <a:lnTo>
                    <a:pt x="221" y="71"/>
                  </a:lnTo>
                  <a:lnTo>
                    <a:pt x="212" y="83"/>
                  </a:lnTo>
                  <a:lnTo>
                    <a:pt x="202" y="94"/>
                  </a:lnTo>
                  <a:lnTo>
                    <a:pt x="191" y="108"/>
                  </a:lnTo>
                  <a:lnTo>
                    <a:pt x="179" y="121"/>
                  </a:lnTo>
                  <a:lnTo>
                    <a:pt x="169" y="133"/>
                  </a:lnTo>
                  <a:lnTo>
                    <a:pt x="169" y="13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69" name="Freeform 942"/>
            <p:cNvSpPr>
              <a:spLocks noChangeAspect="1"/>
            </p:cNvSpPr>
            <p:nvPr/>
          </p:nvSpPr>
          <p:spPr bwMode="auto">
            <a:xfrm>
              <a:off x="3792613" y="3221912"/>
              <a:ext cx="47223" cy="78443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84" y="4"/>
                </a:cxn>
                <a:cxn ang="0">
                  <a:pos x="270" y="11"/>
                </a:cxn>
                <a:cxn ang="0">
                  <a:pos x="249" y="21"/>
                </a:cxn>
                <a:cxn ang="0">
                  <a:pos x="224" y="35"/>
                </a:cxn>
                <a:cxn ang="0">
                  <a:pos x="194" y="51"/>
                </a:cxn>
                <a:cxn ang="0">
                  <a:pos x="164" y="69"/>
                </a:cxn>
                <a:cxn ang="0">
                  <a:pos x="134" y="89"/>
                </a:cxn>
                <a:cxn ang="0">
                  <a:pos x="107" y="107"/>
                </a:cxn>
                <a:cxn ang="0">
                  <a:pos x="100" y="114"/>
                </a:cxn>
                <a:cxn ang="0">
                  <a:pos x="83" y="133"/>
                </a:cxn>
                <a:cxn ang="0">
                  <a:pos x="60" y="163"/>
                </a:cxn>
                <a:cxn ang="0">
                  <a:pos x="36" y="203"/>
                </a:cxn>
                <a:cxn ang="0">
                  <a:pos x="15" y="254"/>
                </a:cxn>
                <a:cxn ang="0">
                  <a:pos x="1" y="314"/>
                </a:cxn>
                <a:cxn ang="0">
                  <a:pos x="0" y="382"/>
                </a:cxn>
                <a:cxn ang="0">
                  <a:pos x="16" y="458"/>
                </a:cxn>
                <a:cxn ang="0">
                  <a:pos x="25" y="452"/>
                </a:cxn>
                <a:cxn ang="0">
                  <a:pos x="53" y="436"/>
                </a:cxn>
                <a:cxn ang="0">
                  <a:pos x="93" y="410"/>
                </a:cxn>
                <a:cxn ang="0">
                  <a:pos x="141" y="378"/>
                </a:cxn>
                <a:cxn ang="0">
                  <a:pos x="191" y="341"/>
                </a:cxn>
                <a:cxn ang="0">
                  <a:pos x="240" y="301"/>
                </a:cxn>
                <a:cxn ang="0">
                  <a:pos x="281" y="261"/>
                </a:cxn>
                <a:cxn ang="0">
                  <a:pos x="311" y="219"/>
                </a:cxn>
                <a:cxn ang="0">
                  <a:pos x="312" y="217"/>
                </a:cxn>
                <a:cxn ang="0">
                  <a:pos x="315" y="206"/>
                </a:cxn>
                <a:cxn ang="0">
                  <a:pos x="318" y="189"/>
                </a:cxn>
                <a:cxn ang="0">
                  <a:pos x="319" y="165"/>
                </a:cxn>
                <a:cxn ang="0">
                  <a:pos x="319" y="134"/>
                </a:cxn>
                <a:cxn ang="0">
                  <a:pos x="315" y="97"/>
                </a:cxn>
                <a:cxn ang="0">
                  <a:pos x="305" y="52"/>
                </a:cxn>
                <a:cxn ang="0">
                  <a:pos x="289" y="0"/>
                </a:cxn>
              </a:cxnLst>
              <a:rect l="0" t="0" r="r" b="b"/>
              <a:pathLst>
                <a:path w="319" h="458">
                  <a:moveTo>
                    <a:pt x="289" y="0"/>
                  </a:moveTo>
                  <a:lnTo>
                    <a:pt x="284" y="4"/>
                  </a:lnTo>
                  <a:lnTo>
                    <a:pt x="270" y="11"/>
                  </a:lnTo>
                  <a:lnTo>
                    <a:pt x="249" y="21"/>
                  </a:lnTo>
                  <a:lnTo>
                    <a:pt x="224" y="35"/>
                  </a:lnTo>
                  <a:lnTo>
                    <a:pt x="194" y="51"/>
                  </a:lnTo>
                  <a:lnTo>
                    <a:pt x="164" y="69"/>
                  </a:lnTo>
                  <a:lnTo>
                    <a:pt x="134" y="89"/>
                  </a:lnTo>
                  <a:lnTo>
                    <a:pt x="107" y="107"/>
                  </a:lnTo>
                  <a:lnTo>
                    <a:pt x="100" y="114"/>
                  </a:lnTo>
                  <a:lnTo>
                    <a:pt x="83" y="133"/>
                  </a:lnTo>
                  <a:lnTo>
                    <a:pt x="60" y="163"/>
                  </a:lnTo>
                  <a:lnTo>
                    <a:pt x="36" y="203"/>
                  </a:lnTo>
                  <a:lnTo>
                    <a:pt x="15" y="254"/>
                  </a:lnTo>
                  <a:lnTo>
                    <a:pt x="1" y="314"/>
                  </a:lnTo>
                  <a:lnTo>
                    <a:pt x="0" y="382"/>
                  </a:lnTo>
                  <a:lnTo>
                    <a:pt x="16" y="458"/>
                  </a:lnTo>
                  <a:lnTo>
                    <a:pt x="25" y="452"/>
                  </a:lnTo>
                  <a:lnTo>
                    <a:pt x="53" y="436"/>
                  </a:lnTo>
                  <a:lnTo>
                    <a:pt x="93" y="410"/>
                  </a:lnTo>
                  <a:lnTo>
                    <a:pt x="141" y="378"/>
                  </a:lnTo>
                  <a:lnTo>
                    <a:pt x="191" y="341"/>
                  </a:lnTo>
                  <a:lnTo>
                    <a:pt x="240" y="301"/>
                  </a:lnTo>
                  <a:lnTo>
                    <a:pt x="281" y="261"/>
                  </a:lnTo>
                  <a:lnTo>
                    <a:pt x="311" y="219"/>
                  </a:lnTo>
                  <a:lnTo>
                    <a:pt x="312" y="217"/>
                  </a:lnTo>
                  <a:lnTo>
                    <a:pt x="315" y="206"/>
                  </a:lnTo>
                  <a:lnTo>
                    <a:pt x="318" y="189"/>
                  </a:lnTo>
                  <a:lnTo>
                    <a:pt x="319" y="165"/>
                  </a:lnTo>
                  <a:lnTo>
                    <a:pt x="319" y="134"/>
                  </a:lnTo>
                  <a:lnTo>
                    <a:pt x="315" y="97"/>
                  </a:lnTo>
                  <a:lnTo>
                    <a:pt x="305" y="5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0" name="Freeform 943"/>
            <p:cNvSpPr>
              <a:spLocks noChangeAspect="1"/>
            </p:cNvSpPr>
            <p:nvPr/>
          </p:nvSpPr>
          <p:spPr bwMode="auto">
            <a:xfrm>
              <a:off x="3792613" y="3221912"/>
              <a:ext cx="47223" cy="78443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84" y="4"/>
                </a:cxn>
                <a:cxn ang="0">
                  <a:pos x="270" y="11"/>
                </a:cxn>
                <a:cxn ang="0">
                  <a:pos x="249" y="21"/>
                </a:cxn>
                <a:cxn ang="0">
                  <a:pos x="224" y="35"/>
                </a:cxn>
                <a:cxn ang="0">
                  <a:pos x="194" y="51"/>
                </a:cxn>
                <a:cxn ang="0">
                  <a:pos x="164" y="69"/>
                </a:cxn>
                <a:cxn ang="0">
                  <a:pos x="134" y="89"/>
                </a:cxn>
                <a:cxn ang="0">
                  <a:pos x="107" y="107"/>
                </a:cxn>
                <a:cxn ang="0">
                  <a:pos x="100" y="114"/>
                </a:cxn>
                <a:cxn ang="0">
                  <a:pos x="83" y="133"/>
                </a:cxn>
                <a:cxn ang="0">
                  <a:pos x="60" y="163"/>
                </a:cxn>
                <a:cxn ang="0">
                  <a:pos x="36" y="203"/>
                </a:cxn>
                <a:cxn ang="0">
                  <a:pos x="15" y="254"/>
                </a:cxn>
                <a:cxn ang="0">
                  <a:pos x="1" y="314"/>
                </a:cxn>
                <a:cxn ang="0">
                  <a:pos x="0" y="382"/>
                </a:cxn>
                <a:cxn ang="0">
                  <a:pos x="16" y="458"/>
                </a:cxn>
                <a:cxn ang="0">
                  <a:pos x="25" y="452"/>
                </a:cxn>
                <a:cxn ang="0">
                  <a:pos x="53" y="436"/>
                </a:cxn>
                <a:cxn ang="0">
                  <a:pos x="93" y="410"/>
                </a:cxn>
                <a:cxn ang="0">
                  <a:pos x="141" y="378"/>
                </a:cxn>
                <a:cxn ang="0">
                  <a:pos x="191" y="341"/>
                </a:cxn>
                <a:cxn ang="0">
                  <a:pos x="240" y="301"/>
                </a:cxn>
                <a:cxn ang="0">
                  <a:pos x="281" y="261"/>
                </a:cxn>
                <a:cxn ang="0">
                  <a:pos x="311" y="219"/>
                </a:cxn>
                <a:cxn ang="0">
                  <a:pos x="312" y="217"/>
                </a:cxn>
                <a:cxn ang="0">
                  <a:pos x="315" y="206"/>
                </a:cxn>
                <a:cxn ang="0">
                  <a:pos x="318" y="189"/>
                </a:cxn>
                <a:cxn ang="0">
                  <a:pos x="319" y="165"/>
                </a:cxn>
                <a:cxn ang="0">
                  <a:pos x="319" y="134"/>
                </a:cxn>
                <a:cxn ang="0">
                  <a:pos x="315" y="97"/>
                </a:cxn>
                <a:cxn ang="0">
                  <a:pos x="305" y="52"/>
                </a:cxn>
                <a:cxn ang="0">
                  <a:pos x="289" y="0"/>
                </a:cxn>
                <a:cxn ang="0">
                  <a:pos x="289" y="0"/>
                </a:cxn>
              </a:cxnLst>
              <a:rect l="0" t="0" r="r" b="b"/>
              <a:pathLst>
                <a:path w="319" h="458">
                  <a:moveTo>
                    <a:pt x="289" y="0"/>
                  </a:moveTo>
                  <a:lnTo>
                    <a:pt x="284" y="4"/>
                  </a:lnTo>
                  <a:lnTo>
                    <a:pt x="270" y="11"/>
                  </a:lnTo>
                  <a:lnTo>
                    <a:pt x="249" y="21"/>
                  </a:lnTo>
                  <a:lnTo>
                    <a:pt x="224" y="35"/>
                  </a:lnTo>
                  <a:lnTo>
                    <a:pt x="194" y="51"/>
                  </a:lnTo>
                  <a:lnTo>
                    <a:pt x="164" y="69"/>
                  </a:lnTo>
                  <a:lnTo>
                    <a:pt x="134" y="89"/>
                  </a:lnTo>
                  <a:lnTo>
                    <a:pt x="107" y="107"/>
                  </a:lnTo>
                  <a:lnTo>
                    <a:pt x="100" y="114"/>
                  </a:lnTo>
                  <a:lnTo>
                    <a:pt x="83" y="133"/>
                  </a:lnTo>
                  <a:lnTo>
                    <a:pt x="60" y="163"/>
                  </a:lnTo>
                  <a:lnTo>
                    <a:pt x="36" y="203"/>
                  </a:lnTo>
                  <a:lnTo>
                    <a:pt x="15" y="254"/>
                  </a:lnTo>
                  <a:lnTo>
                    <a:pt x="1" y="314"/>
                  </a:lnTo>
                  <a:lnTo>
                    <a:pt x="0" y="382"/>
                  </a:lnTo>
                  <a:lnTo>
                    <a:pt x="16" y="458"/>
                  </a:lnTo>
                  <a:lnTo>
                    <a:pt x="25" y="452"/>
                  </a:lnTo>
                  <a:lnTo>
                    <a:pt x="53" y="436"/>
                  </a:lnTo>
                  <a:lnTo>
                    <a:pt x="93" y="410"/>
                  </a:lnTo>
                  <a:lnTo>
                    <a:pt x="141" y="378"/>
                  </a:lnTo>
                  <a:lnTo>
                    <a:pt x="191" y="341"/>
                  </a:lnTo>
                  <a:lnTo>
                    <a:pt x="240" y="301"/>
                  </a:lnTo>
                  <a:lnTo>
                    <a:pt x="281" y="261"/>
                  </a:lnTo>
                  <a:lnTo>
                    <a:pt x="311" y="219"/>
                  </a:lnTo>
                  <a:lnTo>
                    <a:pt x="312" y="217"/>
                  </a:lnTo>
                  <a:lnTo>
                    <a:pt x="315" y="206"/>
                  </a:lnTo>
                  <a:lnTo>
                    <a:pt x="318" y="189"/>
                  </a:lnTo>
                  <a:lnTo>
                    <a:pt x="319" y="165"/>
                  </a:lnTo>
                  <a:lnTo>
                    <a:pt x="319" y="134"/>
                  </a:lnTo>
                  <a:lnTo>
                    <a:pt x="315" y="97"/>
                  </a:lnTo>
                  <a:lnTo>
                    <a:pt x="305" y="52"/>
                  </a:lnTo>
                  <a:lnTo>
                    <a:pt x="289" y="0"/>
                  </a:lnTo>
                  <a:lnTo>
                    <a:pt x="289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1" name="Freeform 944"/>
            <p:cNvSpPr>
              <a:spLocks noChangeAspect="1"/>
            </p:cNvSpPr>
            <p:nvPr/>
          </p:nvSpPr>
          <p:spPr bwMode="auto">
            <a:xfrm>
              <a:off x="3794384" y="3258564"/>
              <a:ext cx="44862" cy="42818"/>
            </a:xfrm>
            <a:custGeom>
              <a:avLst/>
              <a:gdLst/>
              <a:ahLst/>
              <a:cxnLst>
                <a:cxn ang="0">
                  <a:pos x="176" y="86"/>
                </a:cxn>
                <a:cxn ang="0">
                  <a:pos x="166" y="94"/>
                </a:cxn>
                <a:cxn ang="0">
                  <a:pos x="148" y="106"/>
                </a:cxn>
                <a:cxn ang="0">
                  <a:pos x="125" y="124"/>
                </a:cxn>
                <a:cxn ang="0">
                  <a:pos x="111" y="135"/>
                </a:cxn>
                <a:cxn ang="0">
                  <a:pos x="99" y="144"/>
                </a:cxn>
                <a:cxn ang="0">
                  <a:pos x="78" y="158"/>
                </a:cxn>
                <a:cxn ang="0">
                  <a:pos x="51" y="178"/>
                </a:cxn>
                <a:cxn ang="0">
                  <a:pos x="24" y="201"/>
                </a:cxn>
                <a:cxn ang="0">
                  <a:pos x="7" y="217"/>
                </a:cxn>
                <a:cxn ang="0">
                  <a:pos x="1" y="227"/>
                </a:cxn>
                <a:cxn ang="0">
                  <a:pos x="1" y="231"/>
                </a:cxn>
                <a:cxn ang="0">
                  <a:pos x="1" y="232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23" y="250"/>
                </a:cxn>
                <a:cxn ang="0">
                  <a:pos x="40" y="249"/>
                </a:cxn>
                <a:cxn ang="0">
                  <a:pos x="56" y="248"/>
                </a:cxn>
                <a:cxn ang="0">
                  <a:pos x="84" y="239"/>
                </a:cxn>
                <a:cxn ang="0">
                  <a:pos x="121" y="219"/>
                </a:cxn>
                <a:cxn ang="0">
                  <a:pos x="142" y="203"/>
                </a:cxn>
                <a:cxn ang="0">
                  <a:pos x="155" y="194"/>
                </a:cxn>
                <a:cxn ang="0">
                  <a:pos x="177" y="178"/>
                </a:cxn>
                <a:cxn ang="0">
                  <a:pos x="205" y="154"/>
                </a:cxn>
                <a:cxn ang="0">
                  <a:pos x="221" y="136"/>
                </a:cxn>
                <a:cxn ang="0">
                  <a:pos x="234" y="123"/>
                </a:cxn>
                <a:cxn ang="0">
                  <a:pos x="253" y="98"/>
                </a:cxn>
                <a:cxn ang="0">
                  <a:pos x="275" y="71"/>
                </a:cxn>
                <a:cxn ang="0">
                  <a:pos x="288" y="53"/>
                </a:cxn>
                <a:cxn ang="0">
                  <a:pos x="299" y="28"/>
                </a:cxn>
                <a:cxn ang="0">
                  <a:pos x="303" y="4"/>
                </a:cxn>
                <a:cxn ang="0">
                  <a:pos x="275" y="8"/>
                </a:cxn>
                <a:cxn ang="0">
                  <a:pos x="240" y="31"/>
                </a:cxn>
                <a:cxn ang="0">
                  <a:pos x="231" y="40"/>
                </a:cxn>
                <a:cxn ang="0">
                  <a:pos x="213" y="53"/>
                </a:cxn>
                <a:cxn ang="0">
                  <a:pos x="191" y="73"/>
                </a:cxn>
              </a:cxnLst>
              <a:rect l="0" t="0" r="r" b="b"/>
              <a:pathLst>
                <a:path w="304" h="250">
                  <a:moveTo>
                    <a:pt x="178" y="85"/>
                  </a:moveTo>
                  <a:lnTo>
                    <a:pt x="176" y="86"/>
                  </a:lnTo>
                  <a:lnTo>
                    <a:pt x="172" y="89"/>
                  </a:lnTo>
                  <a:lnTo>
                    <a:pt x="166" y="94"/>
                  </a:lnTo>
                  <a:lnTo>
                    <a:pt x="157" y="99"/>
                  </a:lnTo>
                  <a:lnTo>
                    <a:pt x="148" y="106"/>
                  </a:lnTo>
                  <a:lnTo>
                    <a:pt x="137" y="114"/>
                  </a:lnTo>
                  <a:lnTo>
                    <a:pt x="125" y="124"/>
                  </a:lnTo>
                  <a:lnTo>
                    <a:pt x="114" y="134"/>
                  </a:lnTo>
                  <a:lnTo>
                    <a:pt x="111" y="135"/>
                  </a:lnTo>
                  <a:lnTo>
                    <a:pt x="107" y="139"/>
                  </a:lnTo>
                  <a:lnTo>
                    <a:pt x="99" y="144"/>
                  </a:lnTo>
                  <a:lnTo>
                    <a:pt x="89" y="150"/>
                  </a:lnTo>
                  <a:lnTo>
                    <a:pt x="78" y="158"/>
                  </a:lnTo>
                  <a:lnTo>
                    <a:pt x="65" y="167"/>
                  </a:lnTo>
                  <a:lnTo>
                    <a:pt x="51" y="178"/>
                  </a:lnTo>
                  <a:lnTo>
                    <a:pt x="39" y="188"/>
                  </a:lnTo>
                  <a:lnTo>
                    <a:pt x="24" y="201"/>
                  </a:lnTo>
                  <a:lnTo>
                    <a:pt x="13" y="210"/>
                  </a:lnTo>
                  <a:lnTo>
                    <a:pt x="7" y="217"/>
                  </a:lnTo>
                  <a:lnTo>
                    <a:pt x="3" y="223"/>
                  </a:lnTo>
                  <a:lnTo>
                    <a:pt x="1" y="227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2" y="231"/>
                  </a:lnTo>
                  <a:lnTo>
                    <a:pt x="1" y="232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11" y="248"/>
                  </a:lnTo>
                  <a:lnTo>
                    <a:pt x="23" y="250"/>
                  </a:lnTo>
                  <a:lnTo>
                    <a:pt x="39" y="249"/>
                  </a:lnTo>
                  <a:lnTo>
                    <a:pt x="40" y="249"/>
                  </a:lnTo>
                  <a:lnTo>
                    <a:pt x="47" y="249"/>
                  </a:lnTo>
                  <a:lnTo>
                    <a:pt x="56" y="248"/>
                  </a:lnTo>
                  <a:lnTo>
                    <a:pt x="69" y="245"/>
                  </a:lnTo>
                  <a:lnTo>
                    <a:pt x="84" y="239"/>
                  </a:lnTo>
                  <a:lnTo>
                    <a:pt x="101" y="231"/>
                  </a:lnTo>
                  <a:lnTo>
                    <a:pt x="121" y="219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7" y="200"/>
                  </a:lnTo>
                  <a:lnTo>
                    <a:pt x="155" y="194"/>
                  </a:lnTo>
                  <a:lnTo>
                    <a:pt x="166" y="187"/>
                  </a:lnTo>
                  <a:lnTo>
                    <a:pt x="177" y="178"/>
                  </a:lnTo>
                  <a:lnTo>
                    <a:pt x="191" y="166"/>
                  </a:lnTo>
                  <a:lnTo>
                    <a:pt x="205" y="154"/>
                  </a:lnTo>
                  <a:lnTo>
                    <a:pt x="220" y="138"/>
                  </a:lnTo>
                  <a:lnTo>
                    <a:pt x="221" y="136"/>
                  </a:lnTo>
                  <a:lnTo>
                    <a:pt x="225" y="131"/>
                  </a:lnTo>
                  <a:lnTo>
                    <a:pt x="234" y="123"/>
                  </a:lnTo>
                  <a:lnTo>
                    <a:pt x="243" y="111"/>
                  </a:lnTo>
                  <a:lnTo>
                    <a:pt x="253" y="98"/>
                  </a:lnTo>
                  <a:lnTo>
                    <a:pt x="265" y="86"/>
                  </a:lnTo>
                  <a:lnTo>
                    <a:pt x="275" y="71"/>
                  </a:lnTo>
                  <a:lnTo>
                    <a:pt x="285" y="57"/>
                  </a:lnTo>
                  <a:lnTo>
                    <a:pt x="288" y="53"/>
                  </a:lnTo>
                  <a:lnTo>
                    <a:pt x="293" y="42"/>
                  </a:lnTo>
                  <a:lnTo>
                    <a:pt x="299" y="28"/>
                  </a:lnTo>
                  <a:lnTo>
                    <a:pt x="304" y="13"/>
                  </a:lnTo>
                  <a:lnTo>
                    <a:pt x="303" y="4"/>
                  </a:lnTo>
                  <a:lnTo>
                    <a:pt x="295" y="0"/>
                  </a:lnTo>
                  <a:lnTo>
                    <a:pt x="275" y="8"/>
                  </a:lnTo>
                  <a:lnTo>
                    <a:pt x="243" y="30"/>
                  </a:lnTo>
                  <a:lnTo>
                    <a:pt x="240" y="31"/>
                  </a:lnTo>
                  <a:lnTo>
                    <a:pt x="237" y="35"/>
                  </a:lnTo>
                  <a:lnTo>
                    <a:pt x="231" y="40"/>
                  </a:lnTo>
                  <a:lnTo>
                    <a:pt x="223" y="45"/>
                  </a:lnTo>
                  <a:lnTo>
                    <a:pt x="213" y="53"/>
                  </a:lnTo>
                  <a:lnTo>
                    <a:pt x="202" y="63"/>
                  </a:lnTo>
                  <a:lnTo>
                    <a:pt x="191" y="73"/>
                  </a:lnTo>
                  <a:lnTo>
                    <a:pt x="178" y="85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Freeform 945"/>
            <p:cNvSpPr>
              <a:spLocks noChangeAspect="1"/>
            </p:cNvSpPr>
            <p:nvPr/>
          </p:nvSpPr>
          <p:spPr bwMode="auto">
            <a:xfrm>
              <a:off x="3794384" y="3258564"/>
              <a:ext cx="44862" cy="42818"/>
            </a:xfrm>
            <a:custGeom>
              <a:avLst/>
              <a:gdLst/>
              <a:ahLst/>
              <a:cxnLst>
                <a:cxn ang="0">
                  <a:pos x="176" y="86"/>
                </a:cxn>
                <a:cxn ang="0">
                  <a:pos x="166" y="94"/>
                </a:cxn>
                <a:cxn ang="0">
                  <a:pos x="148" y="106"/>
                </a:cxn>
                <a:cxn ang="0">
                  <a:pos x="125" y="124"/>
                </a:cxn>
                <a:cxn ang="0">
                  <a:pos x="111" y="135"/>
                </a:cxn>
                <a:cxn ang="0">
                  <a:pos x="99" y="144"/>
                </a:cxn>
                <a:cxn ang="0">
                  <a:pos x="78" y="158"/>
                </a:cxn>
                <a:cxn ang="0">
                  <a:pos x="51" y="178"/>
                </a:cxn>
                <a:cxn ang="0">
                  <a:pos x="24" y="201"/>
                </a:cxn>
                <a:cxn ang="0">
                  <a:pos x="7" y="217"/>
                </a:cxn>
                <a:cxn ang="0">
                  <a:pos x="1" y="227"/>
                </a:cxn>
                <a:cxn ang="0">
                  <a:pos x="1" y="231"/>
                </a:cxn>
                <a:cxn ang="0">
                  <a:pos x="1" y="232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23" y="250"/>
                </a:cxn>
                <a:cxn ang="0">
                  <a:pos x="40" y="249"/>
                </a:cxn>
                <a:cxn ang="0">
                  <a:pos x="56" y="248"/>
                </a:cxn>
                <a:cxn ang="0">
                  <a:pos x="84" y="239"/>
                </a:cxn>
                <a:cxn ang="0">
                  <a:pos x="121" y="219"/>
                </a:cxn>
                <a:cxn ang="0">
                  <a:pos x="142" y="203"/>
                </a:cxn>
                <a:cxn ang="0">
                  <a:pos x="155" y="194"/>
                </a:cxn>
                <a:cxn ang="0">
                  <a:pos x="177" y="178"/>
                </a:cxn>
                <a:cxn ang="0">
                  <a:pos x="205" y="154"/>
                </a:cxn>
                <a:cxn ang="0">
                  <a:pos x="221" y="136"/>
                </a:cxn>
                <a:cxn ang="0">
                  <a:pos x="234" y="123"/>
                </a:cxn>
                <a:cxn ang="0">
                  <a:pos x="253" y="98"/>
                </a:cxn>
                <a:cxn ang="0">
                  <a:pos x="275" y="71"/>
                </a:cxn>
                <a:cxn ang="0">
                  <a:pos x="288" y="53"/>
                </a:cxn>
                <a:cxn ang="0">
                  <a:pos x="299" y="28"/>
                </a:cxn>
                <a:cxn ang="0">
                  <a:pos x="303" y="4"/>
                </a:cxn>
                <a:cxn ang="0">
                  <a:pos x="275" y="8"/>
                </a:cxn>
                <a:cxn ang="0">
                  <a:pos x="240" y="31"/>
                </a:cxn>
                <a:cxn ang="0">
                  <a:pos x="231" y="40"/>
                </a:cxn>
                <a:cxn ang="0">
                  <a:pos x="213" y="53"/>
                </a:cxn>
                <a:cxn ang="0">
                  <a:pos x="191" y="73"/>
                </a:cxn>
                <a:cxn ang="0">
                  <a:pos x="178" y="85"/>
                </a:cxn>
              </a:cxnLst>
              <a:rect l="0" t="0" r="r" b="b"/>
              <a:pathLst>
                <a:path w="304" h="250">
                  <a:moveTo>
                    <a:pt x="178" y="85"/>
                  </a:moveTo>
                  <a:lnTo>
                    <a:pt x="176" y="86"/>
                  </a:lnTo>
                  <a:lnTo>
                    <a:pt x="172" y="89"/>
                  </a:lnTo>
                  <a:lnTo>
                    <a:pt x="166" y="94"/>
                  </a:lnTo>
                  <a:lnTo>
                    <a:pt x="157" y="99"/>
                  </a:lnTo>
                  <a:lnTo>
                    <a:pt x="148" y="106"/>
                  </a:lnTo>
                  <a:lnTo>
                    <a:pt x="137" y="114"/>
                  </a:lnTo>
                  <a:lnTo>
                    <a:pt x="125" y="124"/>
                  </a:lnTo>
                  <a:lnTo>
                    <a:pt x="114" y="134"/>
                  </a:lnTo>
                  <a:lnTo>
                    <a:pt x="111" y="135"/>
                  </a:lnTo>
                  <a:lnTo>
                    <a:pt x="107" y="139"/>
                  </a:lnTo>
                  <a:lnTo>
                    <a:pt x="99" y="144"/>
                  </a:lnTo>
                  <a:lnTo>
                    <a:pt x="89" y="150"/>
                  </a:lnTo>
                  <a:lnTo>
                    <a:pt x="78" y="158"/>
                  </a:lnTo>
                  <a:lnTo>
                    <a:pt x="65" y="167"/>
                  </a:lnTo>
                  <a:lnTo>
                    <a:pt x="51" y="178"/>
                  </a:lnTo>
                  <a:lnTo>
                    <a:pt x="39" y="188"/>
                  </a:lnTo>
                  <a:lnTo>
                    <a:pt x="24" y="201"/>
                  </a:lnTo>
                  <a:lnTo>
                    <a:pt x="13" y="210"/>
                  </a:lnTo>
                  <a:lnTo>
                    <a:pt x="7" y="217"/>
                  </a:lnTo>
                  <a:lnTo>
                    <a:pt x="3" y="223"/>
                  </a:lnTo>
                  <a:lnTo>
                    <a:pt x="1" y="227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2" y="231"/>
                  </a:lnTo>
                  <a:lnTo>
                    <a:pt x="1" y="232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11" y="248"/>
                  </a:lnTo>
                  <a:lnTo>
                    <a:pt x="23" y="250"/>
                  </a:lnTo>
                  <a:lnTo>
                    <a:pt x="39" y="249"/>
                  </a:lnTo>
                  <a:lnTo>
                    <a:pt x="40" y="249"/>
                  </a:lnTo>
                  <a:lnTo>
                    <a:pt x="47" y="249"/>
                  </a:lnTo>
                  <a:lnTo>
                    <a:pt x="56" y="248"/>
                  </a:lnTo>
                  <a:lnTo>
                    <a:pt x="69" y="245"/>
                  </a:lnTo>
                  <a:lnTo>
                    <a:pt x="84" y="239"/>
                  </a:lnTo>
                  <a:lnTo>
                    <a:pt x="101" y="231"/>
                  </a:lnTo>
                  <a:lnTo>
                    <a:pt x="121" y="219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7" y="200"/>
                  </a:lnTo>
                  <a:lnTo>
                    <a:pt x="155" y="194"/>
                  </a:lnTo>
                  <a:lnTo>
                    <a:pt x="166" y="187"/>
                  </a:lnTo>
                  <a:lnTo>
                    <a:pt x="177" y="178"/>
                  </a:lnTo>
                  <a:lnTo>
                    <a:pt x="191" y="166"/>
                  </a:lnTo>
                  <a:lnTo>
                    <a:pt x="205" y="154"/>
                  </a:lnTo>
                  <a:lnTo>
                    <a:pt x="220" y="138"/>
                  </a:lnTo>
                  <a:lnTo>
                    <a:pt x="221" y="136"/>
                  </a:lnTo>
                  <a:lnTo>
                    <a:pt x="225" y="131"/>
                  </a:lnTo>
                  <a:lnTo>
                    <a:pt x="234" y="123"/>
                  </a:lnTo>
                  <a:lnTo>
                    <a:pt x="243" y="111"/>
                  </a:lnTo>
                  <a:lnTo>
                    <a:pt x="253" y="98"/>
                  </a:lnTo>
                  <a:lnTo>
                    <a:pt x="265" y="86"/>
                  </a:lnTo>
                  <a:lnTo>
                    <a:pt x="275" y="71"/>
                  </a:lnTo>
                  <a:lnTo>
                    <a:pt x="285" y="57"/>
                  </a:lnTo>
                  <a:lnTo>
                    <a:pt x="288" y="53"/>
                  </a:lnTo>
                  <a:lnTo>
                    <a:pt x="293" y="42"/>
                  </a:lnTo>
                  <a:lnTo>
                    <a:pt x="299" y="28"/>
                  </a:lnTo>
                  <a:lnTo>
                    <a:pt x="304" y="13"/>
                  </a:lnTo>
                  <a:lnTo>
                    <a:pt x="303" y="4"/>
                  </a:lnTo>
                  <a:lnTo>
                    <a:pt x="295" y="0"/>
                  </a:lnTo>
                  <a:lnTo>
                    <a:pt x="275" y="8"/>
                  </a:lnTo>
                  <a:lnTo>
                    <a:pt x="243" y="30"/>
                  </a:lnTo>
                  <a:lnTo>
                    <a:pt x="240" y="31"/>
                  </a:lnTo>
                  <a:lnTo>
                    <a:pt x="237" y="35"/>
                  </a:lnTo>
                  <a:lnTo>
                    <a:pt x="231" y="40"/>
                  </a:lnTo>
                  <a:lnTo>
                    <a:pt x="223" y="45"/>
                  </a:lnTo>
                  <a:lnTo>
                    <a:pt x="213" y="53"/>
                  </a:lnTo>
                  <a:lnTo>
                    <a:pt x="202" y="63"/>
                  </a:lnTo>
                  <a:lnTo>
                    <a:pt x="191" y="73"/>
                  </a:lnTo>
                  <a:lnTo>
                    <a:pt x="178" y="85"/>
                  </a:lnTo>
                  <a:lnTo>
                    <a:pt x="178" y="8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3" name="Freeform 946"/>
            <p:cNvSpPr>
              <a:spLocks noChangeAspect="1"/>
            </p:cNvSpPr>
            <p:nvPr/>
          </p:nvSpPr>
          <p:spPr bwMode="auto">
            <a:xfrm>
              <a:off x="3780807" y="3219514"/>
              <a:ext cx="42206" cy="76388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272" y="3"/>
                </a:cxn>
                <a:cxn ang="0">
                  <a:pos x="260" y="8"/>
                </a:cxn>
                <a:cxn ang="0">
                  <a:pos x="240" y="18"/>
                </a:cxn>
                <a:cxn ang="0">
                  <a:pos x="217" y="29"/>
                </a:cxn>
                <a:cxn ang="0">
                  <a:pos x="189" y="43"/>
                </a:cxn>
                <a:cxn ang="0">
                  <a:pos x="162" y="60"/>
                </a:cxn>
                <a:cxn ang="0">
                  <a:pos x="133" y="77"/>
                </a:cxn>
                <a:cxn ang="0">
                  <a:pos x="106" y="96"/>
                </a:cxn>
                <a:cxn ang="0">
                  <a:pos x="100" y="103"/>
                </a:cxn>
                <a:cxn ang="0">
                  <a:pos x="82" y="121"/>
                </a:cxn>
                <a:cxn ang="0">
                  <a:pos x="59" y="151"/>
                </a:cxn>
                <a:cxn ang="0">
                  <a:pos x="35" y="192"/>
                </a:cxn>
                <a:cxn ang="0">
                  <a:pos x="14" y="242"/>
                </a:cxn>
                <a:cxn ang="0">
                  <a:pos x="2" y="302"/>
                </a:cxn>
                <a:cxn ang="0">
                  <a:pos x="0" y="371"/>
                </a:cxn>
                <a:cxn ang="0">
                  <a:pos x="17" y="447"/>
                </a:cxn>
                <a:cxn ang="0">
                  <a:pos x="25" y="442"/>
                </a:cxn>
                <a:cxn ang="0">
                  <a:pos x="49" y="425"/>
                </a:cxn>
                <a:cxn ang="0">
                  <a:pos x="85" y="400"/>
                </a:cxn>
                <a:cxn ang="0">
                  <a:pos x="127" y="368"/>
                </a:cxn>
                <a:cxn ang="0">
                  <a:pos x="172" y="331"/>
                </a:cxn>
                <a:cxn ang="0">
                  <a:pos x="216" y="291"/>
                </a:cxn>
                <a:cxn ang="0">
                  <a:pos x="255" y="249"/>
                </a:cxn>
                <a:cxn ang="0">
                  <a:pos x="284" y="209"/>
                </a:cxn>
                <a:cxn ang="0">
                  <a:pos x="284" y="206"/>
                </a:cxn>
                <a:cxn ang="0">
                  <a:pos x="285" y="197"/>
                </a:cxn>
                <a:cxn ang="0">
                  <a:pos x="286" y="181"/>
                </a:cxn>
                <a:cxn ang="0">
                  <a:pos x="287" y="159"/>
                </a:cxn>
                <a:cxn ang="0">
                  <a:pos x="286" y="130"/>
                </a:cxn>
                <a:cxn ang="0">
                  <a:pos x="285" y="95"/>
                </a:cxn>
                <a:cxn ang="0">
                  <a:pos x="282" y="51"/>
                </a:cxn>
                <a:cxn ang="0">
                  <a:pos x="277" y="0"/>
                </a:cxn>
              </a:cxnLst>
              <a:rect l="0" t="0" r="r" b="b"/>
              <a:pathLst>
                <a:path w="287" h="447">
                  <a:moveTo>
                    <a:pt x="277" y="0"/>
                  </a:moveTo>
                  <a:lnTo>
                    <a:pt x="272" y="3"/>
                  </a:lnTo>
                  <a:lnTo>
                    <a:pt x="260" y="8"/>
                  </a:lnTo>
                  <a:lnTo>
                    <a:pt x="240" y="18"/>
                  </a:lnTo>
                  <a:lnTo>
                    <a:pt x="217" y="29"/>
                  </a:lnTo>
                  <a:lnTo>
                    <a:pt x="189" y="43"/>
                  </a:lnTo>
                  <a:lnTo>
                    <a:pt x="162" y="60"/>
                  </a:lnTo>
                  <a:lnTo>
                    <a:pt x="133" y="77"/>
                  </a:lnTo>
                  <a:lnTo>
                    <a:pt x="106" y="96"/>
                  </a:lnTo>
                  <a:lnTo>
                    <a:pt x="100" y="103"/>
                  </a:lnTo>
                  <a:lnTo>
                    <a:pt x="82" y="121"/>
                  </a:lnTo>
                  <a:lnTo>
                    <a:pt x="59" y="151"/>
                  </a:lnTo>
                  <a:lnTo>
                    <a:pt x="35" y="192"/>
                  </a:lnTo>
                  <a:lnTo>
                    <a:pt x="14" y="242"/>
                  </a:lnTo>
                  <a:lnTo>
                    <a:pt x="2" y="302"/>
                  </a:lnTo>
                  <a:lnTo>
                    <a:pt x="0" y="371"/>
                  </a:lnTo>
                  <a:lnTo>
                    <a:pt x="17" y="447"/>
                  </a:lnTo>
                  <a:lnTo>
                    <a:pt x="25" y="442"/>
                  </a:lnTo>
                  <a:lnTo>
                    <a:pt x="49" y="425"/>
                  </a:lnTo>
                  <a:lnTo>
                    <a:pt x="85" y="400"/>
                  </a:lnTo>
                  <a:lnTo>
                    <a:pt x="127" y="368"/>
                  </a:lnTo>
                  <a:lnTo>
                    <a:pt x="172" y="331"/>
                  </a:lnTo>
                  <a:lnTo>
                    <a:pt x="216" y="291"/>
                  </a:lnTo>
                  <a:lnTo>
                    <a:pt x="255" y="249"/>
                  </a:lnTo>
                  <a:lnTo>
                    <a:pt x="284" y="209"/>
                  </a:lnTo>
                  <a:lnTo>
                    <a:pt x="284" y="206"/>
                  </a:lnTo>
                  <a:lnTo>
                    <a:pt x="285" y="197"/>
                  </a:lnTo>
                  <a:lnTo>
                    <a:pt x="286" y="181"/>
                  </a:lnTo>
                  <a:lnTo>
                    <a:pt x="287" y="159"/>
                  </a:lnTo>
                  <a:lnTo>
                    <a:pt x="286" y="130"/>
                  </a:lnTo>
                  <a:lnTo>
                    <a:pt x="285" y="95"/>
                  </a:lnTo>
                  <a:lnTo>
                    <a:pt x="282" y="51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4" name="Freeform 947"/>
            <p:cNvSpPr>
              <a:spLocks noChangeAspect="1"/>
            </p:cNvSpPr>
            <p:nvPr/>
          </p:nvSpPr>
          <p:spPr bwMode="auto">
            <a:xfrm>
              <a:off x="3780807" y="3219514"/>
              <a:ext cx="42206" cy="76388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272" y="3"/>
                </a:cxn>
                <a:cxn ang="0">
                  <a:pos x="260" y="8"/>
                </a:cxn>
                <a:cxn ang="0">
                  <a:pos x="240" y="18"/>
                </a:cxn>
                <a:cxn ang="0">
                  <a:pos x="217" y="29"/>
                </a:cxn>
                <a:cxn ang="0">
                  <a:pos x="189" y="43"/>
                </a:cxn>
                <a:cxn ang="0">
                  <a:pos x="162" y="60"/>
                </a:cxn>
                <a:cxn ang="0">
                  <a:pos x="133" y="77"/>
                </a:cxn>
                <a:cxn ang="0">
                  <a:pos x="106" y="96"/>
                </a:cxn>
                <a:cxn ang="0">
                  <a:pos x="100" y="103"/>
                </a:cxn>
                <a:cxn ang="0">
                  <a:pos x="82" y="121"/>
                </a:cxn>
                <a:cxn ang="0">
                  <a:pos x="59" y="151"/>
                </a:cxn>
                <a:cxn ang="0">
                  <a:pos x="35" y="192"/>
                </a:cxn>
                <a:cxn ang="0">
                  <a:pos x="14" y="242"/>
                </a:cxn>
                <a:cxn ang="0">
                  <a:pos x="2" y="302"/>
                </a:cxn>
                <a:cxn ang="0">
                  <a:pos x="0" y="371"/>
                </a:cxn>
                <a:cxn ang="0">
                  <a:pos x="17" y="447"/>
                </a:cxn>
                <a:cxn ang="0">
                  <a:pos x="25" y="442"/>
                </a:cxn>
                <a:cxn ang="0">
                  <a:pos x="49" y="425"/>
                </a:cxn>
                <a:cxn ang="0">
                  <a:pos x="85" y="400"/>
                </a:cxn>
                <a:cxn ang="0">
                  <a:pos x="127" y="368"/>
                </a:cxn>
                <a:cxn ang="0">
                  <a:pos x="172" y="331"/>
                </a:cxn>
                <a:cxn ang="0">
                  <a:pos x="216" y="291"/>
                </a:cxn>
                <a:cxn ang="0">
                  <a:pos x="255" y="249"/>
                </a:cxn>
                <a:cxn ang="0">
                  <a:pos x="284" y="209"/>
                </a:cxn>
                <a:cxn ang="0">
                  <a:pos x="284" y="206"/>
                </a:cxn>
                <a:cxn ang="0">
                  <a:pos x="285" y="197"/>
                </a:cxn>
                <a:cxn ang="0">
                  <a:pos x="286" y="181"/>
                </a:cxn>
                <a:cxn ang="0">
                  <a:pos x="287" y="159"/>
                </a:cxn>
                <a:cxn ang="0">
                  <a:pos x="286" y="130"/>
                </a:cxn>
                <a:cxn ang="0">
                  <a:pos x="285" y="95"/>
                </a:cxn>
                <a:cxn ang="0">
                  <a:pos x="282" y="51"/>
                </a:cxn>
                <a:cxn ang="0">
                  <a:pos x="277" y="0"/>
                </a:cxn>
                <a:cxn ang="0">
                  <a:pos x="277" y="0"/>
                </a:cxn>
              </a:cxnLst>
              <a:rect l="0" t="0" r="r" b="b"/>
              <a:pathLst>
                <a:path w="287" h="447">
                  <a:moveTo>
                    <a:pt x="277" y="0"/>
                  </a:moveTo>
                  <a:lnTo>
                    <a:pt x="272" y="3"/>
                  </a:lnTo>
                  <a:lnTo>
                    <a:pt x="260" y="8"/>
                  </a:lnTo>
                  <a:lnTo>
                    <a:pt x="240" y="18"/>
                  </a:lnTo>
                  <a:lnTo>
                    <a:pt x="217" y="29"/>
                  </a:lnTo>
                  <a:lnTo>
                    <a:pt x="189" y="43"/>
                  </a:lnTo>
                  <a:lnTo>
                    <a:pt x="162" y="60"/>
                  </a:lnTo>
                  <a:lnTo>
                    <a:pt x="133" y="77"/>
                  </a:lnTo>
                  <a:lnTo>
                    <a:pt x="106" y="96"/>
                  </a:lnTo>
                  <a:lnTo>
                    <a:pt x="100" y="103"/>
                  </a:lnTo>
                  <a:lnTo>
                    <a:pt x="82" y="121"/>
                  </a:lnTo>
                  <a:lnTo>
                    <a:pt x="59" y="151"/>
                  </a:lnTo>
                  <a:lnTo>
                    <a:pt x="35" y="192"/>
                  </a:lnTo>
                  <a:lnTo>
                    <a:pt x="14" y="242"/>
                  </a:lnTo>
                  <a:lnTo>
                    <a:pt x="2" y="302"/>
                  </a:lnTo>
                  <a:lnTo>
                    <a:pt x="0" y="371"/>
                  </a:lnTo>
                  <a:lnTo>
                    <a:pt x="17" y="447"/>
                  </a:lnTo>
                  <a:lnTo>
                    <a:pt x="25" y="442"/>
                  </a:lnTo>
                  <a:lnTo>
                    <a:pt x="49" y="425"/>
                  </a:lnTo>
                  <a:lnTo>
                    <a:pt x="85" y="400"/>
                  </a:lnTo>
                  <a:lnTo>
                    <a:pt x="127" y="368"/>
                  </a:lnTo>
                  <a:lnTo>
                    <a:pt x="172" y="331"/>
                  </a:lnTo>
                  <a:lnTo>
                    <a:pt x="216" y="291"/>
                  </a:lnTo>
                  <a:lnTo>
                    <a:pt x="255" y="249"/>
                  </a:lnTo>
                  <a:lnTo>
                    <a:pt x="284" y="209"/>
                  </a:lnTo>
                  <a:lnTo>
                    <a:pt x="284" y="206"/>
                  </a:lnTo>
                  <a:lnTo>
                    <a:pt x="285" y="197"/>
                  </a:lnTo>
                  <a:lnTo>
                    <a:pt x="286" y="181"/>
                  </a:lnTo>
                  <a:lnTo>
                    <a:pt x="287" y="159"/>
                  </a:lnTo>
                  <a:lnTo>
                    <a:pt x="286" y="130"/>
                  </a:lnTo>
                  <a:lnTo>
                    <a:pt x="285" y="95"/>
                  </a:lnTo>
                  <a:lnTo>
                    <a:pt x="282" y="51"/>
                  </a:lnTo>
                  <a:lnTo>
                    <a:pt x="277" y="0"/>
                  </a:lnTo>
                  <a:lnTo>
                    <a:pt x="277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5" name="Freeform 948"/>
            <p:cNvSpPr>
              <a:spLocks noChangeAspect="1"/>
            </p:cNvSpPr>
            <p:nvPr/>
          </p:nvSpPr>
          <p:spPr bwMode="auto">
            <a:xfrm>
              <a:off x="3782873" y="3255139"/>
              <a:ext cx="40140" cy="41448"/>
            </a:xfrm>
            <a:custGeom>
              <a:avLst/>
              <a:gdLst/>
              <a:ahLst/>
              <a:cxnLst>
                <a:cxn ang="0">
                  <a:pos x="174" y="84"/>
                </a:cxn>
                <a:cxn ang="0">
                  <a:pos x="165" y="95"/>
                </a:cxn>
                <a:cxn ang="0">
                  <a:pos x="148" y="114"/>
                </a:cxn>
                <a:cxn ang="0">
                  <a:pos x="127" y="135"/>
                </a:cxn>
                <a:cxn ang="0">
                  <a:pos x="113" y="146"/>
                </a:cxn>
                <a:cxn ang="0">
                  <a:pos x="103" y="153"/>
                </a:cxn>
                <a:cxn ang="0">
                  <a:pos x="83" y="166"/>
                </a:cxn>
                <a:cxn ang="0">
                  <a:pos x="58" y="183"/>
                </a:cxn>
                <a:cxn ang="0">
                  <a:pos x="30" y="205"/>
                </a:cxn>
                <a:cxn ang="0">
                  <a:pos x="12" y="219"/>
                </a:cxn>
                <a:cxn ang="0">
                  <a:pos x="4" y="224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31"/>
                </a:cxn>
                <a:cxn ang="0">
                  <a:pos x="5" y="238"/>
                </a:cxn>
                <a:cxn ang="0">
                  <a:pos x="22" y="242"/>
                </a:cxn>
                <a:cxn ang="0">
                  <a:pos x="39" y="241"/>
                </a:cxn>
                <a:cxn ang="0">
                  <a:pos x="56" y="236"/>
                </a:cxn>
                <a:cxn ang="0">
                  <a:pos x="83" y="224"/>
                </a:cxn>
                <a:cxn ang="0">
                  <a:pos x="120" y="201"/>
                </a:cxn>
                <a:cxn ang="0">
                  <a:pos x="143" y="185"/>
                </a:cxn>
                <a:cxn ang="0">
                  <a:pos x="154" y="176"/>
                </a:cxn>
                <a:cxn ang="0">
                  <a:pos x="172" y="160"/>
                </a:cxn>
                <a:cxn ang="0">
                  <a:pos x="197" y="136"/>
                </a:cxn>
                <a:cxn ang="0">
                  <a:pos x="213" y="118"/>
                </a:cxn>
                <a:cxn ang="0">
                  <a:pos x="221" y="109"/>
                </a:cxn>
                <a:cxn ang="0">
                  <a:pos x="236" y="91"/>
                </a:cxn>
                <a:cxn ang="0">
                  <a:pos x="255" y="69"/>
                </a:cxn>
                <a:cxn ang="0">
                  <a:pos x="265" y="52"/>
                </a:cxn>
                <a:cxn ang="0">
                  <a:pos x="272" y="27"/>
                </a:cxn>
                <a:cxn ang="0">
                  <a:pos x="271" y="4"/>
                </a:cxn>
                <a:cxn ang="0">
                  <a:pos x="250" y="6"/>
                </a:cxn>
                <a:cxn ang="0">
                  <a:pos x="226" y="24"/>
                </a:cxn>
                <a:cxn ang="0">
                  <a:pos x="220" y="33"/>
                </a:cxn>
                <a:cxn ang="0">
                  <a:pos x="208" y="48"/>
                </a:cxn>
                <a:cxn ang="0">
                  <a:pos x="188" y="70"/>
                </a:cxn>
              </a:cxnLst>
              <a:rect l="0" t="0" r="r" b="b"/>
              <a:pathLst>
                <a:path w="273" h="242">
                  <a:moveTo>
                    <a:pt x="177" y="82"/>
                  </a:moveTo>
                  <a:lnTo>
                    <a:pt x="174" y="84"/>
                  </a:lnTo>
                  <a:lnTo>
                    <a:pt x="171" y="89"/>
                  </a:lnTo>
                  <a:lnTo>
                    <a:pt x="165" y="95"/>
                  </a:lnTo>
                  <a:lnTo>
                    <a:pt x="157" y="104"/>
                  </a:lnTo>
                  <a:lnTo>
                    <a:pt x="148" y="114"/>
                  </a:lnTo>
                  <a:lnTo>
                    <a:pt x="137" y="124"/>
                  </a:lnTo>
                  <a:lnTo>
                    <a:pt x="127" y="135"/>
                  </a:lnTo>
                  <a:lnTo>
                    <a:pt x="115" y="145"/>
                  </a:lnTo>
                  <a:lnTo>
                    <a:pt x="113" y="146"/>
                  </a:lnTo>
                  <a:lnTo>
                    <a:pt x="109" y="148"/>
                  </a:lnTo>
                  <a:lnTo>
                    <a:pt x="103" y="153"/>
                  </a:lnTo>
                  <a:lnTo>
                    <a:pt x="94" y="159"/>
                  </a:lnTo>
                  <a:lnTo>
                    <a:pt x="83" y="166"/>
                  </a:lnTo>
                  <a:lnTo>
                    <a:pt x="72" y="174"/>
                  </a:lnTo>
                  <a:lnTo>
                    <a:pt x="58" y="183"/>
                  </a:lnTo>
                  <a:lnTo>
                    <a:pt x="45" y="193"/>
                  </a:lnTo>
                  <a:lnTo>
                    <a:pt x="30" y="205"/>
                  </a:lnTo>
                  <a:lnTo>
                    <a:pt x="19" y="213"/>
                  </a:lnTo>
                  <a:lnTo>
                    <a:pt x="12" y="219"/>
                  </a:lnTo>
                  <a:lnTo>
                    <a:pt x="6" y="222"/>
                  </a:lnTo>
                  <a:lnTo>
                    <a:pt x="4" y="224"/>
                  </a:lnTo>
                  <a:lnTo>
                    <a:pt x="3" y="224"/>
                  </a:lnTo>
                  <a:lnTo>
                    <a:pt x="1" y="226"/>
                  </a:lnTo>
                  <a:lnTo>
                    <a:pt x="3" y="224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5" y="238"/>
                  </a:lnTo>
                  <a:lnTo>
                    <a:pt x="12" y="241"/>
                  </a:lnTo>
                  <a:lnTo>
                    <a:pt x="22" y="242"/>
                  </a:lnTo>
                  <a:lnTo>
                    <a:pt x="38" y="241"/>
                  </a:lnTo>
                  <a:lnTo>
                    <a:pt x="39" y="241"/>
                  </a:lnTo>
                  <a:lnTo>
                    <a:pt x="46" y="239"/>
                  </a:lnTo>
                  <a:lnTo>
                    <a:pt x="56" y="236"/>
                  </a:lnTo>
                  <a:lnTo>
                    <a:pt x="68" y="231"/>
                  </a:lnTo>
                  <a:lnTo>
                    <a:pt x="83" y="224"/>
                  </a:lnTo>
                  <a:lnTo>
                    <a:pt x="101" y="214"/>
                  </a:lnTo>
                  <a:lnTo>
                    <a:pt x="120" y="201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7" y="182"/>
                  </a:lnTo>
                  <a:lnTo>
                    <a:pt x="154" y="176"/>
                  </a:lnTo>
                  <a:lnTo>
                    <a:pt x="162" y="169"/>
                  </a:lnTo>
                  <a:lnTo>
                    <a:pt x="172" y="160"/>
                  </a:lnTo>
                  <a:lnTo>
                    <a:pt x="185" y="148"/>
                  </a:lnTo>
                  <a:lnTo>
                    <a:pt x="197" y="136"/>
                  </a:lnTo>
                  <a:lnTo>
                    <a:pt x="212" y="120"/>
                  </a:lnTo>
                  <a:lnTo>
                    <a:pt x="213" y="118"/>
                  </a:lnTo>
                  <a:lnTo>
                    <a:pt x="217" y="115"/>
                  </a:lnTo>
                  <a:lnTo>
                    <a:pt x="221" y="109"/>
                  </a:lnTo>
                  <a:lnTo>
                    <a:pt x="228" y="101"/>
                  </a:lnTo>
                  <a:lnTo>
                    <a:pt x="236" y="91"/>
                  </a:lnTo>
                  <a:lnTo>
                    <a:pt x="246" y="80"/>
                  </a:lnTo>
                  <a:lnTo>
                    <a:pt x="255" y="69"/>
                  </a:lnTo>
                  <a:lnTo>
                    <a:pt x="264" y="55"/>
                  </a:lnTo>
                  <a:lnTo>
                    <a:pt x="265" y="52"/>
                  </a:lnTo>
                  <a:lnTo>
                    <a:pt x="269" y="41"/>
                  </a:lnTo>
                  <a:lnTo>
                    <a:pt x="272" y="27"/>
                  </a:lnTo>
                  <a:lnTo>
                    <a:pt x="273" y="15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0" y="6"/>
                  </a:lnTo>
                  <a:lnTo>
                    <a:pt x="227" y="23"/>
                  </a:lnTo>
                  <a:lnTo>
                    <a:pt x="226" y="24"/>
                  </a:lnTo>
                  <a:lnTo>
                    <a:pt x="224" y="27"/>
                  </a:lnTo>
                  <a:lnTo>
                    <a:pt x="220" y="33"/>
                  </a:lnTo>
                  <a:lnTo>
                    <a:pt x="215" y="40"/>
                  </a:lnTo>
                  <a:lnTo>
                    <a:pt x="208" y="48"/>
                  </a:lnTo>
                  <a:lnTo>
                    <a:pt x="198" y="59"/>
                  </a:lnTo>
                  <a:lnTo>
                    <a:pt x="188" y="70"/>
                  </a:lnTo>
                  <a:lnTo>
                    <a:pt x="177" y="82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6" name="Freeform 949"/>
            <p:cNvSpPr>
              <a:spLocks noChangeAspect="1"/>
            </p:cNvSpPr>
            <p:nvPr/>
          </p:nvSpPr>
          <p:spPr bwMode="auto">
            <a:xfrm>
              <a:off x="3782873" y="3255139"/>
              <a:ext cx="40140" cy="41448"/>
            </a:xfrm>
            <a:custGeom>
              <a:avLst/>
              <a:gdLst/>
              <a:ahLst/>
              <a:cxnLst>
                <a:cxn ang="0">
                  <a:pos x="174" y="84"/>
                </a:cxn>
                <a:cxn ang="0">
                  <a:pos x="165" y="95"/>
                </a:cxn>
                <a:cxn ang="0">
                  <a:pos x="148" y="114"/>
                </a:cxn>
                <a:cxn ang="0">
                  <a:pos x="127" y="135"/>
                </a:cxn>
                <a:cxn ang="0">
                  <a:pos x="113" y="146"/>
                </a:cxn>
                <a:cxn ang="0">
                  <a:pos x="103" y="153"/>
                </a:cxn>
                <a:cxn ang="0">
                  <a:pos x="83" y="166"/>
                </a:cxn>
                <a:cxn ang="0">
                  <a:pos x="58" y="183"/>
                </a:cxn>
                <a:cxn ang="0">
                  <a:pos x="30" y="205"/>
                </a:cxn>
                <a:cxn ang="0">
                  <a:pos x="12" y="219"/>
                </a:cxn>
                <a:cxn ang="0">
                  <a:pos x="4" y="224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31"/>
                </a:cxn>
                <a:cxn ang="0">
                  <a:pos x="5" y="238"/>
                </a:cxn>
                <a:cxn ang="0">
                  <a:pos x="22" y="242"/>
                </a:cxn>
                <a:cxn ang="0">
                  <a:pos x="39" y="241"/>
                </a:cxn>
                <a:cxn ang="0">
                  <a:pos x="56" y="236"/>
                </a:cxn>
                <a:cxn ang="0">
                  <a:pos x="83" y="224"/>
                </a:cxn>
                <a:cxn ang="0">
                  <a:pos x="120" y="201"/>
                </a:cxn>
                <a:cxn ang="0">
                  <a:pos x="143" y="185"/>
                </a:cxn>
                <a:cxn ang="0">
                  <a:pos x="154" y="176"/>
                </a:cxn>
                <a:cxn ang="0">
                  <a:pos x="172" y="160"/>
                </a:cxn>
                <a:cxn ang="0">
                  <a:pos x="197" y="136"/>
                </a:cxn>
                <a:cxn ang="0">
                  <a:pos x="213" y="118"/>
                </a:cxn>
                <a:cxn ang="0">
                  <a:pos x="221" y="109"/>
                </a:cxn>
                <a:cxn ang="0">
                  <a:pos x="236" y="91"/>
                </a:cxn>
                <a:cxn ang="0">
                  <a:pos x="255" y="69"/>
                </a:cxn>
                <a:cxn ang="0">
                  <a:pos x="265" y="52"/>
                </a:cxn>
                <a:cxn ang="0">
                  <a:pos x="272" y="27"/>
                </a:cxn>
                <a:cxn ang="0">
                  <a:pos x="271" y="4"/>
                </a:cxn>
                <a:cxn ang="0">
                  <a:pos x="250" y="6"/>
                </a:cxn>
                <a:cxn ang="0">
                  <a:pos x="226" y="24"/>
                </a:cxn>
                <a:cxn ang="0">
                  <a:pos x="220" y="33"/>
                </a:cxn>
                <a:cxn ang="0">
                  <a:pos x="208" y="48"/>
                </a:cxn>
                <a:cxn ang="0">
                  <a:pos x="188" y="70"/>
                </a:cxn>
                <a:cxn ang="0">
                  <a:pos x="177" y="82"/>
                </a:cxn>
              </a:cxnLst>
              <a:rect l="0" t="0" r="r" b="b"/>
              <a:pathLst>
                <a:path w="273" h="242">
                  <a:moveTo>
                    <a:pt x="177" y="82"/>
                  </a:moveTo>
                  <a:lnTo>
                    <a:pt x="174" y="84"/>
                  </a:lnTo>
                  <a:lnTo>
                    <a:pt x="171" y="89"/>
                  </a:lnTo>
                  <a:lnTo>
                    <a:pt x="165" y="95"/>
                  </a:lnTo>
                  <a:lnTo>
                    <a:pt x="157" y="104"/>
                  </a:lnTo>
                  <a:lnTo>
                    <a:pt x="148" y="114"/>
                  </a:lnTo>
                  <a:lnTo>
                    <a:pt x="137" y="124"/>
                  </a:lnTo>
                  <a:lnTo>
                    <a:pt x="127" y="135"/>
                  </a:lnTo>
                  <a:lnTo>
                    <a:pt x="115" y="145"/>
                  </a:lnTo>
                  <a:lnTo>
                    <a:pt x="113" y="146"/>
                  </a:lnTo>
                  <a:lnTo>
                    <a:pt x="109" y="148"/>
                  </a:lnTo>
                  <a:lnTo>
                    <a:pt x="103" y="153"/>
                  </a:lnTo>
                  <a:lnTo>
                    <a:pt x="94" y="159"/>
                  </a:lnTo>
                  <a:lnTo>
                    <a:pt x="83" y="166"/>
                  </a:lnTo>
                  <a:lnTo>
                    <a:pt x="72" y="174"/>
                  </a:lnTo>
                  <a:lnTo>
                    <a:pt x="58" y="183"/>
                  </a:lnTo>
                  <a:lnTo>
                    <a:pt x="45" y="193"/>
                  </a:lnTo>
                  <a:lnTo>
                    <a:pt x="30" y="205"/>
                  </a:lnTo>
                  <a:lnTo>
                    <a:pt x="19" y="213"/>
                  </a:lnTo>
                  <a:lnTo>
                    <a:pt x="12" y="219"/>
                  </a:lnTo>
                  <a:lnTo>
                    <a:pt x="6" y="222"/>
                  </a:lnTo>
                  <a:lnTo>
                    <a:pt x="4" y="224"/>
                  </a:lnTo>
                  <a:lnTo>
                    <a:pt x="3" y="224"/>
                  </a:lnTo>
                  <a:lnTo>
                    <a:pt x="1" y="226"/>
                  </a:lnTo>
                  <a:lnTo>
                    <a:pt x="3" y="224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5" y="238"/>
                  </a:lnTo>
                  <a:lnTo>
                    <a:pt x="12" y="241"/>
                  </a:lnTo>
                  <a:lnTo>
                    <a:pt x="22" y="242"/>
                  </a:lnTo>
                  <a:lnTo>
                    <a:pt x="38" y="241"/>
                  </a:lnTo>
                  <a:lnTo>
                    <a:pt x="39" y="241"/>
                  </a:lnTo>
                  <a:lnTo>
                    <a:pt x="46" y="239"/>
                  </a:lnTo>
                  <a:lnTo>
                    <a:pt x="56" y="236"/>
                  </a:lnTo>
                  <a:lnTo>
                    <a:pt x="68" y="231"/>
                  </a:lnTo>
                  <a:lnTo>
                    <a:pt x="83" y="224"/>
                  </a:lnTo>
                  <a:lnTo>
                    <a:pt x="101" y="214"/>
                  </a:lnTo>
                  <a:lnTo>
                    <a:pt x="120" y="201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7" y="182"/>
                  </a:lnTo>
                  <a:lnTo>
                    <a:pt x="154" y="176"/>
                  </a:lnTo>
                  <a:lnTo>
                    <a:pt x="162" y="169"/>
                  </a:lnTo>
                  <a:lnTo>
                    <a:pt x="172" y="160"/>
                  </a:lnTo>
                  <a:lnTo>
                    <a:pt x="185" y="148"/>
                  </a:lnTo>
                  <a:lnTo>
                    <a:pt x="197" y="136"/>
                  </a:lnTo>
                  <a:lnTo>
                    <a:pt x="212" y="120"/>
                  </a:lnTo>
                  <a:lnTo>
                    <a:pt x="213" y="118"/>
                  </a:lnTo>
                  <a:lnTo>
                    <a:pt x="217" y="115"/>
                  </a:lnTo>
                  <a:lnTo>
                    <a:pt x="221" y="109"/>
                  </a:lnTo>
                  <a:lnTo>
                    <a:pt x="228" y="101"/>
                  </a:lnTo>
                  <a:lnTo>
                    <a:pt x="236" y="91"/>
                  </a:lnTo>
                  <a:lnTo>
                    <a:pt x="246" y="80"/>
                  </a:lnTo>
                  <a:lnTo>
                    <a:pt x="255" y="69"/>
                  </a:lnTo>
                  <a:lnTo>
                    <a:pt x="264" y="55"/>
                  </a:lnTo>
                  <a:lnTo>
                    <a:pt x="265" y="52"/>
                  </a:lnTo>
                  <a:lnTo>
                    <a:pt x="269" y="41"/>
                  </a:lnTo>
                  <a:lnTo>
                    <a:pt x="272" y="27"/>
                  </a:lnTo>
                  <a:lnTo>
                    <a:pt x="273" y="15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0" y="6"/>
                  </a:lnTo>
                  <a:lnTo>
                    <a:pt x="227" y="23"/>
                  </a:lnTo>
                  <a:lnTo>
                    <a:pt x="226" y="24"/>
                  </a:lnTo>
                  <a:lnTo>
                    <a:pt x="224" y="27"/>
                  </a:lnTo>
                  <a:lnTo>
                    <a:pt x="220" y="33"/>
                  </a:lnTo>
                  <a:lnTo>
                    <a:pt x="215" y="40"/>
                  </a:lnTo>
                  <a:lnTo>
                    <a:pt x="208" y="48"/>
                  </a:lnTo>
                  <a:lnTo>
                    <a:pt x="198" y="59"/>
                  </a:lnTo>
                  <a:lnTo>
                    <a:pt x="188" y="70"/>
                  </a:lnTo>
                  <a:lnTo>
                    <a:pt x="177" y="82"/>
                  </a:lnTo>
                  <a:lnTo>
                    <a:pt x="177" y="82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7" name="Freeform 950"/>
            <p:cNvSpPr>
              <a:spLocks noChangeAspect="1"/>
            </p:cNvSpPr>
            <p:nvPr/>
          </p:nvSpPr>
          <p:spPr bwMode="auto">
            <a:xfrm>
              <a:off x="3766640" y="3215403"/>
              <a:ext cx="41616" cy="74333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0" y="2"/>
                </a:cxn>
                <a:cxn ang="0">
                  <a:pos x="257" y="8"/>
                </a:cxn>
                <a:cxn ang="0">
                  <a:pos x="237" y="17"/>
                </a:cxn>
                <a:cxn ang="0">
                  <a:pos x="214" y="30"/>
                </a:cxn>
                <a:cxn ang="0">
                  <a:pos x="188" y="44"/>
                </a:cxn>
                <a:cxn ang="0">
                  <a:pos x="159" y="60"/>
                </a:cxn>
                <a:cxn ang="0">
                  <a:pos x="130" y="78"/>
                </a:cxn>
                <a:cxn ang="0">
                  <a:pos x="105" y="97"/>
                </a:cxn>
                <a:cxn ang="0">
                  <a:pos x="98" y="103"/>
                </a:cxn>
                <a:cxn ang="0">
                  <a:pos x="81" y="120"/>
                </a:cxn>
                <a:cxn ang="0">
                  <a:pos x="59" y="148"/>
                </a:cxn>
                <a:cxn ang="0">
                  <a:pos x="35" y="186"/>
                </a:cxn>
                <a:cxn ang="0">
                  <a:pos x="14" y="234"/>
                </a:cxn>
                <a:cxn ang="0">
                  <a:pos x="1" y="293"/>
                </a:cxn>
                <a:cxn ang="0">
                  <a:pos x="0" y="360"/>
                </a:cxn>
                <a:cxn ang="0">
                  <a:pos x="16" y="436"/>
                </a:cxn>
                <a:cxn ang="0">
                  <a:pos x="24" y="432"/>
                </a:cxn>
                <a:cxn ang="0">
                  <a:pos x="46" y="419"/>
                </a:cxn>
                <a:cxn ang="0">
                  <a:pos x="79" y="400"/>
                </a:cxn>
                <a:cxn ang="0">
                  <a:pos x="120" y="376"/>
                </a:cxn>
                <a:cxn ang="0">
                  <a:pos x="161" y="346"/>
                </a:cxn>
                <a:cxn ang="0">
                  <a:pos x="203" y="311"/>
                </a:cxn>
                <a:cxn ang="0">
                  <a:pos x="240" y="274"/>
                </a:cxn>
                <a:cxn ang="0">
                  <a:pos x="268" y="235"/>
                </a:cxn>
                <a:cxn ang="0">
                  <a:pos x="268" y="234"/>
                </a:cxn>
                <a:cxn ang="0">
                  <a:pos x="272" y="228"/>
                </a:cxn>
                <a:cxn ang="0">
                  <a:pos x="275" y="217"/>
                </a:cxn>
                <a:cxn ang="0">
                  <a:pos x="278" y="197"/>
                </a:cxn>
                <a:cxn ang="0">
                  <a:pos x="280" y="167"/>
                </a:cxn>
                <a:cxn ang="0">
                  <a:pos x="281" y="126"/>
                </a:cxn>
                <a:cxn ang="0">
                  <a:pos x="279" y="71"/>
                </a:cxn>
                <a:cxn ang="0">
                  <a:pos x="274" y="0"/>
                </a:cxn>
              </a:cxnLst>
              <a:rect l="0" t="0" r="r" b="b"/>
              <a:pathLst>
                <a:path w="281" h="436">
                  <a:moveTo>
                    <a:pt x="274" y="0"/>
                  </a:moveTo>
                  <a:lnTo>
                    <a:pt x="270" y="2"/>
                  </a:lnTo>
                  <a:lnTo>
                    <a:pt x="257" y="8"/>
                  </a:lnTo>
                  <a:lnTo>
                    <a:pt x="237" y="17"/>
                  </a:lnTo>
                  <a:lnTo>
                    <a:pt x="214" y="30"/>
                  </a:lnTo>
                  <a:lnTo>
                    <a:pt x="188" y="44"/>
                  </a:lnTo>
                  <a:lnTo>
                    <a:pt x="159" y="60"/>
                  </a:lnTo>
                  <a:lnTo>
                    <a:pt x="130" y="78"/>
                  </a:lnTo>
                  <a:lnTo>
                    <a:pt x="105" y="97"/>
                  </a:lnTo>
                  <a:lnTo>
                    <a:pt x="98" y="103"/>
                  </a:lnTo>
                  <a:lnTo>
                    <a:pt x="81" y="120"/>
                  </a:lnTo>
                  <a:lnTo>
                    <a:pt x="59" y="148"/>
                  </a:lnTo>
                  <a:lnTo>
                    <a:pt x="35" y="186"/>
                  </a:lnTo>
                  <a:lnTo>
                    <a:pt x="14" y="234"/>
                  </a:lnTo>
                  <a:lnTo>
                    <a:pt x="1" y="293"/>
                  </a:lnTo>
                  <a:lnTo>
                    <a:pt x="0" y="360"/>
                  </a:lnTo>
                  <a:lnTo>
                    <a:pt x="16" y="436"/>
                  </a:lnTo>
                  <a:lnTo>
                    <a:pt x="24" y="432"/>
                  </a:lnTo>
                  <a:lnTo>
                    <a:pt x="46" y="419"/>
                  </a:lnTo>
                  <a:lnTo>
                    <a:pt x="79" y="400"/>
                  </a:lnTo>
                  <a:lnTo>
                    <a:pt x="120" y="376"/>
                  </a:lnTo>
                  <a:lnTo>
                    <a:pt x="161" y="346"/>
                  </a:lnTo>
                  <a:lnTo>
                    <a:pt x="203" y="311"/>
                  </a:lnTo>
                  <a:lnTo>
                    <a:pt x="240" y="274"/>
                  </a:lnTo>
                  <a:lnTo>
                    <a:pt x="268" y="235"/>
                  </a:lnTo>
                  <a:lnTo>
                    <a:pt x="268" y="234"/>
                  </a:lnTo>
                  <a:lnTo>
                    <a:pt x="272" y="228"/>
                  </a:lnTo>
                  <a:lnTo>
                    <a:pt x="275" y="217"/>
                  </a:lnTo>
                  <a:lnTo>
                    <a:pt x="278" y="197"/>
                  </a:lnTo>
                  <a:lnTo>
                    <a:pt x="280" y="167"/>
                  </a:lnTo>
                  <a:lnTo>
                    <a:pt x="281" y="126"/>
                  </a:lnTo>
                  <a:lnTo>
                    <a:pt x="279" y="7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8" name="Freeform 951"/>
            <p:cNvSpPr>
              <a:spLocks noChangeAspect="1"/>
            </p:cNvSpPr>
            <p:nvPr/>
          </p:nvSpPr>
          <p:spPr bwMode="auto">
            <a:xfrm>
              <a:off x="3766640" y="3215403"/>
              <a:ext cx="41616" cy="74333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0" y="2"/>
                </a:cxn>
                <a:cxn ang="0">
                  <a:pos x="257" y="8"/>
                </a:cxn>
                <a:cxn ang="0">
                  <a:pos x="237" y="17"/>
                </a:cxn>
                <a:cxn ang="0">
                  <a:pos x="214" y="30"/>
                </a:cxn>
                <a:cxn ang="0">
                  <a:pos x="188" y="44"/>
                </a:cxn>
                <a:cxn ang="0">
                  <a:pos x="159" y="60"/>
                </a:cxn>
                <a:cxn ang="0">
                  <a:pos x="130" y="78"/>
                </a:cxn>
                <a:cxn ang="0">
                  <a:pos x="105" y="97"/>
                </a:cxn>
                <a:cxn ang="0">
                  <a:pos x="98" y="103"/>
                </a:cxn>
                <a:cxn ang="0">
                  <a:pos x="81" y="120"/>
                </a:cxn>
                <a:cxn ang="0">
                  <a:pos x="59" y="148"/>
                </a:cxn>
                <a:cxn ang="0">
                  <a:pos x="35" y="186"/>
                </a:cxn>
                <a:cxn ang="0">
                  <a:pos x="14" y="234"/>
                </a:cxn>
                <a:cxn ang="0">
                  <a:pos x="1" y="293"/>
                </a:cxn>
                <a:cxn ang="0">
                  <a:pos x="0" y="360"/>
                </a:cxn>
                <a:cxn ang="0">
                  <a:pos x="16" y="436"/>
                </a:cxn>
                <a:cxn ang="0">
                  <a:pos x="24" y="432"/>
                </a:cxn>
                <a:cxn ang="0">
                  <a:pos x="46" y="419"/>
                </a:cxn>
                <a:cxn ang="0">
                  <a:pos x="79" y="400"/>
                </a:cxn>
                <a:cxn ang="0">
                  <a:pos x="120" y="376"/>
                </a:cxn>
                <a:cxn ang="0">
                  <a:pos x="161" y="346"/>
                </a:cxn>
                <a:cxn ang="0">
                  <a:pos x="203" y="311"/>
                </a:cxn>
                <a:cxn ang="0">
                  <a:pos x="240" y="274"/>
                </a:cxn>
                <a:cxn ang="0">
                  <a:pos x="268" y="235"/>
                </a:cxn>
                <a:cxn ang="0">
                  <a:pos x="268" y="234"/>
                </a:cxn>
                <a:cxn ang="0">
                  <a:pos x="272" y="228"/>
                </a:cxn>
                <a:cxn ang="0">
                  <a:pos x="275" y="217"/>
                </a:cxn>
                <a:cxn ang="0">
                  <a:pos x="278" y="197"/>
                </a:cxn>
                <a:cxn ang="0">
                  <a:pos x="280" y="167"/>
                </a:cxn>
                <a:cxn ang="0">
                  <a:pos x="281" y="126"/>
                </a:cxn>
                <a:cxn ang="0">
                  <a:pos x="279" y="71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436">
                  <a:moveTo>
                    <a:pt x="274" y="0"/>
                  </a:moveTo>
                  <a:lnTo>
                    <a:pt x="270" y="2"/>
                  </a:lnTo>
                  <a:lnTo>
                    <a:pt x="257" y="8"/>
                  </a:lnTo>
                  <a:lnTo>
                    <a:pt x="237" y="17"/>
                  </a:lnTo>
                  <a:lnTo>
                    <a:pt x="214" y="30"/>
                  </a:lnTo>
                  <a:lnTo>
                    <a:pt x="188" y="44"/>
                  </a:lnTo>
                  <a:lnTo>
                    <a:pt x="159" y="60"/>
                  </a:lnTo>
                  <a:lnTo>
                    <a:pt x="130" y="78"/>
                  </a:lnTo>
                  <a:lnTo>
                    <a:pt x="105" y="97"/>
                  </a:lnTo>
                  <a:lnTo>
                    <a:pt x="98" y="103"/>
                  </a:lnTo>
                  <a:lnTo>
                    <a:pt x="81" y="120"/>
                  </a:lnTo>
                  <a:lnTo>
                    <a:pt x="59" y="148"/>
                  </a:lnTo>
                  <a:lnTo>
                    <a:pt x="35" y="186"/>
                  </a:lnTo>
                  <a:lnTo>
                    <a:pt x="14" y="234"/>
                  </a:lnTo>
                  <a:lnTo>
                    <a:pt x="1" y="293"/>
                  </a:lnTo>
                  <a:lnTo>
                    <a:pt x="0" y="360"/>
                  </a:lnTo>
                  <a:lnTo>
                    <a:pt x="16" y="436"/>
                  </a:lnTo>
                  <a:lnTo>
                    <a:pt x="24" y="432"/>
                  </a:lnTo>
                  <a:lnTo>
                    <a:pt x="46" y="419"/>
                  </a:lnTo>
                  <a:lnTo>
                    <a:pt x="79" y="400"/>
                  </a:lnTo>
                  <a:lnTo>
                    <a:pt x="120" y="376"/>
                  </a:lnTo>
                  <a:lnTo>
                    <a:pt x="161" y="346"/>
                  </a:lnTo>
                  <a:lnTo>
                    <a:pt x="203" y="311"/>
                  </a:lnTo>
                  <a:lnTo>
                    <a:pt x="240" y="274"/>
                  </a:lnTo>
                  <a:lnTo>
                    <a:pt x="268" y="235"/>
                  </a:lnTo>
                  <a:lnTo>
                    <a:pt x="268" y="234"/>
                  </a:lnTo>
                  <a:lnTo>
                    <a:pt x="272" y="228"/>
                  </a:lnTo>
                  <a:lnTo>
                    <a:pt x="275" y="217"/>
                  </a:lnTo>
                  <a:lnTo>
                    <a:pt x="278" y="197"/>
                  </a:lnTo>
                  <a:lnTo>
                    <a:pt x="280" y="167"/>
                  </a:lnTo>
                  <a:lnTo>
                    <a:pt x="281" y="126"/>
                  </a:lnTo>
                  <a:lnTo>
                    <a:pt x="279" y="71"/>
                  </a:lnTo>
                  <a:lnTo>
                    <a:pt x="274" y="0"/>
                  </a:lnTo>
                  <a:lnTo>
                    <a:pt x="27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79" name="Freeform 952"/>
            <p:cNvSpPr>
              <a:spLocks noChangeAspect="1"/>
            </p:cNvSpPr>
            <p:nvPr/>
          </p:nvSpPr>
          <p:spPr bwMode="auto">
            <a:xfrm>
              <a:off x="3768706" y="3255139"/>
              <a:ext cx="38369" cy="36310"/>
            </a:xfrm>
            <a:custGeom>
              <a:avLst/>
              <a:gdLst/>
              <a:ahLst/>
              <a:cxnLst>
                <a:cxn ang="0">
                  <a:pos x="175" y="49"/>
                </a:cxn>
                <a:cxn ang="0">
                  <a:pos x="163" y="59"/>
                </a:cxn>
                <a:cxn ang="0">
                  <a:pos x="144" y="76"/>
                </a:cxn>
                <a:cxn ang="0">
                  <a:pos x="121" y="97"/>
                </a:cxn>
                <a:cxn ang="0">
                  <a:pos x="107" y="108"/>
                </a:cxn>
                <a:cxn ang="0">
                  <a:pos x="98" y="116"/>
                </a:cxn>
                <a:cxn ang="0">
                  <a:pos x="80" y="130"/>
                </a:cxn>
                <a:cxn ang="0">
                  <a:pos x="57" y="149"/>
                </a:cxn>
                <a:cxn ang="0">
                  <a:pos x="30" y="170"/>
                </a:cxn>
                <a:cxn ang="0">
                  <a:pos x="11" y="184"/>
                </a:cxn>
                <a:cxn ang="0">
                  <a:pos x="3" y="190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6"/>
                </a:cxn>
                <a:cxn ang="0">
                  <a:pos x="4" y="203"/>
                </a:cxn>
                <a:cxn ang="0">
                  <a:pos x="22" y="210"/>
                </a:cxn>
                <a:cxn ang="0">
                  <a:pos x="40" y="212"/>
                </a:cxn>
                <a:cxn ang="0">
                  <a:pos x="50" y="212"/>
                </a:cxn>
                <a:cxn ang="0">
                  <a:pos x="73" y="203"/>
                </a:cxn>
                <a:cxn ang="0">
                  <a:pos x="114" y="175"/>
                </a:cxn>
                <a:cxn ang="0">
                  <a:pos x="143" y="152"/>
                </a:cxn>
                <a:cxn ang="0">
                  <a:pos x="153" y="143"/>
                </a:cxn>
                <a:cxn ang="0">
                  <a:pos x="171" y="127"/>
                </a:cxn>
                <a:cxn ang="0">
                  <a:pos x="197" y="101"/>
                </a:cxn>
                <a:cxn ang="0">
                  <a:pos x="214" y="83"/>
                </a:cxn>
                <a:cxn ang="0">
                  <a:pos x="222" y="73"/>
                </a:cxn>
                <a:cxn ang="0">
                  <a:pos x="235" y="56"/>
                </a:cxn>
                <a:cxn ang="0">
                  <a:pos x="252" y="33"/>
                </a:cxn>
                <a:cxn ang="0">
                  <a:pos x="255" y="24"/>
                </a:cxn>
                <a:cxn ang="0">
                  <a:pos x="260" y="7"/>
                </a:cxn>
                <a:cxn ang="0">
                  <a:pos x="252" y="0"/>
                </a:cxn>
                <a:cxn ang="0">
                  <a:pos x="217" y="17"/>
                </a:cxn>
                <a:cxn ang="0">
                  <a:pos x="215" y="17"/>
                </a:cxn>
                <a:cxn ang="0">
                  <a:pos x="209" y="20"/>
                </a:cxn>
                <a:cxn ang="0">
                  <a:pos x="198" y="29"/>
                </a:cxn>
                <a:cxn ang="0">
                  <a:pos x="177" y="47"/>
                </a:cxn>
              </a:cxnLst>
              <a:rect l="0" t="0" r="r" b="b"/>
              <a:pathLst>
                <a:path w="260" h="212">
                  <a:moveTo>
                    <a:pt x="177" y="47"/>
                  </a:moveTo>
                  <a:lnTo>
                    <a:pt x="175" y="49"/>
                  </a:lnTo>
                  <a:lnTo>
                    <a:pt x="170" y="53"/>
                  </a:lnTo>
                  <a:lnTo>
                    <a:pt x="163" y="59"/>
                  </a:lnTo>
                  <a:lnTo>
                    <a:pt x="154" y="67"/>
                  </a:lnTo>
                  <a:lnTo>
                    <a:pt x="144" y="76"/>
                  </a:lnTo>
                  <a:lnTo>
                    <a:pt x="132" y="86"/>
                  </a:lnTo>
                  <a:lnTo>
                    <a:pt x="121" y="97"/>
                  </a:lnTo>
                  <a:lnTo>
                    <a:pt x="109" y="107"/>
                  </a:lnTo>
                  <a:lnTo>
                    <a:pt x="107" y="108"/>
                  </a:lnTo>
                  <a:lnTo>
                    <a:pt x="103" y="112"/>
                  </a:lnTo>
                  <a:lnTo>
                    <a:pt x="98" y="116"/>
                  </a:lnTo>
                  <a:lnTo>
                    <a:pt x="91" y="122"/>
                  </a:lnTo>
                  <a:lnTo>
                    <a:pt x="80" y="130"/>
                  </a:lnTo>
                  <a:lnTo>
                    <a:pt x="70" y="138"/>
                  </a:lnTo>
                  <a:lnTo>
                    <a:pt x="57" y="149"/>
                  </a:lnTo>
                  <a:lnTo>
                    <a:pt x="45" y="159"/>
                  </a:lnTo>
                  <a:lnTo>
                    <a:pt x="30" y="170"/>
                  </a:lnTo>
                  <a:lnTo>
                    <a:pt x="18" y="179"/>
                  </a:lnTo>
                  <a:lnTo>
                    <a:pt x="11" y="184"/>
                  </a:lnTo>
                  <a:lnTo>
                    <a:pt x="5" y="188"/>
                  </a:lnTo>
                  <a:lnTo>
                    <a:pt x="3" y="190"/>
                  </a:lnTo>
                  <a:lnTo>
                    <a:pt x="2" y="190"/>
                  </a:lnTo>
                  <a:lnTo>
                    <a:pt x="1" y="191"/>
                  </a:lnTo>
                  <a:lnTo>
                    <a:pt x="2" y="190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9"/>
                  </a:lnTo>
                  <a:lnTo>
                    <a:pt x="4" y="203"/>
                  </a:lnTo>
                  <a:lnTo>
                    <a:pt x="11" y="206"/>
                  </a:lnTo>
                  <a:lnTo>
                    <a:pt x="22" y="210"/>
                  </a:lnTo>
                  <a:lnTo>
                    <a:pt x="39" y="211"/>
                  </a:lnTo>
                  <a:lnTo>
                    <a:pt x="40" y="212"/>
                  </a:lnTo>
                  <a:lnTo>
                    <a:pt x="43" y="212"/>
                  </a:lnTo>
                  <a:lnTo>
                    <a:pt x="50" y="212"/>
                  </a:lnTo>
                  <a:lnTo>
                    <a:pt x="61" y="209"/>
                  </a:lnTo>
                  <a:lnTo>
                    <a:pt x="73" y="203"/>
                  </a:lnTo>
                  <a:lnTo>
                    <a:pt x="92" y="192"/>
                  </a:lnTo>
                  <a:lnTo>
                    <a:pt x="114" y="175"/>
                  </a:lnTo>
                  <a:lnTo>
                    <a:pt x="141" y="152"/>
                  </a:lnTo>
                  <a:lnTo>
                    <a:pt x="143" y="152"/>
                  </a:lnTo>
                  <a:lnTo>
                    <a:pt x="146" y="149"/>
                  </a:lnTo>
                  <a:lnTo>
                    <a:pt x="153" y="143"/>
                  </a:lnTo>
                  <a:lnTo>
                    <a:pt x="161" y="136"/>
                  </a:lnTo>
                  <a:lnTo>
                    <a:pt x="171" y="12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2" y="85"/>
                  </a:lnTo>
                  <a:lnTo>
                    <a:pt x="214" y="83"/>
                  </a:lnTo>
                  <a:lnTo>
                    <a:pt x="217" y="78"/>
                  </a:lnTo>
                  <a:lnTo>
                    <a:pt x="222" y="73"/>
                  </a:lnTo>
                  <a:lnTo>
                    <a:pt x="228" y="66"/>
                  </a:lnTo>
                  <a:lnTo>
                    <a:pt x="235" y="56"/>
                  </a:lnTo>
                  <a:lnTo>
                    <a:pt x="243" y="46"/>
                  </a:lnTo>
                  <a:lnTo>
                    <a:pt x="252" y="33"/>
                  </a:lnTo>
                  <a:lnTo>
                    <a:pt x="253" y="31"/>
                  </a:lnTo>
                  <a:lnTo>
                    <a:pt x="255" y="24"/>
                  </a:lnTo>
                  <a:lnTo>
                    <a:pt x="259" y="16"/>
                  </a:lnTo>
                  <a:lnTo>
                    <a:pt x="260" y="7"/>
                  </a:lnTo>
                  <a:lnTo>
                    <a:pt x="258" y="1"/>
                  </a:lnTo>
                  <a:lnTo>
                    <a:pt x="252" y="0"/>
                  </a:lnTo>
                  <a:lnTo>
                    <a:pt x="238" y="5"/>
                  </a:lnTo>
                  <a:lnTo>
                    <a:pt x="217" y="17"/>
                  </a:lnTo>
                  <a:lnTo>
                    <a:pt x="216" y="17"/>
                  </a:lnTo>
                  <a:lnTo>
                    <a:pt x="215" y="17"/>
                  </a:lnTo>
                  <a:lnTo>
                    <a:pt x="213" y="18"/>
                  </a:lnTo>
                  <a:lnTo>
                    <a:pt x="209" y="20"/>
                  </a:lnTo>
                  <a:lnTo>
                    <a:pt x="205" y="23"/>
                  </a:lnTo>
                  <a:lnTo>
                    <a:pt x="198" y="29"/>
                  </a:lnTo>
                  <a:lnTo>
                    <a:pt x="189" y="37"/>
                  </a:lnTo>
                  <a:lnTo>
                    <a:pt x="177" y="47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0" name="Freeform 953"/>
            <p:cNvSpPr>
              <a:spLocks noChangeAspect="1"/>
            </p:cNvSpPr>
            <p:nvPr/>
          </p:nvSpPr>
          <p:spPr bwMode="auto">
            <a:xfrm>
              <a:off x="3768706" y="3255139"/>
              <a:ext cx="38369" cy="36310"/>
            </a:xfrm>
            <a:custGeom>
              <a:avLst/>
              <a:gdLst/>
              <a:ahLst/>
              <a:cxnLst>
                <a:cxn ang="0">
                  <a:pos x="175" y="49"/>
                </a:cxn>
                <a:cxn ang="0">
                  <a:pos x="163" y="59"/>
                </a:cxn>
                <a:cxn ang="0">
                  <a:pos x="144" y="76"/>
                </a:cxn>
                <a:cxn ang="0">
                  <a:pos x="121" y="97"/>
                </a:cxn>
                <a:cxn ang="0">
                  <a:pos x="107" y="108"/>
                </a:cxn>
                <a:cxn ang="0">
                  <a:pos x="98" y="116"/>
                </a:cxn>
                <a:cxn ang="0">
                  <a:pos x="80" y="130"/>
                </a:cxn>
                <a:cxn ang="0">
                  <a:pos x="57" y="149"/>
                </a:cxn>
                <a:cxn ang="0">
                  <a:pos x="30" y="170"/>
                </a:cxn>
                <a:cxn ang="0">
                  <a:pos x="11" y="184"/>
                </a:cxn>
                <a:cxn ang="0">
                  <a:pos x="3" y="190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6"/>
                </a:cxn>
                <a:cxn ang="0">
                  <a:pos x="4" y="203"/>
                </a:cxn>
                <a:cxn ang="0">
                  <a:pos x="22" y="210"/>
                </a:cxn>
                <a:cxn ang="0">
                  <a:pos x="40" y="212"/>
                </a:cxn>
                <a:cxn ang="0">
                  <a:pos x="50" y="212"/>
                </a:cxn>
                <a:cxn ang="0">
                  <a:pos x="73" y="203"/>
                </a:cxn>
                <a:cxn ang="0">
                  <a:pos x="114" y="175"/>
                </a:cxn>
                <a:cxn ang="0">
                  <a:pos x="143" y="152"/>
                </a:cxn>
                <a:cxn ang="0">
                  <a:pos x="153" y="143"/>
                </a:cxn>
                <a:cxn ang="0">
                  <a:pos x="171" y="127"/>
                </a:cxn>
                <a:cxn ang="0">
                  <a:pos x="197" y="101"/>
                </a:cxn>
                <a:cxn ang="0">
                  <a:pos x="214" y="83"/>
                </a:cxn>
                <a:cxn ang="0">
                  <a:pos x="222" y="73"/>
                </a:cxn>
                <a:cxn ang="0">
                  <a:pos x="235" y="56"/>
                </a:cxn>
                <a:cxn ang="0">
                  <a:pos x="252" y="33"/>
                </a:cxn>
                <a:cxn ang="0">
                  <a:pos x="255" y="24"/>
                </a:cxn>
                <a:cxn ang="0">
                  <a:pos x="260" y="7"/>
                </a:cxn>
                <a:cxn ang="0">
                  <a:pos x="252" y="0"/>
                </a:cxn>
                <a:cxn ang="0">
                  <a:pos x="217" y="17"/>
                </a:cxn>
                <a:cxn ang="0">
                  <a:pos x="215" y="17"/>
                </a:cxn>
                <a:cxn ang="0">
                  <a:pos x="209" y="20"/>
                </a:cxn>
                <a:cxn ang="0">
                  <a:pos x="198" y="29"/>
                </a:cxn>
                <a:cxn ang="0">
                  <a:pos x="177" y="47"/>
                </a:cxn>
              </a:cxnLst>
              <a:rect l="0" t="0" r="r" b="b"/>
              <a:pathLst>
                <a:path w="260" h="212">
                  <a:moveTo>
                    <a:pt x="177" y="47"/>
                  </a:moveTo>
                  <a:lnTo>
                    <a:pt x="175" y="49"/>
                  </a:lnTo>
                  <a:lnTo>
                    <a:pt x="170" y="53"/>
                  </a:lnTo>
                  <a:lnTo>
                    <a:pt x="163" y="59"/>
                  </a:lnTo>
                  <a:lnTo>
                    <a:pt x="154" y="67"/>
                  </a:lnTo>
                  <a:lnTo>
                    <a:pt x="144" y="76"/>
                  </a:lnTo>
                  <a:lnTo>
                    <a:pt x="132" y="86"/>
                  </a:lnTo>
                  <a:lnTo>
                    <a:pt x="121" y="97"/>
                  </a:lnTo>
                  <a:lnTo>
                    <a:pt x="109" y="107"/>
                  </a:lnTo>
                  <a:lnTo>
                    <a:pt x="107" y="108"/>
                  </a:lnTo>
                  <a:lnTo>
                    <a:pt x="103" y="112"/>
                  </a:lnTo>
                  <a:lnTo>
                    <a:pt x="98" y="116"/>
                  </a:lnTo>
                  <a:lnTo>
                    <a:pt x="91" y="122"/>
                  </a:lnTo>
                  <a:lnTo>
                    <a:pt x="80" y="130"/>
                  </a:lnTo>
                  <a:lnTo>
                    <a:pt x="70" y="138"/>
                  </a:lnTo>
                  <a:lnTo>
                    <a:pt x="57" y="149"/>
                  </a:lnTo>
                  <a:lnTo>
                    <a:pt x="45" y="159"/>
                  </a:lnTo>
                  <a:lnTo>
                    <a:pt x="30" y="170"/>
                  </a:lnTo>
                  <a:lnTo>
                    <a:pt x="18" y="179"/>
                  </a:lnTo>
                  <a:lnTo>
                    <a:pt x="11" y="184"/>
                  </a:lnTo>
                  <a:lnTo>
                    <a:pt x="5" y="188"/>
                  </a:lnTo>
                  <a:lnTo>
                    <a:pt x="3" y="190"/>
                  </a:lnTo>
                  <a:lnTo>
                    <a:pt x="2" y="190"/>
                  </a:lnTo>
                  <a:lnTo>
                    <a:pt x="1" y="191"/>
                  </a:lnTo>
                  <a:lnTo>
                    <a:pt x="2" y="190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9"/>
                  </a:lnTo>
                  <a:lnTo>
                    <a:pt x="4" y="203"/>
                  </a:lnTo>
                  <a:lnTo>
                    <a:pt x="11" y="206"/>
                  </a:lnTo>
                  <a:lnTo>
                    <a:pt x="22" y="210"/>
                  </a:lnTo>
                  <a:lnTo>
                    <a:pt x="39" y="211"/>
                  </a:lnTo>
                  <a:lnTo>
                    <a:pt x="40" y="212"/>
                  </a:lnTo>
                  <a:lnTo>
                    <a:pt x="43" y="212"/>
                  </a:lnTo>
                  <a:lnTo>
                    <a:pt x="50" y="212"/>
                  </a:lnTo>
                  <a:lnTo>
                    <a:pt x="61" y="209"/>
                  </a:lnTo>
                  <a:lnTo>
                    <a:pt x="73" y="203"/>
                  </a:lnTo>
                  <a:lnTo>
                    <a:pt x="92" y="192"/>
                  </a:lnTo>
                  <a:lnTo>
                    <a:pt x="114" y="175"/>
                  </a:lnTo>
                  <a:lnTo>
                    <a:pt x="141" y="152"/>
                  </a:lnTo>
                  <a:lnTo>
                    <a:pt x="143" y="152"/>
                  </a:lnTo>
                  <a:lnTo>
                    <a:pt x="146" y="149"/>
                  </a:lnTo>
                  <a:lnTo>
                    <a:pt x="153" y="143"/>
                  </a:lnTo>
                  <a:lnTo>
                    <a:pt x="161" y="136"/>
                  </a:lnTo>
                  <a:lnTo>
                    <a:pt x="171" y="12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2" y="85"/>
                  </a:lnTo>
                  <a:lnTo>
                    <a:pt x="214" y="83"/>
                  </a:lnTo>
                  <a:lnTo>
                    <a:pt x="217" y="78"/>
                  </a:lnTo>
                  <a:lnTo>
                    <a:pt x="222" y="73"/>
                  </a:lnTo>
                  <a:lnTo>
                    <a:pt x="228" y="66"/>
                  </a:lnTo>
                  <a:lnTo>
                    <a:pt x="235" y="56"/>
                  </a:lnTo>
                  <a:lnTo>
                    <a:pt x="243" y="46"/>
                  </a:lnTo>
                  <a:lnTo>
                    <a:pt x="252" y="33"/>
                  </a:lnTo>
                  <a:lnTo>
                    <a:pt x="253" y="31"/>
                  </a:lnTo>
                  <a:lnTo>
                    <a:pt x="255" y="24"/>
                  </a:lnTo>
                  <a:lnTo>
                    <a:pt x="259" y="16"/>
                  </a:lnTo>
                  <a:lnTo>
                    <a:pt x="260" y="7"/>
                  </a:lnTo>
                  <a:lnTo>
                    <a:pt x="258" y="1"/>
                  </a:lnTo>
                  <a:lnTo>
                    <a:pt x="252" y="0"/>
                  </a:lnTo>
                  <a:lnTo>
                    <a:pt x="238" y="5"/>
                  </a:lnTo>
                  <a:lnTo>
                    <a:pt x="217" y="17"/>
                  </a:lnTo>
                  <a:lnTo>
                    <a:pt x="216" y="17"/>
                  </a:lnTo>
                  <a:lnTo>
                    <a:pt x="215" y="17"/>
                  </a:lnTo>
                  <a:lnTo>
                    <a:pt x="213" y="18"/>
                  </a:lnTo>
                  <a:lnTo>
                    <a:pt x="209" y="20"/>
                  </a:lnTo>
                  <a:lnTo>
                    <a:pt x="205" y="23"/>
                  </a:lnTo>
                  <a:lnTo>
                    <a:pt x="198" y="29"/>
                  </a:lnTo>
                  <a:lnTo>
                    <a:pt x="189" y="37"/>
                  </a:lnTo>
                  <a:lnTo>
                    <a:pt x="177" y="47"/>
                  </a:lnTo>
                  <a:lnTo>
                    <a:pt x="177" y="47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1" name="Freeform 954"/>
            <p:cNvSpPr>
              <a:spLocks noChangeAspect="1"/>
            </p:cNvSpPr>
            <p:nvPr/>
          </p:nvSpPr>
          <p:spPr bwMode="auto">
            <a:xfrm>
              <a:off x="3753063" y="3216774"/>
              <a:ext cx="39254" cy="6611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7" y="3"/>
                </a:cxn>
                <a:cxn ang="0">
                  <a:pos x="248" y="6"/>
                </a:cxn>
                <a:cxn ang="0">
                  <a:pos x="233" y="12"/>
                </a:cxn>
                <a:cxn ang="0">
                  <a:pos x="213" y="21"/>
                </a:cxn>
                <a:cxn ang="0">
                  <a:pos x="190" y="31"/>
                </a:cxn>
                <a:cxn ang="0">
                  <a:pos x="165" y="45"/>
                </a:cxn>
                <a:cxn ang="0">
                  <a:pos x="139" y="61"/>
                </a:cxn>
                <a:cxn ang="0">
                  <a:pos x="114" y="79"/>
                </a:cxn>
                <a:cxn ang="0">
                  <a:pos x="107" y="83"/>
                </a:cxn>
                <a:cxn ang="0">
                  <a:pos x="90" y="95"/>
                </a:cxn>
                <a:cxn ang="0">
                  <a:pos x="67" y="117"/>
                </a:cxn>
                <a:cxn ang="0">
                  <a:pos x="41" y="148"/>
                </a:cxn>
                <a:cxn ang="0">
                  <a:pos x="19" y="189"/>
                </a:cxn>
                <a:cxn ang="0">
                  <a:pos x="4" y="242"/>
                </a:cxn>
                <a:cxn ang="0">
                  <a:pos x="0" y="308"/>
                </a:cxn>
                <a:cxn ang="0">
                  <a:pos x="12" y="385"/>
                </a:cxn>
                <a:cxn ang="0">
                  <a:pos x="19" y="384"/>
                </a:cxn>
                <a:cxn ang="0">
                  <a:pos x="39" y="378"/>
                </a:cxn>
                <a:cxn ang="0">
                  <a:pos x="68" y="368"/>
                </a:cxn>
                <a:cxn ang="0">
                  <a:pos x="103" y="352"/>
                </a:cxn>
                <a:cxn ang="0">
                  <a:pos x="142" y="332"/>
                </a:cxn>
                <a:cxn ang="0">
                  <a:pos x="178" y="307"/>
                </a:cxn>
                <a:cxn ang="0">
                  <a:pos x="213" y="276"/>
                </a:cxn>
                <a:cxn ang="0">
                  <a:pos x="241" y="239"/>
                </a:cxn>
                <a:cxn ang="0">
                  <a:pos x="242" y="238"/>
                </a:cxn>
                <a:cxn ang="0">
                  <a:pos x="246" y="232"/>
                </a:cxn>
                <a:cxn ang="0">
                  <a:pos x="252" y="219"/>
                </a:cxn>
                <a:cxn ang="0">
                  <a:pos x="258" y="198"/>
                </a:cxn>
                <a:cxn ang="0">
                  <a:pos x="262" y="168"/>
                </a:cxn>
                <a:cxn ang="0">
                  <a:pos x="266" y="127"/>
                </a:cxn>
                <a:cxn ang="0">
                  <a:pos x="266" y="72"/>
                </a:cxn>
                <a:cxn ang="0">
                  <a:pos x="261" y="0"/>
                </a:cxn>
              </a:cxnLst>
              <a:rect l="0" t="0" r="r" b="b"/>
              <a:pathLst>
                <a:path w="266" h="385">
                  <a:moveTo>
                    <a:pt x="261" y="0"/>
                  </a:moveTo>
                  <a:lnTo>
                    <a:pt x="257" y="3"/>
                  </a:lnTo>
                  <a:lnTo>
                    <a:pt x="248" y="6"/>
                  </a:lnTo>
                  <a:lnTo>
                    <a:pt x="233" y="12"/>
                  </a:lnTo>
                  <a:lnTo>
                    <a:pt x="213" y="21"/>
                  </a:lnTo>
                  <a:lnTo>
                    <a:pt x="190" y="31"/>
                  </a:lnTo>
                  <a:lnTo>
                    <a:pt x="165" y="45"/>
                  </a:lnTo>
                  <a:lnTo>
                    <a:pt x="139" y="61"/>
                  </a:lnTo>
                  <a:lnTo>
                    <a:pt x="114" y="79"/>
                  </a:lnTo>
                  <a:lnTo>
                    <a:pt x="107" y="83"/>
                  </a:lnTo>
                  <a:lnTo>
                    <a:pt x="90" y="95"/>
                  </a:lnTo>
                  <a:lnTo>
                    <a:pt x="67" y="117"/>
                  </a:lnTo>
                  <a:lnTo>
                    <a:pt x="41" y="148"/>
                  </a:lnTo>
                  <a:lnTo>
                    <a:pt x="19" y="189"/>
                  </a:lnTo>
                  <a:lnTo>
                    <a:pt x="4" y="242"/>
                  </a:lnTo>
                  <a:lnTo>
                    <a:pt x="0" y="308"/>
                  </a:lnTo>
                  <a:lnTo>
                    <a:pt x="12" y="385"/>
                  </a:lnTo>
                  <a:lnTo>
                    <a:pt x="19" y="384"/>
                  </a:lnTo>
                  <a:lnTo>
                    <a:pt x="39" y="378"/>
                  </a:lnTo>
                  <a:lnTo>
                    <a:pt x="68" y="368"/>
                  </a:lnTo>
                  <a:lnTo>
                    <a:pt x="103" y="352"/>
                  </a:lnTo>
                  <a:lnTo>
                    <a:pt x="142" y="332"/>
                  </a:lnTo>
                  <a:lnTo>
                    <a:pt x="178" y="307"/>
                  </a:lnTo>
                  <a:lnTo>
                    <a:pt x="213" y="276"/>
                  </a:lnTo>
                  <a:lnTo>
                    <a:pt x="241" y="239"/>
                  </a:lnTo>
                  <a:lnTo>
                    <a:pt x="242" y="238"/>
                  </a:lnTo>
                  <a:lnTo>
                    <a:pt x="246" y="232"/>
                  </a:lnTo>
                  <a:lnTo>
                    <a:pt x="252" y="219"/>
                  </a:lnTo>
                  <a:lnTo>
                    <a:pt x="258" y="198"/>
                  </a:lnTo>
                  <a:lnTo>
                    <a:pt x="262" y="168"/>
                  </a:lnTo>
                  <a:lnTo>
                    <a:pt x="266" y="127"/>
                  </a:lnTo>
                  <a:lnTo>
                    <a:pt x="266" y="72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2" name="Freeform 955"/>
            <p:cNvSpPr>
              <a:spLocks noChangeAspect="1"/>
            </p:cNvSpPr>
            <p:nvPr/>
          </p:nvSpPr>
          <p:spPr bwMode="auto">
            <a:xfrm>
              <a:off x="3753063" y="3216774"/>
              <a:ext cx="39254" cy="6611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57" y="3"/>
                </a:cxn>
                <a:cxn ang="0">
                  <a:pos x="248" y="6"/>
                </a:cxn>
                <a:cxn ang="0">
                  <a:pos x="233" y="12"/>
                </a:cxn>
                <a:cxn ang="0">
                  <a:pos x="213" y="21"/>
                </a:cxn>
                <a:cxn ang="0">
                  <a:pos x="190" y="31"/>
                </a:cxn>
                <a:cxn ang="0">
                  <a:pos x="165" y="45"/>
                </a:cxn>
                <a:cxn ang="0">
                  <a:pos x="139" y="61"/>
                </a:cxn>
                <a:cxn ang="0">
                  <a:pos x="114" y="79"/>
                </a:cxn>
                <a:cxn ang="0">
                  <a:pos x="107" y="83"/>
                </a:cxn>
                <a:cxn ang="0">
                  <a:pos x="90" y="95"/>
                </a:cxn>
                <a:cxn ang="0">
                  <a:pos x="67" y="117"/>
                </a:cxn>
                <a:cxn ang="0">
                  <a:pos x="41" y="148"/>
                </a:cxn>
                <a:cxn ang="0">
                  <a:pos x="19" y="189"/>
                </a:cxn>
                <a:cxn ang="0">
                  <a:pos x="4" y="242"/>
                </a:cxn>
                <a:cxn ang="0">
                  <a:pos x="0" y="308"/>
                </a:cxn>
                <a:cxn ang="0">
                  <a:pos x="12" y="385"/>
                </a:cxn>
                <a:cxn ang="0">
                  <a:pos x="19" y="384"/>
                </a:cxn>
                <a:cxn ang="0">
                  <a:pos x="39" y="378"/>
                </a:cxn>
                <a:cxn ang="0">
                  <a:pos x="68" y="368"/>
                </a:cxn>
                <a:cxn ang="0">
                  <a:pos x="103" y="352"/>
                </a:cxn>
                <a:cxn ang="0">
                  <a:pos x="142" y="332"/>
                </a:cxn>
                <a:cxn ang="0">
                  <a:pos x="178" y="307"/>
                </a:cxn>
                <a:cxn ang="0">
                  <a:pos x="213" y="276"/>
                </a:cxn>
                <a:cxn ang="0">
                  <a:pos x="241" y="239"/>
                </a:cxn>
                <a:cxn ang="0">
                  <a:pos x="242" y="238"/>
                </a:cxn>
                <a:cxn ang="0">
                  <a:pos x="246" y="232"/>
                </a:cxn>
                <a:cxn ang="0">
                  <a:pos x="252" y="219"/>
                </a:cxn>
                <a:cxn ang="0">
                  <a:pos x="258" y="198"/>
                </a:cxn>
                <a:cxn ang="0">
                  <a:pos x="262" y="168"/>
                </a:cxn>
                <a:cxn ang="0">
                  <a:pos x="266" y="127"/>
                </a:cxn>
                <a:cxn ang="0">
                  <a:pos x="266" y="72"/>
                </a:cxn>
                <a:cxn ang="0">
                  <a:pos x="261" y="0"/>
                </a:cxn>
                <a:cxn ang="0">
                  <a:pos x="261" y="0"/>
                </a:cxn>
              </a:cxnLst>
              <a:rect l="0" t="0" r="r" b="b"/>
              <a:pathLst>
                <a:path w="266" h="385">
                  <a:moveTo>
                    <a:pt x="261" y="0"/>
                  </a:moveTo>
                  <a:lnTo>
                    <a:pt x="257" y="3"/>
                  </a:lnTo>
                  <a:lnTo>
                    <a:pt x="248" y="6"/>
                  </a:lnTo>
                  <a:lnTo>
                    <a:pt x="233" y="12"/>
                  </a:lnTo>
                  <a:lnTo>
                    <a:pt x="213" y="21"/>
                  </a:lnTo>
                  <a:lnTo>
                    <a:pt x="190" y="31"/>
                  </a:lnTo>
                  <a:lnTo>
                    <a:pt x="165" y="45"/>
                  </a:lnTo>
                  <a:lnTo>
                    <a:pt x="139" y="61"/>
                  </a:lnTo>
                  <a:lnTo>
                    <a:pt x="114" y="79"/>
                  </a:lnTo>
                  <a:lnTo>
                    <a:pt x="107" y="83"/>
                  </a:lnTo>
                  <a:lnTo>
                    <a:pt x="90" y="95"/>
                  </a:lnTo>
                  <a:lnTo>
                    <a:pt x="67" y="117"/>
                  </a:lnTo>
                  <a:lnTo>
                    <a:pt x="41" y="148"/>
                  </a:lnTo>
                  <a:lnTo>
                    <a:pt x="19" y="189"/>
                  </a:lnTo>
                  <a:lnTo>
                    <a:pt x="4" y="242"/>
                  </a:lnTo>
                  <a:lnTo>
                    <a:pt x="0" y="308"/>
                  </a:lnTo>
                  <a:lnTo>
                    <a:pt x="12" y="385"/>
                  </a:lnTo>
                  <a:lnTo>
                    <a:pt x="19" y="384"/>
                  </a:lnTo>
                  <a:lnTo>
                    <a:pt x="39" y="378"/>
                  </a:lnTo>
                  <a:lnTo>
                    <a:pt x="68" y="368"/>
                  </a:lnTo>
                  <a:lnTo>
                    <a:pt x="103" y="352"/>
                  </a:lnTo>
                  <a:lnTo>
                    <a:pt x="142" y="332"/>
                  </a:lnTo>
                  <a:lnTo>
                    <a:pt x="178" y="307"/>
                  </a:lnTo>
                  <a:lnTo>
                    <a:pt x="213" y="276"/>
                  </a:lnTo>
                  <a:lnTo>
                    <a:pt x="241" y="239"/>
                  </a:lnTo>
                  <a:lnTo>
                    <a:pt x="242" y="238"/>
                  </a:lnTo>
                  <a:lnTo>
                    <a:pt x="246" y="232"/>
                  </a:lnTo>
                  <a:lnTo>
                    <a:pt x="252" y="219"/>
                  </a:lnTo>
                  <a:lnTo>
                    <a:pt x="258" y="198"/>
                  </a:lnTo>
                  <a:lnTo>
                    <a:pt x="262" y="168"/>
                  </a:lnTo>
                  <a:lnTo>
                    <a:pt x="266" y="127"/>
                  </a:lnTo>
                  <a:lnTo>
                    <a:pt x="266" y="72"/>
                  </a:lnTo>
                  <a:lnTo>
                    <a:pt x="261" y="0"/>
                  </a:lnTo>
                  <a:lnTo>
                    <a:pt x="261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3" name="Freeform 956"/>
            <p:cNvSpPr>
              <a:spLocks noChangeAspect="1"/>
            </p:cNvSpPr>
            <p:nvPr/>
          </p:nvSpPr>
          <p:spPr bwMode="auto">
            <a:xfrm>
              <a:off x="3754834" y="3260277"/>
              <a:ext cx="30990" cy="23978"/>
            </a:xfrm>
            <a:custGeom>
              <a:avLst/>
              <a:gdLst/>
              <a:ahLst/>
              <a:cxnLst>
                <a:cxn ang="0">
                  <a:pos x="143" y="11"/>
                </a:cxn>
                <a:cxn ang="0">
                  <a:pos x="135" y="16"/>
                </a:cxn>
                <a:cxn ang="0">
                  <a:pos x="121" y="25"/>
                </a:cxn>
                <a:cxn ang="0">
                  <a:pos x="104" y="38"/>
                </a:cxn>
                <a:cxn ang="0">
                  <a:pos x="93" y="46"/>
                </a:cxn>
                <a:cxn ang="0">
                  <a:pos x="85" y="53"/>
                </a:cxn>
                <a:cxn ang="0">
                  <a:pos x="70" y="64"/>
                </a:cxn>
                <a:cxn ang="0">
                  <a:pos x="54" y="79"/>
                </a:cxn>
                <a:cxn ang="0">
                  <a:pos x="31" y="99"/>
                </a:cxn>
                <a:cxn ang="0">
                  <a:pos x="14" y="114"/>
                </a:cxn>
                <a:cxn ang="0">
                  <a:pos x="5" y="118"/>
                </a:cxn>
                <a:cxn ang="0">
                  <a:pos x="4" y="118"/>
                </a:cxn>
                <a:cxn ang="0">
                  <a:pos x="1" y="123"/>
                </a:cxn>
                <a:cxn ang="0">
                  <a:pos x="1" y="130"/>
                </a:cxn>
                <a:cxn ang="0">
                  <a:pos x="11" y="138"/>
                </a:cxn>
                <a:cxn ang="0">
                  <a:pos x="39" y="139"/>
                </a:cxn>
                <a:cxn ang="0">
                  <a:pos x="40" y="140"/>
                </a:cxn>
                <a:cxn ang="0">
                  <a:pos x="50" y="139"/>
                </a:cxn>
                <a:cxn ang="0">
                  <a:pos x="67" y="133"/>
                </a:cxn>
                <a:cxn ang="0">
                  <a:pos x="99" y="118"/>
                </a:cxn>
                <a:cxn ang="0">
                  <a:pos x="105" y="116"/>
                </a:cxn>
                <a:cxn ang="0">
                  <a:pos x="120" y="106"/>
                </a:cxn>
                <a:cxn ang="0">
                  <a:pos x="144" y="88"/>
                </a:cxn>
                <a:cxn ang="0">
                  <a:pos x="173" y="61"/>
                </a:cxn>
                <a:cxn ang="0">
                  <a:pos x="176" y="57"/>
                </a:cxn>
                <a:cxn ang="0">
                  <a:pos x="185" y="48"/>
                </a:cxn>
                <a:cxn ang="0">
                  <a:pos x="197" y="33"/>
                </a:cxn>
                <a:cxn ang="0">
                  <a:pos x="208" y="19"/>
                </a:cxn>
                <a:cxn ang="0">
                  <a:pos x="211" y="11"/>
                </a:cxn>
                <a:cxn ang="0">
                  <a:pos x="204" y="3"/>
                </a:cxn>
                <a:cxn ang="0">
                  <a:pos x="179" y="0"/>
                </a:cxn>
                <a:cxn ang="0">
                  <a:pos x="176" y="1"/>
                </a:cxn>
                <a:cxn ang="0">
                  <a:pos x="170" y="2"/>
                </a:cxn>
                <a:cxn ang="0">
                  <a:pos x="159" y="4"/>
                </a:cxn>
                <a:cxn ang="0">
                  <a:pos x="144" y="10"/>
                </a:cxn>
              </a:cxnLst>
              <a:rect l="0" t="0" r="r" b="b"/>
              <a:pathLst>
                <a:path w="211" h="140">
                  <a:moveTo>
                    <a:pt x="144" y="10"/>
                  </a:moveTo>
                  <a:lnTo>
                    <a:pt x="143" y="11"/>
                  </a:lnTo>
                  <a:lnTo>
                    <a:pt x="140" y="14"/>
                  </a:lnTo>
                  <a:lnTo>
                    <a:pt x="135" y="16"/>
                  </a:lnTo>
                  <a:lnTo>
                    <a:pt x="128" y="19"/>
                  </a:lnTo>
                  <a:lnTo>
                    <a:pt x="121" y="25"/>
                  </a:lnTo>
                  <a:lnTo>
                    <a:pt x="113" y="31"/>
                  </a:lnTo>
                  <a:lnTo>
                    <a:pt x="104" y="38"/>
                  </a:lnTo>
                  <a:lnTo>
                    <a:pt x="96" y="45"/>
                  </a:lnTo>
                  <a:lnTo>
                    <a:pt x="93" y="46"/>
                  </a:lnTo>
                  <a:lnTo>
                    <a:pt x="90" y="49"/>
                  </a:lnTo>
                  <a:lnTo>
                    <a:pt x="85" y="53"/>
                  </a:lnTo>
                  <a:lnTo>
                    <a:pt x="79" y="59"/>
                  </a:lnTo>
                  <a:lnTo>
                    <a:pt x="70" y="64"/>
                  </a:lnTo>
                  <a:lnTo>
                    <a:pt x="62" y="71"/>
                  </a:lnTo>
                  <a:lnTo>
                    <a:pt x="54" y="79"/>
                  </a:lnTo>
                  <a:lnTo>
                    <a:pt x="46" y="86"/>
                  </a:lnTo>
                  <a:lnTo>
                    <a:pt x="31" y="99"/>
                  </a:lnTo>
                  <a:lnTo>
                    <a:pt x="21" y="108"/>
                  </a:lnTo>
                  <a:lnTo>
                    <a:pt x="14" y="114"/>
                  </a:lnTo>
                  <a:lnTo>
                    <a:pt x="8" y="117"/>
                  </a:lnTo>
                  <a:lnTo>
                    <a:pt x="5" y="118"/>
                  </a:lnTo>
                  <a:lnTo>
                    <a:pt x="4" y="120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1" y="123"/>
                  </a:lnTo>
                  <a:lnTo>
                    <a:pt x="0" y="127"/>
                  </a:lnTo>
                  <a:lnTo>
                    <a:pt x="1" y="130"/>
                  </a:lnTo>
                  <a:lnTo>
                    <a:pt x="4" y="135"/>
                  </a:lnTo>
                  <a:lnTo>
                    <a:pt x="11" y="138"/>
                  </a:lnTo>
                  <a:lnTo>
                    <a:pt x="22" y="139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40" y="140"/>
                  </a:lnTo>
                  <a:lnTo>
                    <a:pt x="44" y="140"/>
                  </a:lnTo>
                  <a:lnTo>
                    <a:pt x="50" y="139"/>
                  </a:lnTo>
                  <a:lnTo>
                    <a:pt x="57" y="137"/>
                  </a:lnTo>
                  <a:lnTo>
                    <a:pt x="67" y="133"/>
                  </a:lnTo>
                  <a:lnTo>
                    <a:pt x="81" y="128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5" y="116"/>
                  </a:lnTo>
                  <a:lnTo>
                    <a:pt x="112" y="112"/>
                  </a:lnTo>
                  <a:lnTo>
                    <a:pt x="120" y="106"/>
                  </a:lnTo>
                  <a:lnTo>
                    <a:pt x="132" y="99"/>
                  </a:lnTo>
                  <a:lnTo>
                    <a:pt x="144" y="88"/>
                  </a:lnTo>
                  <a:lnTo>
                    <a:pt x="158" y="76"/>
                  </a:lnTo>
                  <a:lnTo>
                    <a:pt x="173" y="61"/>
                  </a:lnTo>
                  <a:lnTo>
                    <a:pt x="174" y="60"/>
                  </a:lnTo>
                  <a:lnTo>
                    <a:pt x="176" y="57"/>
                  </a:lnTo>
                  <a:lnTo>
                    <a:pt x="180" y="53"/>
                  </a:lnTo>
                  <a:lnTo>
                    <a:pt x="185" y="48"/>
                  </a:lnTo>
                  <a:lnTo>
                    <a:pt x="190" y="41"/>
                  </a:lnTo>
                  <a:lnTo>
                    <a:pt x="197" y="33"/>
                  </a:lnTo>
                  <a:lnTo>
                    <a:pt x="205" y="23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11" y="11"/>
                  </a:lnTo>
                  <a:lnTo>
                    <a:pt x="209" y="7"/>
                  </a:lnTo>
                  <a:lnTo>
                    <a:pt x="204" y="3"/>
                  </a:lnTo>
                  <a:lnTo>
                    <a:pt x="194" y="1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6" y="1"/>
                  </a:lnTo>
                  <a:lnTo>
                    <a:pt x="173" y="1"/>
                  </a:lnTo>
                  <a:lnTo>
                    <a:pt x="170" y="2"/>
                  </a:lnTo>
                  <a:lnTo>
                    <a:pt x="165" y="3"/>
                  </a:lnTo>
                  <a:lnTo>
                    <a:pt x="159" y="4"/>
                  </a:lnTo>
                  <a:lnTo>
                    <a:pt x="152" y="8"/>
                  </a:lnTo>
                  <a:lnTo>
                    <a:pt x="144" y="10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4" name="Freeform 957"/>
            <p:cNvSpPr>
              <a:spLocks noChangeAspect="1"/>
            </p:cNvSpPr>
            <p:nvPr/>
          </p:nvSpPr>
          <p:spPr bwMode="auto">
            <a:xfrm>
              <a:off x="3754834" y="3260277"/>
              <a:ext cx="30990" cy="23978"/>
            </a:xfrm>
            <a:custGeom>
              <a:avLst/>
              <a:gdLst/>
              <a:ahLst/>
              <a:cxnLst>
                <a:cxn ang="0">
                  <a:pos x="143" y="11"/>
                </a:cxn>
                <a:cxn ang="0">
                  <a:pos x="135" y="16"/>
                </a:cxn>
                <a:cxn ang="0">
                  <a:pos x="121" y="25"/>
                </a:cxn>
                <a:cxn ang="0">
                  <a:pos x="104" y="38"/>
                </a:cxn>
                <a:cxn ang="0">
                  <a:pos x="93" y="46"/>
                </a:cxn>
                <a:cxn ang="0">
                  <a:pos x="85" y="53"/>
                </a:cxn>
                <a:cxn ang="0">
                  <a:pos x="70" y="64"/>
                </a:cxn>
                <a:cxn ang="0">
                  <a:pos x="54" y="79"/>
                </a:cxn>
                <a:cxn ang="0">
                  <a:pos x="31" y="99"/>
                </a:cxn>
                <a:cxn ang="0">
                  <a:pos x="14" y="114"/>
                </a:cxn>
                <a:cxn ang="0">
                  <a:pos x="5" y="118"/>
                </a:cxn>
                <a:cxn ang="0">
                  <a:pos x="4" y="118"/>
                </a:cxn>
                <a:cxn ang="0">
                  <a:pos x="1" y="123"/>
                </a:cxn>
                <a:cxn ang="0">
                  <a:pos x="1" y="130"/>
                </a:cxn>
                <a:cxn ang="0">
                  <a:pos x="11" y="138"/>
                </a:cxn>
                <a:cxn ang="0">
                  <a:pos x="39" y="139"/>
                </a:cxn>
                <a:cxn ang="0">
                  <a:pos x="40" y="140"/>
                </a:cxn>
                <a:cxn ang="0">
                  <a:pos x="50" y="139"/>
                </a:cxn>
                <a:cxn ang="0">
                  <a:pos x="67" y="133"/>
                </a:cxn>
                <a:cxn ang="0">
                  <a:pos x="99" y="118"/>
                </a:cxn>
                <a:cxn ang="0">
                  <a:pos x="105" y="116"/>
                </a:cxn>
                <a:cxn ang="0">
                  <a:pos x="120" y="106"/>
                </a:cxn>
                <a:cxn ang="0">
                  <a:pos x="144" y="88"/>
                </a:cxn>
                <a:cxn ang="0">
                  <a:pos x="173" y="61"/>
                </a:cxn>
                <a:cxn ang="0">
                  <a:pos x="176" y="57"/>
                </a:cxn>
                <a:cxn ang="0">
                  <a:pos x="185" y="48"/>
                </a:cxn>
                <a:cxn ang="0">
                  <a:pos x="197" y="33"/>
                </a:cxn>
                <a:cxn ang="0">
                  <a:pos x="208" y="19"/>
                </a:cxn>
                <a:cxn ang="0">
                  <a:pos x="211" y="11"/>
                </a:cxn>
                <a:cxn ang="0">
                  <a:pos x="204" y="3"/>
                </a:cxn>
                <a:cxn ang="0">
                  <a:pos x="179" y="0"/>
                </a:cxn>
                <a:cxn ang="0">
                  <a:pos x="176" y="1"/>
                </a:cxn>
                <a:cxn ang="0">
                  <a:pos x="170" y="2"/>
                </a:cxn>
                <a:cxn ang="0">
                  <a:pos x="159" y="4"/>
                </a:cxn>
                <a:cxn ang="0">
                  <a:pos x="144" y="10"/>
                </a:cxn>
              </a:cxnLst>
              <a:rect l="0" t="0" r="r" b="b"/>
              <a:pathLst>
                <a:path w="211" h="140">
                  <a:moveTo>
                    <a:pt x="144" y="10"/>
                  </a:moveTo>
                  <a:lnTo>
                    <a:pt x="143" y="11"/>
                  </a:lnTo>
                  <a:lnTo>
                    <a:pt x="140" y="14"/>
                  </a:lnTo>
                  <a:lnTo>
                    <a:pt x="135" y="16"/>
                  </a:lnTo>
                  <a:lnTo>
                    <a:pt x="128" y="19"/>
                  </a:lnTo>
                  <a:lnTo>
                    <a:pt x="121" y="25"/>
                  </a:lnTo>
                  <a:lnTo>
                    <a:pt x="113" y="31"/>
                  </a:lnTo>
                  <a:lnTo>
                    <a:pt x="104" y="38"/>
                  </a:lnTo>
                  <a:lnTo>
                    <a:pt x="96" y="45"/>
                  </a:lnTo>
                  <a:lnTo>
                    <a:pt x="93" y="46"/>
                  </a:lnTo>
                  <a:lnTo>
                    <a:pt x="90" y="49"/>
                  </a:lnTo>
                  <a:lnTo>
                    <a:pt x="85" y="53"/>
                  </a:lnTo>
                  <a:lnTo>
                    <a:pt x="79" y="59"/>
                  </a:lnTo>
                  <a:lnTo>
                    <a:pt x="70" y="64"/>
                  </a:lnTo>
                  <a:lnTo>
                    <a:pt x="62" y="71"/>
                  </a:lnTo>
                  <a:lnTo>
                    <a:pt x="54" y="79"/>
                  </a:lnTo>
                  <a:lnTo>
                    <a:pt x="46" y="86"/>
                  </a:lnTo>
                  <a:lnTo>
                    <a:pt x="31" y="99"/>
                  </a:lnTo>
                  <a:lnTo>
                    <a:pt x="21" y="108"/>
                  </a:lnTo>
                  <a:lnTo>
                    <a:pt x="14" y="114"/>
                  </a:lnTo>
                  <a:lnTo>
                    <a:pt x="8" y="117"/>
                  </a:lnTo>
                  <a:lnTo>
                    <a:pt x="5" y="118"/>
                  </a:lnTo>
                  <a:lnTo>
                    <a:pt x="4" y="120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1" y="123"/>
                  </a:lnTo>
                  <a:lnTo>
                    <a:pt x="0" y="127"/>
                  </a:lnTo>
                  <a:lnTo>
                    <a:pt x="1" y="130"/>
                  </a:lnTo>
                  <a:lnTo>
                    <a:pt x="4" y="135"/>
                  </a:lnTo>
                  <a:lnTo>
                    <a:pt x="11" y="138"/>
                  </a:lnTo>
                  <a:lnTo>
                    <a:pt x="22" y="139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40" y="140"/>
                  </a:lnTo>
                  <a:lnTo>
                    <a:pt x="44" y="140"/>
                  </a:lnTo>
                  <a:lnTo>
                    <a:pt x="50" y="139"/>
                  </a:lnTo>
                  <a:lnTo>
                    <a:pt x="57" y="137"/>
                  </a:lnTo>
                  <a:lnTo>
                    <a:pt x="67" y="133"/>
                  </a:lnTo>
                  <a:lnTo>
                    <a:pt x="81" y="128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5" y="116"/>
                  </a:lnTo>
                  <a:lnTo>
                    <a:pt x="112" y="112"/>
                  </a:lnTo>
                  <a:lnTo>
                    <a:pt x="120" y="106"/>
                  </a:lnTo>
                  <a:lnTo>
                    <a:pt x="132" y="99"/>
                  </a:lnTo>
                  <a:lnTo>
                    <a:pt x="144" y="88"/>
                  </a:lnTo>
                  <a:lnTo>
                    <a:pt x="158" y="76"/>
                  </a:lnTo>
                  <a:lnTo>
                    <a:pt x="173" y="61"/>
                  </a:lnTo>
                  <a:lnTo>
                    <a:pt x="174" y="60"/>
                  </a:lnTo>
                  <a:lnTo>
                    <a:pt x="176" y="57"/>
                  </a:lnTo>
                  <a:lnTo>
                    <a:pt x="180" y="53"/>
                  </a:lnTo>
                  <a:lnTo>
                    <a:pt x="185" y="48"/>
                  </a:lnTo>
                  <a:lnTo>
                    <a:pt x="190" y="41"/>
                  </a:lnTo>
                  <a:lnTo>
                    <a:pt x="197" y="33"/>
                  </a:lnTo>
                  <a:lnTo>
                    <a:pt x="205" y="23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11" y="11"/>
                  </a:lnTo>
                  <a:lnTo>
                    <a:pt x="209" y="7"/>
                  </a:lnTo>
                  <a:lnTo>
                    <a:pt x="204" y="3"/>
                  </a:lnTo>
                  <a:lnTo>
                    <a:pt x="194" y="1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6" y="1"/>
                  </a:lnTo>
                  <a:lnTo>
                    <a:pt x="173" y="1"/>
                  </a:lnTo>
                  <a:lnTo>
                    <a:pt x="170" y="2"/>
                  </a:lnTo>
                  <a:lnTo>
                    <a:pt x="165" y="3"/>
                  </a:lnTo>
                  <a:lnTo>
                    <a:pt x="159" y="4"/>
                  </a:lnTo>
                  <a:lnTo>
                    <a:pt x="152" y="8"/>
                  </a:lnTo>
                  <a:lnTo>
                    <a:pt x="144" y="10"/>
                  </a:lnTo>
                  <a:lnTo>
                    <a:pt x="144" y="1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5" name="Freeform 958"/>
            <p:cNvSpPr>
              <a:spLocks noChangeAspect="1"/>
            </p:cNvSpPr>
            <p:nvPr/>
          </p:nvSpPr>
          <p:spPr bwMode="auto">
            <a:xfrm>
              <a:off x="3743914" y="3211978"/>
              <a:ext cx="36598" cy="65426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39" y="1"/>
                </a:cxn>
                <a:cxn ang="0">
                  <a:pos x="231" y="4"/>
                </a:cxn>
                <a:cxn ang="0">
                  <a:pos x="219" y="10"/>
                </a:cxn>
                <a:cxn ang="0">
                  <a:pos x="203" y="18"/>
                </a:cxn>
                <a:cxn ang="0">
                  <a:pos x="184" y="27"/>
                </a:cxn>
                <a:cxn ang="0">
                  <a:pos x="162" y="41"/>
                </a:cxn>
                <a:cxn ang="0">
                  <a:pos x="139" y="56"/>
                </a:cxn>
                <a:cxn ang="0">
                  <a:pos x="114" y="73"/>
                </a:cxn>
                <a:cxn ang="0">
                  <a:pos x="108" y="78"/>
                </a:cxn>
                <a:cxn ang="0">
                  <a:pos x="90" y="91"/>
                </a:cxn>
                <a:cxn ang="0">
                  <a:pos x="67" y="111"/>
                </a:cxn>
                <a:cxn ang="0">
                  <a:pos x="42" y="142"/>
                </a:cxn>
                <a:cxn ang="0">
                  <a:pos x="20" y="184"/>
                </a:cxn>
                <a:cxn ang="0">
                  <a:pos x="5" y="238"/>
                </a:cxn>
                <a:cxn ang="0">
                  <a:pos x="0" y="303"/>
                </a:cxn>
                <a:cxn ang="0">
                  <a:pos x="13" y="381"/>
                </a:cxn>
                <a:cxn ang="0">
                  <a:pos x="19" y="380"/>
                </a:cxn>
                <a:cxn ang="0">
                  <a:pos x="37" y="373"/>
                </a:cxn>
                <a:cxn ang="0">
                  <a:pos x="65" y="361"/>
                </a:cxn>
                <a:cxn ang="0">
                  <a:pos x="97" y="345"/>
                </a:cxn>
                <a:cxn ang="0">
                  <a:pos x="133" y="325"/>
                </a:cxn>
                <a:cxn ang="0">
                  <a:pos x="169" y="298"/>
                </a:cxn>
                <a:cxn ang="0">
                  <a:pos x="201" y="267"/>
                </a:cxn>
                <a:cxn ang="0">
                  <a:pos x="229" y="229"/>
                </a:cxn>
                <a:cxn ang="0">
                  <a:pos x="230" y="228"/>
                </a:cxn>
                <a:cxn ang="0">
                  <a:pos x="233" y="223"/>
                </a:cxn>
                <a:cxn ang="0">
                  <a:pos x="238" y="213"/>
                </a:cxn>
                <a:cxn ang="0">
                  <a:pos x="242" y="193"/>
                </a:cxn>
                <a:cxn ang="0">
                  <a:pos x="246" y="164"/>
                </a:cxn>
                <a:cxn ang="0">
                  <a:pos x="248" y="124"/>
                </a:cxn>
                <a:cxn ang="0">
                  <a:pos x="247" y="70"/>
                </a:cxn>
                <a:cxn ang="0">
                  <a:pos x="242" y="0"/>
                </a:cxn>
              </a:cxnLst>
              <a:rect l="0" t="0" r="r" b="b"/>
              <a:pathLst>
                <a:path w="248" h="381">
                  <a:moveTo>
                    <a:pt x="242" y="0"/>
                  </a:moveTo>
                  <a:lnTo>
                    <a:pt x="239" y="1"/>
                  </a:lnTo>
                  <a:lnTo>
                    <a:pt x="231" y="4"/>
                  </a:lnTo>
                  <a:lnTo>
                    <a:pt x="219" y="10"/>
                  </a:lnTo>
                  <a:lnTo>
                    <a:pt x="203" y="18"/>
                  </a:lnTo>
                  <a:lnTo>
                    <a:pt x="184" y="27"/>
                  </a:lnTo>
                  <a:lnTo>
                    <a:pt x="162" y="41"/>
                  </a:lnTo>
                  <a:lnTo>
                    <a:pt x="139" y="56"/>
                  </a:lnTo>
                  <a:lnTo>
                    <a:pt x="114" y="73"/>
                  </a:lnTo>
                  <a:lnTo>
                    <a:pt x="108" y="78"/>
                  </a:lnTo>
                  <a:lnTo>
                    <a:pt x="90" y="91"/>
                  </a:lnTo>
                  <a:lnTo>
                    <a:pt x="67" y="111"/>
                  </a:lnTo>
                  <a:lnTo>
                    <a:pt x="42" y="142"/>
                  </a:lnTo>
                  <a:lnTo>
                    <a:pt x="20" y="184"/>
                  </a:lnTo>
                  <a:lnTo>
                    <a:pt x="5" y="238"/>
                  </a:lnTo>
                  <a:lnTo>
                    <a:pt x="0" y="303"/>
                  </a:lnTo>
                  <a:lnTo>
                    <a:pt x="13" y="381"/>
                  </a:lnTo>
                  <a:lnTo>
                    <a:pt x="19" y="380"/>
                  </a:lnTo>
                  <a:lnTo>
                    <a:pt x="37" y="373"/>
                  </a:lnTo>
                  <a:lnTo>
                    <a:pt x="65" y="361"/>
                  </a:lnTo>
                  <a:lnTo>
                    <a:pt x="97" y="345"/>
                  </a:lnTo>
                  <a:lnTo>
                    <a:pt x="133" y="325"/>
                  </a:lnTo>
                  <a:lnTo>
                    <a:pt x="169" y="298"/>
                  </a:lnTo>
                  <a:lnTo>
                    <a:pt x="201" y="267"/>
                  </a:lnTo>
                  <a:lnTo>
                    <a:pt x="229" y="229"/>
                  </a:lnTo>
                  <a:lnTo>
                    <a:pt x="230" y="228"/>
                  </a:lnTo>
                  <a:lnTo>
                    <a:pt x="233" y="223"/>
                  </a:lnTo>
                  <a:lnTo>
                    <a:pt x="238" y="213"/>
                  </a:lnTo>
                  <a:lnTo>
                    <a:pt x="242" y="193"/>
                  </a:lnTo>
                  <a:lnTo>
                    <a:pt x="246" y="164"/>
                  </a:lnTo>
                  <a:lnTo>
                    <a:pt x="248" y="124"/>
                  </a:lnTo>
                  <a:lnTo>
                    <a:pt x="247" y="7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6" name="Freeform 959"/>
            <p:cNvSpPr>
              <a:spLocks noChangeAspect="1"/>
            </p:cNvSpPr>
            <p:nvPr/>
          </p:nvSpPr>
          <p:spPr bwMode="auto">
            <a:xfrm>
              <a:off x="3743914" y="3211978"/>
              <a:ext cx="36598" cy="65426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39" y="1"/>
                </a:cxn>
                <a:cxn ang="0">
                  <a:pos x="231" y="4"/>
                </a:cxn>
                <a:cxn ang="0">
                  <a:pos x="219" y="10"/>
                </a:cxn>
                <a:cxn ang="0">
                  <a:pos x="203" y="18"/>
                </a:cxn>
                <a:cxn ang="0">
                  <a:pos x="184" y="27"/>
                </a:cxn>
                <a:cxn ang="0">
                  <a:pos x="162" y="41"/>
                </a:cxn>
                <a:cxn ang="0">
                  <a:pos x="139" y="56"/>
                </a:cxn>
                <a:cxn ang="0">
                  <a:pos x="114" y="73"/>
                </a:cxn>
                <a:cxn ang="0">
                  <a:pos x="108" y="78"/>
                </a:cxn>
                <a:cxn ang="0">
                  <a:pos x="90" y="91"/>
                </a:cxn>
                <a:cxn ang="0">
                  <a:pos x="67" y="111"/>
                </a:cxn>
                <a:cxn ang="0">
                  <a:pos x="42" y="142"/>
                </a:cxn>
                <a:cxn ang="0">
                  <a:pos x="20" y="184"/>
                </a:cxn>
                <a:cxn ang="0">
                  <a:pos x="5" y="238"/>
                </a:cxn>
                <a:cxn ang="0">
                  <a:pos x="0" y="303"/>
                </a:cxn>
                <a:cxn ang="0">
                  <a:pos x="13" y="381"/>
                </a:cxn>
                <a:cxn ang="0">
                  <a:pos x="19" y="380"/>
                </a:cxn>
                <a:cxn ang="0">
                  <a:pos x="37" y="373"/>
                </a:cxn>
                <a:cxn ang="0">
                  <a:pos x="65" y="361"/>
                </a:cxn>
                <a:cxn ang="0">
                  <a:pos x="97" y="345"/>
                </a:cxn>
                <a:cxn ang="0">
                  <a:pos x="133" y="325"/>
                </a:cxn>
                <a:cxn ang="0">
                  <a:pos x="169" y="298"/>
                </a:cxn>
                <a:cxn ang="0">
                  <a:pos x="201" y="267"/>
                </a:cxn>
                <a:cxn ang="0">
                  <a:pos x="229" y="229"/>
                </a:cxn>
                <a:cxn ang="0">
                  <a:pos x="230" y="228"/>
                </a:cxn>
                <a:cxn ang="0">
                  <a:pos x="233" y="223"/>
                </a:cxn>
                <a:cxn ang="0">
                  <a:pos x="238" y="213"/>
                </a:cxn>
                <a:cxn ang="0">
                  <a:pos x="242" y="193"/>
                </a:cxn>
                <a:cxn ang="0">
                  <a:pos x="246" y="164"/>
                </a:cxn>
                <a:cxn ang="0">
                  <a:pos x="248" y="124"/>
                </a:cxn>
                <a:cxn ang="0">
                  <a:pos x="247" y="70"/>
                </a:cxn>
                <a:cxn ang="0">
                  <a:pos x="242" y="0"/>
                </a:cxn>
                <a:cxn ang="0">
                  <a:pos x="242" y="0"/>
                </a:cxn>
              </a:cxnLst>
              <a:rect l="0" t="0" r="r" b="b"/>
              <a:pathLst>
                <a:path w="248" h="381">
                  <a:moveTo>
                    <a:pt x="242" y="0"/>
                  </a:moveTo>
                  <a:lnTo>
                    <a:pt x="239" y="1"/>
                  </a:lnTo>
                  <a:lnTo>
                    <a:pt x="231" y="4"/>
                  </a:lnTo>
                  <a:lnTo>
                    <a:pt x="219" y="10"/>
                  </a:lnTo>
                  <a:lnTo>
                    <a:pt x="203" y="18"/>
                  </a:lnTo>
                  <a:lnTo>
                    <a:pt x="184" y="27"/>
                  </a:lnTo>
                  <a:lnTo>
                    <a:pt x="162" y="41"/>
                  </a:lnTo>
                  <a:lnTo>
                    <a:pt x="139" y="56"/>
                  </a:lnTo>
                  <a:lnTo>
                    <a:pt x="114" y="73"/>
                  </a:lnTo>
                  <a:lnTo>
                    <a:pt x="108" y="78"/>
                  </a:lnTo>
                  <a:lnTo>
                    <a:pt x="90" y="91"/>
                  </a:lnTo>
                  <a:lnTo>
                    <a:pt x="67" y="111"/>
                  </a:lnTo>
                  <a:lnTo>
                    <a:pt x="42" y="142"/>
                  </a:lnTo>
                  <a:lnTo>
                    <a:pt x="20" y="184"/>
                  </a:lnTo>
                  <a:lnTo>
                    <a:pt x="5" y="238"/>
                  </a:lnTo>
                  <a:lnTo>
                    <a:pt x="0" y="303"/>
                  </a:lnTo>
                  <a:lnTo>
                    <a:pt x="13" y="381"/>
                  </a:lnTo>
                  <a:lnTo>
                    <a:pt x="19" y="380"/>
                  </a:lnTo>
                  <a:lnTo>
                    <a:pt x="37" y="373"/>
                  </a:lnTo>
                  <a:lnTo>
                    <a:pt x="65" y="361"/>
                  </a:lnTo>
                  <a:lnTo>
                    <a:pt x="97" y="345"/>
                  </a:lnTo>
                  <a:lnTo>
                    <a:pt x="133" y="325"/>
                  </a:lnTo>
                  <a:lnTo>
                    <a:pt x="169" y="298"/>
                  </a:lnTo>
                  <a:lnTo>
                    <a:pt x="201" y="267"/>
                  </a:lnTo>
                  <a:lnTo>
                    <a:pt x="229" y="229"/>
                  </a:lnTo>
                  <a:lnTo>
                    <a:pt x="230" y="228"/>
                  </a:lnTo>
                  <a:lnTo>
                    <a:pt x="233" y="223"/>
                  </a:lnTo>
                  <a:lnTo>
                    <a:pt x="238" y="213"/>
                  </a:lnTo>
                  <a:lnTo>
                    <a:pt x="242" y="193"/>
                  </a:lnTo>
                  <a:lnTo>
                    <a:pt x="246" y="164"/>
                  </a:lnTo>
                  <a:lnTo>
                    <a:pt x="248" y="124"/>
                  </a:lnTo>
                  <a:lnTo>
                    <a:pt x="247" y="70"/>
                  </a:lnTo>
                  <a:lnTo>
                    <a:pt x="242" y="0"/>
                  </a:lnTo>
                  <a:lnTo>
                    <a:pt x="242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7" name="Freeform 960"/>
            <p:cNvSpPr>
              <a:spLocks noChangeAspect="1"/>
            </p:cNvSpPr>
            <p:nvPr/>
          </p:nvSpPr>
          <p:spPr bwMode="auto">
            <a:xfrm>
              <a:off x="3745094" y="3252056"/>
              <a:ext cx="31581" cy="25691"/>
            </a:xfrm>
            <a:custGeom>
              <a:avLst/>
              <a:gdLst/>
              <a:ahLst/>
              <a:cxnLst>
                <a:cxn ang="0">
                  <a:pos x="144" y="23"/>
                </a:cxn>
                <a:cxn ang="0">
                  <a:pos x="136" y="27"/>
                </a:cxn>
                <a:cxn ang="0">
                  <a:pos x="122" y="35"/>
                </a:cxn>
                <a:cxn ang="0">
                  <a:pos x="104" y="48"/>
                </a:cxn>
                <a:cxn ang="0">
                  <a:pos x="94" y="56"/>
                </a:cxn>
                <a:cxn ang="0">
                  <a:pos x="86" y="63"/>
                </a:cxn>
                <a:cxn ang="0">
                  <a:pos x="71" y="74"/>
                </a:cxn>
                <a:cxn ang="0">
                  <a:pos x="55" y="88"/>
                </a:cxn>
                <a:cxn ang="0">
                  <a:pos x="32" y="108"/>
                </a:cxn>
                <a:cxn ang="0">
                  <a:pos x="15" y="124"/>
                </a:cxn>
                <a:cxn ang="0">
                  <a:pos x="5" y="131"/>
                </a:cxn>
                <a:cxn ang="0">
                  <a:pos x="3" y="133"/>
                </a:cxn>
                <a:cxn ang="0">
                  <a:pos x="0" y="139"/>
                </a:cxn>
                <a:cxn ang="0">
                  <a:pos x="2" y="146"/>
                </a:cxn>
                <a:cxn ang="0">
                  <a:pos x="19" y="149"/>
                </a:cxn>
                <a:cxn ang="0">
                  <a:pos x="38" y="149"/>
                </a:cxn>
                <a:cxn ang="0">
                  <a:pos x="46" y="147"/>
                </a:cxn>
                <a:cxn ang="0">
                  <a:pos x="64" y="140"/>
                </a:cxn>
                <a:cxn ang="0">
                  <a:pos x="95" y="125"/>
                </a:cxn>
                <a:cxn ang="0">
                  <a:pos x="100" y="123"/>
                </a:cxn>
                <a:cxn ang="0">
                  <a:pos x="115" y="114"/>
                </a:cxn>
                <a:cxn ang="0">
                  <a:pos x="138" y="95"/>
                </a:cxn>
                <a:cxn ang="0">
                  <a:pos x="169" y="67"/>
                </a:cxn>
                <a:cxn ang="0">
                  <a:pos x="175" y="63"/>
                </a:cxn>
                <a:cxn ang="0">
                  <a:pos x="184" y="54"/>
                </a:cxn>
                <a:cxn ang="0">
                  <a:pos x="198" y="38"/>
                </a:cxn>
                <a:cxn ang="0">
                  <a:pos x="206" y="26"/>
                </a:cxn>
                <a:cxn ang="0">
                  <a:pos x="212" y="16"/>
                </a:cxn>
                <a:cxn ang="0">
                  <a:pos x="210" y="3"/>
                </a:cxn>
                <a:cxn ang="0">
                  <a:pos x="194" y="0"/>
                </a:cxn>
                <a:cxn ang="0">
                  <a:pos x="176" y="5"/>
                </a:cxn>
                <a:cxn ang="0">
                  <a:pos x="172" y="8"/>
                </a:cxn>
                <a:cxn ang="0">
                  <a:pos x="164" y="12"/>
                </a:cxn>
                <a:cxn ang="0">
                  <a:pos x="152" y="18"/>
                </a:cxn>
              </a:cxnLst>
              <a:rect l="0" t="0" r="r" b="b"/>
              <a:pathLst>
                <a:path w="213" h="149">
                  <a:moveTo>
                    <a:pt x="145" y="21"/>
                  </a:moveTo>
                  <a:lnTo>
                    <a:pt x="144" y="23"/>
                  </a:lnTo>
                  <a:lnTo>
                    <a:pt x="140" y="24"/>
                  </a:lnTo>
                  <a:lnTo>
                    <a:pt x="136" y="27"/>
                  </a:lnTo>
                  <a:lnTo>
                    <a:pt x="129" y="31"/>
                  </a:lnTo>
                  <a:lnTo>
                    <a:pt x="122" y="35"/>
                  </a:lnTo>
                  <a:lnTo>
                    <a:pt x="114" y="41"/>
                  </a:lnTo>
                  <a:lnTo>
                    <a:pt x="104" y="48"/>
                  </a:lnTo>
                  <a:lnTo>
                    <a:pt x="96" y="55"/>
                  </a:lnTo>
                  <a:lnTo>
                    <a:pt x="94" y="56"/>
                  </a:lnTo>
                  <a:lnTo>
                    <a:pt x="91" y="59"/>
                  </a:lnTo>
                  <a:lnTo>
                    <a:pt x="86" y="63"/>
                  </a:lnTo>
                  <a:lnTo>
                    <a:pt x="79" y="69"/>
                  </a:lnTo>
                  <a:lnTo>
                    <a:pt x="71" y="74"/>
                  </a:lnTo>
                  <a:lnTo>
                    <a:pt x="63" y="81"/>
                  </a:lnTo>
                  <a:lnTo>
                    <a:pt x="55" y="88"/>
                  </a:lnTo>
                  <a:lnTo>
                    <a:pt x="47" y="95"/>
                  </a:lnTo>
                  <a:lnTo>
                    <a:pt x="32" y="108"/>
                  </a:lnTo>
                  <a:lnTo>
                    <a:pt x="22" y="117"/>
                  </a:lnTo>
                  <a:lnTo>
                    <a:pt x="15" y="124"/>
                  </a:lnTo>
                  <a:lnTo>
                    <a:pt x="9" y="129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3" y="133"/>
                  </a:lnTo>
                  <a:lnTo>
                    <a:pt x="1" y="135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8" y="148"/>
                  </a:lnTo>
                  <a:lnTo>
                    <a:pt x="19" y="149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41" y="149"/>
                  </a:lnTo>
                  <a:lnTo>
                    <a:pt x="46" y="147"/>
                  </a:lnTo>
                  <a:lnTo>
                    <a:pt x="54" y="145"/>
                  </a:lnTo>
                  <a:lnTo>
                    <a:pt x="64" y="140"/>
                  </a:lnTo>
                  <a:lnTo>
                    <a:pt x="77" y="134"/>
                  </a:lnTo>
                  <a:lnTo>
                    <a:pt x="95" y="125"/>
                  </a:lnTo>
                  <a:lnTo>
                    <a:pt x="96" y="125"/>
                  </a:lnTo>
                  <a:lnTo>
                    <a:pt x="100" y="123"/>
                  </a:lnTo>
                  <a:lnTo>
                    <a:pt x="106" y="119"/>
                  </a:lnTo>
                  <a:lnTo>
                    <a:pt x="115" y="114"/>
                  </a:lnTo>
                  <a:lnTo>
                    <a:pt x="125" y="106"/>
                  </a:lnTo>
                  <a:lnTo>
                    <a:pt x="138" y="95"/>
                  </a:lnTo>
                  <a:lnTo>
                    <a:pt x="152" y="84"/>
                  </a:lnTo>
                  <a:lnTo>
                    <a:pt x="169" y="67"/>
                  </a:lnTo>
                  <a:lnTo>
                    <a:pt x="171" y="66"/>
                  </a:lnTo>
                  <a:lnTo>
                    <a:pt x="175" y="63"/>
                  </a:lnTo>
                  <a:lnTo>
                    <a:pt x="178" y="58"/>
                  </a:lnTo>
                  <a:lnTo>
                    <a:pt x="184" y="54"/>
                  </a:lnTo>
                  <a:lnTo>
                    <a:pt x="190" y="47"/>
                  </a:lnTo>
                  <a:lnTo>
                    <a:pt x="198" y="38"/>
                  </a:lnTo>
                  <a:lnTo>
                    <a:pt x="206" y="27"/>
                  </a:lnTo>
                  <a:lnTo>
                    <a:pt x="206" y="26"/>
                  </a:lnTo>
                  <a:lnTo>
                    <a:pt x="209" y="21"/>
                  </a:lnTo>
                  <a:lnTo>
                    <a:pt x="212" y="16"/>
                  </a:lnTo>
                  <a:lnTo>
                    <a:pt x="213" y="9"/>
                  </a:lnTo>
                  <a:lnTo>
                    <a:pt x="210" y="3"/>
                  </a:lnTo>
                  <a:lnTo>
                    <a:pt x="206" y="0"/>
                  </a:lnTo>
                  <a:lnTo>
                    <a:pt x="194" y="0"/>
                  </a:lnTo>
                  <a:lnTo>
                    <a:pt x="177" y="4"/>
                  </a:lnTo>
                  <a:lnTo>
                    <a:pt x="176" y="5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69" y="10"/>
                  </a:lnTo>
                  <a:lnTo>
                    <a:pt x="164" y="12"/>
                  </a:lnTo>
                  <a:lnTo>
                    <a:pt x="159" y="14"/>
                  </a:lnTo>
                  <a:lnTo>
                    <a:pt x="152" y="18"/>
                  </a:lnTo>
                  <a:lnTo>
                    <a:pt x="145" y="21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8" name="Freeform 961"/>
            <p:cNvSpPr>
              <a:spLocks noChangeAspect="1"/>
            </p:cNvSpPr>
            <p:nvPr/>
          </p:nvSpPr>
          <p:spPr bwMode="auto">
            <a:xfrm>
              <a:off x="3745094" y="3252056"/>
              <a:ext cx="31581" cy="25691"/>
            </a:xfrm>
            <a:custGeom>
              <a:avLst/>
              <a:gdLst/>
              <a:ahLst/>
              <a:cxnLst>
                <a:cxn ang="0">
                  <a:pos x="144" y="23"/>
                </a:cxn>
                <a:cxn ang="0">
                  <a:pos x="136" y="27"/>
                </a:cxn>
                <a:cxn ang="0">
                  <a:pos x="122" y="35"/>
                </a:cxn>
                <a:cxn ang="0">
                  <a:pos x="104" y="48"/>
                </a:cxn>
                <a:cxn ang="0">
                  <a:pos x="94" y="56"/>
                </a:cxn>
                <a:cxn ang="0">
                  <a:pos x="86" y="63"/>
                </a:cxn>
                <a:cxn ang="0">
                  <a:pos x="71" y="74"/>
                </a:cxn>
                <a:cxn ang="0">
                  <a:pos x="55" y="88"/>
                </a:cxn>
                <a:cxn ang="0">
                  <a:pos x="32" y="108"/>
                </a:cxn>
                <a:cxn ang="0">
                  <a:pos x="15" y="124"/>
                </a:cxn>
                <a:cxn ang="0">
                  <a:pos x="5" y="131"/>
                </a:cxn>
                <a:cxn ang="0">
                  <a:pos x="3" y="133"/>
                </a:cxn>
                <a:cxn ang="0">
                  <a:pos x="0" y="139"/>
                </a:cxn>
                <a:cxn ang="0">
                  <a:pos x="2" y="146"/>
                </a:cxn>
                <a:cxn ang="0">
                  <a:pos x="19" y="149"/>
                </a:cxn>
                <a:cxn ang="0">
                  <a:pos x="38" y="149"/>
                </a:cxn>
                <a:cxn ang="0">
                  <a:pos x="46" y="147"/>
                </a:cxn>
                <a:cxn ang="0">
                  <a:pos x="64" y="140"/>
                </a:cxn>
                <a:cxn ang="0">
                  <a:pos x="95" y="125"/>
                </a:cxn>
                <a:cxn ang="0">
                  <a:pos x="100" y="123"/>
                </a:cxn>
                <a:cxn ang="0">
                  <a:pos x="115" y="114"/>
                </a:cxn>
                <a:cxn ang="0">
                  <a:pos x="138" y="95"/>
                </a:cxn>
                <a:cxn ang="0">
                  <a:pos x="169" y="67"/>
                </a:cxn>
                <a:cxn ang="0">
                  <a:pos x="175" y="63"/>
                </a:cxn>
                <a:cxn ang="0">
                  <a:pos x="184" y="54"/>
                </a:cxn>
                <a:cxn ang="0">
                  <a:pos x="198" y="38"/>
                </a:cxn>
                <a:cxn ang="0">
                  <a:pos x="206" y="26"/>
                </a:cxn>
                <a:cxn ang="0">
                  <a:pos x="212" y="16"/>
                </a:cxn>
                <a:cxn ang="0">
                  <a:pos x="210" y="3"/>
                </a:cxn>
                <a:cxn ang="0">
                  <a:pos x="194" y="0"/>
                </a:cxn>
                <a:cxn ang="0">
                  <a:pos x="176" y="5"/>
                </a:cxn>
                <a:cxn ang="0">
                  <a:pos x="172" y="8"/>
                </a:cxn>
                <a:cxn ang="0">
                  <a:pos x="164" y="12"/>
                </a:cxn>
                <a:cxn ang="0">
                  <a:pos x="152" y="18"/>
                </a:cxn>
                <a:cxn ang="0">
                  <a:pos x="145" y="21"/>
                </a:cxn>
              </a:cxnLst>
              <a:rect l="0" t="0" r="r" b="b"/>
              <a:pathLst>
                <a:path w="213" h="149">
                  <a:moveTo>
                    <a:pt x="145" y="21"/>
                  </a:moveTo>
                  <a:lnTo>
                    <a:pt x="144" y="23"/>
                  </a:lnTo>
                  <a:lnTo>
                    <a:pt x="140" y="24"/>
                  </a:lnTo>
                  <a:lnTo>
                    <a:pt x="136" y="27"/>
                  </a:lnTo>
                  <a:lnTo>
                    <a:pt x="129" y="31"/>
                  </a:lnTo>
                  <a:lnTo>
                    <a:pt x="122" y="35"/>
                  </a:lnTo>
                  <a:lnTo>
                    <a:pt x="114" y="41"/>
                  </a:lnTo>
                  <a:lnTo>
                    <a:pt x="104" y="48"/>
                  </a:lnTo>
                  <a:lnTo>
                    <a:pt x="96" y="55"/>
                  </a:lnTo>
                  <a:lnTo>
                    <a:pt x="94" y="56"/>
                  </a:lnTo>
                  <a:lnTo>
                    <a:pt x="91" y="59"/>
                  </a:lnTo>
                  <a:lnTo>
                    <a:pt x="86" y="63"/>
                  </a:lnTo>
                  <a:lnTo>
                    <a:pt x="79" y="69"/>
                  </a:lnTo>
                  <a:lnTo>
                    <a:pt x="71" y="74"/>
                  </a:lnTo>
                  <a:lnTo>
                    <a:pt x="63" y="81"/>
                  </a:lnTo>
                  <a:lnTo>
                    <a:pt x="55" y="88"/>
                  </a:lnTo>
                  <a:lnTo>
                    <a:pt x="47" y="95"/>
                  </a:lnTo>
                  <a:lnTo>
                    <a:pt x="32" y="108"/>
                  </a:lnTo>
                  <a:lnTo>
                    <a:pt x="22" y="117"/>
                  </a:lnTo>
                  <a:lnTo>
                    <a:pt x="15" y="124"/>
                  </a:lnTo>
                  <a:lnTo>
                    <a:pt x="9" y="129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3" y="133"/>
                  </a:lnTo>
                  <a:lnTo>
                    <a:pt x="1" y="135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8" y="148"/>
                  </a:lnTo>
                  <a:lnTo>
                    <a:pt x="19" y="149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41" y="149"/>
                  </a:lnTo>
                  <a:lnTo>
                    <a:pt x="46" y="147"/>
                  </a:lnTo>
                  <a:lnTo>
                    <a:pt x="54" y="145"/>
                  </a:lnTo>
                  <a:lnTo>
                    <a:pt x="64" y="140"/>
                  </a:lnTo>
                  <a:lnTo>
                    <a:pt x="77" y="134"/>
                  </a:lnTo>
                  <a:lnTo>
                    <a:pt x="95" y="125"/>
                  </a:lnTo>
                  <a:lnTo>
                    <a:pt x="96" y="125"/>
                  </a:lnTo>
                  <a:lnTo>
                    <a:pt x="100" y="123"/>
                  </a:lnTo>
                  <a:lnTo>
                    <a:pt x="106" y="119"/>
                  </a:lnTo>
                  <a:lnTo>
                    <a:pt x="115" y="114"/>
                  </a:lnTo>
                  <a:lnTo>
                    <a:pt x="125" y="106"/>
                  </a:lnTo>
                  <a:lnTo>
                    <a:pt x="138" y="95"/>
                  </a:lnTo>
                  <a:lnTo>
                    <a:pt x="152" y="84"/>
                  </a:lnTo>
                  <a:lnTo>
                    <a:pt x="169" y="67"/>
                  </a:lnTo>
                  <a:lnTo>
                    <a:pt x="171" y="66"/>
                  </a:lnTo>
                  <a:lnTo>
                    <a:pt x="175" y="63"/>
                  </a:lnTo>
                  <a:lnTo>
                    <a:pt x="178" y="58"/>
                  </a:lnTo>
                  <a:lnTo>
                    <a:pt x="184" y="54"/>
                  </a:lnTo>
                  <a:lnTo>
                    <a:pt x="190" y="47"/>
                  </a:lnTo>
                  <a:lnTo>
                    <a:pt x="198" y="38"/>
                  </a:lnTo>
                  <a:lnTo>
                    <a:pt x="206" y="27"/>
                  </a:lnTo>
                  <a:lnTo>
                    <a:pt x="206" y="26"/>
                  </a:lnTo>
                  <a:lnTo>
                    <a:pt x="209" y="21"/>
                  </a:lnTo>
                  <a:lnTo>
                    <a:pt x="212" y="16"/>
                  </a:lnTo>
                  <a:lnTo>
                    <a:pt x="213" y="9"/>
                  </a:lnTo>
                  <a:lnTo>
                    <a:pt x="210" y="3"/>
                  </a:lnTo>
                  <a:lnTo>
                    <a:pt x="206" y="0"/>
                  </a:lnTo>
                  <a:lnTo>
                    <a:pt x="194" y="0"/>
                  </a:lnTo>
                  <a:lnTo>
                    <a:pt x="177" y="4"/>
                  </a:lnTo>
                  <a:lnTo>
                    <a:pt x="176" y="5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69" y="10"/>
                  </a:lnTo>
                  <a:lnTo>
                    <a:pt x="164" y="12"/>
                  </a:lnTo>
                  <a:lnTo>
                    <a:pt x="159" y="14"/>
                  </a:lnTo>
                  <a:lnTo>
                    <a:pt x="152" y="18"/>
                  </a:lnTo>
                  <a:lnTo>
                    <a:pt x="145" y="21"/>
                  </a:lnTo>
                  <a:lnTo>
                    <a:pt x="145" y="2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89" name="Freeform 962"/>
            <p:cNvSpPr>
              <a:spLocks noChangeAspect="1"/>
            </p:cNvSpPr>
            <p:nvPr/>
          </p:nvSpPr>
          <p:spPr bwMode="auto">
            <a:xfrm>
              <a:off x="3726205" y="3205812"/>
              <a:ext cx="39254" cy="64741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58" y="1"/>
                </a:cxn>
                <a:cxn ang="0">
                  <a:pos x="249" y="4"/>
                </a:cxn>
                <a:cxn ang="0">
                  <a:pos x="234" y="10"/>
                </a:cxn>
                <a:cxn ang="0">
                  <a:pos x="214" y="18"/>
                </a:cxn>
                <a:cxn ang="0">
                  <a:pos x="191" y="29"/>
                </a:cxn>
                <a:cxn ang="0">
                  <a:pos x="166" y="43"/>
                </a:cxn>
                <a:cxn ang="0">
                  <a:pos x="140" y="57"/>
                </a:cxn>
                <a:cxn ang="0">
                  <a:pos x="115" y="76"/>
                </a:cxn>
                <a:cxn ang="0">
                  <a:pos x="108" y="81"/>
                </a:cxn>
                <a:cxn ang="0">
                  <a:pos x="91" y="92"/>
                </a:cxn>
                <a:cxn ang="0">
                  <a:pos x="67" y="112"/>
                </a:cxn>
                <a:cxn ang="0">
                  <a:pos x="42" y="143"/>
                </a:cxn>
                <a:cxn ang="0">
                  <a:pos x="19" y="183"/>
                </a:cxn>
                <a:cxn ang="0">
                  <a:pos x="3" y="235"/>
                </a:cxn>
                <a:cxn ang="0">
                  <a:pos x="0" y="301"/>
                </a:cxn>
                <a:cxn ang="0">
                  <a:pos x="11" y="378"/>
                </a:cxn>
                <a:cxn ang="0">
                  <a:pos x="18" y="376"/>
                </a:cxn>
                <a:cxn ang="0">
                  <a:pos x="37" y="369"/>
                </a:cxn>
                <a:cxn ang="0">
                  <a:pos x="64" y="357"/>
                </a:cxn>
                <a:cxn ang="0">
                  <a:pos x="99" y="341"/>
                </a:cxn>
                <a:cxn ang="0">
                  <a:pos x="137" y="321"/>
                </a:cxn>
                <a:cxn ang="0">
                  <a:pos x="175" y="297"/>
                </a:cxn>
                <a:cxn ang="0">
                  <a:pos x="211" y="271"/>
                </a:cxn>
                <a:cxn ang="0">
                  <a:pos x="242" y="240"/>
                </a:cxn>
                <a:cxn ang="0">
                  <a:pos x="243" y="238"/>
                </a:cxn>
                <a:cxn ang="0">
                  <a:pos x="246" y="230"/>
                </a:cxn>
                <a:cxn ang="0">
                  <a:pos x="251" y="217"/>
                </a:cxn>
                <a:cxn ang="0">
                  <a:pos x="256" y="195"/>
                </a:cxn>
                <a:cxn ang="0">
                  <a:pos x="260" y="164"/>
                </a:cxn>
                <a:cxn ang="0">
                  <a:pos x="264" y="122"/>
                </a:cxn>
                <a:cxn ang="0">
                  <a:pos x="265" y="68"/>
                </a:cxn>
                <a:cxn ang="0">
                  <a:pos x="262" y="0"/>
                </a:cxn>
              </a:cxnLst>
              <a:rect l="0" t="0" r="r" b="b"/>
              <a:pathLst>
                <a:path w="265" h="378">
                  <a:moveTo>
                    <a:pt x="262" y="0"/>
                  </a:moveTo>
                  <a:lnTo>
                    <a:pt x="258" y="1"/>
                  </a:lnTo>
                  <a:lnTo>
                    <a:pt x="249" y="4"/>
                  </a:lnTo>
                  <a:lnTo>
                    <a:pt x="234" y="10"/>
                  </a:lnTo>
                  <a:lnTo>
                    <a:pt x="214" y="18"/>
                  </a:lnTo>
                  <a:lnTo>
                    <a:pt x="191" y="29"/>
                  </a:lnTo>
                  <a:lnTo>
                    <a:pt x="166" y="43"/>
                  </a:lnTo>
                  <a:lnTo>
                    <a:pt x="140" y="57"/>
                  </a:lnTo>
                  <a:lnTo>
                    <a:pt x="115" y="76"/>
                  </a:lnTo>
                  <a:lnTo>
                    <a:pt x="108" y="81"/>
                  </a:lnTo>
                  <a:lnTo>
                    <a:pt x="91" y="92"/>
                  </a:lnTo>
                  <a:lnTo>
                    <a:pt x="67" y="112"/>
                  </a:lnTo>
                  <a:lnTo>
                    <a:pt x="42" y="143"/>
                  </a:lnTo>
                  <a:lnTo>
                    <a:pt x="19" y="183"/>
                  </a:lnTo>
                  <a:lnTo>
                    <a:pt x="3" y="235"/>
                  </a:lnTo>
                  <a:lnTo>
                    <a:pt x="0" y="301"/>
                  </a:lnTo>
                  <a:lnTo>
                    <a:pt x="11" y="378"/>
                  </a:lnTo>
                  <a:lnTo>
                    <a:pt x="18" y="376"/>
                  </a:lnTo>
                  <a:lnTo>
                    <a:pt x="37" y="369"/>
                  </a:lnTo>
                  <a:lnTo>
                    <a:pt x="64" y="357"/>
                  </a:lnTo>
                  <a:lnTo>
                    <a:pt x="99" y="341"/>
                  </a:lnTo>
                  <a:lnTo>
                    <a:pt x="137" y="321"/>
                  </a:lnTo>
                  <a:lnTo>
                    <a:pt x="175" y="297"/>
                  </a:lnTo>
                  <a:lnTo>
                    <a:pt x="211" y="271"/>
                  </a:lnTo>
                  <a:lnTo>
                    <a:pt x="242" y="240"/>
                  </a:lnTo>
                  <a:lnTo>
                    <a:pt x="243" y="238"/>
                  </a:lnTo>
                  <a:lnTo>
                    <a:pt x="246" y="230"/>
                  </a:lnTo>
                  <a:lnTo>
                    <a:pt x="251" y="217"/>
                  </a:lnTo>
                  <a:lnTo>
                    <a:pt x="256" y="195"/>
                  </a:lnTo>
                  <a:lnTo>
                    <a:pt x="260" y="164"/>
                  </a:lnTo>
                  <a:lnTo>
                    <a:pt x="264" y="122"/>
                  </a:lnTo>
                  <a:lnTo>
                    <a:pt x="265" y="68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0" name="Freeform 963"/>
            <p:cNvSpPr>
              <a:spLocks noChangeAspect="1"/>
            </p:cNvSpPr>
            <p:nvPr/>
          </p:nvSpPr>
          <p:spPr bwMode="auto">
            <a:xfrm>
              <a:off x="3726205" y="3205812"/>
              <a:ext cx="39254" cy="64741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58" y="1"/>
                </a:cxn>
                <a:cxn ang="0">
                  <a:pos x="249" y="4"/>
                </a:cxn>
                <a:cxn ang="0">
                  <a:pos x="234" y="10"/>
                </a:cxn>
                <a:cxn ang="0">
                  <a:pos x="214" y="18"/>
                </a:cxn>
                <a:cxn ang="0">
                  <a:pos x="191" y="29"/>
                </a:cxn>
                <a:cxn ang="0">
                  <a:pos x="166" y="43"/>
                </a:cxn>
                <a:cxn ang="0">
                  <a:pos x="140" y="57"/>
                </a:cxn>
                <a:cxn ang="0">
                  <a:pos x="115" y="76"/>
                </a:cxn>
                <a:cxn ang="0">
                  <a:pos x="108" y="81"/>
                </a:cxn>
                <a:cxn ang="0">
                  <a:pos x="91" y="92"/>
                </a:cxn>
                <a:cxn ang="0">
                  <a:pos x="67" y="112"/>
                </a:cxn>
                <a:cxn ang="0">
                  <a:pos x="42" y="143"/>
                </a:cxn>
                <a:cxn ang="0">
                  <a:pos x="19" y="183"/>
                </a:cxn>
                <a:cxn ang="0">
                  <a:pos x="3" y="235"/>
                </a:cxn>
                <a:cxn ang="0">
                  <a:pos x="0" y="301"/>
                </a:cxn>
                <a:cxn ang="0">
                  <a:pos x="11" y="378"/>
                </a:cxn>
                <a:cxn ang="0">
                  <a:pos x="18" y="376"/>
                </a:cxn>
                <a:cxn ang="0">
                  <a:pos x="37" y="369"/>
                </a:cxn>
                <a:cxn ang="0">
                  <a:pos x="64" y="357"/>
                </a:cxn>
                <a:cxn ang="0">
                  <a:pos x="99" y="341"/>
                </a:cxn>
                <a:cxn ang="0">
                  <a:pos x="137" y="321"/>
                </a:cxn>
                <a:cxn ang="0">
                  <a:pos x="175" y="297"/>
                </a:cxn>
                <a:cxn ang="0">
                  <a:pos x="211" y="271"/>
                </a:cxn>
                <a:cxn ang="0">
                  <a:pos x="242" y="240"/>
                </a:cxn>
                <a:cxn ang="0">
                  <a:pos x="243" y="238"/>
                </a:cxn>
                <a:cxn ang="0">
                  <a:pos x="246" y="230"/>
                </a:cxn>
                <a:cxn ang="0">
                  <a:pos x="251" y="217"/>
                </a:cxn>
                <a:cxn ang="0">
                  <a:pos x="256" y="195"/>
                </a:cxn>
                <a:cxn ang="0">
                  <a:pos x="260" y="164"/>
                </a:cxn>
                <a:cxn ang="0">
                  <a:pos x="264" y="122"/>
                </a:cxn>
                <a:cxn ang="0">
                  <a:pos x="265" y="68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65" h="378">
                  <a:moveTo>
                    <a:pt x="262" y="0"/>
                  </a:moveTo>
                  <a:lnTo>
                    <a:pt x="258" y="1"/>
                  </a:lnTo>
                  <a:lnTo>
                    <a:pt x="249" y="4"/>
                  </a:lnTo>
                  <a:lnTo>
                    <a:pt x="234" y="10"/>
                  </a:lnTo>
                  <a:lnTo>
                    <a:pt x="214" y="18"/>
                  </a:lnTo>
                  <a:lnTo>
                    <a:pt x="191" y="29"/>
                  </a:lnTo>
                  <a:lnTo>
                    <a:pt x="166" y="43"/>
                  </a:lnTo>
                  <a:lnTo>
                    <a:pt x="140" y="57"/>
                  </a:lnTo>
                  <a:lnTo>
                    <a:pt x="115" y="76"/>
                  </a:lnTo>
                  <a:lnTo>
                    <a:pt x="108" y="81"/>
                  </a:lnTo>
                  <a:lnTo>
                    <a:pt x="91" y="92"/>
                  </a:lnTo>
                  <a:lnTo>
                    <a:pt x="67" y="112"/>
                  </a:lnTo>
                  <a:lnTo>
                    <a:pt x="42" y="143"/>
                  </a:lnTo>
                  <a:lnTo>
                    <a:pt x="19" y="183"/>
                  </a:lnTo>
                  <a:lnTo>
                    <a:pt x="3" y="235"/>
                  </a:lnTo>
                  <a:lnTo>
                    <a:pt x="0" y="301"/>
                  </a:lnTo>
                  <a:lnTo>
                    <a:pt x="11" y="378"/>
                  </a:lnTo>
                  <a:lnTo>
                    <a:pt x="18" y="376"/>
                  </a:lnTo>
                  <a:lnTo>
                    <a:pt x="37" y="369"/>
                  </a:lnTo>
                  <a:lnTo>
                    <a:pt x="64" y="357"/>
                  </a:lnTo>
                  <a:lnTo>
                    <a:pt x="99" y="341"/>
                  </a:lnTo>
                  <a:lnTo>
                    <a:pt x="137" y="321"/>
                  </a:lnTo>
                  <a:lnTo>
                    <a:pt x="175" y="297"/>
                  </a:lnTo>
                  <a:lnTo>
                    <a:pt x="211" y="271"/>
                  </a:lnTo>
                  <a:lnTo>
                    <a:pt x="242" y="240"/>
                  </a:lnTo>
                  <a:lnTo>
                    <a:pt x="243" y="238"/>
                  </a:lnTo>
                  <a:lnTo>
                    <a:pt x="246" y="230"/>
                  </a:lnTo>
                  <a:lnTo>
                    <a:pt x="251" y="217"/>
                  </a:lnTo>
                  <a:lnTo>
                    <a:pt x="256" y="195"/>
                  </a:lnTo>
                  <a:lnTo>
                    <a:pt x="260" y="164"/>
                  </a:lnTo>
                  <a:lnTo>
                    <a:pt x="264" y="122"/>
                  </a:lnTo>
                  <a:lnTo>
                    <a:pt x="265" y="68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1" name="Freeform 964"/>
            <p:cNvSpPr>
              <a:spLocks noChangeAspect="1"/>
            </p:cNvSpPr>
            <p:nvPr/>
          </p:nvSpPr>
          <p:spPr bwMode="auto">
            <a:xfrm>
              <a:off x="3727680" y="3242122"/>
              <a:ext cx="36008" cy="29459"/>
            </a:xfrm>
            <a:custGeom>
              <a:avLst/>
              <a:gdLst/>
              <a:ahLst/>
              <a:cxnLst>
                <a:cxn ang="0">
                  <a:pos x="146" y="51"/>
                </a:cxn>
                <a:cxn ang="0">
                  <a:pos x="139" y="55"/>
                </a:cxn>
                <a:cxn ang="0">
                  <a:pos x="128" y="63"/>
                </a:cxn>
                <a:cxn ang="0">
                  <a:pos x="111" y="74"/>
                </a:cxn>
                <a:cxn ang="0">
                  <a:pos x="99" y="81"/>
                </a:cxn>
                <a:cxn ang="0">
                  <a:pos x="90" y="86"/>
                </a:cxn>
                <a:cxn ang="0">
                  <a:pos x="74" y="97"/>
                </a:cxn>
                <a:cxn ang="0">
                  <a:pos x="56" y="109"/>
                </a:cxn>
                <a:cxn ang="0">
                  <a:pos x="35" y="130"/>
                </a:cxn>
                <a:cxn ang="0">
                  <a:pos x="16" y="146"/>
                </a:cxn>
                <a:cxn ang="0">
                  <a:pos x="8" y="152"/>
                </a:cxn>
                <a:cxn ang="0">
                  <a:pos x="6" y="154"/>
                </a:cxn>
                <a:cxn ang="0">
                  <a:pos x="5" y="154"/>
                </a:cxn>
                <a:cxn ang="0">
                  <a:pos x="1" y="160"/>
                </a:cxn>
                <a:cxn ang="0">
                  <a:pos x="2" y="168"/>
                </a:cxn>
                <a:cxn ang="0">
                  <a:pos x="20" y="172"/>
                </a:cxn>
                <a:cxn ang="0">
                  <a:pos x="37" y="172"/>
                </a:cxn>
                <a:cxn ang="0">
                  <a:pos x="43" y="170"/>
                </a:cxn>
                <a:cxn ang="0">
                  <a:pos x="55" y="167"/>
                </a:cxn>
                <a:cxn ang="0">
                  <a:pos x="81" y="158"/>
                </a:cxn>
                <a:cxn ang="0">
                  <a:pos x="99" y="150"/>
                </a:cxn>
                <a:cxn ang="0">
                  <a:pos x="111" y="145"/>
                </a:cxn>
                <a:cxn ang="0">
                  <a:pos x="132" y="134"/>
                </a:cxn>
                <a:cxn ang="0">
                  <a:pos x="161" y="114"/>
                </a:cxn>
                <a:cxn ang="0">
                  <a:pos x="180" y="100"/>
                </a:cxn>
                <a:cxn ang="0">
                  <a:pos x="189" y="92"/>
                </a:cxn>
                <a:cxn ang="0">
                  <a:pos x="205" y="78"/>
                </a:cxn>
                <a:cxn ang="0">
                  <a:pos x="222" y="60"/>
                </a:cxn>
                <a:cxn ang="0">
                  <a:pos x="233" y="46"/>
                </a:cxn>
                <a:cxn ang="0">
                  <a:pos x="241" y="26"/>
                </a:cxn>
                <a:cxn ang="0">
                  <a:pos x="242" y="6"/>
                </a:cxn>
                <a:cxn ang="0">
                  <a:pos x="222" y="2"/>
                </a:cxn>
                <a:cxn ang="0">
                  <a:pos x="199" y="14"/>
                </a:cxn>
                <a:cxn ang="0">
                  <a:pos x="190" y="21"/>
                </a:cxn>
                <a:cxn ang="0">
                  <a:pos x="174" y="33"/>
                </a:cxn>
                <a:cxn ang="0">
                  <a:pos x="156" y="45"/>
                </a:cxn>
              </a:cxnLst>
              <a:rect l="0" t="0" r="r" b="b"/>
              <a:pathLst>
                <a:path w="243" h="172">
                  <a:moveTo>
                    <a:pt x="147" y="49"/>
                  </a:moveTo>
                  <a:lnTo>
                    <a:pt x="146" y="51"/>
                  </a:lnTo>
                  <a:lnTo>
                    <a:pt x="144" y="52"/>
                  </a:lnTo>
                  <a:lnTo>
                    <a:pt x="139" y="55"/>
                  </a:lnTo>
                  <a:lnTo>
                    <a:pt x="135" y="59"/>
                  </a:lnTo>
                  <a:lnTo>
                    <a:pt x="128" y="63"/>
                  </a:lnTo>
                  <a:lnTo>
                    <a:pt x="120" y="68"/>
                  </a:lnTo>
                  <a:lnTo>
                    <a:pt x="111" y="74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6" y="83"/>
                  </a:lnTo>
                  <a:lnTo>
                    <a:pt x="90" y="86"/>
                  </a:lnTo>
                  <a:lnTo>
                    <a:pt x="83" y="91"/>
                  </a:lnTo>
                  <a:lnTo>
                    <a:pt x="74" y="97"/>
                  </a:lnTo>
                  <a:lnTo>
                    <a:pt x="66" y="102"/>
                  </a:lnTo>
                  <a:lnTo>
                    <a:pt x="56" y="109"/>
                  </a:lnTo>
                  <a:lnTo>
                    <a:pt x="48" y="116"/>
                  </a:lnTo>
                  <a:lnTo>
                    <a:pt x="35" y="130"/>
                  </a:lnTo>
                  <a:lnTo>
                    <a:pt x="24" y="139"/>
                  </a:lnTo>
                  <a:lnTo>
                    <a:pt x="16" y="146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5" y="154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8" y="170"/>
                  </a:lnTo>
                  <a:lnTo>
                    <a:pt x="20" y="172"/>
                  </a:lnTo>
                  <a:lnTo>
                    <a:pt x="37" y="170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43" y="170"/>
                  </a:lnTo>
                  <a:lnTo>
                    <a:pt x="48" y="169"/>
                  </a:lnTo>
                  <a:lnTo>
                    <a:pt x="55" y="167"/>
                  </a:lnTo>
                  <a:lnTo>
                    <a:pt x="67" y="164"/>
                  </a:lnTo>
                  <a:lnTo>
                    <a:pt x="81" y="158"/>
                  </a:lnTo>
                  <a:lnTo>
                    <a:pt x="98" y="150"/>
                  </a:lnTo>
                  <a:lnTo>
                    <a:pt x="99" y="150"/>
                  </a:lnTo>
                  <a:lnTo>
                    <a:pt x="104" y="149"/>
                  </a:lnTo>
                  <a:lnTo>
                    <a:pt x="111" y="145"/>
                  </a:lnTo>
                  <a:lnTo>
                    <a:pt x="121" y="140"/>
                  </a:lnTo>
                  <a:lnTo>
                    <a:pt x="132" y="134"/>
                  </a:lnTo>
                  <a:lnTo>
                    <a:pt x="146" y="125"/>
                  </a:lnTo>
                  <a:lnTo>
                    <a:pt x="161" y="114"/>
                  </a:lnTo>
                  <a:lnTo>
                    <a:pt x="179" y="100"/>
                  </a:lnTo>
                  <a:lnTo>
                    <a:pt x="180" y="100"/>
                  </a:lnTo>
                  <a:lnTo>
                    <a:pt x="183" y="97"/>
                  </a:lnTo>
                  <a:lnTo>
                    <a:pt x="189" y="92"/>
                  </a:lnTo>
                  <a:lnTo>
                    <a:pt x="196" y="86"/>
                  </a:lnTo>
                  <a:lnTo>
                    <a:pt x="205" y="78"/>
                  </a:lnTo>
                  <a:lnTo>
                    <a:pt x="213" y="69"/>
                  </a:lnTo>
                  <a:lnTo>
                    <a:pt x="222" y="60"/>
                  </a:lnTo>
                  <a:lnTo>
                    <a:pt x="232" y="48"/>
                  </a:lnTo>
                  <a:lnTo>
                    <a:pt x="233" y="46"/>
                  </a:lnTo>
                  <a:lnTo>
                    <a:pt x="236" y="37"/>
                  </a:lnTo>
                  <a:lnTo>
                    <a:pt x="241" y="26"/>
                  </a:lnTo>
                  <a:lnTo>
                    <a:pt x="243" y="15"/>
                  </a:lnTo>
                  <a:lnTo>
                    <a:pt x="242" y="6"/>
                  </a:lnTo>
                  <a:lnTo>
                    <a:pt x="236" y="0"/>
                  </a:lnTo>
                  <a:lnTo>
                    <a:pt x="222" y="2"/>
                  </a:lnTo>
                  <a:lnTo>
                    <a:pt x="202" y="11"/>
                  </a:lnTo>
                  <a:lnTo>
                    <a:pt x="199" y="14"/>
                  </a:lnTo>
                  <a:lnTo>
                    <a:pt x="196" y="16"/>
                  </a:lnTo>
                  <a:lnTo>
                    <a:pt x="190" y="21"/>
                  </a:lnTo>
                  <a:lnTo>
                    <a:pt x="183" y="26"/>
                  </a:lnTo>
                  <a:lnTo>
                    <a:pt x="174" y="33"/>
                  </a:lnTo>
                  <a:lnTo>
                    <a:pt x="165" y="39"/>
                  </a:lnTo>
                  <a:lnTo>
                    <a:pt x="156" y="45"/>
                  </a:lnTo>
                  <a:lnTo>
                    <a:pt x="147" y="49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2" name="Freeform 965"/>
            <p:cNvSpPr>
              <a:spLocks noChangeAspect="1"/>
            </p:cNvSpPr>
            <p:nvPr/>
          </p:nvSpPr>
          <p:spPr bwMode="auto">
            <a:xfrm>
              <a:off x="3727680" y="3242122"/>
              <a:ext cx="36008" cy="29459"/>
            </a:xfrm>
            <a:custGeom>
              <a:avLst/>
              <a:gdLst/>
              <a:ahLst/>
              <a:cxnLst>
                <a:cxn ang="0">
                  <a:pos x="146" y="51"/>
                </a:cxn>
                <a:cxn ang="0">
                  <a:pos x="139" y="55"/>
                </a:cxn>
                <a:cxn ang="0">
                  <a:pos x="128" y="63"/>
                </a:cxn>
                <a:cxn ang="0">
                  <a:pos x="111" y="74"/>
                </a:cxn>
                <a:cxn ang="0">
                  <a:pos x="99" y="81"/>
                </a:cxn>
                <a:cxn ang="0">
                  <a:pos x="90" y="86"/>
                </a:cxn>
                <a:cxn ang="0">
                  <a:pos x="74" y="97"/>
                </a:cxn>
                <a:cxn ang="0">
                  <a:pos x="56" y="109"/>
                </a:cxn>
                <a:cxn ang="0">
                  <a:pos x="35" y="130"/>
                </a:cxn>
                <a:cxn ang="0">
                  <a:pos x="16" y="146"/>
                </a:cxn>
                <a:cxn ang="0">
                  <a:pos x="8" y="152"/>
                </a:cxn>
                <a:cxn ang="0">
                  <a:pos x="6" y="154"/>
                </a:cxn>
                <a:cxn ang="0">
                  <a:pos x="5" y="154"/>
                </a:cxn>
                <a:cxn ang="0">
                  <a:pos x="1" y="160"/>
                </a:cxn>
                <a:cxn ang="0">
                  <a:pos x="2" y="168"/>
                </a:cxn>
                <a:cxn ang="0">
                  <a:pos x="20" y="172"/>
                </a:cxn>
                <a:cxn ang="0">
                  <a:pos x="37" y="172"/>
                </a:cxn>
                <a:cxn ang="0">
                  <a:pos x="43" y="170"/>
                </a:cxn>
                <a:cxn ang="0">
                  <a:pos x="55" y="167"/>
                </a:cxn>
                <a:cxn ang="0">
                  <a:pos x="81" y="158"/>
                </a:cxn>
                <a:cxn ang="0">
                  <a:pos x="99" y="150"/>
                </a:cxn>
                <a:cxn ang="0">
                  <a:pos x="111" y="145"/>
                </a:cxn>
                <a:cxn ang="0">
                  <a:pos x="132" y="134"/>
                </a:cxn>
                <a:cxn ang="0">
                  <a:pos x="161" y="114"/>
                </a:cxn>
                <a:cxn ang="0">
                  <a:pos x="180" y="100"/>
                </a:cxn>
                <a:cxn ang="0">
                  <a:pos x="189" y="92"/>
                </a:cxn>
                <a:cxn ang="0">
                  <a:pos x="205" y="78"/>
                </a:cxn>
                <a:cxn ang="0">
                  <a:pos x="222" y="60"/>
                </a:cxn>
                <a:cxn ang="0">
                  <a:pos x="233" y="46"/>
                </a:cxn>
                <a:cxn ang="0">
                  <a:pos x="241" y="26"/>
                </a:cxn>
                <a:cxn ang="0">
                  <a:pos x="242" y="6"/>
                </a:cxn>
                <a:cxn ang="0">
                  <a:pos x="222" y="2"/>
                </a:cxn>
                <a:cxn ang="0">
                  <a:pos x="199" y="14"/>
                </a:cxn>
                <a:cxn ang="0">
                  <a:pos x="190" y="21"/>
                </a:cxn>
                <a:cxn ang="0">
                  <a:pos x="174" y="33"/>
                </a:cxn>
                <a:cxn ang="0">
                  <a:pos x="156" y="45"/>
                </a:cxn>
                <a:cxn ang="0">
                  <a:pos x="147" y="49"/>
                </a:cxn>
              </a:cxnLst>
              <a:rect l="0" t="0" r="r" b="b"/>
              <a:pathLst>
                <a:path w="243" h="172">
                  <a:moveTo>
                    <a:pt x="147" y="49"/>
                  </a:moveTo>
                  <a:lnTo>
                    <a:pt x="146" y="51"/>
                  </a:lnTo>
                  <a:lnTo>
                    <a:pt x="144" y="52"/>
                  </a:lnTo>
                  <a:lnTo>
                    <a:pt x="139" y="55"/>
                  </a:lnTo>
                  <a:lnTo>
                    <a:pt x="135" y="59"/>
                  </a:lnTo>
                  <a:lnTo>
                    <a:pt x="128" y="63"/>
                  </a:lnTo>
                  <a:lnTo>
                    <a:pt x="120" y="68"/>
                  </a:lnTo>
                  <a:lnTo>
                    <a:pt x="111" y="74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6" y="83"/>
                  </a:lnTo>
                  <a:lnTo>
                    <a:pt x="90" y="86"/>
                  </a:lnTo>
                  <a:lnTo>
                    <a:pt x="83" y="91"/>
                  </a:lnTo>
                  <a:lnTo>
                    <a:pt x="74" y="97"/>
                  </a:lnTo>
                  <a:lnTo>
                    <a:pt x="66" y="102"/>
                  </a:lnTo>
                  <a:lnTo>
                    <a:pt x="56" y="109"/>
                  </a:lnTo>
                  <a:lnTo>
                    <a:pt x="48" y="116"/>
                  </a:lnTo>
                  <a:lnTo>
                    <a:pt x="35" y="130"/>
                  </a:lnTo>
                  <a:lnTo>
                    <a:pt x="24" y="139"/>
                  </a:lnTo>
                  <a:lnTo>
                    <a:pt x="16" y="146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5" y="154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8" y="170"/>
                  </a:lnTo>
                  <a:lnTo>
                    <a:pt x="20" y="172"/>
                  </a:lnTo>
                  <a:lnTo>
                    <a:pt x="37" y="170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43" y="170"/>
                  </a:lnTo>
                  <a:lnTo>
                    <a:pt x="48" y="169"/>
                  </a:lnTo>
                  <a:lnTo>
                    <a:pt x="55" y="167"/>
                  </a:lnTo>
                  <a:lnTo>
                    <a:pt x="67" y="164"/>
                  </a:lnTo>
                  <a:lnTo>
                    <a:pt x="81" y="158"/>
                  </a:lnTo>
                  <a:lnTo>
                    <a:pt x="98" y="150"/>
                  </a:lnTo>
                  <a:lnTo>
                    <a:pt x="99" y="150"/>
                  </a:lnTo>
                  <a:lnTo>
                    <a:pt x="104" y="149"/>
                  </a:lnTo>
                  <a:lnTo>
                    <a:pt x="111" y="145"/>
                  </a:lnTo>
                  <a:lnTo>
                    <a:pt x="121" y="140"/>
                  </a:lnTo>
                  <a:lnTo>
                    <a:pt x="132" y="134"/>
                  </a:lnTo>
                  <a:lnTo>
                    <a:pt x="146" y="125"/>
                  </a:lnTo>
                  <a:lnTo>
                    <a:pt x="161" y="114"/>
                  </a:lnTo>
                  <a:lnTo>
                    <a:pt x="179" y="100"/>
                  </a:lnTo>
                  <a:lnTo>
                    <a:pt x="180" y="100"/>
                  </a:lnTo>
                  <a:lnTo>
                    <a:pt x="183" y="97"/>
                  </a:lnTo>
                  <a:lnTo>
                    <a:pt x="189" y="92"/>
                  </a:lnTo>
                  <a:lnTo>
                    <a:pt x="196" y="86"/>
                  </a:lnTo>
                  <a:lnTo>
                    <a:pt x="205" y="78"/>
                  </a:lnTo>
                  <a:lnTo>
                    <a:pt x="213" y="69"/>
                  </a:lnTo>
                  <a:lnTo>
                    <a:pt x="222" y="60"/>
                  </a:lnTo>
                  <a:lnTo>
                    <a:pt x="232" y="48"/>
                  </a:lnTo>
                  <a:lnTo>
                    <a:pt x="233" y="46"/>
                  </a:lnTo>
                  <a:lnTo>
                    <a:pt x="236" y="37"/>
                  </a:lnTo>
                  <a:lnTo>
                    <a:pt x="241" y="26"/>
                  </a:lnTo>
                  <a:lnTo>
                    <a:pt x="243" y="15"/>
                  </a:lnTo>
                  <a:lnTo>
                    <a:pt x="242" y="6"/>
                  </a:lnTo>
                  <a:lnTo>
                    <a:pt x="236" y="0"/>
                  </a:lnTo>
                  <a:lnTo>
                    <a:pt x="222" y="2"/>
                  </a:lnTo>
                  <a:lnTo>
                    <a:pt x="202" y="11"/>
                  </a:lnTo>
                  <a:lnTo>
                    <a:pt x="199" y="14"/>
                  </a:lnTo>
                  <a:lnTo>
                    <a:pt x="196" y="16"/>
                  </a:lnTo>
                  <a:lnTo>
                    <a:pt x="190" y="21"/>
                  </a:lnTo>
                  <a:lnTo>
                    <a:pt x="183" y="26"/>
                  </a:lnTo>
                  <a:lnTo>
                    <a:pt x="174" y="33"/>
                  </a:lnTo>
                  <a:lnTo>
                    <a:pt x="165" y="39"/>
                  </a:lnTo>
                  <a:lnTo>
                    <a:pt x="156" y="45"/>
                  </a:lnTo>
                  <a:lnTo>
                    <a:pt x="147" y="49"/>
                  </a:lnTo>
                  <a:lnTo>
                    <a:pt x="147" y="4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3" name="Freeform 966"/>
            <p:cNvSpPr>
              <a:spLocks noChangeAspect="1"/>
            </p:cNvSpPr>
            <p:nvPr/>
          </p:nvSpPr>
          <p:spPr bwMode="auto">
            <a:xfrm>
              <a:off x="3716465" y="3202729"/>
              <a:ext cx="36598" cy="59603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43" y="2"/>
                </a:cxn>
                <a:cxn ang="0">
                  <a:pos x="235" y="4"/>
                </a:cxn>
                <a:cxn ang="0">
                  <a:pos x="222" y="9"/>
                </a:cxn>
                <a:cxn ang="0">
                  <a:pos x="205" y="15"/>
                </a:cxn>
                <a:cxn ang="0">
                  <a:pos x="185" y="26"/>
                </a:cxn>
                <a:cxn ang="0">
                  <a:pos x="162" y="40"/>
                </a:cxn>
                <a:cxn ang="0">
                  <a:pos x="138" y="57"/>
                </a:cxn>
                <a:cxn ang="0">
                  <a:pos x="113" y="78"/>
                </a:cxn>
                <a:cxn ang="0">
                  <a:pos x="105" y="87"/>
                </a:cxn>
                <a:cxn ang="0">
                  <a:pos x="86" y="110"/>
                </a:cxn>
                <a:cxn ang="0">
                  <a:pos x="61" y="143"/>
                </a:cxn>
                <a:cxn ang="0">
                  <a:pos x="34" y="185"/>
                </a:cxn>
                <a:cxn ang="0">
                  <a:pos x="13" y="230"/>
                </a:cxn>
                <a:cxn ang="0">
                  <a:pos x="0" y="275"/>
                </a:cxn>
                <a:cxn ang="0">
                  <a:pos x="2" y="315"/>
                </a:cxn>
                <a:cxn ang="0">
                  <a:pos x="25" y="347"/>
                </a:cxn>
                <a:cxn ang="0">
                  <a:pos x="30" y="346"/>
                </a:cxn>
                <a:cxn ang="0">
                  <a:pos x="46" y="339"/>
                </a:cxn>
                <a:cxn ang="0">
                  <a:pos x="69" y="329"/>
                </a:cxn>
                <a:cxn ang="0">
                  <a:pos x="98" y="314"/>
                </a:cxn>
                <a:cxn ang="0">
                  <a:pos x="130" y="295"/>
                </a:cxn>
                <a:cxn ang="0">
                  <a:pos x="165" y="274"/>
                </a:cxn>
                <a:cxn ang="0">
                  <a:pos x="197" y="247"/>
                </a:cxn>
                <a:cxn ang="0">
                  <a:pos x="227" y="216"/>
                </a:cxn>
                <a:cxn ang="0">
                  <a:pos x="228" y="215"/>
                </a:cxn>
                <a:cxn ang="0">
                  <a:pos x="230" y="210"/>
                </a:cxn>
                <a:cxn ang="0">
                  <a:pos x="235" y="200"/>
                </a:cxn>
                <a:cxn ang="0">
                  <a:pos x="240" y="183"/>
                </a:cxn>
                <a:cxn ang="0">
                  <a:pos x="244" y="156"/>
                </a:cxn>
                <a:cxn ang="0">
                  <a:pos x="248" y="118"/>
                </a:cxn>
                <a:cxn ang="0">
                  <a:pos x="248" y="67"/>
                </a:cxn>
                <a:cxn ang="0">
                  <a:pos x="246" y="0"/>
                </a:cxn>
              </a:cxnLst>
              <a:rect l="0" t="0" r="r" b="b"/>
              <a:pathLst>
                <a:path w="248" h="347">
                  <a:moveTo>
                    <a:pt x="246" y="0"/>
                  </a:moveTo>
                  <a:lnTo>
                    <a:pt x="243" y="2"/>
                  </a:lnTo>
                  <a:lnTo>
                    <a:pt x="235" y="4"/>
                  </a:lnTo>
                  <a:lnTo>
                    <a:pt x="222" y="9"/>
                  </a:lnTo>
                  <a:lnTo>
                    <a:pt x="205" y="15"/>
                  </a:lnTo>
                  <a:lnTo>
                    <a:pt x="185" y="26"/>
                  </a:lnTo>
                  <a:lnTo>
                    <a:pt x="162" y="40"/>
                  </a:lnTo>
                  <a:lnTo>
                    <a:pt x="138" y="57"/>
                  </a:lnTo>
                  <a:lnTo>
                    <a:pt x="113" y="78"/>
                  </a:lnTo>
                  <a:lnTo>
                    <a:pt x="105" y="87"/>
                  </a:lnTo>
                  <a:lnTo>
                    <a:pt x="86" y="110"/>
                  </a:lnTo>
                  <a:lnTo>
                    <a:pt x="61" y="143"/>
                  </a:lnTo>
                  <a:lnTo>
                    <a:pt x="34" y="185"/>
                  </a:lnTo>
                  <a:lnTo>
                    <a:pt x="13" y="230"/>
                  </a:lnTo>
                  <a:lnTo>
                    <a:pt x="0" y="275"/>
                  </a:lnTo>
                  <a:lnTo>
                    <a:pt x="2" y="315"/>
                  </a:lnTo>
                  <a:lnTo>
                    <a:pt x="25" y="347"/>
                  </a:lnTo>
                  <a:lnTo>
                    <a:pt x="30" y="346"/>
                  </a:lnTo>
                  <a:lnTo>
                    <a:pt x="46" y="339"/>
                  </a:lnTo>
                  <a:lnTo>
                    <a:pt x="69" y="329"/>
                  </a:lnTo>
                  <a:lnTo>
                    <a:pt x="98" y="314"/>
                  </a:lnTo>
                  <a:lnTo>
                    <a:pt x="130" y="295"/>
                  </a:lnTo>
                  <a:lnTo>
                    <a:pt x="165" y="274"/>
                  </a:lnTo>
                  <a:lnTo>
                    <a:pt x="197" y="247"/>
                  </a:lnTo>
                  <a:lnTo>
                    <a:pt x="227" y="216"/>
                  </a:lnTo>
                  <a:lnTo>
                    <a:pt x="228" y="215"/>
                  </a:lnTo>
                  <a:lnTo>
                    <a:pt x="230" y="210"/>
                  </a:lnTo>
                  <a:lnTo>
                    <a:pt x="235" y="200"/>
                  </a:lnTo>
                  <a:lnTo>
                    <a:pt x="240" y="183"/>
                  </a:lnTo>
                  <a:lnTo>
                    <a:pt x="244" y="156"/>
                  </a:lnTo>
                  <a:lnTo>
                    <a:pt x="248" y="118"/>
                  </a:lnTo>
                  <a:lnTo>
                    <a:pt x="248" y="67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4" name="Freeform 967"/>
            <p:cNvSpPr>
              <a:spLocks noChangeAspect="1"/>
            </p:cNvSpPr>
            <p:nvPr/>
          </p:nvSpPr>
          <p:spPr bwMode="auto">
            <a:xfrm>
              <a:off x="3716465" y="3202729"/>
              <a:ext cx="36598" cy="59603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43" y="2"/>
                </a:cxn>
                <a:cxn ang="0">
                  <a:pos x="235" y="4"/>
                </a:cxn>
                <a:cxn ang="0">
                  <a:pos x="222" y="9"/>
                </a:cxn>
                <a:cxn ang="0">
                  <a:pos x="205" y="15"/>
                </a:cxn>
                <a:cxn ang="0">
                  <a:pos x="185" y="26"/>
                </a:cxn>
                <a:cxn ang="0">
                  <a:pos x="162" y="40"/>
                </a:cxn>
                <a:cxn ang="0">
                  <a:pos x="138" y="57"/>
                </a:cxn>
                <a:cxn ang="0">
                  <a:pos x="113" y="78"/>
                </a:cxn>
                <a:cxn ang="0">
                  <a:pos x="105" y="87"/>
                </a:cxn>
                <a:cxn ang="0">
                  <a:pos x="86" y="110"/>
                </a:cxn>
                <a:cxn ang="0">
                  <a:pos x="61" y="143"/>
                </a:cxn>
                <a:cxn ang="0">
                  <a:pos x="34" y="185"/>
                </a:cxn>
                <a:cxn ang="0">
                  <a:pos x="13" y="230"/>
                </a:cxn>
                <a:cxn ang="0">
                  <a:pos x="0" y="275"/>
                </a:cxn>
                <a:cxn ang="0">
                  <a:pos x="2" y="315"/>
                </a:cxn>
                <a:cxn ang="0">
                  <a:pos x="25" y="347"/>
                </a:cxn>
                <a:cxn ang="0">
                  <a:pos x="30" y="346"/>
                </a:cxn>
                <a:cxn ang="0">
                  <a:pos x="46" y="339"/>
                </a:cxn>
                <a:cxn ang="0">
                  <a:pos x="69" y="329"/>
                </a:cxn>
                <a:cxn ang="0">
                  <a:pos x="98" y="314"/>
                </a:cxn>
                <a:cxn ang="0">
                  <a:pos x="130" y="295"/>
                </a:cxn>
                <a:cxn ang="0">
                  <a:pos x="165" y="274"/>
                </a:cxn>
                <a:cxn ang="0">
                  <a:pos x="197" y="247"/>
                </a:cxn>
                <a:cxn ang="0">
                  <a:pos x="227" y="216"/>
                </a:cxn>
                <a:cxn ang="0">
                  <a:pos x="228" y="215"/>
                </a:cxn>
                <a:cxn ang="0">
                  <a:pos x="230" y="210"/>
                </a:cxn>
                <a:cxn ang="0">
                  <a:pos x="235" y="200"/>
                </a:cxn>
                <a:cxn ang="0">
                  <a:pos x="240" y="183"/>
                </a:cxn>
                <a:cxn ang="0">
                  <a:pos x="244" y="156"/>
                </a:cxn>
                <a:cxn ang="0">
                  <a:pos x="248" y="118"/>
                </a:cxn>
                <a:cxn ang="0">
                  <a:pos x="248" y="67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8" h="347">
                  <a:moveTo>
                    <a:pt x="246" y="0"/>
                  </a:moveTo>
                  <a:lnTo>
                    <a:pt x="243" y="2"/>
                  </a:lnTo>
                  <a:lnTo>
                    <a:pt x="235" y="4"/>
                  </a:lnTo>
                  <a:lnTo>
                    <a:pt x="222" y="9"/>
                  </a:lnTo>
                  <a:lnTo>
                    <a:pt x="205" y="15"/>
                  </a:lnTo>
                  <a:lnTo>
                    <a:pt x="185" y="26"/>
                  </a:lnTo>
                  <a:lnTo>
                    <a:pt x="162" y="40"/>
                  </a:lnTo>
                  <a:lnTo>
                    <a:pt x="138" y="57"/>
                  </a:lnTo>
                  <a:lnTo>
                    <a:pt x="113" y="78"/>
                  </a:lnTo>
                  <a:lnTo>
                    <a:pt x="105" y="87"/>
                  </a:lnTo>
                  <a:lnTo>
                    <a:pt x="86" y="110"/>
                  </a:lnTo>
                  <a:lnTo>
                    <a:pt x="61" y="143"/>
                  </a:lnTo>
                  <a:lnTo>
                    <a:pt x="34" y="185"/>
                  </a:lnTo>
                  <a:lnTo>
                    <a:pt x="13" y="230"/>
                  </a:lnTo>
                  <a:lnTo>
                    <a:pt x="0" y="275"/>
                  </a:lnTo>
                  <a:lnTo>
                    <a:pt x="2" y="315"/>
                  </a:lnTo>
                  <a:lnTo>
                    <a:pt x="25" y="347"/>
                  </a:lnTo>
                  <a:lnTo>
                    <a:pt x="30" y="346"/>
                  </a:lnTo>
                  <a:lnTo>
                    <a:pt x="46" y="339"/>
                  </a:lnTo>
                  <a:lnTo>
                    <a:pt x="69" y="329"/>
                  </a:lnTo>
                  <a:lnTo>
                    <a:pt x="98" y="314"/>
                  </a:lnTo>
                  <a:lnTo>
                    <a:pt x="130" y="295"/>
                  </a:lnTo>
                  <a:lnTo>
                    <a:pt x="165" y="274"/>
                  </a:lnTo>
                  <a:lnTo>
                    <a:pt x="197" y="247"/>
                  </a:lnTo>
                  <a:lnTo>
                    <a:pt x="227" y="216"/>
                  </a:lnTo>
                  <a:lnTo>
                    <a:pt x="228" y="215"/>
                  </a:lnTo>
                  <a:lnTo>
                    <a:pt x="230" y="210"/>
                  </a:lnTo>
                  <a:lnTo>
                    <a:pt x="235" y="200"/>
                  </a:lnTo>
                  <a:lnTo>
                    <a:pt x="240" y="183"/>
                  </a:lnTo>
                  <a:lnTo>
                    <a:pt x="244" y="156"/>
                  </a:lnTo>
                  <a:lnTo>
                    <a:pt x="248" y="118"/>
                  </a:lnTo>
                  <a:lnTo>
                    <a:pt x="248" y="67"/>
                  </a:lnTo>
                  <a:lnTo>
                    <a:pt x="246" y="0"/>
                  </a:lnTo>
                  <a:lnTo>
                    <a:pt x="246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5" name="Freeform 968"/>
            <p:cNvSpPr>
              <a:spLocks noChangeAspect="1"/>
            </p:cNvSpPr>
            <p:nvPr/>
          </p:nvSpPr>
          <p:spPr bwMode="auto">
            <a:xfrm>
              <a:off x="3719711" y="3237326"/>
              <a:ext cx="31876" cy="26033"/>
            </a:xfrm>
            <a:custGeom>
              <a:avLst/>
              <a:gdLst/>
              <a:ahLst/>
              <a:cxnLst>
                <a:cxn ang="0">
                  <a:pos x="138" y="36"/>
                </a:cxn>
                <a:cxn ang="0">
                  <a:pos x="130" y="42"/>
                </a:cxn>
                <a:cxn ang="0">
                  <a:pos x="114" y="52"/>
                </a:cxn>
                <a:cxn ang="0">
                  <a:pos x="94" y="65"/>
                </a:cxn>
                <a:cxn ang="0">
                  <a:pos x="83" y="72"/>
                </a:cxn>
                <a:cxn ang="0">
                  <a:pos x="78" y="74"/>
                </a:cxn>
                <a:cxn ang="0">
                  <a:pos x="69" y="80"/>
                </a:cxn>
                <a:cxn ang="0">
                  <a:pos x="56" y="90"/>
                </a:cxn>
                <a:cxn ang="0">
                  <a:pos x="35" y="110"/>
                </a:cxn>
                <a:cxn ang="0">
                  <a:pos x="16" y="126"/>
                </a:cxn>
                <a:cxn ang="0">
                  <a:pos x="8" y="131"/>
                </a:cxn>
                <a:cxn ang="0">
                  <a:pos x="6" y="134"/>
                </a:cxn>
                <a:cxn ang="0">
                  <a:pos x="5" y="134"/>
                </a:cxn>
                <a:cxn ang="0">
                  <a:pos x="0" y="140"/>
                </a:cxn>
                <a:cxn ang="0">
                  <a:pos x="2" y="148"/>
                </a:cxn>
                <a:cxn ang="0">
                  <a:pos x="20" y="151"/>
                </a:cxn>
                <a:cxn ang="0">
                  <a:pos x="39" y="150"/>
                </a:cxn>
                <a:cxn ang="0">
                  <a:pos x="46" y="149"/>
                </a:cxn>
                <a:cxn ang="0">
                  <a:pos x="60" y="144"/>
                </a:cxn>
                <a:cxn ang="0">
                  <a:pos x="79" y="136"/>
                </a:cxn>
                <a:cxn ang="0">
                  <a:pos x="88" y="135"/>
                </a:cxn>
                <a:cxn ang="0">
                  <a:pos x="103" y="128"/>
                </a:cxn>
                <a:cxn ang="0">
                  <a:pos x="128" y="115"/>
                </a:cxn>
                <a:cxn ang="0">
                  <a:pos x="145" y="104"/>
                </a:cxn>
                <a:cxn ang="0">
                  <a:pos x="159" y="92"/>
                </a:cxn>
                <a:cxn ang="0">
                  <a:pos x="177" y="76"/>
                </a:cxn>
                <a:cxn ang="0">
                  <a:pos x="194" y="60"/>
                </a:cxn>
                <a:cxn ang="0">
                  <a:pos x="200" y="52"/>
                </a:cxn>
                <a:cxn ang="0">
                  <a:pos x="209" y="32"/>
                </a:cxn>
                <a:cxn ang="0">
                  <a:pos x="214" y="9"/>
                </a:cxn>
                <a:cxn ang="0">
                  <a:pos x="205" y="0"/>
                </a:cxn>
                <a:cxn ang="0">
                  <a:pos x="190" y="6"/>
                </a:cxn>
                <a:cxn ang="0">
                  <a:pos x="181" y="13"/>
                </a:cxn>
                <a:cxn ang="0">
                  <a:pos x="166" y="22"/>
                </a:cxn>
                <a:cxn ang="0">
                  <a:pos x="149" y="31"/>
                </a:cxn>
              </a:cxnLst>
              <a:rect l="0" t="0" r="r" b="b"/>
              <a:pathLst>
                <a:path w="214" h="151">
                  <a:moveTo>
                    <a:pt x="141" y="35"/>
                  </a:moveTo>
                  <a:lnTo>
                    <a:pt x="138" y="36"/>
                  </a:lnTo>
                  <a:lnTo>
                    <a:pt x="135" y="38"/>
                  </a:lnTo>
                  <a:lnTo>
                    <a:pt x="130" y="42"/>
                  </a:lnTo>
                  <a:lnTo>
                    <a:pt x="122" y="46"/>
                  </a:lnTo>
                  <a:lnTo>
                    <a:pt x="114" y="52"/>
                  </a:lnTo>
                  <a:lnTo>
                    <a:pt x="105" y="58"/>
                  </a:lnTo>
                  <a:lnTo>
                    <a:pt x="94" y="65"/>
                  </a:lnTo>
                  <a:lnTo>
                    <a:pt x="84" y="70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78" y="74"/>
                  </a:lnTo>
                  <a:lnTo>
                    <a:pt x="74" y="76"/>
                  </a:lnTo>
                  <a:lnTo>
                    <a:pt x="69" y="80"/>
                  </a:lnTo>
                  <a:lnTo>
                    <a:pt x="63" y="84"/>
                  </a:lnTo>
                  <a:lnTo>
                    <a:pt x="56" y="90"/>
                  </a:lnTo>
                  <a:lnTo>
                    <a:pt x="50" y="96"/>
                  </a:lnTo>
                  <a:lnTo>
                    <a:pt x="35" y="110"/>
                  </a:lnTo>
                  <a:lnTo>
                    <a:pt x="24" y="119"/>
                  </a:lnTo>
                  <a:lnTo>
                    <a:pt x="16" y="126"/>
                  </a:lnTo>
                  <a:lnTo>
                    <a:pt x="11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2" y="136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2" y="148"/>
                  </a:lnTo>
                  <a:lnTo>
                    <a:pt x="8" y="150"/>
                  </a:lnTo>
                  <a:lnTo>
                    <a:pt x="20" y="151"/>
                  </a:lnTo>
                  <a:lnTo>
                    <a:pt x="37" y="150"/>
                  </a:lnTo>
                  <a:lnTo>
                    <a:pt x="39" y="150"/>
                  </a:lnTo>
                  <a:lnTo>
                    <a:pt x="41" y="150"/>
                  </a:lnTo>
                  <a:lnTo>
                    <a:pt x="46" y="149"/>
                  </a:lnTo>
                  <a:lnTo>
                    <a:pt x="52" y="146"/>
                  </a:lnTo>
                  <a:lnTo>
                    <a:pt x="60" y="144"/>
                  </a:lnTo>
                  <a:lnTo>
                    <a:pt x="68" y="141"/>
                  </a:lnTo>
                  <a:lnTo>
                    <a:pt x="79" y="136"/>
                  </a:lnTo>
                  <a:lnTo>
                    <a:pt x="83" y="136"/>
                  </a:lnTo>
                  <a:lnTo>
                    <a:pt x="88" y="135"/>
                  </a:lnTo>
                  <a:lnTo>
                    <a:pt x="94" y="133"/>
                  </a:lnTo>
                  <a:lnTo>
                    <a:pt x="103" y="128"/>
                  </a:lnTo>
                  <a:lnTo>
                    <a:pt x="114" y="123"/>
                  </a:lnTo>
                  <a:lnTo>
                    <a:pt x="128" y="115"/>
                  </a:lnTo>
                  <a:lnTo>
                    <a:pt x="144" y="105"/>
                  </a:lnTo>
                  <a:lnTo>
                    <a:pt x="145" y="104"/>
                  </a:lnTo>
                  <a:lnTo>
                    <a:pt x="151" y="99"/>
                  </a:lnTo>
                  <a:lnTo>
                    <a:pt x="159" y="92"/>
                  </a:lnTo>
                  <a:lnTo>
                    <a:pt x="168" y="84"/>
                  </a:lnTo>
                  <a:lnTo>
                    <a:pt x="177" y="76"/>
                  </a:lnTo>
                  <a:lnTo>
                    <a:pt x="187" y="68"/>
                  </a:lnTo>
                  <a:lnTo>
                    <a:pt x="194" y="60"/>
                  </a:lnTo>
                  <a:lnTo>
                    <a:pt x="199" y="54"/>
                  </a:lnTo>
                  <a:lnTo>
                    <a:pt x="200" y="52"/>
                  </a:lnTo>
                  <a:lnTo>
                    <a:pt x="204" y="44"/>
                  </a:lnTo>
                  <a:lnTo>
                    <a:pt x="209" y="32"/>
                  </a:lnTo>
                  <a:lnTo>
                    <a:pt x="212" y="21"/>
                  </a:lnTo>
                  <a:lnTo>
                    <a:pt x="214" y="9"/>
                  </a:lnTo>
                  <a:lnTo>
                    <a:pt x="212" y="2"/>
                  </a:lnTo>
                  <a:lnTo>
                    <a:pt x="205" y="0"/>
                  </a:lnTo>
                  <a:lnTo>
                    <a:pt x="192" y="5"/>
                  </a:lnTo>
                  <a:lnTo>
                    <a:pt x="190" y="6"/>
                  </a:lnTo>
                  <a:lnTo>
                    <a:pt x="187" y="9"/>
                  </a:lnTo>
                  <a:lnTo>
                    <a:pt x="181" y="13"/>
                  </a:lnTo>
                  <a:lnTo>
                    <a:pt x="174" y="17"/>
                  </a:lnTo>
                  <a:lnTo>
                    <a:pt x="166" y="22"/>
                  </a:lnTo>
                  <a:lnTo>
                    <a:pt x="158" y="27"/>
                  </a:lnTo>
                  <a:lnTo>
                    <a:pt x="149" y="31"/>
                  </a:lnTo>
                  <a:lnTo>
                    <a:pt x="141" y="35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6" name="Freeform 969"/>
            <p:cNvSpPr>
              <a:spLocks noChangeAspect="1"/>
            </p:cNvSpPr>
            <p:nvPr/>
          </p:nvSpPr>
          <p:spPr bwMode="auto">
            <a:xfrm>
              <a:off x="3719711" y="3237326"/>
              <a:ext cx="31876" cy="26033"/>
            </a:xfrm>
            <a:custGeom>
              <a:avLst/>
              <a:gdLst/>
              <a:ahLst/>
              <a:cxnLst>
                <a:cxn ang="0">
                  <a:pos x="138" y="36"/>
                </a:cxn>
                <a:cxn ang="0">
                  <a:pos x="130" y="42"/>
                </a:cxn>
                <a:cxn ang="0">
                  <a:pos x="114" y="52"/>
                </a:cxn>
                <a:cxn ang="0">
                  <a:pos x="94" y="65"/>
                </a:cxn>
                <a:cxn ang="0">
                  <a:pos x="83" y="72"/>
                </a:cxn>
                <a:cxn ang="0">
                  <a:pos x="78" y="74"/>
                </a:cxn>
                <a:cxn ang="0">
                  <a:pos x="69" y="80"/>
                </a:cxn>
                <a:cxn ang="0">
                  <a:pos x="56" y="90"/>
                </a:cxn>
                <a:cxn ang="0">
                  <a:pos x="35" y="110"/>
                </a:cxn>
                <a:cxn ang="0">
                  <a:pos x="16" y="126"/>
                </a:cxn>
                <a:cxn ang="0">
                  <a:pos x="8" y="131"/>
                </a:cxn>
                <a:cxn ang="0">
                  <a:pos x="6" y="134"/>
                </a:cxn>
                <a:cxn ang="0">
                  <a:pos x="5" y="134"/>
                </a:cxn>
                <a:cxn ang="0">
                  <a:pos x="0" y="140"/>
                </a:cxn>
                <a:cxn ang="0">
                  <a:pos x="2" y="148"/>
                </a:cxn>
                <a:cxn ang="0">
                  <a:pos x="20" y="151"/>
                </a:cxn>
                <a:cxn ang="0">
                  <a:pos x="39" y="150"/>
                </a:cxn>
                <a:cxn ang="0">
                  <a:pos x="46" y="149"/>
                </a:cxn>
                <a:cxn ang="0">
                  <a:pos x="60" y="144"/>
                </a:cxn>
                <a:cxn ang="0">
                  <a:pos x="79" y="136"/>
                </a:cxn>
                <a:cxn ang="0">
                  <a:pos x="88" y="135"/>
                </a:cxn>
                <a:cxn ang="0">
                  <a:pos x="103" y="128"/>
                </a:cxn>
                <a:cxn ang="0">
                  <a:pos x="128" y="115"/>
                </a:cxn>
                <a:cxn ang="0">
                  <a:pos x="145" y="104"/>
                </a:cxn>
                <a:cxn ang="0">
                  <a:pos x="159" y="92"/>
                </a:cxn>
                <a:cxn ang="0">
                  <a:pos x="177" y="76"/>
                </a:cxn>
                <a:cxn ang="0">
                  <a:pos x="194" y="60"/>
                </a:cxn>
                <a:cxn ang="0">
                  <a:pos x="200" y="52"/>
                </a:cxn>
                <a:cxn ang="0">
                  <a:pos x="209" y="32"/>
                </a:cxn>
                <a:cxn ang="0">
                  <a:pos x="214" y="9"/>
                </a:cxn>
                <a:cxn ang="0">
                  <a:pos x="205" y="0"/>
                </a:cxn>
                <a:cxn ang="0">
                  <a:pos x="190" y="6"/>
                </a:cxn>
                <a:cxn ang="0">
                  <a:pos x="181" y="13"/>
                </a:cxn>
                <a:cxn ang="0">
                  <a:pos x="166" y="22"/>
                </a:cxn>
                <a:cxn ang="0">
                  <a:pos x="149" y="31"/>
                </a:cxn>
                <a:cxn ang="0">
                  <a:pos x="141" y="35"/>
                </a:cxn>
              </a:cxnLst>
              <a:rect l="0" t="0" r="r" b="b"/>
              <a:pathLst>
                <a:path w="214" h="151">
                  <a:moveTo>
                    <a:pt x="141" y="35"/>
                  </a:moveTo>
                  <a:lnTo>
                    <a:pt x="138" y="36"/>
                  </a:lnTo>
                  <a:lnTo>
                    <a:pt x="135" y="38"/>
                  </a:lnTo>
                  <a:lnTo>
                    <a:pt x="130" y="42"/>
                  </a:lnTo>
                  <a:lnTo>
                    <a:pt x="122" y="46"/>
                  </a:lnTo>
                  <a:lnTo>
                    <a:pt x="114" y="52"/>
                  </a:lnTo>
                  <a:lnTo>
                    <a:pt x="105" y="58"/>
                  </a:lnTo>
                  <a:lnTo>
                    <a:pt x="94" y="65"/>
                  </a:lnTo>
                  <a:lnTo>
                    <a:pt x="84" y="70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78" y="74"/>
                  </a:lnTo>
                  <a:lnTo>
                    <a:pt x="74" y="76"/>
                  </a:lnTo>
                  <a:lnTo>
                    <a:pt x="69" y="80"/>
                  </a:lnTo>
                  <a:lnTo>
                    <a:pt x="63" y="84"/>
                  </a:lnTo>
                  <a:lnTo>
                    <a:pt x="56" y="90"/>
                  </a:lnTo>
                  <a:lnTo>
                    <a:pt x="50" y="96"/>
                  </a:lnTo>
                  <a:lnTo>
                    <a:pt x="35" y="110"/>
                  </a:lnTo>
                  <a:lnTo>
                    <a:pt x="24" y="119"/>
                  </a:lnTo>
                  <a:lnTo>
                    <a:pt x="16" y="126"/>
                  </a:lnTo>
                  <a:lnTo>
                    <a:pt x="11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2" y="136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2" y="148"/>
                  </a:lnTo>
                  <a:lnTo>
                    <a:pt x="8" y="150"/>
                  </a:lnTo>
                  <a:lnTo>
                    <a:pt x="20" y="151"/>
                  </a:lnTo>
                  <a:lnTo>
                    <a:pt x="37" y="150"/>
                  </a:lnTo>
                  <a:lnTo>
                    <a:pt x="39" y="150"/>
                  </a:lnTo>
                  <a:lnTo>
                    <a:pt x="41" y="150"/>
                  </a:lnTo>
                  <a:lnTo>
                    <a:pt x="46" y="149"/>
                  </a:lnTo>
                  <a:lnTo>
                    <a:pt x="52" y="146"/>
                  </a:lnTo>
                  <a:lnTo>
                    <a:pt x="60" y="144"/>
                  </a:lnTo>
                  <a:lnTo>
                    <a:pt x="68" y="141"/>
                  </a:lnTo>
                  <a:lnTo>
                    <a:pt x="79" y="136"/>
                  </a:lnTo>
                  <a:lnTo>
                    <a:pt x="83" y="136"/>
                  </a:lnTo>
                  <a:lnTo>
                    <a:pt x="88" y="135"/>
                  </a:lnTo>
                  <a:lnTo>
                    <a:pt x="94" y="133"/>
                  </a:lnTo>
                  <a:lnTo>
                    <a:pt x="103" y="128"/>
                  </a:lnTo>
                  <a:lnTo>
                    <a:pt x="114" y="123"/>
                  </a:lnTo>
                  <a:lnTo>
                    <a:pt x="128" y="115"/>
                  </a:lnTo>
                  <a:lnTo>
                    <a:pt x="144" y="105"/>
                  </a:lnTo>
                  <a:lnTo>
                    <a:pt x="145" y="104"/>
                  </a:lnTo>
                  <a:lnTo>
                    <a:pt x="151" y="99"/>
                  </a:lnTo>
                  <a:lnTo>
                    <a:pt x="159" y="92"/>
                  </a:lnTo>
                  <a:lnTo>
                    <a:pt x="168" y="84"/>
                  </a:lnTo>
                  <a:lnTo>
                    <a:pt x="177" y="76"/>
                  </a:lnTo>
                  <a:lnTo>
                    <a:pt x="187" y="68"/>
                  </a:lnTo>
                  <a:lnTo>
                    <a:pt x="194" y="60"/>
                  </a:lnTo>
                  <a:lnTo>
                    <a:pt x="199" y="54"/>
                  </a:lnTo>
                  <a:lnTo>
                    <a:pt x="200" y="52"/>
                  </a:lnTo>
                  <a:lnTo>
                    <a:pt x="204" y="44"/>
                  </a:lnTo>
                  <a:lnTo>
                    <a:pt x="209" y="32"/>
                  </a:lnTo>
                  <a:lnTo>
                    <a:pt x="212" y="21"/>
                  </a:lnTo>
                  <a:lnTo>
                    <a:pt x="214" y="9"/>
                  </a:lnTo>
                  <a:lnTo>
                    <a:pt x="212" y="2"/>
                  </a:lnTo>
                  <a:lnTo>
                    <a:pt x="205" y="0"/>
                  </a:lnTo>
                  <a:lnTo>
                    <a:pt x="192" y="5"/>
                  </a:lnTo>
                  <a:lnTo>
                    <a:pt x="190" y="6"/>
                  </a:lnTo>
                  <a:lnTo>
                    <a:pt x="187" y="9"/>
                  </a:lnTo>
                  <a:lnTo>
                    <a:pt x="181" y="13"/>
                  </a:lnTo>
                  <a:lnTo>
                    <a:pt x="174" y="17"/>
                  </a:lnTo>
                  <a:lnTo>
                    <a:pt x="166" y="22"/>
                  </a:lnTo>
                  <a:lnTo>
                    <a:pt x="158" y="27"/>
                  </a:lnTo>
                  <a:lnTo>
                    <a:pt x="149" y="31"/>
                  </a:lnTo>
                  <a:lnTo>
                    <a:pt x="141" y="35"/>
                  </a:lnTo>
                  <a:lnTo>
                    <a:pt x="141" y="3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7" name="Freeform 970"/>
            <p:cNvSpPr>
              <a:spLocks noChangeAspect="1"/>
            </p:cNvSpPr>
            <p:nvPr/>
          </p:nvSpPr>
          <p:spPr bwMode="auto">
            <a:xfrm>
              <a:off x="3702298" y="3188685"/>
              <a:ext cx="38369" cy="54465"/>
            </a:xfrm>
            <a:custGeom>
              <a:avLst/>
              <a:gdLst/>
              <a:ahLst/>
              <a:cxnLst>
                <a:cxn ang="0">
                  <a:pos x="260" y="0"/>
                </a:cxn>
                <a:cxn ang="0">
                  <a:pos x="256" y="0"/>
                </a:cxn>
                <a:cxn ang="0">
                  <a:pos x="246" y="0"/>
                </a:cxn>
                <a:cxn ang="0">
                  <a:pos x="231" y="3"/>
                </a:cxn>
                <a:cxn ang="0">
                  <a:pos x="211" y="5"/>
                </a:cxn>
                <a:cxn ang="0">
                  <a:pos x="189" y="12"/>
                </a:cxn>
                <a:cxn ang="0">
                  <a:pos x="164" y="22"/>
                </a:cxn>
                <a:cxn ang="0">
                  <a:pos x="137" y="37"/>
                </a:cxn>
                <a:cxn ang="0">
                  <a:pos x="111" y="57"/>
                </a:cxn>
                <a:cxn ang="0">
                  <a:pos x="103" y="66"/>
                </a:cxn>
                <a:cxn ang="0">
                  <a:pos x="84" y="88"/>
                </a:cxn>
                <a:cxn ang="0">
                  <a:pos x="59" y="120"/>
                </a:cxn>
                <a:cxn ang="0">
                  <a:pos x="34" y="161"/>
                </a:cxn>
                <a:cxn ang="0">
                  <a:pos x="12" y="203"/>
                </a:cxn>
                <a:cxn ang="0">
                  <a:pos x="0" y="247"/>
                </a:cxn>
                <a:cxn ang="0">
                  <a:pos x="3" y="287"/>
                </a:cxn>
                <a:cxn ang="0">
                  <a:pos x="26" y="320"/>
                </a:cxn>
                <a:cxn ang="0">
                  <a:pos x="31" y="320"/>
                </a:cxn>
                <a:cxn ang="0">
                  <a:pos x="46" y="316"/>
                </a:cxn>
                <a:cxn ang="0">
                  <a:pos x="71" y="309"/>
                </a:cxn>
                <a:cxn ang="0">
                  <a:pos x="99" y="300"/>
                </a:cxn>
                <a:cxn ang="0">
                  <a:pos x="133" y="286"/>
                </a:cxn>
                <a:cxn ang="0">
                  <a:pos x="166" y="268"/>
                </a:cxn>
                <a:cxn ang="0">
                  <a:pos x="200" y="245"/>
                </a:cxn>
                <a:cxn ang="0">
                  <a:pos x="230" y="215"/>
                </a:cxn>
                <a:cxn ang="0">
                  <a:pos x="231" y="215"/>
                </a:cxn>
                <a:cxn ang="0">
                  <a:pos x="235" y="210"/>
                </a:cxn>
                <a:cxn ang="0">
                  <a:pos x="241" y="200"/>
                </a:cxn>
                <a:cxn ang="0">
                  <a:pos x="248" y="183"/>
                </a:cxn>
                <a:cxn ang="0">
                  <a:pos x="254" y="156"/>
                </a:cxn>
                <a:cxn ang="0">
                  <a:pos x="258" y="118"/>
                </a:cxn>
                <a:cxn ang="0">
                  <a:pos x="261" y="67"/>
                </a:cxn>
                <a:cxn ang="0">
                  <a:pos x="260" y="0"/>
                </a:cxn>
              </a:cxnLst>
              <a:rect l="0" t="0" r="r" b="b"/>
              <a:pathLst>
                <a:path w="261" h="320">
                  <a:moveTo>
                    <a:pt x="260" y="0"/>
                  </a:moveTo>
                  <a:lnTo>
                    <a:pt x="256" y="0"/>
                  </a:lnTo>
                  <a:lnTo>
                    <a:pt x="246" y="0"/>
                  </a:lnTo>
                  <a:lnTo>
                    <a:pt x="231" y="3"/>
                  </a:lnTo>
                  <a:lnTo>
                    <a:pt x="211" y="5"/>
                  </a:lnTo>
                  <a:lnTo>
                    <a:pt x="189" y="12"/>
                  </a:lnTo>
                  <a:lnTo>
                    <a:pt x="164" y="22"/>
                  </a:lnTo>
                  <a:lnTo>
                    <a:pt x="137" y="37"/>
                  </a:lnTo>
                  <a:lnTo>
                    <a:pt x="111" y="57"/>
                  </a:lnTo>
                  <a:lnTo>
                    <a:pt x="103" y="66"/>
                  </a:lnTo>
                  <a:lnTo>
                    <a:pt x="84" y="88"/>
                  </a:lnTo>
                  <a:lnTo>
                    <a:pt x="59" y="120"/>
                  </a:lnTo>
                  <a:lnTo>
                    <a:pt x="34" y="161"/>
                  </a:lnTo>
                  <a:lnTo>
                    <a:pt x="12" y="203"/>
                  </a:lnTo>
                  <a:lnTo>
                    <a:pt x="0" y="247"/>
                  </a:lnTo>
                  <a:lnTo>
                    <a:pt x="3" y="287"/>
                  </a:lnTo>
                  <a:lnTo>
                    <a:pt x="26" y="320"/>
                  </a:lnTo>
                  <a:lnTo>
                    <a:pt x="31" y="320"/>
                  </a:lnTo>
                  <a:lnTo>
                    <a:pt x="46" y="316"/>
                  </a:lnTo>
                  <a:lnTo>
                    <a:pt x="71" y="309"/>
                  </a:lnTo>
                  <a:lnTo>
                    <a:pt x="99" y="300"/>
                  </a:lnTo>
                  <a:lnTo>
                    <a:pt x="133" y="286"/>
                  </a:lnTo>
                  <a:lnTo>
                    <a:pt x="166" y="268"/>
                  </a:lnTo>
                  <a:lnTo>
                    <a:pt x="200" y="245"/>
                  </a:lnTo>
                  <a:lnTo>
                    <a:pt x="230" y="215"/>
                  </a:lnTo>
                  <a:lnTo>
                    <a:pt x="231" y="215"/>
                  </a:lnTo>
                  <a:lnTo>
                    <a:pt x="235" y="210"/>
                  </a:lnTo>
                  <a:lnTo>
                    <a:pt x="241" y="200"/>
                  </a:lnTo>
                  <a:lnTo>
                    <a:pt x="248" y="183"/>
                  </a:lnTo>
                  <a:lnTo>
                    <a:pt x="254" y="156"/>
                  </a:lnTo>
                  <a:lnTo>
                    <a:pt x="258" y="118"/>
                  </a:lnTo>
                  <a:lnTo>
                    <a:pt x="261" y="6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8" name="Freeform 971"/>
            <p:cNvSpPr>
              <a:spLocks noChangeAspect="1"/>
            </p:cNvSpPr>
            <p:nvPr/>
          </p:nvSpPr>
          <p:spPr bwMode="auto">
            <a:xfrm>
              <a:off x="3702298" y="3188685"/>
              <a:ext cx="38369" cy="54465"/>
            </a:xfrm>
            <a:custGeom>
              <a:avLst/>
              <a:gdLst/>
              <a:ahLst/>
              <a:cxnLst>
                <a:cxn ang="0">
                  <a:pos x="260" y="0"/>
                </a:cxn>
                <a:cxn ang="0">
                  <a:pos x="256" y="0"/>
                </a:cxn>
                <a:cxn ang="0">
                  <a:pos x="246" y="0"/>
                </a:cxn>
                <a:cxn ang="0">
                  <a:pos x="231" y="3"/>
                </a:cxn>
                <a:cxn ang="0">
                  <a:pos x="211" y="5"/>
                </a:cxn>
                <a:cxn ang="0">
                  <a:pos x="189" y="12"/>
                </a:cxn>
                <a:cxn ang="0">
                  <a:pos x="164" y="22"/>
                </a:cxn>
                <a:cxn ang="0">
                  <a:pos x="137" y="37"/>
                </a:cxn>
                <a:cxn ang="0">
                  <a:pos x="111" y="57"/>
                </a:cxn>
                <a:cxn ang="0">
                  <a:pos x="103" y="66"/>
                </a:cxn>
                <a:cxn ang="0">
                  <a:pos x="84" y="88"/>
                </a:cxn>
                <a:cxn ang="0">
                  <a:pos x="59" y="120"/>
                </a:cxn>
                <a:cxn ang="0">
                  <a:pos x="34" y="161"/>
                </a:cxn>
                <a:cxn ang="0">
                  <a:pos x="12" y="203"/>
                </a:cxn>
                <a:cxn ang="0">
                  <a:pos x="0" y="247"/>
                </a:cxn>
                <a:cxn ang="0">
                  <a:pos x="3" y="287"/>
                </a:cxn>
                <a:cxn ang="0">
                  <a:pos x="26" y="320"/>
                </a:cxn>
                <a:cxn ang="0">
                  <a:pos x="31" y="320"/>
                </a:cxn>
                <a:cxn ang="0">
                  <a:pos x="46" y="316"/>
                </a:cxn>
                <a:cxn ang="0">
                  <a:pos x="71" y="309"/>
                </a:cxn>
                <a:cxn ang="0">
                  <a:pos x="99" y="300"/>
                </a:cxn>
                <a:cxn ang="0">
                  <a:pos x="133" y="286"/>
                </a:cxn>
                <a:cxn ang="0">
                  <a:pos x="166" y="268"/>
                </a:cxn>
                <a:cxn ang="0">
                  <a:pos x="200" y="245"/>
                </a:cxn>
                <a:cxn ang="0">
                  <a:pos x="230" y="215"/>
                </a:cxn>
                <a:cxn ang="0">
                  <a:pos x="231" y="215"/>
                </a:cxn>
                <a:cxn ang="0">
                  <a:pos x="235" y="210"/>
                </a:cxn>
                <a:cxn ang="0">
                  <a:pos x="241" y="200"/>
                </a:cxn>
                <a:cxn ang="0">
                  <a:pos x="248" y="183"/>
                </a:cxn>
                <a:cxn ang="0">
                  <a:pos x="254" y="156"/>
                </a:cxn>
                <a:cxn ang="0">
                  <a:pos x="258" y="118"/>
                </a:cxn>
                <a:cxn ang="0">
                  <a:pos x="261" y="67"/>
                </a:cxn>
                <a:cxn ang="0">
                  <a:pos x="260" y="0"/>
                </a:cxn>
                <a:cxn ang="0">
                  <a:pos x="260" y="0"/>
                </a:cxn>
              </a:cxnLst>
              <a:rect l="0" t="0" r="r" b="b"/>
              <a:pathLst>
                <a:path w="261" h="320">
                  <a:moveTo>
                    <a:pt x="260" y="0"/>
                  </a:moveTo>
                  <a:lnTo>
                    <a:pt x="256" y="0"/>
                  </a:lnTo>
                  <a:lnTo>
                    <a:pt x="246" y="0"/>
                  </a:lnTo>
                  <a:lnTo>
                    <a:pt x="231" y="3"/>
                  </a:lnTo>
                  <a:lnTo>
                    <a:pt x="211" y="5"/>
                  </a:lnTo>
                  <a:lnTo>
                    <a:pt x="189" y="12"/>
                  </a:lnTo>
                  <a:lnTo>
                    <a:pt x="164" y="22"/>
                  </a:lnTo>
                  <a:lnTo>
                    <a:pt x="137" y="37"/>
                  </a:lnTo>
                  <a:lnTo>
                    <a:pt x="111" y="57"/>
                  </a:lnTo>
                  <a:lnTo>
                    <a:pt x="103" y="66"/>
                  </a:lnTo>
                  <a:lnTo>
                    <a:pt x="84" y="88"/>
                  </a:lnTo>
                  <a:lnTo>
                    <a:pt x="59" y="120"/>
                  </a:lnTo>
                  <a:lnTo>
                    <a:pt x="34" y="161"/>
                  </a:lnTo>
                  <a:lnTo>
                    <a:pt x="12" y="203"/>
                  </a:lnTo>
                  <a:lnTo>
                    <a:pt x="0" y="247"/>
                  </a:lnTo>
                  <a:lnTo>
                    <a:pt x="3" y="287"/>
                  </a:lnTo>
                  <a:lnTo>
                    <a:pt x="26" y="320"/>
                  </a:lnTo>
                  <a:lnTo>
                    <a:pt x="31" y="320"/>
                  </a:lnTo>
                  <a:lnTo>
                    <a:pt x="46" y="316"/>
                  </a:lnTo>
                  <a:lnTo>
                    <a:pt x="71" y="309"/>
                  </a:lnTo>
                  <a:lnTo>
                    <a:pt x="99" y="300"/>
                  </a:lnTo>
                  <a:lnTo>
                    <a:pt x="133" y="286"/>
                  </a:lnTo>
                  <a:lnTo>
                    <a:pt x="166" y="268"/>
                  </a:lnTo>
                  <a:lnTo>
                    <a:pt x="200" y="245"/>
                  </a:lnTo>
                  <a:lnTo>
                    <a:pt x="230" y="215"/>
                  </a:lnTo>
                  <a:lnTo>
                    <a:pt x="231" y="215"/>
                  </a:lnTo>
                  <a:lnTo>
                    <a:pt x="235" y="210"/>
                  </a:lnTo>
                  <a:lnTo>
                    <a:pt x="241" y="200"/>
                  </a:lnTo>
                  <a:lnTo>
                    <a:pt x="248" y="183"/>
                  </a:lnTo>
                  <a:lnTo>
                    <a:pt x="254" y="156"/>
                  </a:lnTo>
                  <a:lnTo>
                    <a:pt x="258" y="118"/>
                  </a:lnTo>
                  <a:lnTo>
                    <a:pt x="261" y="67"/>
                  </a:lnTo>
                  <a:lnTo>
                    <a:pt x="260" y="0"/>
                  </a:lnTo>
                  <a:lnTo>
                    <a:pt x="26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899" name="Freeform 972"/>
            <p:cNvSpPr>
              <a:spLocks noChangeAspect="1"/>
            </p:cNvSpPr>
            <p:nvPr/>
          </p:nvSpPr>
          <p:spPr bwMode="auto">
            <a:xfrm>
              <a:off x="3705840" y="3224652"/>
              <a:ext cx="29810" cy="20553"/>
            </a:xfrm>
            <a:custGeom>
              <a:avLst/>
              <a:gdLst/>
              <a:ahLst/>
              <a:cxnLst>
                <a:cxn ang="0">
                  <a:pos x="132" y="15"/>
                </a:cxn>
                <a:cxn ang="0">
                  <a:pos x="125" y="18"/>
                </a:cxn>
                <a:cxn ang="0">
                  <a:pos x="112" y="23"/>
                </a:cxn>
                <a:cxn ang="0">
                  <a:pos x="94" y="33"/>
                </a:cxn>
                <a:cxn ang="0">
                  <a:pos x="83" y="40"/>
                </a:cxn>
                <a:cxn ang="0">
                  <a:pos x="79" y="42"/>
                </a:cxn>
                <a:cxn ang="0">
                  <a:pos x="71" y="48"/>
                </a:cxn>
                <a:cxn ang="0">
                  <a:pos x="58" y="56"/>
                </a:cxn>
                <a:cxn ang="0">
                  <a:pos x="35" y="73"/>
                </a:cxn>
                <a:cxn ang="0">
                  <a:pos x="15" y="88"/>
                </a:cxn>
                <a:cxn ang="0">
                  <a:pos x="7" y="96"/>
                </a:cxn>
                <a:cxn ang="0">
                  <a:pos x="5" y="98"/>
                </a:cxn>
                <a:cxn ang="0">
                  <a:pos x="0" y="104"/>
                </a:cxn>
                <a:cxn ang="0">
                  <a:pos x="2" y="111"/>
                </a:cxn>
                <a:cxn ang="0">
                  <a:pos x="18" y="117"/>
                </a:cxn>
                <a:cxn ang="0">
                  <a:pos x="34" y="119"/>
                </a:cxn>
                <a:cxn ang="0">
                  <a:pos x="41" y="120"/>
                </a:cxn>
                <a:cxn ang="0">
                  <a:pos x="53" y="120"/>
                </a:cxn>
                <a:cxn ang="0">
                  <a:pos x="68" y="116"/>
                </a:cxn>
                <a:cxn ang="0">
                  <a:pos x="80" y="110"/>
                </a:cxn>
                <a:cxn ang="0">
                  <a:pos x="94" y="103"/>
                </a:cxn>
                <a:cxn ang="0">
                  <a:pos x="115" y="91"/>
                </a:cxn>
                <a:cxn ang="0">
                  <a:pos x="146" y="72"/>
                </a:cxn>
                <a:cxn ang="0">
                  <a:pos x="153" y="66"/>
                </a:cxn>
                <a:cxn ang="0">
                  <a:pos x="169" y="52"/>
                </a:cxn>
                <a:cxn ang="0">
                  <a:pos x="186" y="35"/>
                </a:cxn>
                <a:cxn ang="0">
                  <a:pos x="199" y="22"/>
                </a:cxn>
                <a:cxn ang="0">
                  <a:pos x="201" y="18"/>
                </a:cxn>
                <a:cxn ang="0">
                  <a:pos x="202" y="8"/>
                </a:cxn>
                <a:cxn ang="0">
                  <a:pos x="196" y="1"/>
                </a:cxn>
                <a:cxn ang="0">
                  <a:pos x="174" y="1"/>
                </a:cxn>
                <a:cxn ang="0">
                  <a:pos x="171" y="3"/>
                </a:cxn>
                <a:cxn ang="0">
                  <a:pos x="162" y="5"/>
                </a:cxn>
                <a:cxn ang="0">
                  <a:pos x="148" y="10"/>
                </a:cxn>
                <a:cxn ang="0">
                  <a:pos x="133" y="14"/>
                </a:cxn>
              </a:cxnLst>
              <a:rect l="0" t="0" r="r" b="b"/>
              <a:pathLst>
                <a:path w="202" h="120">
                  <a:moveTo>
                    <a:pt x="133" y="14"/>
                  </a:moveTo>
                  <a:lnTo>
                    <a:pt x="132" y="15"/>
                  </a:lnTo>
                  <a:lnTo>
                    <a:pt x="128" y="16"/>
                  </a:lnTo>
                  <a:lnTo>
                    <a:pt x="125" y="18"/>
                  </a:lnTo>
                  <a:lnTo>
                    <a:pt x="119" y="20"/>
                  </a:lnTo>
                  <a:lnTo>
                    <a:pt x="112" y="23"/>
                  </a:lnTo>
                  <a:lnTo>
                    <a:pt x="104" y="27"/>
                  </a:lnTo>
                  <a:lnTo>
                    <a:pt x="94" y="33"/>
                  </a:lnTo>
                  <a:lnTo>
                    <a:pt x="85" y="38"/>
                  </a:lnTo>
                  <a:lnTo>
                    <a:pt x="83" y="40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5" y="44"/>
                  </a:lnTo>
                  <a:lnTo>
                    <a:pt x="71" y="48"/>
                  </a:lnTo>
                  <a:lnTo>
                    <a:pt x="65" y="51"/>
                  </a:lnTo>
                  <a:lnTo>
                    <a:pt x="58" y="56"/>
                  </a:lnTo>
                  <a:lnTo>
                    <a:pt x="50" y="61"/>
                  </a:lnTo>
                  <a:lnTo>
                    <a:pt x="35" y="73"/>
                  </a:lnTo>
                  <a:lnTo>
                    <a:pt x="24" y="82"/>
                  </a:lnTo>
                  <a:lnTo>
                    <a:pt x="15" y="88"/>
                  </a:lnTo>
                  <a:lnTo>
                    <a:pt x="11" y="93"/>
                  </a:lnTo>
                  <a:lnTo>
                    <a:pt x="7" y="96"/>
                  </a:lnTo>
                  <a:lnTo>
                    <a:pt x="6" y="97"/>
                  </a:lnTo>
                  <a:lnTo>
                    <a:pt x="5" y="98"/>
                  </a:lnTo>
                  <a:lnTo>
                    <a:pt x="3" y="101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2" y="111"/>
                  </a:lnTo>
                  <a:lnTo>
                    <a:pt x="7" y="114"/>
                  </a:lnTo>
                  <a:lnTo>
                    <a:pt x="18" y="117"/>
                  </a:lnTo>
                  <a:lnTo>
                    <a:pt x="34" y="118"/>
                  </a:lnTo>
                  <a:lnTo>
                    <a:pt x="34" y="119"/>
                  </a:lnTo>
                  <a:lnTo>
                    <a:pt x="37" y="119"/>
                  </a:lnTo>
                  <a:lnTo>
                    <a:pt x="41" y="120"/>
                  </a:lnTo>
                  <a:lnTo>
                    <a:pt x="47" y="120"/>
                  </a:lnTo>
                  <a:lnTo>
                    <a:pt x="53" y="120"/>
                  </a:lnTo>
                  <a:lnTo>
                    <a:pt x="60" y="119"/>
                  </a:lnTo>
                  <a:lnTo>
                    <a:pt x="68" y="116"/>
                  </a:lnTo>
                  <a:lnTo>
                    <a:pt x="77" y="111"/>
                  </a:lnTo>
                  <a:lnTo>
                    <a:pt x="80" y="110"/>
                  </a:lnTo>
                  <a:lnTo>
                    <a:pt x="86" y="108"/>
                  </a:lnTo>
                  <a:lnTo>
                    <a:pt x="94" y="103"/>
                  </a:lnTo>
                  <a:lnTo>
                    <a:pt x="103" y="98"/>
                  </a:lnTo>
                  <a:lnTo>
                    <a:pt x="115" y="91"/>
                  </a:lnTo>
                  <a:lnTo>
                    <a:pt x="128" y="82"/>
                  </a:lnTo>
                  <a:lnTo>
                    <a:pt x="146" y="72"/>
                  </a:lnTo>
                  <a:lnTo>
                    <a:pt x="147" y="71"/>
                  </a:lnTo>
                  <a:lnTo>
                    <a:pt x="153" y="66"/>
                  </a:lnTo>
                  <a:lnTo>
                    <a:pt x="159" y="60"/>
                  </a:lnTo>
                  <a:lnTo>
                    <a:pt x="169" y="52"/>
                  </a:lnTo>
                  <a:lnTo>
                    <a:pt x="178" y="43"/>
                  </a:lnTo>
                  <a:lnTo>
                    <a:pt x="186" y="35"/>
                  </a:lnTo>
                  <a:lnTo>
                    <a:pt x="194" y="28"/>
                  </a:lnTo>
                  <a:lnTo>
                    <a:pt x="199" y="22"/>
                  </a:lnTo>
                  <a:lnTo>
                    <a:pt x="199" y="21"/>
                  </a:lnTo>
                  <a:lnTo>
                    <a:pt x="201" y="18"/>
                  </a:lnTo>
                  <a:lnTo>
                    <a:pt x="202" y="13"/>
                  </a:lnTo>
                  <a:lnTo>
                    <a:pt x="202" y="8"/>
                  </a:lnTo>
                  <a:lnTo>
                    <a:pt x="201" y="4"/>
                  </a:lnTo>
                  <a:lnTo>
                    <a:pt x="196" y="1"/>
                  </a:lnTo>
                  <a:lnTo>
                    <a:pt x="187" y="0"/>
                  </a:lnTo>
                  <a:lnTo>
                    <a:pt x="174" y="1"/>
                  </a:lnTo>
                  <a:lnTo>
                    <a:pt x="173" y="3"/>
                  </a:lnTo>
                  <a:lnTo>
                    <a:pt x="171" y="3"/>
                  </a:lnTo>
                  <a:lnTo>
                    <a:pt x="166" y="4"/>
                  </a:lnTo>
                  <a:lnTo>
                    <a:pt x="162" y="5"/>
                  </a:lnTo>
                  <a:lnTo>
                    <a:pt x="155" y="7"/>
                  </a:lnTo>
                  <a:lnTo>
                    <a:pt x="148" y="10"/>
                  </a:lnTo>
                  <a:lnTo>
                    <a:pt x="141" y="12"/>
                  </a:lnTo>
                  <a:lnTo>
                    <a:pt x="133" y="14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0" name="Freeform 973"/>
            <p:cNvSpPr>
              <a:spLocks noChangeAspect="1"/>
            </p:cNvSpPr>
            <p:nvPr/>
          </p:nvSpPr>
          <p:spPr bwMode="auto">
            <a:xfrm>
              <a:off x="3705840" y="3224652"/>
              <a:ext cx="29810" cy="20553"/>
            </a:xfrm>
            <a:custGeom>
              <a:avLst/>
              <a:gdLst/>
              <a:ahLst/>
              <a:cxnLst>
                <a:cxn ang="0">
                  <a:pos x="132" y="15"/>
                </a:cxn>
                <a:cxn ang="0">
                  <a:pos x="125" y="18"/>
                </a:cxn>
                <a:cxn ang="0">
                  <a:pos x="112" y="23"/>
                </a:cxn>
                <a:cxn ang="0">
                  <a:pos x="94" y="33"/>
                </a:cxn>
                <a:cxn ang="0">
                  <a:pos x="83" y="40"/>
                </a:cxn>
                <a:cxn ang="0">
                  <a:pos x="79" y="42"/>
                </a:cxn>
                <a:cxn ang="0">
                  <a:pos x="71" y="48"/>
                </a:cxn>
                <a:cxn ang="0">
                  <a:pos x="58" y="56"/>
                </a:cxn>
                <a:cxn ang="0">
                  <a:pos x="35" y="73"/>
                </a:cxn>
                <a:cxn ang="0">
                  <a:pos x="15" y="88"/>
                </a:cxn>
                <a:cxn ang="0">
                  <a:pos x="7" y="96"/>
                </a:cxn>
                <a:cxn ang="0">
                  <a:pos x="5" y="98"/>
                </a:cxn>
                <a:cxn ang="0">
                  <a:pos x="0" y="104"/>
                </a:cxn>
                <a:cxn ang="0">
                  <a:pos x="2" y="111"/>
                </a:cxn>
                <a:cxn ang="0">
                  <a:pos x="18" y="117"/>
                </a:cxn>
                <a:cxn ang="0">
                  <a:pos x="34" y="119"/>
                </a:cxn>
                <a:cxn ang="0">
                  <a:pos x="41" y="120"/>
                </a:cxn>
                <a:cxn ang="0">
                  <a:pos x="53" y="120"/>
                </a:cxn>
                <a:cxn ang="0">
                  <a:pos x="68" y="116"/>
                </a:cxn>
                <a:cxn ang="0">
                  <a:pos x="80" y="110"/>
                </a:cxn>
                <a:cxn ang="0">
                  <a:pos x="94" y="103"/>
                </a:cxn>
                <a:cxn ang="0">
                  <a:pos x="115" y="91"/>
                </a:cxn>
                <a:cxn ang="0">
                  <a:pos x="146" y="72"/>
                </a:cxn>
                <a:cxn ang="0">
                  <a:pos x="153" y="66"/>
                </a:cxn>
                <a:cxn ang="0">
                  <a:pos x="169" y="52"/>
                </a:cxn>
                <a:cxn ang="0">
                  <a:pos x="186" y="35"/>
                </a:cxn>
                <a:cxn ang="0">
                  <a:pos x="199" y="22"/>
                </a:cxn>
                <a:cxn ang="0">
                  <a:pos x="201" y="18"/>
                </a:cxn>
                <a:cxn ang="0">
                  <a:pos x="202" y="8"/>
                </a:cxn>
                <a:cxn ang="0">
                  <a:pos x="196" y="1"/>
                </a:cxn>
                <a:cxn ang="0">
                  <a:pos x="174" y="1"/>
                </a:cxn>
                <a:cxn ang="0">
                  <a:pos x="171" y="3"/>
                </a:cxn>
                <a:cxn ang="0">
                  <a:pos x="162" y="5"/>
                </a:cxn>
                <a:cxn ang="0">
                  <a:pos x="148" y="10"/>
                </a:cxn>
                <a:cxn ang="0">
                  <a:pos x="133" y="14"/>
                </a:cxn>
              </a:cxnLst>
              <a:rect l="0" t="0" r="r" b="b"/>
              <a:pathLst>
                <a:path w="202" h="120">
                  <a:moveTo>
                    <a:pt x="133" y="14"/>
                  </a:moveTo>
                  <a:lnTo>
                    <a:pt x="132" y="15"/>
                  </a:lnTo>
                  <a:lnTo>
                    <a:pt x="128" y="16"/>
                  </a:lnTo>
                  <a:lnTo>
                    <a:pt x="125" y="18"/>
                  </a:lnTo>
                  <a:lnTo>
                    <a:pt x="119" y="20"/>
                  </a:lnTo>
                  <a:lnTo>
                    <a:pt x="112" y="23"/>
                  </a:lnTo>
                  <a:lnTo>
                    <a:pt x="104" y="27"/>
                  </a:lnTo>
                  <a:lnTo>
                    <a:pt x="94" y="33"/>
                  </a:lnTo>
                  <a:lnTo>
                    <a:pt x="85" y="38"/>
                  </a:lnTo>
                  <a:lnTo>
                    <a:pt x="83" y="40"/>
                  </a:lnTo>
                  <a:lnTo>
                    <a:pt x="82" y="41"/>
                  </a:lnTo>
                  <a:lnTo>
                    <a:pt x="79" y="42"/>
                  </a:lnTo>
                  <a:lnTo>
                    <a:pt x="75" y="44"/>
                  </a:lnTo>
                  <a:lnTo>
                    <a:pt x="71" y="48"/>
                  </a:lnTo>
                  <a:lnTo>
                    <a:pt x="65" y="51"/>
                  </a:lnTo>
                  <a:lnTo>
                    <a:pt x="58" y="56"/>
                  </a:lnTo>
                  <a:lnTo>
                    <a:pt x="50" y="61"/>
                  </a:lnTo>
                  <a:lnTo>
                    <a:pt x="35" y="73"/>
                  </a:lnTo>
                  <a:lnTo>
                    <a:pt x="24" y="82"/>
                  </a:lnTo>
                  <a:lnTo>
                    <a:pt x="15" y="88"/>
                  </a:lnTo>
                  <a:lnTo>
                    <a:pt x="11" y="93"/>
                  </a:lnTo>
                  <a:lnTo>
                    <a:pt x="7" y="96"/>
                  </a:lnTo>
                  <a:lnTo>
                    <a:pt x="6" y="97"/>
                  </a:lnTo>
                  <a:lnTo>
                    <a:pt x="5" y="98"/>
                  </a:lnTo>
                  <a:lnTo>
                    <a:pt x="3" y="101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2" y="111"/>
                  </a:lnTo>
                  <a:lnTo>
                    <a:pt x="7" y="114"/>
                  </a:lnTo>
                  <a:lnTo>
                    <a:pt x="18" y="117"/>
                  </a:lnTo>
                  <a:lnTo>
                    <a:pt x="34" y="118"/>
                  </a:lnTo>
                  <a:lnTo>
                    <a:pt x="34" y="119"/>
                  </a:lnTo>
                  <a:lnTo>
                    <a:pt x="37" y="119"/>
                  </a:lnTo>
                  <a:lnTo>
                    <a:pt x="41" y="120"/>
                  </a:lnTo>
                  <a:lnTo>
                    <a:pt x="47" y="120"/>
                  </a:lnTo>
                  <a:lnTo>
                    <a:pt x="53" y="120"/>
                  </a:lnTo>
                  <a:lnTo>
                    <a:pt x="60" y="119"/>
                  </a:lnTo>
                  <a:lnTo>
                    <a:pt x="68" y="116"/>
                  </a:lnTo>
                  <a:lnTo>
                    <a:pt x="77" y="111"/>
                  </a:lnTo>
                  <a:lnTo>
                    <a:pt x="80" y="110"/>
                  </a:lnTo>
                  <a:lnTo>
                    <a:pt x="86" y="108"/>
                  </a:lnTo>
                  <a:lnTo>
                    <a:pt x="94" y="103"/>
                  </a:lnTo>
                  <a:lnTo>
                    <a:pt x="103" y="98"/>
                  </a:lnTo>
                  <a:lnTo>
                    <a:pt x="115" y="91"/>
                  </a:lnTo>
                  <a:lnTo>
                    <a:pt x="128" y="82"/>
                  </a:lnTo>
                  <a:lnTo>
                    <a:pt x="146" y="72"/>
                  </a:lnTo>
                  <a:lnTo>
                    <a:pt x="147" y="71"/>
                  </a:lnTo>
                  <a:lnTo>
                    <a:pt x="153" y="66"/>
                  </a:lnTo>
                  <a:lnTo>
                    <a:pt x="159" y="60"/>
                  </a:lnTo>
                  <a:lnTo>
                    <a:pt x="169" y="52"/>
                  </a:lnTo>
                  <a:lnTo>
                    <a:pt x="178" y="43"/>
                  </a:lnTo>
                  <a:lnTo>
                    <a:pt x="186" y="35"/>
                  </a:lnTo>
                  <a:lnTo>
                    <a:pt x="194" y="28"/>
                  </a:lnTo>
                  <a:lnTo>
                    <a:pt x="199" y="22"/>
                  </a:lnTo>
                  <a:lnTo>
                    <a:pt x="199" y="21"/>
                  </a:lnTo>
                  <a:lnTo>
                    <a:pt x="201" y="18"/>
                  </a:lnTo>
                  <a:lnTo>
                    <a:pt x="202" y="13"/>
                  </a:lnTo>
                  <a:lnTo>
                    <a:pt x="202" y="8"/>
                  </a:lnTo>
                  <a:lnTo>
                    <a:pt x="201" y="4"/>
                  </a:lnTo>
                  <a:lnTo>
                    <a:pt x="196" y="1"/>
                  </a:lnTo>
                  <a:lnTo>
                    <a:pt x="187" y="0"/>
                  </a:lnTo>
                  <a:lnTo>
                    <a:pt x="174" y="1"/>
                  </a:lnTo>
                  <a:lnTo>
                    <a:pt x="173" y="3"/>
                  </a:lnTo>
                  <a:lnTo>
                    <a:pt x="171" y="3"/>
                  </a:lnTo>
                  <a:lnTo>
                    <a:pt x="166" y="4"/>
                  </a:lnTo>
                  <a:lnTo>
                    <a:pt x="162" y="5"/>
                  </a:lnTo>
                  <a:lnTo>
                    <a:pt x="155" y="7"/>
                  </a:lnTo>
                  <a:lnTo>
                    <a:pt x="148" y="10"/>
                  </a:lnTo>
                  <a:lnTo>
                    <a:pt x="141" y="12"/>
                  </a:lnTo>
                  <a:lnTo>
                    <a:pt x="133" y="14"/>
                  </a:lnTo>
                  <a:lnTo>
                    <a:pt x="133" y="1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1" name="Freeform 974"/>
            <p:cNvSpPr>
              <a:spLocks noChangeAspect="1"/>
            </p:cNvSpPr>
            <p:nvPr/>
          </p:nvSpPr>
          <p:spPr bwMode="auto">
            <a:xfrm>
              <a:off x="3688721" y="3182519"/>
              <a:ext cx="39254" cy="49327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251" y="0"/>
                </a:cxn>
                <a:cxn ang="0">
                  <a:pos x="246" y="0"/>
                </a:cxn>
                <a:cxn ang="0">
                  <a:pos x="235" y="1"/>
                </a:cxn>
                <a:cxn ang="0">
                  <a:pos x="222" y="4"/>
                </a:cxn>
                <a:cxn ang="0">
                  <a:pos x="206" y="10"/>
                </a:cxn>
                <a:cxn ang="0">
                  <a:pos x="187" y="20"/>
                </a:cxn>
                <a:cxn ang="0">
                  <a:pos x="164" y="35"/>
                </a:cxn>
                <a:cxn ang="0">
                  <a:pos x="140" y="56"/>
                </a:cxn>
                <a:cxn ang="0">
                  <a:pos x="130" y="63"/>
                </a:cxn>
                <a:cxn ang="0">
                  <a:pos x="107" y="79"/>
                </a:cxn>
                <a:cxn ang="0">
                  <a:pos x="76" y="103"/>
                </a:cxn>
                <a:cxn ang="0">
                  <a:pos x="45" y="135"/>
                </a:cxn>
                <a:cxn ang="0">
                  <a:pos x="17" y="171"/>
                </a:cxn>
                <a:cxn ang="0">
                  <a:pos x="0" y="211"/>
                </a:cxn>
                <a:cxn ang="0">
                  <a:pos x="0" y="251"/>
                </a:cxn>
                <a:cxn ang="0">
                  <a:pos x="23" y="289"/>
                </a:cxn>
                <a:cxn ang="0">
                  <a:pos x="28" y="288"/>
                </a:cxn>
                <a:cxn ang="0">
                  <a:pos x="43" y="281"/>
                </a:cxn>
                <a:cxn ang="0">
                  <a:pos x="65" y="272"/>
                </a:cxn>
                <a:cxn ang="0">
                  <a:pos x="91" y="258"/>
                </a:cxn>
                <a:cxn ang="0">
                  <a:pos x="122" y="243"/>
                </a:cxn>
                <a:cxn ang="0">
                  <a:pos x="155" y="224"/>
                </a:cxn>
                <a:cxn ang="0">
                  <a:pos x="187" y="204"/>
                </a:cxn>
                <a:cxn ang="0">
                  <a:pos x="217" y="181"/>
                </a:cxn>
                <a:cxn ang="0">
                  <a:pos x="220" y="178"/>
                </a:cxn>
                <a:cxn ang="0">
                  <a:pos x="228" y="171"/>
                </a:cxn>
                <a:cxn ang="0">
                  <a:pos x="240" y="159"/>
                </a:cxn>
                <a:cxn ang="0">
                  <a:pos x="252" y="140"/>
                </a:cxn>
                <a:cxn ang="0">
                  <a:pos x="262" y="115"/>
                </a:cxn>
                <a:cxn ang="0">
                  <a:pos x="266" y="84"/>
                </a:cxn>
                <a:cxn ang="0">
                  <a:pos x="265" y="46"/>
                </a:cxn>
                <a:cxn ang="0">
                  <a:pos x="254" y="0"/>
                </a:cxn>
              </a:cxnLst>
              <a:rect l="0" t="0" r="r" b="b"/>
              <a:pathLst>
                <a:path w="266" h="289">
                  <a:moveTo>
                    <a:pt x="254" y="0"/>
                  </a:moveTo>
                  <a:lnTo>
                    <a:pt x="251" y="0"/>
                  </a:lnTo>
                  <a:lnTo>
                    <a:pt x="246" y="0"/>
                  </a:lnTo>
                  <a:lnTo>
                    <a:pt x="235" y="1"/>
                  </a:lnTo>
                  <a:lnTo>
                    <a:pt x="222" y="4"/>
                  </a:lnTo>
                  <a:lnTo>
                    <a:pt x="206" y="10"/>
                  </a:lnTo>
                  <a:lnTo>
                    <a:pt x="187" y="20"/>
                  </a:lnTo>
                  <a:lnTo>
                    <a:pt x="164" y="35"/>
                  </a:lnTo>
                  <a:lnTo>
                    <a:pt x="140" y="56"/>
                  </a:lnTo>
                  <a:lnTo>
                    <a:pt x="130" y="63"/>
                  </a:lnTo>
                  <a:lnTo>
                    <a:pt x="107" y="79"/>
                  </a:lnTo>
                  <a:lnTo>
                    <a:pt x="76" y="103"/>
                  </a:lnTo>
                  <a:lnTo>
                    <a:pt x="45" y="135"/>
                  </a:lnTo>
                  <a:lnTo>
                    <a:pt x="17" y="171"/>
                  </a:lnTo>
                  <a:lnTo>
                    <a:pt x="0" y="211"/>
                  </a:lnTo>
                  <a:lnTo>
                    <a:pt x="0" y="251"/>
                  </a:lnTo>
                  <a:lnTo>
                    <a:pt x="23" y="289"/>
                  </a:lnTo>
                  <a:lnTo>
                    <a:pt x="28" y="288"/>
                  </a:lnTo>
                  <a:lnTo>
                    <a:pt x="43" y="281"/>
                  </a:lnTo>
                  <a:lnTo>
                    <a:pt x="65" y="272"/>
                  </a:lnTo>
                  <a:lnTo>
                    <a:pt x="91" y="258"/>
                  </a:lnTo>
                  <a:lnTo>
                    <a:pt x="122" y="243"/>
                  </a:lnTo>
                  <a:lnTo>
                    <a:pt x="155" y="224"/>
                  </a:lnTo>
                  <a:lnTo>
                    <a:pt x="187" y="204"/>
                  </a:lnTo>
                  <a:lnTo>
                    <a:pt x="217" y="181"/>
                  </a:lnTo>
                  <a:lnTo>
                    <a:pt x="220" y="178"/>
                  </a:lnTo>
                  <a:lnTo>
                    <a:pt x="228" y="171"/>
                  </a:lnTo>
                  <a:lnTo>
                    <a:pt x="240" y="159"/>
                  </a:lnTo>
                  <a:lnTo>
                    <a:pt x="252" y="140"/>
                  </a:lnTo>
                  <a:lnTo>
                    <a:pt x="262" y="115"/>
                  </a:lnTo>
                  <a:lnTo>
                    <a:pt x="266" y="84"/>
                  </a:lnTo>
                  <a:lnTo>
                    <a:pt x="265" y="4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2" name="Freeform 975"/>
            <p:cNvSpPr>
              <a:spLocks noChangeAspect="1"/>
            </p:cNvSpPr>
            <p:nvPr/>
          </p:nvSpPr>
          <p:spPr bwMode="auto">
            <a:xfrm>
              <a:off x="3688721" y="3182519"/>
              <a:ext cx="39254" cy="49327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251" y="0"/>
                </a:cxn>
                <a:cxn ang="0">
                  <a:pos x="246" y="0"/>
                </a:cxn>
                <a:cxn ang="0">
                  <a:pos x="235" y="1"/>
                </a:cxn>
                <a:cxn ang="0">
                  <a:pos x="222" y="4"/>
                </a:cxn>
                <a:cxn ang="0">
                  <a:pos x="206" y="10"/>
                </a:cxn>
                <a:cxn ang="0">
                  <a:pos x="187" y="20"/>
                </a:cxn>
                <a:cxn ang="0">
                  <a:pos x="164" y="35"/>
                </a:cxn>
                <a:cxn ang="0">
                  <a:pos x="140" y="56"/>
                </a:cxn>
                <a:cxn ang="0">
                  <a:pos x="130" y="63"/>
                </a:cxn>
                <a:cxn ang="0">
                  <a:pos x="107" y="79"/>
                </a:cxn>
                <a:cxn ang="0">
                  <a:pos x="76" y="103"/>
                </a:cxn>
                <a:cxn ang="0">
                  <a:pos x="45" y="135"/>
                </a:cxn>
                <a:cxn ang="0">
                  <a:pos x="17" y="171"/>
                </a:cxn>
                <a:cxn ang="0">
                  <a:pos x="0" y="211"/>
                </a:cxn>
                <a:cxn ang="0">
                  <a:pos x="0" y="251"/>
                </a:cxn>
                <a:cxn ang="0">
                  <a:pos x="23" y="289"/>
                </a:cxn>
                <a:cxn ang="0">
                  <a:pos x="28" y="288"/>
                </a:cxn>
                <a:cxn ang="0">
                  <a:pos x="43" y="281"/>
                </a:cxn>
                <a:cxn ang="0">
                  <a:pos x="65" y="272"/>
                </a:cxn>
                <a:cxn ang="0">
                  <a:pos x="91" y="258"/>
                </a:cxn>
                <a:cxn ang="0">
                  <a:pos x="122" y="243"/>
                </a:cxn>
                <a:cxn ang="0">
                  <a:pos x="155" y="224"/>
                </a:cxn>
                <a:cxn ang="0">
                  <a:pos x="187" y="204"/>
                </a:cxn>
                <a:cxn ang="0">
                  <a:pos x="217" y="181"/>
                </a:cxn>
                <a:cxn ang="0">
                  <a:pos x="220" y="178"/>
                </a:cxn>
                <a:cxn ang="0">
                  <a:pos x="228" y="171"/>
                </a:cxn>
                <a:cxn ang="0">
                  <a:pos x="240" y="159"/>
                </a:cxn>
                <a:cxn ang="0">
                  <a:pos x="252" y="140"/>
                </a:cxn>
                <a:cxn ang="0">
                  <a:pos x="262" y="115"/>
                </a:cxn>
                <a:cxn ang="0">
                  <a:pos x="266" y="84"/>
                </a:cxn>
                <a:cxn ang="0">
                  <a:pos x="265" y="46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66" h="289">
                  <a:moveTo>
                    <a:pt x="254" y="0"/>
                  </a:moveTo>
                  <a:lnTo>
                    <a:pt x="251" y="0"/>
                  </a:lnTo>
                  <a:lnTo>
                    <a:pt x="246" y="0"/>
                  </a:lnTo>
                  <a:lnTo>
                    <a:pt x="235" y="1"/>
                  </a:lnTo>
                  <a:lnTo>
                    <a:pt x="222" y="4"/>
                  </a:lnTo>
                  <a:lnTo>
                    <a:pt x="206" y="10"/>
                  </a:lnTo>
                  <a:lnTo>
                    <a:pt x="187" y="20"/>
                  </a:lnTo>
                  <a:lnTo>
                    <a:pt x="164" y="35"/>
                  </a:lnTo>
                  <a:lnTo>
                    <a:pt x="140" y="56"/>
                  </a:lnTo>
                  <a:lnTo>
                    <a:pt x="130" y="63"/>
                  </a:lnTo>
                  <a:lnTo>
                    <a:pt x="107" y="79"/>
                  </a:lnTo>
                  <a:lnTo>
                    <a:pt x="76" y="103"/>
                  </a:lnTo>
                  <a:lnTo>
                    <a:pt x="45" y="135"/>
                  </a:lnTo>
                  <a:lnTo>
                    <a:pt x="17" y="171"/>
                  </a:lnTo>
                  <a:lnTo>
                    <a:pt x="0" y="211"/>
                  </a:lnTo>
                  <a:lnTo>
                    <a:pt x="0" y="251"/>
                  </a:lnTo>
                  <a:lnTo>
                    <a:pt x="23" y="289"/>
                  </a:lnTo>
                  <a:lnTo>
                    <a:pt x="28" y="288"/>
                  </a:lnTo>
                  <a:lnTo>
                    <a:pt x="43" y="281"/>
                  </a:lnTo>
                  <a:lnTo>
                    <a:pt x="65" y="272"/>
                  </a:lnTo>
                  <a:lnTo>
                    <a:pt x="91" y="258"/>
                  </a:lnTo>
                  <a:lnTo>
                    <a:pt x="122" y="243"/>
                  </a:lnTo>
                  <a:lnTo>
                    <a:pt x="155" y="224"/>
                  </a:lnTo>
                  <a:lnTo>
                    <a:pt x="187" y="204"/>
                  </a:lnTo>
                  <a:lnTo>
                    <a:pt x="217" y="181"/>
                  </a:lnTo>
                  <a:lnTo>
                    <a:pt x="220" y="178"/>
                  </a:lnTo>
                  <a:lnTo>
                    <a:pt x="228" y="171"/>
                  </a:lnTo>
                  <a:lnTo>
                    <a:pt x="240" y="159"/>
                  </a:lnTo>
                  <a:lnTo>
                    <a:pt x="252" y="140"/>
                  </a:lnTo>
                  <a:lnTo>
                    <a:pt x="262" y="115"/>
                  </a:lnTo>
                  <a:lnTo>
                    <a:pt x="266" y="84"/>
                  </a:lnTo>
                  <a:lnTo>
                    <a:pt x="265" y="46"/>
                  </a:lnTo>
                  <a:lnTo>
                    <a:pt x="254" y="0"/>
                  </a:lnTo>
                  <a:lnTo>
                    <a:pt x="25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3" name="Freeform 976"/>
            <p:cNvSpPr>
              <a:spLocks noChangeAspect="1"/>
            </p:cNvSpPr>
            <p:nvPr/>
          </p:nvSpPr>
          <p:spPr bwMode="auto">
            <a:xfrm>
              <a:off x="3691082" y="3211978"/>
              <a:ext cx="30400" cy="20553"/>
            </a:xfrm>
            <a:custGeom>
              <a:avLst/>
              <a:gdLst/>
              <a:ahLst/>
              <a:cxnLst>
                <a:cxn ang="0">
                  <a:pos x="127" y="21"/>
                </a:cxn>
                <a:cxn ang="0">
                  <a:pos x="120" y="22"/>
                </a:cxn>
                <a:cxn ang="0">
                  <a:pos x="106" y="28"/>
                </a:cxn>
                <a:cxn ang="0">
                  <a:pos x="89" y="38"/>
                </a:cxn>
                <a:cxn ang="0">
                  <a:pos x="79" y="48"/>
                </a:cxn>
                <a:cxn ang="0">
                  <a:pos x="72" y="52"/>
                </a:cxn>
                <a:cxn ang="0">
                  <a:pos x="59" y="60"/>
                </a:cxn>
                <a:cxn ang="0">
                  <a:pos x="43" y="71"/>
                </a:cxn>
                <a:cxn ang="0">
                  <a:pos x="26" y="83"/>
                </a:cxn>
                <a:cxn ang="0">
                  <a:pos x="12" y="96"/>
                </a:cxn>
                <a:cxn ang="0">
                  <a:pos x="5" y="106"/>
                </a:cxn>
                <a:cxn ang="0">
                  <a:pos x="1" y="112"/>
                </a:cxn>
                <a:cxn ang="0">
                  <a:pos x="1" y="115"/>
                </a:cxn>
                <a:cxn ang="0">
                  <a:pos x="8" y="117"/>
                </a:cxn>
                <a:cxn ang="0">
                  <a:pos x="28" y="120"/>
                </a:cxn>
                <a:cxn ang="0">
                  <a:pos x="47" y="120"/>
                </a:cxn>
                <a:cxn ang="0">
                  <a:pos x="56" y="118"/>
                </a:cxn>
                <a:cxn ang="0">
                  <a:pos x="67" y="115"/>
                </a:cxn>
                <a:cxn ang="0">
                  <a:pos x="83" y="105"/>
                </a:cxn>
                <a:cxn ang="0">
                  <a:pos x="88" y="101"/>
                </a:cxn>
                <a:cxn ang="0">
                  <a:pos x="100" y="89"/>
                </a:cxn>
                <a:cxn ang="0">
                  <a:pos x="122" y="73"/>
                </a:cxn>
                <a:cxn ang="0">
                  <a:pos x="140" y="60"/>
                </a:cxn>
                <a:cxn ang="0">
                  <a:pos x="152" y="52"/>
                </a:cxn>
                <a:cxn ang="0">
                  <a:pos x="170" y="40"/>
                </a:cxn>
                <a:cxn ang="0">
                  <a:pos x="186" y="27"/>
                </a:cxn>
                <a:cxn ang="0">
                  <a:pos x="193" y="20"/>
                </a:cxn>
                <a:cxn ang="0">
                  <a:pos x="201" y="12"/>
                </a:cxn>
                <a:cxn ang="0">
                  <a:pos x="205" y="2"/>
                </a:cxn>
                <a:cxn ang="0">
                  <a:pos x="192" y="0"/>
                </a:cxn>
                <a:cxn ang="0">
                  <a:pos x="173" y="5"/>
                </a:cxn>
                <a:cxn ang="0">
                  <a:pos x="165" y="6"/>
                </a:cxn>
                <a:cxn ang="0">
                  <a:pos x="152" y="9"/>
                </a:cxn>
                <a:cxn ang="0">
                  <a:pos x="136" y="15"/>
                </a:cxn>
              </a:cxnLst>
              <a:rect l="0" t="0" r="r" b="b"/>
              <a:pathLst>
                <a:path w="205" h="120">
                  <a:moveTo>
                    <a:pt x="128" y="20"/>
                  </a:moveTo>
                  <a:lnTo>
                    <a:pt x="127" y="21"/>
                  </a:lnTo>
                  <a:lnTo>
                    <a:pt x="124" y="21"/>
                  </a:lnTo>
                  <a:lnTo>
                    <a:pt x="120" y="22"/>
                  </a:lnTo>
                  <a:lnTo>
                    <a:pt x="114" y="25"/>
                  </a:lnTo>
                  <a:lnTo>
                    <a:pt x="106" y="28"/>
                  </a:lnTo>
                  <a:lnTo>
                    <a:pt x="98" y="33"/>
                  </a:lnTo>
                  <a:lnTo>
                    <a:pt x="89" y="38"/>
                  </a:lnTo>
                  <a:lnTo>
                    <a:pt x="80" y="47"/>
                  </a:lnTo>
                  <a:lnTo>
                    <a:pt x="79" y="48"/>
                  </a:lnTo>
                  <a:lnTo>
                    <a:pt x="75" y="50"/>
                  </a:lnTo>
                  <a:lnTo>
                    <a:pt x="72" y="52"/>
                  </a:lnTo>
                  <a:lnTo>
                    <a:pt x="66" y="56"/>
                  </a:lnTo>
                  <a:lnTo>
                    <a:pt x="59" y="60"/>
                  </a:lnTo>
                  <a:lnTo>
                    <a:pt x="51" y="66"/>
                  </a:lnTo>
                  <a:lnTo>
                    <a:pt x="43" y="71"/>
                  </a:lnTo>
                  <a:lnTo>
                    <a:pt x="35" y="76"/>
                  </a:lnTo>
                  <a:lnTo>
                    <a:pt x="26" y="83"/>
                  </a:lnTo>
                  <a:lnTo>
                    <a:pt x="18" y="90"/>
                  </a:lnTo>
                  <a:lnTo>
                    <a:pt x="12" y="96"/>
                  </a:lnTo>
                  <a:lnTo>
                    <a:pt x="7" y="102"/>
                  </a:lnTo>
                  <a:lnTo>
                    <a:pt x="5" y="106"/>
                  </a:lnTo>
                  <a:lnTo>
                    <a:pt x="3" y="110"/>
                  </a:lnTo>
                  <a:lnTo>
                    <a:pt x="1" y="112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6"/>
                  </a:lnTo>
                  <a:lnTo>
                    <a:pt x="8" y="117"/>
                  </a:lnTo>
                  <a:lnTo>
                    <a:pt x="16" y="119"/>
                  </a:lnTo>
                  <a:lnTo>
                    <a:pt x="28" y="120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51" y="120"/>
                  </a:lnTo>
                  <a:lnTo>
                    <a:pt x="56" y="118"/>
                  </a:lnTo>
                  <a:lnTo>
                    <a:pt x="60" y="117"/>
                  </a:lnTo>
                  <a:lnTo>
                    <a:pt x="67" y="115"/>
                  </a:lnTo>
                  <a:lnTo>
                    <a:pt x="74" y="111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8" y="101"/>
                  </a:lnTo>
                  <a:lnTo>
                    <a:pt x="94" y="96"/>
                  </a:lnTo>
                  <a:lnTo>
                    <a:pt x="100" y="89"/>
                  </a:lnTo>
                  <a:lnTo>
                    <a:pt x="110" y="82"/>
                  </a:lnTo>
                  <a:lnTo>
                    <a:pt x="122" y="73"/>
                  </a:lnTo>
                  <a:lnTo>
                    <a:pt x="139" y="62"/>
                  </a:lnTo>
                  <a:lnTo>
                    <a:pt x="140" y="60"/>
                  </a:lnTo>
                  <a:lnTo>
                    <a:pt x="145" y="58"/>
                  </a:lnTo>
                  <a:lnTo>
                    <a:pt x="152" y="52"/>
                  </a:lnTo>
                  <a:lnTo>
                    <a:pt x="162" y="47"/>
                  </a:lnTo>
                  <a:lnTo>
                    <a:pt x="170" y="40"/>
                  </a:lnTo>
                  <a:lnTo>
                    <a:pt x="179" y="34"/>
                  </a:lnTo>
                  <a:lnTo>
                    <a:pt x="186" y="27"/>
                  </a:lnTo>
                  <a:lnTo>
                    <a:pt x="192" y="21"/>
                  </a:lnTo>
                  <a:lnTo>
                    <a:pt x="193" y="20"/>
                  </a:lnTo>
                  <a:lnTo>
                    <a:pt x="196" y="17"/>
                  </a:lnTo>
                  <a:lnTo>
                    <a:pt x="201" y="12"/>
                  </a:lnTo>
                  <a:lnTo>
                    <a:pt x="204" y="6"/>
                  </a:lnTo>
                  <a:lnTo>
                    <a:pt x="205" y="2"/>
                  </a:lnTo>
                  <a:lnTo>
                    <a:pt x="201" y="0"/>
                  </a:lnTo>
                  <a:lnTo>
                    <a:pt x="192" y="0"/>
                  </a:lnTo>
                  <a:lnTo>
                    <a:pt x="174" y="5"/>
                  </a:lnTo>
                  <a:lnTo>
                    <a:pt x="173" y="5"/>
                  </a:lnTo>
                  <a:lnTo>
                    <a:pt x="170" y="6"/>
                  </a:lnTo>
                  <a:lnTo>
                    <a:pt x="165" y="6"/>
                  </a:lnTo>
                  <a:lnTo>
                    <a:pt x="159" y="7"/>
                  </a:lnTo>
                  <a:lnTo>
                    <a:pt x="152" y="9"/>
                  </a:lnTo>
                  <a:lnTo>
                    <a:pt x="144" y="12"/>
                  </a:lnTo>
                  <a:lnTo>
                    <a:pt x="136" y="15"/>
                  </a:lnTo>
                  <a:lnTo>
                    <a:pt x="128" y="20"/>
                  </a:lnTo>
                  <a:close/>
                </a:path>
              </a:pathLst>
            </a:custGeom>
            <a:solidFill>
              <a:srgbClr val="E3E3E3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4" name="Freeform 977"/>
            <p:cNvSpPr>
              <a:spLocks noChangeAspect="1"/>
            </p:cNvSpPr>
            <p:nvPr/>
          </p:nvSpPr>
          <p:spPr bwMode="auto">
            <a:xfrm>
              <a:off x="3691082" y="3211978"/>
              <a:ext cx="30400" cy="20553"/>
            </a:xfrm>
            <a:custGeom>
              <a:avLst/>
              <a:gdLst/>
              <a:ahLst/>
              <a:cxnLst>
                <a:cxn ang="0">
                  <a:pos x="127" y="21"/>
                </a:cxn>
                <a:cxn ang="0">
                  <a:pos x="120" y="22"/>
                </a:cxn>
                <a:cxn ang="0">
                  <a:pos x="106" y="28"/>
                </a:cxn>
                <a:cxn ang="0">
                  <a:pos x="89" y="38"/>
                </a:cxn>
                <a:cxn ang="0">
                  <a:pos x="79" y="48"/>
                </a:cxn>
                <a:cxn ang="0">
                  <a:pos x="72" y="52"/>
                </a:cxn>
                <a:cxn ang="0">
                  <a:pos x="59" y="60"/>
                </a:cxn>
                <a:cxn ang="0">
                  <a:pos x="43" y="71"/>
                </a:cxn>
                <a:cxn ang="0">
                  <a:pos x="26" y="83"/>
                </a:cxn>
                <a:cxn ang="0">
                  <a:pos x="12" y="96"/>
                </a:cxn>
                <a:cxn ang="0">
                  <a:pos x="5" y="106"/>
                </a:cxn>
                <a:cxn ang="0">
                  <a:pos x="1" y="112"/>
                </a:cxn>
                <a:cxn ang="0">
                  <a:pos x="1" y="115"/>
                </a:cxn>
                <a:cxn ang="0">
                  <a:pos x="8" y="117"/>
                </a:cxn>
                <a:cxn ang="0">
                  <a:pos x="28" y="120"/>
                </a:cxn>
                <a:cxn ang="0">
                  <a:pos x="47" y="120"/>
                </a:cxn>
                <a:cxn ang="0">
                  <a:pos x="56" y="118"/>
                </a:cxn>
                <a:cxn ang="0">
                  <a:pos x="67" y="115"/>
                </a:cxn>
                <a:cxn ang="0">
                  <a:pos x="83" y="105"/>
                </a:cxn>
                <a:cxn ang="0">
                  <a:pos x="88" y="101"/>
                </a:cxn>
                <a:cxn ang="0">
                  <a:pos x="100" y="89"/>
                </a:cxn>
                <a:cxn ang="0">
                  <a:pos x="122" y="73"/>
                </a:cxn>
                <a:cxn ang="0">
                  <a:pos x="140" y="60"/>
                </a:cxn>
                <a:cxn ang="0">
                  <a:pos x="152" y="52"/>
                </a:cxn>
                <a:cxn ang="0">
                  <a:pos x="170" y="40"/>
                </a:cxn>
                <a:cxn ang="0">
                  <a:pos x="186" y="27"/>
                </a:cxn>
                <a:cxn ang="0">
                  <a:pos x="193" y="20"/>
                </a:cxn>
                <a:cxn ang="0">
                  <a:pos x="201" y="12"/>
                </a:cxn>
                <a:cxn ang="0">
                  <a:pos x="205" y="2"/>
                </a:cxn>
                <a:cxn ang="0">
                  <a:pos x="192" y="0"/>
                </a:cxn>
                <a:cxn ang="0">
                  <a:pos x="173" y="5"/>
                </a:cxn>
                <a:cxn ang="0">
                  <a:pos x="165" y="6"/>
                </a:cxn>
                <a:cxn ang="0">
                  <a:pos x="152" y="9"/>
                </a:cxn>
                <a:cxn ang="0">
                  <a:pos x="136" y="15"/>
                </a:cxn>
                <a:cxn ang="0">
                  <a:pos x="128" y="20"/>
                </a:cxn>
              </a:cxnLst>
              <a:rect l="0" t="0" r="r" b="b"/>
              <a:pathLst>
                <a:path w="205" h="120">
                  <a:moveTo>
                    <a:pt x="128" y="20"/>
                  </a:moveTo>
                  <a:lnTo>
                    <a:pt x="127" y="21"/>
                  </a:lnTo>
                  <a:lnTo>
                    <a:pt x="124" y="21"/>
                  </a:lnTo>
                  <a:lnTo>
                    <a:pt x="120" y="22"/>
                  </a:lnTo>
                  <a:lnTo>
                    <a:pt x="114" y="25"/>
                  </a:lnTo>
                  <a:lnTo>
                    <a:pt x="106" y="28"/>
                  </a:lnTo>
                  <a:lnTo>
                    <a:pt x="98" y="33"/>
                  </a:lnTo>
                  <a:lnTo>
                    <a:pt x="89" y="38"/>
                  </a:lnTo>
                  <a:lnTo>
                    <a:pt x="80" y="47"/>
                  </a:lnTo>
                  <a:lnTo>
                    <a:pt x="79" y="48"/>
                  </a:lnTo>
                  <a:lnTo>
                    <a:pt x="75" y="50"/>
                  </a:lnTo>
                  <a:lnTo>
                    <a:pt x="72" y="52"/>
                  </a:lnTo>
                  <a:lnTo>
                    <a:pt x="66" y="56"/>
                  </a:lnTo>
                  <a:lnTo>
                    <a:pt x="59" y="60"/>
                  </a:lnTo>
                  <a:lnTo>
                    <a:pt x="51" y="66"/>
                  </a:lnTo>
                  <a:lnTo>
                    <a:pt x="43" y="71"/>
                  </a:lnTo>
                  <a:lnTo>
                    <a:pt x="35" y="76"/>
                  </a:lnTo>
                  <a:lnTo>
                    <a:pt x="26" y="83"/>
                  </a:lnTo>
                  <a:lnTo>
                    <a:pt x="18" y="90"/>
                  </a:lnTo>
                  <a:lnTo>
                    <a:pt x="12" y="96"/>
                  </a:lnTo>
                  <a:lnTo>
                    <a:pt x="7" y="102"/>
                  </a:lnTo>
                  <a:lnTo>
                    <a:pt x="5" y="106"/>
                  </a:lnTo>
                  <a:lnTo>
                    <a:pt x="3" y="110"/>
                  </a:lnTo>
                  <a:lnTo>
                    <a:pt x="1" y="112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6"/>
                  </a:lnTo>
                  <a:lnTo>
                    <a:pt x="8" y="117"/>
                  </a:lnTo>
                  <a:lnTo>
                    <a:pt x="16" y="119"/>
                  </a:lnTo>
                  <a:lnTo>
                    <a:pt x="28" y="120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51" y="120"/>
                  </a:lnTo>
                  <a:lnTo>
                    <a:pt x="56" y="118"/>
                  </a:lnTo>
                  <a:lnTo>
                    <a:pt x="60" y="117"/>
                  </a:lnTo>
                  <a:lnTo>
                    <a:pt x="67" y="115"/>
                  </a:lnTo>
                  <a:lnTo>
                    <a:pt x="74" y="111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8" y="101"/>
                  </a:lnTo>
                  <a:lnTo>
                    <a:pt x="94" y="96"/>
                  </a:lnTo>
                  <a:lnTo>
                    <a:pt x="100" y="89"/>
                  </a:lnTo>
                  <a:lnTo>
                    <a:pt x="110" y="82"/>
                  </a:lnTo>
                  <a:lnTo>
                    <a:pt x="122" y="73"/>
                  </a:lnTo>
                  <a:lnTo>
                    <a:pt x="139" y="62"/>
                  </a:lnTo>
                  <a:lnTo>
                    <a:pt x="140" y="60"/>
                  </a:lnTo>
                  <a:lnTo>
                    <a:pt x="145" y="58"/>
                  </a:lnTo>
                  <a:lnTo>
                    <a:pt x="152" y="52"/>
                  </a:lnTo>
                  <a:lnTo>
                    <a:pt x="162" y="47"/>
                  </a:lnTo>
                  <a:lnTo>
                    <a:pt x="170" y="40"/>
                  </a:lnTo>
                  <a:lnTo>
                    <a:pt x="179" y="34"/>
                  </a:lnTo>
                  <a:lnTo>
                    <a:pt x="186" y="27"/>
                  </a:lnTo>
                  <a:lnTo>
                    <a:pt x="192" y="21"/>
                  </a:lnTo>
                  <a:lnTo>
                    <a:pt x="193" y="20"/>
                  </a:lnTo>
                  <a:lnTo>
                    <a:pt x="196" y="17"/>
                  </a:lnTo>
                  <a:lnTo>
                    <a:pt x="201" y="12"/>
                  </a:lnTo>
                  <a:lnTo>
                    <a:pt x="204" y="6"/>
                  </a:lnTo>
                  <a:lnTo>
                    <a:pt x="205" y="2"/>
                  </a:lnTo>
                  <a:lnTo>
                    <a:pt x="201" y="0"/>
                  </a:lnTo>
                  <a:lnTo>
                    <a:pt x="192" y="0"/>
                  </a:lnTo>
                  <a:lnTo>
                    <a:pt x="174" y="5"/>
                  </a:lnTo>
                  <a:lnTo>
                    <a:pt x="173" y="5"/>
                  </a:lnTo>
                  <a:lnTo>
                    <a:pt x="170" y="6"/>
                  </a:lnTo>
                  <a:lnTo>
                    <a:pt x="165" y="6"/>
                  </a:lnTo>
                  <a:lnTo>
                    <a:pt x="159" y="7"/>
                  </a:lnTo>
                  <a:lnTo>
                    <a:pt x="152" y="9"/>
                  </a:lnTo>
                  <a:lnTo>
                    <a:pt x="144" y="12"/>
                  </a:lnTo>
                  <a:lnTo>
                    <a:pt x="136" y="15"/>
                  </a:lnTo>
                  <a:lnTo>
                    <a:pt x="128" y="20"/>
                  </a:lnTo>
                  <a:lnTo>
                    <a:pt x="128" y="2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5" name="Freeform 978"/>
            <p:cNvSpPr>
              <a:spLocks noChangeAspect="1"/>
            </p:cNvSpPr>
            <p:nvPr/>
          </p:nvSpPr>
          <p:spPr bwMode="auto">
            <a:xfrm>
              <a:off x="3716760" y="3147579"/>
              <a:ext cx="580258" cy="113725"/>
            </a:xfrm>
            <a:custGeom>
              <a:avLst/>
              <a:gdLst/>
              <a:ahLst/>
              <a:cxnLst>
                <a:cxn ang="0">
                  <a:pos x="12" y="210"/>
                </a:cxn>
                <a:cxn ang="0">
                  <a:pos x="58" y="240"/>
                </a:cxn>
                <a:cxn ang="0">
                  <a:pos x="76" y="311"/>
                </a:cxn>
                <a:cxn ang="0">
                  <a:pos x="159" y="351"/>
                </a:cxn>
                <a:cxn ang="0">
                  <a:pos x="231" y="393"/>
                </a:cxn>
                <a:cxn ang="0">
                  <a:pos x="295" y="418"/>
                </a:cxn>
                <a:cxn ang="0">
                  <a:pos x="369" y="457"/>
                </a:cxn>
                <a:cxn ang="0">
                  <a:pos x="430" y="539"/>
                </a:cxn>
                <a:cxn ang="0">
                  <a:pos x="509" y="568"/>
                </a:cxn>
                <a:cxn ang="0">
                  <a:pos x="627" y="544"/>
                </a:cxn>
                <a:cxn ang="0">
                  <a:pos x="721" y="558"/>
                </a:cxn>
                <a:cxn ang="0">
                  <a:pos x="828" y="576"/>
                </a:cxn>
                <a:cxn ang="0">
                  <a:pos x="934" y="524"/>
                </a:cxn>
                <a:cxn ang="0">
                  <a:pos x="1019" y="505"/>
                </a:cxn>
                <a:cxn ang="0">
                  <a:pos x="1097" y="552"/>
                </a:cxn>
                <a:cxn ang="0">
                  <a:pos x="1194" y="582"/>
                </a:cxn>
                <a:cxn ang="0">
                  <a:pos x="1288" y="610"/>
                </a:cxn>
                <a:cxn ang="0">
                  <a:pos x="1372" y="615"/>
                </a:cxn>
                <a:cxn ang="0">
                  <a:pos x="1476" y="618"/>
                </a:cxn>
                <a:cxn ang="0">
                  <a:pos x="1588" y="608"/>
                </a:cxn>
                <a:cxn ang="0">
                  <a:pos x="1678" y="515"/>
                </a:cxn>
                <a:cxn ang="0">
                  <a:pos x="1756" y="531"/>
                </a:cxn>
                <a:cxn ang="0">
                  <a:pos x="1867" y="550"/>
                </a:cxn>
                <a:cxn ang="0">
                  <a:pos x="1966" y="627"/>
                </a:cxn>
                <a:cxn ang="0">
                  <a:pos x="2011" y="531"/>
                </a:cxn>
                <a:cxn ang="0">
                  <a:pos x="2069" y="646"/>
                </a:cxn>
                <a:cxn ang="0">
                  <a:pos x="2163" y="604"/>
                </a:cxn>
                <a:cxn ang="0">
                  <a:pos x="2278" y="599"/>
                </a:cxn>
                <a:cxn ang="0">
                  <a:pos x="2340" y="518"/>
                </a:cxn>
                <a:cxn ang="0">
                  <a:pos x="2424" y="520"/>
                </a:cxn>
                <a:cxn ang="0">
                  <a:pos x="2507" y="551"/>
                </a:cxn>
                <a:cxn ang="0">
                  <a:pos x="2590" y="621"/>
                </a:cxn>
                <a:cxn ang="0">
                  <a:pos x="2648" y="502"/>
                </a:cxn>
                <a:cxn ang="0">
                  <a:pos x="2725" y="560"/>
                </a:cxn>
                <a:cxn ang="0">
                  <a:pos x="2793" y="544"/>
                </a:cxn>
                <a:cxn ang="0">
                  <a:pos x="2824" y="576"/>
                </a:cxn>
                <a:cxn ang="0">
                  <a:pos x="2851" y="502"/>
                </a:cxn>
                <a:cxn ang="0">
                  <a:pos x="2918" y="531"/>
                </a:cxn>
                <a:cxn ang="0">
                  <a:pos x="2986" y="520"/>
                </a:cxn>
                <a:cxn ang="0">
                  <a:pos x="3080" y="474"/>
                </a:cxn>
                <a:cxn ang="0">
                  <a:pos x="3152" y="456"/>
                </a:cxn>
                <a:cxn ang="0">
                  <a:pos x="3201" y="518"/>
                </a:cxn>
                <a:cxn ang="0">
                  <a:pos x="3268" y="416"/>
                </a:cxn>
                <a:cxn ang="0">
                  <a:pos x="3334" y="463"/>
                </a:cxn>
                <a:cxn ang="0">
                  <a:pos x="3416" y="407"/>
                </a:cxn>
                <a:cxn ang="0">
                  <a:pos x="3470" y="410"/>
                </a:cxn>
                <a:cxn ang="0">
                  <a:pos x="3526" y="427"/>
                </a:cxn>
                <a:cxn ang="0">
                  <a:pos x="3601" y="357"/>
                </a:cxn>
                <a:cxn ang="0">
                  <a:pos x="3652" y="422"/>
                </a:cxn>
                <a:cxn ang="0">
                  <a:pos x="3693" y="346"/>
                </a:cxn>
                <a:cxn ang="0">
                  <a:pos x="3753" y="401"/>
                </a:cxn>
                <a:cxn ang="0">
                  <a:pos x="3801" y="291"/>
                </a:cxn>
                <a:cxn ang="0">
                  <a:pos x="3837" y="255"/>
                </a:cxn>
                <a:cxn ang="0">
                  <a:pos x="3921" y="162"/>
                </a:cxn>
                <a:cxn ang="0">
                  <a:pos x="3433" y="5"/>
                </a:cxn>
                <a:cxn ang="0">
                  <a:pos x="2330" y="205"/>
                </a:cxn>
                <a:cxn ang="0">
                  <a:pos x="1888" y="198"/>
                </a:cxn>
                <a:cxn ang="0">
                  <a:pos x="1212" y="228"/>
                </a:cxn>
                <a:cxn ang="0">
                  <a:pos x="871" y="232"/>
                </a:cxn>
                <a:cxn ang="0">
                  <a:pos x="183" y="176"/>
                </a:cxn>
              </a:cxnLst>
              <a:rect l="0" t="0" r="r" b="b"/>
              <a:pathLst>
                <a:path w="3934" h="663">
                  <a:moveTo>
                    <a:pt x="83" y="85"/>
                  </a:moveTo>
                  <a:lnTo>
                    <a:pt x="81" y="89"/>
                  </a:lnTo>
                  <a:lnTo>
                    <a:pt x="76" y="97"/>
                  </a:lnTo>
                  <a:lnTo>
                    <a:pt x="70" y="109"/>
                  </a:lnTo>
                  <a:lnTo>
                    <a:pt x="62" y="124"/>
                  </a:lnTo>
                  <a:lnTo>
                    <a:pt x="54" y="141"/>
                  </a:lnTo>
                  <a:lnTo>
                    <a:pt x="47" y="158"/>
                  </a:lnTo>
                  <a:lnTo>
                    <a:pt x="42" y="173"/>
                  </a:lnTo>
                  <a:lnTo>
                    <a:pt x="38" y="187"/>
                  </a:lnTo>
                  <a:lnTo>
                    <a:pt x="36" y="189"/>
                  </a:lnTo>
                  <a:lnTo>
                    <a:pt x="31" y="192"/>
                  </a:lnTo>
                  <a:lnTo>
                    <a:pt x="25" y="198"/>
                  </a:lnTo>
                  <a:lnTo>
                    <a:pt x="19" y="204"/>
                  </a:lnTo>
                  <a:lnTo>
                    <a:pt x="12" y="210"/>
                  </a:lnTo>
                  <a:lnTo>
                    <a:pt x="6" y="215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4" y="223"/>
                  </a:lnTo>
                  <a:lnTo>
                    <a:pt x="8" y="225"/>
                  </a:lnTo>
                  <a:lnTo>
                    <a:pt x="15" y="227"/>
                  </a:lnTo>
                  <a:lnTo>
                    <a:pt x="22" y="228"/>
                  </a:lnTo>
                  <a:lnTo>
                    <a:pt x="31" y="232"/>
                  </a:lnTo>
                  <a:lnTo>
                    <a:pt x="39" y="234"/>
                  </a:lnTo>
                  <a:lnTo>
                    <a:pt x="50" y="237"/>
                  </a:lnTo>
                  <a:lnTo>
                    <a:pt x="52" y="238"/>
                  </a:lnTo>
                  <a:lnTo>
                    <a:pt x="54" y="238"/>
                  </a:lnTo>
                  <a:lnTo>
                    <a:pt x="58" y="240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2"/>
                  </a:lnTo>
                  <a:lnTo>
                    <a:pt x="73" y="259"/>
                  </a:lnTo>
                  <a:lnTo>
                    <a:pt x="72" y="260"/>
                  </a:lnTo>
                  <a:lnTo>
                    <a:pt x="72" y="262"/>
                  </a:lnTo>
                  <a:lnTo>
                    <a:pt x="72" y="265"/>
                  </a:lnTo>
                  <a:lnTo>
                    <a:pt x="72" y="270"/>
                  </a:lnTo>
                  <a:lnTo>
                    <a:pt x="72" y="277"/>
                  </a:lnTo>
                  <a:lnTo>
                    <a:pt x="72" y="285"/>
                  </a:lnTo>
                  <a:lnTo>
                    <a:pt x="72" y="295"/>
                  </a:lnTo>
                  <a:lnTo>
                    <a:pt x="73" y="308"/>
                  </a:lnTo>
                  <a:lnTo>
                    <a:pt x="73" y="309"/>
                  </a:lnTo>
                  <a:lnTo>
                    <a:pt x="76" y="311"/>
                  </a:lnTo>
                  <a:lnTo>
                    <a:pt x="80" y="313"/>
                  </a:lnTo>
                  <a:lnTo>
                    <a:pt x="85" y="316"/>
                  </a:lnTo>
                  <a:lnTo>
                    <a:pt x="92" y="318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15" y="316"/>
                  </a:lnTo>
                  <a:lnTo>
                    <a:pt x="116" y="316"/>
                  </a:lnTo>
                  <a:lnTo>
                    <a:pt x="121" y="313"/>
                  </a:lnTo>
                  <a:lnTo>
                    <a:pt x="128" y="312"/>
                  </a:lnTo>
                  <a:lnTo>
                    <a:pt x="136" y="313"/>
                  </a:lnTo>
                  <a:lnTo>
                    <a:pt x="144" y="316"/>
                  </a:lnTo>
                  <a:lnTo>
                    <a:pt x="151" y="323"/>
                  </a:lnTo>
                  <a:lnTo>
                    <a:pt x="157" y="334"/>
                  </a:lnTo>
                  <a:lnTo>
                    <a:pt x="159" y="351"/>
                  </a:lnTo>
                  <a:lnTo>
                    <a:pt x="158" y="354"/>
                  </a:lnTo>
                  <a:lnTo>
                    <a:pt x="156" y="359"/>
                  </a:lnTo>
                  <a:lnTo>
                    <a:pt x="154" y="369"/>
                  </a:lnTo>
                  <a:lnTo>
                    <a:pt x="152" y="377"/>
                  </a:lnTo>
                  <a:lnTo>
                    <a:pt x="151" y="386"/>
                  </a:lnTo>
                  <a:lnTo>
                    <a:pt x="151" y="394"/>
                  </a:lnTo>
                  <a:lnTo>
                    <a:pt x="153" y="399"/>
                  </a:lnTo>
                  <a:lnTo>
                    <a:pt x="159" y="399"/>
                  </a:lnTo>
                  <a:lnTo>
                    <a:pt x="163" y="396"/>
                  </a:lnTo>
                  <a:lnTo>
                    <a:pt x="173" y="391"/>
                  </a:lnTo>
                  <a:lnTo>
                    <a:pt x="187" y="385"/>
                  </a:lnTo>
                  <a:lnTo>
                    <a:pt x="203" y="381"/>
                  </a:lnTo>
                  <a:lnTo>
                    <a:pt x="218" y="383"/>
                  </a:lnTo>
                  <a:lnTo>
                    <a:pt x="231" y="393"/>
                  </a:lnTo>
                  <a:lnTo>
                    <a:pt x="239" y="412"/>
                  </a:lnTo>
                  <a:lnTo>
                    <a:pt x="241" y="446"/>
                  </a:lnTo>
                  <a:lnTo>
                    <a:pt x="241" y="447"/>
                  </a:lnTo>
                  <a:lnTo>
                    <a:pt x="241" y="450"/>
                  </a:lnTo>
                  <a:lnTo>
                    <a:pt x="242" y="453"/>
                  </a:lnTo>
                  <a:lnTo>
                    <a:pt x="243" y="456"/>
                  </a:lnTo>
                  <a:lnTo>
                    <a:pt x="245" y="457"/>
                  </a:lnTo>
                  <a:lnTo>
                    <a:pt x="249" y="457"/>
                  </a:lnTo>
                  <a:lnTo>
                    <a:pt x="254" y="454"/>
                  </a:lnTo>
                  <a:lnTo>
                    <a:pt x="259" y="446"/>
                  </a:lnTo>
                  <a:lnTo>
                    <a:pt x="262" y="442"/>
                  </a:lnTo>
                  <a:lnTo>
                    <a:pt x="270" y="434"/>
                  </a:lnTo>
                  <a:lnTo>
                    <a:pt x="282" y="425"/>
                  </a:lnTo>
                  <a:lnTo>
                    <a:pt x="295" y="418"/>
                  </a:lnTo>
                  <a:lnTo>
                    <a:pt x="308" y="418"/>
                  </a:lnTo>
                  <a:lnTo>
                    <a:pt x="319" y="426"/>
                  </a:lnTo>
                  <a:lnTo>
                    <a:pt x="326" y="448"/>
                  </a:lnTo>
                  <a:lnTo>
                    <a:pt x="328" y="486"/>
                  </a:lnTo>
                  <a:lnTo>
                    <a:pt x="328" y="487"/>
                  </a:lnTo>
                  <a:lnTo>
                    <a:pt x="331" y="487"/>
                  </a:lnTo>
                  <a:lnTo>
                    <a:pt x="333" y="489"/>
                  </a:lnTo>
                  <a:lnTo>
                    <a:pt x="338" y="489"/>
                  </a:lnTo>
                  <a:lnTo>
                    <a:pt x="342" y="487"/>
                  </a:lnTo>
                  <a:lnTo>
                    <a:pt x="348" y="485"/>
                  </a:lnTo>
                  <a:lnTo>
                    <a:pt x="354" y="480"/>
                  </a:lnTo>
                  <a:lnTo>
                    <a:pt x="362" y="474"/>
                  </a:lnTo>
                  <a:lnTo>
                    <a:pt x="363" y="469"/>
                  </a:lnTo>
                  <a:lnTo>
                    <a:pt x="369" y="457"/>
                  </a:lnTo>
                  <a:lnTo>
                    <a:pt x="377" y="444"/>
                  </a:lnTo>
                  <a:lnTo>
                    <a:pt x="387" y="431"/>
                  </a:lnTo>
                  <a:lnTo>
                    <a:pt x="398" y="424"/>
                  </a:lnTo>
                  <a:lnTo>
                    <a:pt x="408" y="427"/>
                  </a:lnTo>
                  <a:lnTo>
                    <a:pt x="417" y="447"/>
                  </a:lnTo>
                  <a:lnTo>
                    <a:pt x="425" y="484"/>
                  </a:lnTo>
                  <a:lnTo>
                    <a:pt x="424" y="485"/>
                  </a:lnTo>
                  <a:lnTo>
                    <a:pt x="424" y="487"/>
                  </a:lnTo>
                  <a:lnTo>
                    <a:pt x="424" y="492"/>
                  </a:lnTo>
                  <a:lnTo>
                    <a:pt x="424" y="498"/>
                  </a:lnTo>
                  <a:lnTo>
                    <a:pt x="424" y="505"/>
                  </a:lnTo>
                  <a:lnTo>
                    <a:pt x="425" y="515"/>
                  </a:lnTo>
                  <a:lnTo>
                    <a:pt x="426" y="527"/>
                  </a:lnTo>
                  <a:lnTo>
                    <a:pt x="430" y="539"/>
                  </a:lnTo>
                  <a:lnTo>
                    <a:pt x="432" y="535"/>
                  </a:lnTo>
                  <a:lnTo>
                    <a:pt x="439" y="522"/>
                  </a:lnTo>
                  <a:lnTo>
                    <a:pt x="449" y="505"/>
                  </a:lnTo>
                  <a:lnTo>
                    <a:pt x="462" y="489"/>
                  </a:lnTo>
                  <a:lnTo>
                    <a:pt x="475" y="478"/>
                  </a:lnTo>
                  <a:lnTo>
                    <a:pt x="487" y="477"/>
                  </a:lnTo>
                  <a:lnTo>
                    <a:pt x="499" y="490"/>
                  </a:lnTo>
                  <a:lnTo>
                    <a:pt x="509" y="521"/>
                  </a:lnTo>
                  <a:lnTo>
                    <a:pt x="508" y="524"/>
                  </a:lnTo>
                  <a:lnTo>
                    <a:pt x="507" y="533"/>
                  </a:lnTo>
                  <a:lnTo>
                    <a:pt x="506" y="545"/>
                  </a:lnTo>
                  <a:lnTo>
                    <a:pt x="505" y="555"/>
                  </a:lnTo>
                  <a:lnTo>
                    <a:pt x="506" y="565"/>
                  </a:lnTo>
                  <a:lnTo>
                    <a:pt x="509" y="568"/>
                  </a:lnTo>
                  <a:lnTo>
                    <a:pt x="516" y="563"/>
                  </a:lnTo>
                  <a:lnTo>
                    <a:pt x="527" y="547"/>
                  </a:lnTo>
                  <a:lnTo>
                    <a:pt x="530" y="543"/>
                  </a:lnTo>
                  <a:lnTo>
                    <a:pt x="542" y="531"/>
                  </a:lnTo>
                  <a:lnTo>
                    <a:pt x="557" y="517"/>
                  </a:lnTo>
                  <a:lnTo>
                    <a:pt x="574" y="504"/>
                  </a:lnTo>
                  <a:lnTo>
                    <a:pt x="590" y="495"/>
                  </a:lnTo>
                  <a:lnTo>
                    <a:pt x="605" y="497"/>
                  </a:lnTo>
                  <a:lnTo>
                    <a:pt x="614" y="510"/>
                  </a:lnTo>
                  <a:lnTo>
                    <a:pt x="616" y="542"/>
                  </a:lnTo>
                  <a:lnTo>
                    <a:pt x="616" y="543"/>
                  </a:lnTo>
                  <a:lnTo>
                    <a:pt x="619" y="543"/>
                  </a:lnTo>
                  <a:lnTo>
                    <a:pt x="622" y="544"/>
                  </a:lnTo>
                  <a:lnTo>
                    <a:pt x="627" y="544"/>
                  </a:lnTo>
                  <a:lnTo>
                    <a:pt x="633" y="544"/>
                  </a:lnTo>
                  <a:lnTo>
                    <a:pt x="638" y="542"/>
                  </a:lnTo>
                  <a:lnTo>
                    <a:pt x="645" y="538"/>
                  </a:lnTo>
                  <a:lnTo>
                    <a:pt x="652" y="532"/>
                  </a:lnTo>
                  <a:lnTo>
                    <a:pt x="655" y="530"/>
                  </a:lnTo>
                  <a:lnTo>
                    <a:pt x="661" y="522"/>
                  </a:lnTo>
                  <a:lnTo>
                    <a:pt x="672" y="512"/>
                  </a:lnTo>
                  <a:lnTo>
                    <a:pt x="683" y="504"/>
                  </a:lnTo>
                  <a:lnTo>
                    <a:pt x="695" y="501"/>
                  </a:lnTo>
                  <a:lnTo>
                    <a:pt x="706" y="507"/>
                  </a:lnTo>
                  <a:lnTo>
                    <a:pt x="714" y="523"/>
                  </a:lnTo>
                  <a:lnTo>
                    <a:pt x="720" y="554"/>
                  </a:lnTo>
                  <a:lnTo>
                    <a:pt x="720" y="555"/>
                  </a:lnTo>
                  <a:lnTo>
                    <a:pt x="721" y="558"/>
                  </a:lnTo>
                  <a:lnTo>
                    <a:pt x="724" y="560"/>
                  </a:lnTo>
                  <a:lnTo>
                    <a:pt x="728" y="562"/>
                  </a:lnTo>
                  <a:lnTo>
                    <a:pt x="733" y="563"/>
                  </a:lnTo>
                  <a:lnTo>
                    <a:pt x="740" y="561"/>
                  </a:lnTo>
                  <a:lnTo>
                    <a:pt x="748" y="557"/>
                  </a:lnTo>
                  <a:lnTo>
                    <a:pt x="758" y="547"/>
                  </a:lnTo>
                  <a:lnTo>
                    <a:pt x="761" y="544"/>
                  </a:lnTo>
                  <a:lnTo>
                    <a:pt x="767" y="535"/>
                  </a:lnTo>
                  <a:lnTo>
                    <a:pt x="778" y="523"/>
                  </a:lnTo>
                  <a:lnTo>
                    <a:pt x="790" y="514"/>
                  </a:lnTo>
                  <a:lnTo>
                    <a:pt x="803" y="510"/>
                  </a:lnTo>
                  <a:lnTo>
                    <a:pt x="815" y="517"/>
                  </a:lnTo>
                  <a:lnTo>
                    <a:pt x="823" y="538"/>
                  </a:lnTo>
                  <a:lnTo>
                    <a:pt x="828" y="576"/>
                  </a:lnTo>
                  <a:lnTo>
                    <a:pt x="827" y="580"/>
                  </a:lnTo>
                  <a:lnTo>
                    <a:pt x="828" y="584"/>
                  </a:lnTo>
                  <a:lnTo>
                    <a:pt x="828" y="592"/>
                  </a:lnTo>
                  <a:lnTo>
                    <a:pt x="831" y="598"/>
                  </a:lnTo>
                  <a:lnTo>
                    <a:pt x="833" y="601"/>
                  </a:lnTo>
                  <a:lnTo>
                    <a:pt x="838" y="599"/>
                  </a:lnTo>
                  <a:lnTo>
                    <a:pt x="845" y="591"/>
                  </a:lnTo>
                  <a:lnTo>
                    <a:pt x="854" y="573"/>
                  </a:lnTo>
                  <a:lnTo>
                    <a:pt x="857" y="567"/>
                  </a:lnTo>
                  <a:lnTo>
                    <a:pt x="868" y="553"/>
                  </a:lnTo>
                  <a:lnTo>
                    <a:pt x="884" y="537"/>
                  </a:lnTo>
                  <a:lnTo>
                    <a:pt x="901" y="523"/>
                  </a:lnTo>
                  <a:lnTo>
                    <a:pt x="919" y="517"/>
                  </a:lnTo>
                  <a:lnTo>
                    <a:pt x="934" y="524"/>
                  </a:lnTo>
                  <a:lnTo>
                    <a:pt x="947" y="550"/>
                  </a:lnTo>
                  <a:lnTo>
                    <a:pt x="953" y="599"/>
                  </a:lnTo>
                  <a:lnTo>
                    <a:pt x="953" y="601"/>
                  </a:lnTo>
                  <a:lnTo>
                    <a:pt x="954" y="604"/>
                  </a:lnTo>
                  <a:lnTo>
                    <a:pt x="956" y="607"/>
                  </a:lnTo>
                  <a:lnTo>
                    <a:pt x="960" y="608"/>
                  </a:lnTo>
                  <a:lnTo>
                    <a:pt x="964" y="607"/>
                  </a:lnTo>
                  <a:lnTo>
                    <a:pt x="969" y="603"/>
                  </a:lnTo>
                  <a:lnTo>
                    <a:pt x="975" y="591"/>
                  </a:lnTo>
                  <a:lnTo>
                    <a:pt x="982" y="573"/>
                  </a:lnTo>
                  <a:lnTo>
                    <a:pt x="984" y="566"/>
                  </a:lnTo>
                  <a:lnTo>
                    <a:pt x="993" y="547"/>
                  </a:lnTo>
                  <a:lnTo>
                    <a:pt x="1005" y="525"/>
                  </a:lnTo>
                  <a:lnTo>
                    <a:pt x="1019" y="505"/>
                  </a:lnTo>
                  <a:lnTo>
                    <a:pt x="1032" y="494"/>
                  </a:lnTo>
                  <a:lnTo>
                    <a:pt x="1045" y="500"/>
                  </a:lnTo>
                  <a:lnTo>
                    <a:pt x="1054" y="529"/>
                  </a:lnTo>
                  <a:lnTo>
                    <a:pt x="1060" y="585"/>
                  </a:lnTo>
                  <a:lnTo>
                    <a:pt x="1059" y="588"/>
                  </a:lnTo>
                  <a:lnTo>
                    <a:pt x="1060" y="590"/>
                  </a:lnTo>
                  <a:lnTo>
                    <a:pt x="1060" y="593"/>
                  </a:lnTo>
                  <a:lnTo>
                    <a:pt x="1062" y="596"/>
                  </a:lnTo>
                  <a:lnTo>
                    <a:pt x="1065" y="596"/>
                  </a:lnTo>
                  <a:lnTo>
                    <a:pt x="1069" y="593"/>
                  </a:lnTo>
                  <a:lnTo>
                    <a:pt x="1076" y="586"/>
                  </a:lnTo>
                  <a:lnTo>
                    <a:pt x="1085" y="573"/>
                  </a:lnTo>
                  <a:lnTo>
                    <a:pt x="1089" y="567"/>
                  </a:lnTo>
                  <a:lnTo>
                    <a:pt x="1097" y="552"/>
                  </a:lnTo>
                  <a:lnTo>
                    <a:pt x="1111" y="533"/>
                  </a:lnTo>
                  <a:lnTo>
                    <a:pt x="1126" y="516"/>
                  </a:lnTo>
                  <a:lnTo>
                    <a:pt x="1140" y="507"/>
                  </a:lnTo>
                  <a:lnTo>
                    <a:pt x="1153" y="510"/>
                  </a:lnTo>
                  <a:lnTo>
                    <a:pt x="1161" y="532"/>
                  </a:lnTo>
                  <a:lnTo>
                    <a:pt x="1166" y="577"/>
                  </a:lnTo>
                  <a:lnTo>
                    <a:pt x="1166" y="580"/>
                  </a:lnTo>
                  <a:lnTo>
                    <a:pt x="1166" y="582"/>
                  </a:lnTo>
                  <a:lnTo>
                    <a:pt x="1167" y="584"/>
                  </a:lnTo>
                  <a:lnTo>
                    <a:pt x="1168" y="586"/>
                  </a:lnTo>
                  <a:lnTo>
                    <a:pt x="1172" y="588"/>
                  </a:lnTo>
                  <a:lnTo>
                    <a:pt x="1176" y="588"/>
                  </a:lnTo>
                  <a:lnTo>
                    <a:pt x="1183" y="586"/>
                  </a:lnTo>
                  <a:lnTo>
                    <a:pt x="1194" y="582"/>
                  </a:lnTo>
                  <a:lnTo>
                    <a:pt x="1196" y="576"/>
                  </a:lnTo>
                  <a:lnTo>
                    <a:pt x="1204" y="560"/>
                  </a:lnTo>
                  <a:lnTo>
                    <a:pt x="1216" y="540"/>
                  </a:lnTo>
                  <a:lnTo>
                    <a:pt x="1228" y="523"/>
                  </a:lnTo>
                  <a:lnTo>
                    <a:pt x="1243" y="514"/>
                  </a:lnTo>
                  <a:lnTo>
                    <a:pt x="1257" y="518"/>
                  </a:lnTo>
                  <a:lnTo>
                    <a:pt x="1270" y="542"/>
                  </a:lnTo>
                  <a:lnTo>
                    <a:pt x="1281" y="589"/>
                  </a:lnTo>
                  <a:lnTo>
                    <a:pt x="1280" y="591"/>
                  </a:lnTo>
                  <a:lnTo>
                    <a:pt x="1281" y="597"/>
                  </a:lnTo>
                  <a:lnTo>
                    <a:pt x="1281" y="604"/>
                  </a:lnTo>
                  <a:lnTo>
                    <a:pt x="1282" y="610"/>
                  </a:lnTo>
                  <a:lnTo>
                    <a:pt x="1285" y="612"/>
                  </a:lnTo>
                  <a:lnTo>
                    <a:pt x="1288" y="610"/>
                  </a:lnTo>
                  <a:lnTo>
                    <a:pt x="1294" y="600"/>
                  </a:lnTo>
                  <a:lnTo>
                    <a:pt x="1302" y="582"/>
                  </a:lnTo>
                  <a:lnTo>
                    <a:pt x="1303" y="577"/>
                  </a:lnTo>
                  <a:lnTo>
                    <a:pt x="1309" y="566"/>
                  </a:lnTo>
                  <a:lnTo>
                    <a:pt x="1318" y="552"/>
                  </a:lnTo>
                  <a:lnTo>
                    <a:pt x="1329" y="539"/>
                  </a:lnTo>
                  <a:lnTo>
                    <a:pt x="1340" y="533"/>
                  </a:lnTo>
                  <a:lnTo>
                    <a:pt x="1352" y="539"/>
                  </a:lnTo>
                  <a:lnTo>
                    <a:pt x="1362" y="560"/>
                  </a:lnTo>
                  <a:lnTo>
                    <a:pt x="1371" y="599"/>
                  </a:lnTo>
                  <a:lnTo>
                    <a:pt x="1370" y="601"/>
                  </a:lnTo>
                  <a:lnTo>
                    <a:pt x="1370" y="605"/>
                  </a:lnTo>
                  <a:lnTo>
                    <a:pt x="1370" y="611"/>
                  </a:lnTo>
                  <a:lnTo>
                    <a:pt x="1372" y="615"/>
                  </a:lnTo>
                  <a:lnTo>
                    <a:pt x="1375" y="619"/>
                  </a:lnTo>
                  <a:lnTo>
                    <a:pt x="1380" y="619"/>
                  </a:lnTo>
                  <a:lnTo>
                    <a:pt x="1388" y="614"/>
                  </a:lnTo>
                  <a:lnTo>
                    <a:pt x="1401" y="604"/>
                  </a:lnTo>
                  <a:lnTo>
                    <a:pt x="1403" y="598"/>
                  </a:lnTo>
                  <a:lnTo>
                    <a:pt x="1410" y="582"/>
                  </a:lnTo>
                  <a:lnTo>
                    <a:pt x="1421" y="562"/>
                  </a:lnTo>
                  <a:lnTo>
                    <a:pt x="1432" y="544"/>
                  </a:lnTo>
                  <a:lnTo>
                    <a:pt x="1444" y="535"/>
                  </a:lnTo>
                  <a:lnTo>
                    <a:pt x="1456" y="538"/>
                  </a:lnTo>
                  <a:lnTo>
                    <a:pt x="1468" y="560"/>
                  </a:lnTo>
                  <a:lnTo>
                    <a:pt x="1477" y="606"/>
                  </a:lnTo>
                  <a:lnTo>
                    <a:pt x="1476" y="610"/>
                  </a:lnTo>
                  <a:lnTo>
                    <a:pt x="1476" y="618"/>
                  </a:lnTo>
                  <a:lnTo>
                    <a:pt x="1476" y="626"/>
                  </a:lnTo>
                  <a:lnTo>
                    <a:pt x="1477" y="634"/>
                  </a:lnTo>
                  <a:lnTo>
                    <a:pt x="1481" y="638"/>
                  </a:lnTo>
                  <a:lnTo>
                    <a:pt x="1486" y="635"/>
                  </a:lnTo>
                  <a:lnTo>
                    <a:pt x="1494" y="623"/>
                  </a:lnTo>
                  <a:lnTo>
                    <a:pt x="1506" y="599"/>
                  </a:lnTo>
                  <a:lnTo>
                    <a:pt x="1507" y="593"/>
                  </a:lnTo>
                  <a:lnTo>
                    <a:pt x="1513" y="577"/>
                  </a:lnTo>
                  <a:lnTo>
                    <a:pt x="1522" y="558"/>
                  </a:lnTo>
                  <a:lnTo>
                    <a:pt x="1532" y="540"/>
                  </a:lnTo>
                  <a:lnTo>
                    <a:pt x="1545" y="530"/>
                  </a:lnTo>
                  <a:lnTo>
                    <a:pt x="1559" y="535"/>
                  </a:lnTo>
                  <a:lnTo>
                    <a:pt x="1574" y="559"/>
                  </a:lnTo>
                  <a:lnTo>
                    <a:pt x="1588" y="608"/>
                  </a:lnTo>
                  <a:lnTo>
                    <a:pt x="1587" y="614"/>
                  </a:lnTo>
                  <a:lnTo>
                    <a:pt x="1588" y="626"/>
                  </a:lnTo>
                  <a:lnTo>
                    <a:pt x="1588" y="641"/>
                  </a:lnTo>
                  <a:lnTo>
                    <a:pt x="1589" y="654"/>
                  </a:lnTo>
                  <a:lnTo>
                    <a:pt x="1591" y="663"/>
                  </a:lnTo>
                  <a:lnTo>
                    <a:pt x="1596" y="661"/>
                  </a:lnTo>
                  <a:lnTo>
                    <a:pt x="1602" y="645"/>
                  </a:lnTo>
                  <a:lnTo>
                    <a:pt x="1610" y="611"/>
                  </a:lnTo>
                  <a:lnTo>
                    <a:pt x="1611" y="603"/>
                  </a:lnTo>
                  <a:lnTo>
                    <a:pt x="1618" y="582"/>
                  </a:lnTo>
                  <a:lnTo>
                    <a:pt x="1627" y="557"/>
                  </a:lnTo>
                  <a:lnTo>
                    <a:pt x="1641" y="532"/>
                  </a:lnTo>
                  <a:lnTo>
                    <a:pt x="1657" y="516"/>
                  </a:lnTo>
                  <a:lnTo>
                    <a:pt x="1678" y="515"/>
                  </a:lnTo>
                  <a:lnTo>
                    <a:pt x="1700" y="536"/>
                  </a:lnTo>
                  <a:lnTo>
                    <a:pt x="1725" y="585"/>
                  </a:lnTo>
                  <a:lnTo>
                    <a:pt x="1726" y="591"/>
                  </a:lnTo>
                  <a:lnTo>
                    <a:pt x="1729" y="604"/>
                  </a:lnTo>
                  <a:lnTo>
                    <a:pt x="1735" y="619"/>
                  </a:lnTo>
                  <a:lnTo>
                    <a:pt x="1741" y="633"/>
                  </a:lnTo>
                  <a:lnTo>
                    <a:pt x="1747" y="641"/>
                  </a:lnTo>
                  <a:lnTo>
                    <a:pt x="1751" y="639"/>
                  </a:lnTo>
                  <a:lnTo>
                    <a:pt x="1754" y="623"/>
                  </a:lnTo>
                  <a:lnTo>
                    <a:pt x="1755" y="589"/>
                  </a:lnTo>
                  <a:lnTo>
                    <a:pt x="1754" y="583"/>
                  </a:lnTo>
                  <a:lnTo>
                    <a:pt x="1753" y="568"/>
                  </a:lnTo>
                  <a:lnTo>
                    <a:pt x="1754" y="550"/>
                  </a:lnTo>
                  <a:lnTo>
                    <a:pt x="1756" y="531"/>
                  </a:lnTo>
                  <a:lnTo>
                    <a:pt x="1763" y="518"/>
                  </a:lnTo>
                  <a:lnTo>
                    <a:pt x="1773" y="516"/>
                  </a:lnTo>
                  <a:lnTo>
                    <a:pt x="1792" y="530"/>
                  </a:lnTo>
                  <a:lnTo>
                    <a:pt x="1817" y="563"/>
                  </a:lnTo>
                  <a:lnTo>
                    <a:pt x="1818" y="569"/>
                  </a:lnTo>
                  <a:lnTo>
                    <a:pt x="1823" y="581"/>
                  </a:lnTo>
                  <a:lnTo>
                    <a:pt x="1830" y="596"/>
                  </a:lnTo>
                  <a:lnTo>
                    <a:pt x="1838" y="608"/>
                  </a:lnTo>
                  <a:lnTo>
                    <a:pt x="1846" y="615"/>
                  </a:lnTo>
                  <a:lnTo>
                    <a:pt x="1853" y="612"/>
                  </a:lnTo>
                  <a:lnTo>
                    <a:pt x="1859" y="593"/>
                  </a:lnTo>
                  <a:lnTo>
                    <a:pt x="1861" y="557"/>
                  </a:lnTo>
                  <a:lnTo>
                    <a:pt x="1862" y="555"/>
                  </a:lnTo>
                  <a:lnTo>
                    <a:pt x="1867" y="550"/>
                  </a:lnTo>
                  <a:lnTo>
                    <a:pt x="1875" y="544"/>
                  </a:lnTo>
                  <a:lnTo>
                    <a:pt x="1885" y="539"/>
                  </a:lnTo>
                  <a:lnTo>
                    <a:pt x="1897" y="537"/>
                  </a:lnTo>
                  <a:lnTo>
                    <a:pt x="1909" y="539"/>
                  </a:lnTo>
                  <a:lnTo>
                    <a:pt x="1922" y="548"/>
                  </a:lnTo>
                  <a:lnTo>
                    <a:pt x="1937" y="566"/>
                  </a:lnTo>
                  <a:lnTo>
                    <a:pt x="1938" y="568"/>
                  </a:lnTo>
                  <a:lnTo>
                    <a:pt x="1940" y="575"/>
                  </a:lnTo>
                  <a:lnTo>
                    <a:pt x="1945" y="583"/>
                  </a:lnTo>
                  <a:lnTo>
                    <a:pt x="1951" y="593"/>
                  </a:lnTo>
                  <a:lnTo>
                    <a:pt x="1956" y="604"/>
                  </a:lnTo>
                  <a:lnTo>
                    <a:pt x="1961" y="614"/>
                  </a:lnTo>
                  <a:lnTo>
                    <a:pt x="1963" y="622"/>
                  </a:lnTo>
                  <a:lnTo>
                    <a:pt x="1966" y="627"/>
                  </a:lnTo>
                  <a:lnTo>
                    <a:pt x="1966" y="630"/>
                  </a:lnTo>
                  <a:lnTo>
                    <a:pt x="1966" y="635"/>
                  </a:lnTo>
                  <a:lnTo>
                    <a:pt x="1967" y="642"/>
                  </a:lnTo>
                  <a:lnTo>
                    <a:pt x="1968" y="646"/>
                  </a:lnTo>
                  <a:lnTo>
                    <a:pt x="1970" y="649"/>
                  </a:lnTo>
                  <a:lnTo>
                    <a:pt x="1974" y="644"/>
                  </a:lnTo>
                  <a:lnTo>
                    <a:pt x="1978" y="631"/>
                  </a:lnTo>
                  <a:lnTo>
                    <a:pt x="1984" y="608"/>
                  </a:lnTo>
                  <a:lnTo>
                    <a:pt x="1984" y="603"/>
                  </a:lnTo>
                  <a:lnTo>
                    <a:pt x="1985" y="586"/>
                  </a:lnTo>
                  <a:lnTo>
                    <a:pt x="1988" y="567"/>
                  </a:lnTo>
                  <a:lnTo>
                    <a:pt x="1993" y="547"/>
                  </a:lnTo>
                  <a:lnTo>
                    <a:pt x="2000" y="533"/>
                  </a:lnTo>
                  <a:lnTo>
                    <a:pt x="2011" y="531"/>
                  </a:lnTo>
                  <a:lnTo>
                    <a:pt x="2024" y="544"/>
                  </a:lnTo>
                  <a:lnTo>
                    <a:pt x="2044" y="577"/>
                  </a:lnTo>
                  <a:lnTo>
                    <a:pt x="2044" y="580"/>
                  </a:lnTo>
                  <a:lnTo>
                    <a:pt x="2046" y="583"/>
                  </a:lnTo>
                  <a:lnTo>
                    <a:pt x="2049" y="589"/>
                  </a:lnTo>
                  <a:lnTo>
                    <a:pt x="2052" y="596"/>
                  </a:lnTo>
                  <a:lnTo>
                    <a:pt x="2056" y="604"/>
                  </a:lnTo>
                  <a:lnTo>
                    <a:pt x="2058" y="611"/>
                  </a:lnTo>
                  <a:lnTo>
                    <a:pt x="2060" y="618"/>
                  </a:lnTo>
                  <a:lnTo>
                    <a:pt x="2062" y="622"/>
                  </a:lnTo>
                  <a:lnTo>
                    <a:pt x="2062" y="626"/>
                  </a:lnTo>
                  <a:lnTo>
                    <a:pt x="2064" y="633"/>
                  </a:lnTo>
                  <a:lnTo>
                    <a:pt x="2067" y="639"/>
                  </a:lnTo>
                  <a:lnTo>
                    <a:pt x="2069" y="646"/>
                  </a:lnTo>
                  <a:lnTo>
                    <a:pt x="2073" y="651"/>
                  </a:lnTo>
                  <a:lnTo>
                    <a:pt x="2075" y="648"/>
                  </a:lnTo>
                  <a:lnTo>
                    <a:pt x="2079" y="637"/>
                  </a:lnTo>
                  <a:lnTo>
                    <a:pt x="2081" y="615"/>
                  </a:lnTo>
                  <a:lnTo>
                    <a:pt x="2081" y="610"/>
                  </a:lnTo>
                  <a:lnTo>
                    <a:pt x="2084" y="593"/>
                  </a:lnTo>
                  <a:lnTo>
                    <a:pt x="2089" y="573"/>
                  </a:lnTo>
                  <a:lnTo>
                    <a:pt x="2097" y="553"/>
                  </a:lnTo>
                  <a:lnTo>
                    <a:pt x="2107" y="539"/>
                  </a:lnTo>
                  <a:lnTo>
                    <a:pt x="2121" y="537"/>
                  </a:lnTo>
                  <a:lnTo>
                    <a:pt x="2138" y="551"/>
                  </a:lnTo>
                  <a:lnTo>
                    <a:pt x="2160" y="586"/>
                  </a:lnTo>
                  <a:lnTo>
                    <a:pt x="2160" y="592"/>
                  </a:lnTo>
                  <a:lnTo>
                    <a:pt x="2163" y="604"/>
                  </a:lnTo>
                  <a:lnTo>
                    <a:pt x="2167" y="619"/>
                  </a:lnTo>
                  <a:lnTo>
                    <a:pt x="2172" y="631"/>
                  </a:lnTo>
                  <a:lnTo>
                    <a:pt x="2176" y="638"/>
                  </a:lnTo>
                  <a:lnTo>
                    <a:pt x="2182" y="634"/>
                  </a:lnTo>
                  <a:lnTo>
                    <a:pt x="2188" y="615"/>
                  </a:lnTo>
                  <a:lnTo>
                    <a:pt x="2194" y="577"/>
                  </a:lnTo>
                  <a:lnTo>
                    <a:pt x="2195" y="574"/>
                  </a:lnTo>
                  <a:lnTo>
                    <a:pt x="2201" y="562"/>
                  </a:lnTo>
                  <a:lnTo>
                    <a:pt x="2209" y="550"/>
                  </a:lnTo>
                  <a:lnTo>
                    <a:pt x="2219" y="539"/>
                  </a:lnTo>
                  <a:lnTo>
                    <a:pt x="2232" y="535"/>
                  </a:lnTo>
                  <a:lnTo>
                    <a:pt x="2246" y="540"/>
                  </a:lnTo>
                  <a:lnTo>
                    <a:pt x="2262" y="561"/>
                  </a:lnTo>
                  <a:lnTo>
                    <a:pt x="2278" y="599"/>
                  </a:lnTo>
                  <a:lnTo>
                    <a:pt x="2278" y="598"/>
                  </a:lnTo>
                  <a:lnTo>
                    <a:pt x="2279" y="595"/>
                  </a:lnTo>
                  <a:lnTo>
                    <a:pt x="2281" y="589"/>
                  </a:lnTo>
                  <a:lnTo>
                    <a:pt x="2284" y="582"/>
                  </a:lnTo>
                  <a:lnTo>
                    <a:pt x="2287" y="574"/>
                  </a:lnTo>
                  <a:lnTo>
                    <a:pt x="2291" y="567"/>
                  </a:lnTo>
                  <a:lnTo>
                    <a:pt x="2295" y="560"/>
                  </a:lnTo>
                  <a:lnTo>
                    <a:pt x="2300" y="554"/>
                  </a:lnTo>
                  <a:lnTo>
                    <a:pt x="2301" y="550"/>
                  </a:lnTo>
                  <a:lnTo>
                    <a:pt x="2304" y="540"/>
                  </a:lnTo>
                  <a:lnTo>
                    <a:pt x="2311" y="529"/>
                  </a:lnTo>
                  <a:lnTo>
                    <a:pt x="2319" y="518"/>
                  </a:lnTo>
                  <a:lnTo>
                    <a:pt x="2329" y="515"/>
                  </a:lnTo>
                  <a:lnTo>
                    <a:pt x="2340" y="518"/>
                  </a:lnTo>
                  <a:lnTo>
                    <a:pt x="2353" y="536"/>
                  </a:lnTo>
                  <a:lnTo>
                    <a:pt x="2367" y="568"/>
                  </a:lnTo>
                  <a:lnTo>
                    <a:pt x="2368" y="575"/>
                  </a:lnTo>
                  <a:lnTo>
                    <a:pt x="2370" y="589"/>
                  </a:lnTo>
                  <a:lnTo>
                    <a:pt x="2375" y="606"/>
                  </a:lnTo>
                  <a:lnTo>
                    <a:pt x="2380" y="623"/>
                  </a:lnTo>
                  <a:lnTo>
                    <a:pt x="2386" y="634"/>
                  </a:lnTo>
                  <a:lnTo>
                    <a:pt x="2393" y="633"/>
                  </a:lnTo>
                  <a:lnTo>
                    <a:pt x="2399" y="615"/>
                  </a:lnTo>
                  <a:lnTo>
                    <a:pt x="2403" y="577"/>
                  </a:lnTo>
                  <a:lnTo>
                    <a:pt x="2405" y="571"/>
                  </a:lnTo>
                  <a:lnTo>
                    <a:pt x="2408" y="555"/>
                  </a:lnTo>
                  <a:lnTo>
                    <a:pt x="2415" y="537"/>
                  </a:lnTo>
                  <a:lnTo>
                    <a:pt x="2424" y="520"/>
                  </a:lnTo>
                  <a:lnTo>
                    <a:pt x="2436" y="509"/>
                  </a:lnTo>
                  <a:lnTo>
                    <a:pt x="2450" y="513"/>
                  </a:lnTo>
                  <a:lnTo>
                    <a:pt x="2465" y="535"/>
                  </a:lnTo>
                  <a:lnTo>
                    <a:pt x="2482" y="581"/>
                  </a:lnTo>
                  <a:lnTo>
                    <a:pt x="2482" y="585"/>
                  </a:lnTo>
                  <a:lnTo>
                    <a:pt x="2483" y="597"/>
                  </a:lnTo>
                  <a:lnTo>
                    <a:pt x="2485" y="610"/>
                  </a:lnTo>
                  <a:lnTo>
                    <a:pt x="2489" y="621"/>
                  </a:lnTo>
                  <a:lnTo>
                    <a:pt x="2492" y="627"/>
                  </a:lnTo>
                  <a:lnTo>
                    <a:pt x="2496" y="623"/>
                  </a:lnTo>
                  <a:lnTo>
                    <a:pt x="2500" y="606"/>
                  </a:lnTo>
                  <a:lnTo>
                    <a:pt x="2505" y="570"/>
                  </a:lnTo>
                  <a:lnTo>
                    <a:pt x="2505" y="565"/>
                  </a:lnTo>
                  <a:lnTo>
                    <a:pt x="2507" y="551"/>
                  </a:lnTo>
                  <a:lnTo>
                    <a:pt x="2511" y="532"/>
                  </a:lnTo>
                  <a:lnTo>
                    <a:pt x="2516" y="515"/>
                  </a:lnTo>
                  <a:lnTo>
                    <a:pt x="2524" y="504"/>
                  </a:lnTo>
                  <a:lnTo>
                    <a:pt x="2536" y="501"/>
                  </a:lnTo>
                  <a:lnTo>
                    <a:pt x="2552" y="514"/>
                  </a:lnTo>
                  <a:lnTo>
                    <a:pt x="2572" y="545"/>
                  </a:lnTo>
                  <a:lnTo>
                    <a:pt x="2572" y="547"/>
                  </a:lnTo>
                  <a:lnTo>
                    <a:pt x="2573" y="552"/>
                  </a:lnTo>
                  <a:lnTo>
                    <a:pt x="2576" y="559"/>
                  </a:lnTo>
                  <a:lnTo>
                    <a:pt x="2579" y="568"/>
                  </a:lnTo>
                  <a:lnTo>
                    <a:pt x="2582" y="580"/>
                  </a:lnTo>
                  <a:lnTo>
                    <a:pt x="2584" y="592"/>
                  </a:lnTo>
                  <a:lnTo>
                    <a:pt x="2588" y="607"/>
                  </a:lnTo>
                  <a:lnTo>
                    <a:pt x="2590" y="621"/>
                  </a:lnTo>
                  <a:lnTo>
                    <a:pt x="2590" y="624"/>
                  </a:lnTo>
                  <a:lnTo>
                    <a:pt x="2592" y="631"/>
                  </a:lnTo>
                  <a:lnTo>
                    <a:pt x="2595" y="639"/>
                  </a:lnTo>
                  <a:lnTo>
                    <a:pt x="2599" y="646"/>
                  </a:lnTo>
                  <a:lnTo>
                    <a:pt x="2603" y="649"/>
                  </a:lnTo>
                  <a:lnTo>
                    <a:pt x="2606" y="644"/>
                  </a:lnTo>
                  <a:lnTo>
                    <a:pt x="2610" y="629"/>
                  </a:lnTo>
                  <a:lnTo>
                    <a:pt x="2612" y="601"/>
                  </a:lnTo>
                  <a:lnTo>
                    <a:pt x="2612" y="593"/>
                  </a:lnTo>
                  <a:lnTo>
                    <a:pt x="2613" y="573"/>
                  </a:lnTo>
                  <a:lnTo>
                    <a:pt x="2617" y="545"/>
                  </a:lnTo>
                  <a:lnTo>
                    <a:pt x="2624" y="520"/>
                  </a:lnTo>
                  <a:lnTo>
                    <a:pt x="2634" y="504"/>
                  </a:lnTo>
                  <a:lnTo>
                    <a:pt x="2648" y="502"/>
                  </a:lnTo>
                  <a:lnTo>
                    <a:pt x="2667" y="525"/>
                  </a:lnTo>
                  <a:lnTo>
                    <a:pt x="2694" y="576"/>
                  </a:lnTo>
                  <a:lnTo>
                    <a:pt x="2694" y="580"/>
                  </a:lnTo>
                  <a:lnTo>
                    <a:pt x="2697" y="589"/>
                  </a:lnTo>
                  <a:lnTo>
                    <a:pt x="2701" y="599"/>
                  </a:lnTo>
                  <a:lnTo>
                    <a:pt x="2705" y="611"/>
                  </a:lnTo>
                  <a:lnTo>
                    <a:pt x="2710" y="619"/>
                  </a:lnTo>
                  <a:lnTo>
                    <a:pt x="2713" y="623"/>
                  </a:lnTo>
                  <a:lnTo>
                    <a:pt x="2717" y="620"/>
                  </a:lnTo>
                  <a:lnTo>
                    <a:pt x="2718" y="606"/>
                  </a:lnTo>
                  <a:lnTo>
                    <a:pt x="2718" y="603"/>
                  </a:lnTo>
                  <a:lnTo>
                    <a:pt x="2720" y="591"/>
                  </a:lnTo>
                  <a:lnTo>
                    <a:pt x="2723" y="576"/>
                  </a:lnTo>
                  <a:lnTo>
                    <a:pt x="2725" y="560"/>
                  </a:lnTo>
                  <a:lnTo>
                    <a:pt x="2728" y="544"/>
                  </a:lnTo>
                  <a:lnTo>
                    <a:pt x="2730" y="532"/>
                  </a:lnTo>
                  <a:lnTo>
                    <a:pt x="2732" y="528"/>
                  </a:lnTo>
                  <a:lnTo>
                    <a:pt x="2732" y="531"/>
                  </a:lnTo>
                  <a:lnTo>
                    <a:pt x="2732" y="529"/>
                  </a:lnTo>
                  <a:lnTo>
                    <a:pt x="2735" y="522"/>
                  </a:lnTo>
                  <a:lnTo>
                    <a:pt x="2739" y="512"/>
                  </a:lnTo>
                  <a:lnTo>
                    <a:pt x="2746" y="504"/>
                  </a:lnTo>
                  <a:lnTo>
                    <a:pt x="2754" y="499"/>
                  </a:lnTo>
                  <a:lnTo>
                    <a:pt x="2764" y="501"/>
                  </a:lnTo>
                  <a:lnTo>
                    <a:pt x="2776" y="513"/>
                  </a:lnTo>
                  <a:lnTo>
                    <a:pt x="2791" y="536"/>
                  </a:lnTo>
                  <a:lnTo>
                    <a:pt x="2791" y="538"/>
                  </a:lnTo>
                  <a:lnTo>
                    <a:pt x="2793" y="544"/>
                  </a:lnTo>
                  <a:lnTo>
                    <a:pt x="2796" y="553"/>
                  </a:lnTo>
                  <a:lnTo>
                    <a:pt x="2801" y="562"/>
                  </a:lnTo>
                  <a:lnTo>
                    <a:pt x="2804" y="574"/>
                  </a:lnTo>
                  <a:lnTo>
                    <a:pt x="2809" y="584"/>
                  </a:lnTo>
                  <a:lnTo>
                    <a:pt x="2811" y="593"/>
                  </a:lnTo>
                  <a:lnTo>
                    <a:pt x="2815" y="599"/>
                  </a:lnTo>
                  <a:lnTo>
                    <a:pt x="2815" y="601"/>
                  </a:lnTo>
                  <a:lnTo>
                    <a:pt x="2816" y="605"/>
                  </a:lnTo>
                  <a:lnTo>
                    <a:pt x="2818" y="608"/>
                  </a:lnTo>
                  <a:lnTo>
                    <a:pt x="2819" y="611"/>
                  </a:lnTo>
                  <a:lnTo>
                    <a:pt x="2822" y="610"/>
                  </a:lnTo>
                  <a:lnTo>
                    <a:pt x="2823" y="605"/>
                  </a:lnTo>
                  <a:lnTo>
                    <a:pt x="2824" y="595"/>
                  </a:lnTo>
                  <a:lnTo>
                    <a:pt x="2824" y="576"/>
                  </a:lnTo>
                  <a:lnTo>
                    <a:pt x="2824" y="574"/>
                  </a:lnTo>
                  <a:lnTo>
                    <a:pt x="2824" y="570"/>
                  </a:lnTo>
                  <a:lnTo>
                    <a:pt x="2825" y="565"/>
                  </a:lnTo>
                  <a:lnTo>
                    <a:pt x="2825" y="557"/>
                  </a:lnTo>
                  <a:lnTo>
                    <a:pt x="2826" y="547"/>
                  </a:lnTo>
                  <a:lnTo>
                    <a:pt x="2827" y="536"/>
                  </a:lnTo>
                  <a:lnTo>
                    <a:pt x="2830" y="521"/>
                  </a:lnTo>
                  <a:lnTo>
                    <a:pt x="2830" y="520"/>
                  </a:lnTo>
                  <a:lnTo>
                    <a:pt x="2831" y="515"/>
                  </a:lnTo>
                  <a:lnTo>
                    <a:pt x="2832" y="509"/>
                  </a:lnTo>
                  <a:lnTo>
                    <a:pt x="2836" y="502"/>
                  </a:lnTo>
                  <a:lnTo>
                    <a:pt x="2839" y="499"/>
                  </a:lnTo>
                  <a:lnTo>
                    <a:pt x="2844" y="498"/>
                  </a:lnTo>
                  <a:lnTo>
                    <a:pt x="2851" y="502"/>
                  </a:lnTo>
                  <a:lnTo>
                    <a:pt x="2859" y="512"/>
                  </a:lnTo>
                  <a:lnTo>
                    <a:pt x="2860" y="514"/>
                  </a:lnTo>
                  <a:lnTo>
                    <a:pt x="2862" y="520"/>
                  </a:lnTo>
                  <a:lnTo>
                    <a:pt x="2868" y="529"/>
                  </a:lnTo>
                  <a:lnTo>
                    <a:pt x="2874" y="539"/>
                  </a:lnTo>
                  <a:lnTo>
                    <a:pt x="2880" y="551"/>
                  </a:lnTo>
                  <a:lnTo>
                    <a:pt x="2887" y="562"/>
                  </a:lnTo>
                  <a:lnTo>
                    <a:pt x="2894" y="573"/>
                  </a:lnTo>
                  <a:lnTo>
                    <a:pt x="2901" y="581"/>
                  </a:lnTo>
                  <a:lnTo>
                    <a:pt x="2902" y="577"/>
                  </a:lnTo>
                  <a:lnTo>
                    <a:pt x="2906" y="569"/>
                  </a:lnTo>
                  <a:lnTo>
                    <a:pt x="2909" y="557"/>
                  </a:lnTo>
                  <a:lnTo>
                    <a:pt x="2915" y="543"/>
                  </a:lnTo>
                  <a:lnTo>
                    <a:pt x="2918" y="531"/>
                  </a:lnTo>
                  <a:lnTo>
                    <a:pt x="2922" y="522"/>
                  </a:lnTo>
                  <a:lnTo>
                    <a:pt x="2922" y="520"/>
                  </a:lnTo>
                  <a:lnTo>
                    <a:pt x="2920" y="524"/>
                  </a:lnTo>
                  <a:lnTo>
                    <a:pt x="2920" y="521"/>
                  </a:lnTo>
                  <a:lnTo>
                    <a:pt x="2923" y="512"/>
                  </a:lnTo>
                  <a:lnTo>
                    <a:pt x="2929" y="498"/>
                  </a:lnTo>
                  <a:lnTo>
                    <a:pt x="2936" y="484"/>
                  </a:lnTo>
                  <a:lnTo>
                    <a:pt x="2945" y="474"/>
                  </a:lnTo>
                  <a:lnTo>
                    <a:pt x="2955" y="470"/>
                  </a:lnTo>
                  <a:lnTo>
                    <a:pt x="2967" y="477"/>
                  </a:lnTo>
                  <a:lnTo>
                    <a:pt x="2980" y="495"/>
                  </a:lnTo>
                  <a:lnTo>
                    <a:pt x="2980" y="500"/>
                  </a:lnTo>
                  <a:lnTo>
                    <a:pt x="2982" y="508"/>
                  </a:lnTo>
                  <a:lnTo>
                    <a:pt x="2986" y="520"/>
                  </a:lnTo>
                  <a:lnTo>
                    <a:pt x="2991" y="530"/>
                  </a:lnTo>
                  <a:lnTo>
                    <a:pt x="2998" y="537"/>
                  </a:lnTo>
                  <a:lnTo>
                    <a:pt x="3005" y="537"/>
                  </a:lnTo>
                  <a:lnTo>
                    <a:pt x="3014" y="527"/>
                  </a:lnTo>
                  <a:lnTo>
                    <a:pt x="3023" y="504"/>
                  </a:lnTo>
                  <a:lnTo>
                    <a:pt x="3024" y="500"/>
                  </a:lnTo>
                  <a:lnTo>
                    <a:pt x="3028" y="491"/>
                  </a:lnTo>
                  <a:lnTo>
                    <a:pt x="3035" y="479"/>
                  </a:lnTo>
                  <a:lnTo>
                    <a:pt x="3043" y="467"/>
                  </a:lnTo>
                  <a:lnTo>
                    <a:pt x="3051" y="456"/>
                  </a:lnTo>
                  <a:lnTo>
                    <a:pt x="3060" y="452"/>
                  </a:lnTo>
                  <a:lnTo>
                    <a:pt x="3069" y="454"/>
                  </a:lnTo>
                  <a:lnTo>
                    <a:pt x="3079" y="467"/>
                  </a:lnTo>
                  <a:lnTo>
                    <a:pt x="3080" y="474"/>
                  </a:lnTo>
                  <a:lnTo>
                    <a:pt x="3083" y="491"/>
                  </a:lnTo>
                  <a:lnTo>
                    <a:pt x="3088" y="513"/>
                  </a:lnTo>
                  <a:lnTo>
                    <a:pt x="3095" y="535"/>
                  </a:lnTo>
                  <a:lnTo>
                    <a:pt x="3104" y="551"/>
                  </a:lnTo>
                  <a:lnTo>
                    <a:pt x="3113" y="557"/>
                  </a:lnTo>
                  <a:lnTo>
                    <a:pt x="3124" y="546"/>
                  </a:lnTo>
                  <a:lnTo>
                    <a:pt x="3135" y="514"/>
                  </a:lnTo>
                  <a:lnTo>
                    <a:pt x="3135" y="513"/>
                  </a:lnTo>
                  <a:lnTo>
                    <a:pt x="3137" y="507"/>
                  </a:lnTo>
                  <a:lnTo>
                    <a:pt x="3140" y="498"/>
                  </a:lnTo>
                  <a:lnTo>
                    <a:pt x="3143" y="487"/>
                  </a:lnTo>
                  <a:lnTo>
                    <a:pt x="3147" y="477"/>
                  </a:lnTo>
                  <a:lnTo>
                    <a:pt x="3150" y="465"/>
                  </a:lnTo>
                  <a:lnTo>
                    <a:pt x="3152" y="456"/>
                  </a:lnTo>
                  <a:lnTo>
                    <a:pt x="3155" y="448"/>
                  </a:lnTo>
                  <a:lnTo>
                    <a:pt x="3155" y="446"/>
                  </a:lnTo>
                  <a:lnTo>
                    <a:pt x="3158" y="440"/>
                  </a:lnTo>
                  <a:lnTo>
                    <a:pt x="3163" y="432"/>
                  </a:lnTo>
                  <a:lnTo>
                    <a:pt x="3169" y="425"/>
                  </a:lnTo>
                  <a:lnTo>
                    <a:pt x="3173" y="423"/>
                  </a:lnTo>
                  <a:lnTo>
                    <a:pt x="3179" y="426"/>
                  </a:lnTo>
                  <a:lnTo>
                    <a:pt x="3185" y="439"/>
                  </a:lnTo>
                  <a:lnTo>
                    <a:pt x="3189" y="462"/>
                  </a:lnTo>
                  <a:lnTo>
                    <a:pt x="3189" y="468"/>
                  </a:lnTo>
                  <a:lnTo>
                    <a:pt x="3190" y="479"/>
                  </a:lnTo>
                  <a:lnTo>
                    <a:pt x="3192" y="494"/>
                  </a:lnTo>
                  <a:lnTo>
                    <a:pt x="3195" y="508"/>
                  </a:lnTo>
                  <a:lnTo>
                    <a:pt x="3201" y="518"/>
                  </a:lnTo>
                  <a:lnTo>
                    <a:pt x="3208" y="520"/>
                  </a:lnTo>
                  <a:lnTo>
                    <a:pt x="3217" y="510"/>
                  </a:lnTo>
                  <a:lnTo>
                    <a:pt x="3230" y="484"/>
                  </a:lnTo>
                  <a:lnTo>
                    <a:pt x="3230" y="483"/>
                  </a:lnTo>
                  <a:lnTo>
                    <a:pt x="3232" y="478"/>
                  </a:lnTo>
                  <a:lnTo>
                    <a:pt x="3236" y="471"/>
                  </a:lnTo>
                  <a:lnTo>
                    <a:pt x="3241" y="463"/>
                  </a:lnTo>
                  <a:lnTo>
                    <a:pt x="3246" y="455"/>
                  </a:lnTo>
                  <a:lnTo>
                    <a:pt x="3250" y="447"/>
                  </a:lnTo>
                  <a:lnTo>
                    <a:pt x="3255" y="439"/>
                  </a:lnTo>
                  <a:lnTo>
                    <a:pt x="3260" y="432"/>
                  </a:lnTo>
                  <a:lnTo>
                    <a:pt x="3260" y="430"/>
                  </a:lnTo>
                  <a:lnTo>
                    <a:pt x="3263" y="423"/>
                  </a:lnTo>
                  <a:lnTo>
                    <a:pt x="3268" y="416"/>
                  </a:lnTo>
                  <a:lnTo>
                    <a:pt x="3273" y="409"/>
                  </a:lnTo>
                  <a:lnTo>
                    <a:pt x="3279" y="406"/>
                  </a:lnTo>
                  <a:lnTo>
                    <a:pt x="3285" y="408"/>
                  </a:lnTo>
                  <a:lnTo>
                    <a:pt x="3292" y="419"/>
                  </a:lnTo>
                  <a:lnTo>
                    <a:pt x="3298" y="441"/>
                  </a:lnTo>
                  <a:lnTo>
                    <a:pt x="3298" y="446"/>
                  </a:lnTo>
                  <a:lnTo>
                    <a:pt x="3300" y="456"/>
                  </a:lnTo>
                  <a:lnTo>
                    <a:pt x="3304" y="469"/>
                  </a:lnTo>
                  <a:lnTo>
                    <a:pt x="3309" y="482"/>
                  </a:lnTo>
                  <a:lnTo>
                    <a:pt x="3315" y="491"/>
                  </a:lnTo>
                  <a:lnTo>
                    <a:pt x="3321" y="493"/>
                  </a:lnTo>
                  <a:lnTo>
                    <a:pt x="3326" y="486"/>
                  </a:lnTo>
                  <a:lnTo>
                    <a:pt x="3333" y="464"/>
                  </a:lnTo>
                  <a:lnTo>
                    <a:pt x="3334" y="463"/>
                  </a:lnTo>
                  <a:lnTo>
                    <a:pt x="3337" y="456"/>
                  </a:lnTo>
                  <a:lnTo>
                    <a:pt x="3341" y="448"/>
                  </a:lnTo>
                  <a:lnTo>
                    <a:pt x="3348" y="437"/>
                  </a:lnTo>
                  <a:lnTo>
                    <a:pt x="3354" y="426"/>
                  </a:lnTo>
                  <a:lnTo>
                    <a:pt x="3361" y="415"/>
                  </a:lnTo>
                  <a:lnTo>
                    <a:pt x="3368" y="406"/>
                  </a:lnTo>
                  <a:lnTo>
                    <a:pt x="3374" y="399"/>
                  </a:lnTo>
                  <a:lnTo>
                    <a:pt x="3375" y="396"/>
                  </a:lnTo>
                  <a:lnTo>
                    <a:pt x="3378" y="388"/>
                  </a:lnTo>
                  <a:lnTo>
                    <a:pt x="3383" y="380"/>
                  </a:lnTo>
                  <a:lnTo>
                    <a:pt x="3390" y="374"/>
                  </a:lnTo>
                  <a:lnTo>
                    <a:pt x="3398" y="374"/>
                  </a:lnTo>
                  <a:lnTo>
                    <a:pt x="3407" y="384"/>
                  </a:lnTo>
                  <a:lnTo>
                    <a:pt x="3416" y="407"/>
                  </a:lnTo>
                  <a:lnTo>
                    <a:pt x="3425" y="444"/>
                  </a:lnTo>
                  <a:lnTo>
                    <a:pt x="3425" y="447"/>
                  </a:lnTo>
                  <a:lnTo>
                    <a:pt x="3425" y="454"/>
                  </a:lnTo>
                  <a:lnTo>
                    <a:pt x="3427" y="463"/>
                  </a:lnTo>
                  <a:lnTo>
                    <a:pt x="3429" y="471"/>
                  </a:lnTo>
                  <a:lnTo>
                    <a:pt x="3432" y="476"/>
                  </a:lnTo>
                  <a:lnTo>
                    <a:pt x="3437" y="475"/>
                  </a:lnTo>
                  <a:lnTo>
                    <a:pt x="3444" y="465"/>
                  </a:lnTo>
                  <a:lnTo>
                    <a:pt x="3454" y="444"/>
                  </a:lnTo>
                  <a:lnTo>
                    <a:pt x="3454" y="442"/>
                  </a:lnTo>
                  <a:lnTo>
                    <a:pt x="3458" y="438"/>
                  </a:lnTo>
                  <a:lnTo>
                    <a:pt x="3461" y="430"/>
                  </a:lnTo>
                  <a:lnTo>
                    <a:pt x="3466" y="421"/>
                  </a:lnTo>
                  <a:lnTo>
                    <a:pt x="3470" y="410"/>
                  </a:lnTo>
                  <a:lnTo>
                    <a:pt x="3475" y="400"/>
                  </a:lnTo>
                  <a:lnTo>
                    <a:pt x="3480" y="389"/>
                  </a:lnTo>
                  <a:lnTo>
                    <a:pt x="3484" y="380"/>
                  </a:lnTo>
                  <a:lnTo>
                    <a:pt x="3485" y="379"/>
                  </a:lnTo>
                  <a:lnTo>
                    <a:pt x="3488" y="376"/>
                  </a:lnTo>
                  <a:lnTo>
                    <a:pt x="3492" y="372"/>
                  </a:lnTo>
                  <a:lnTo>
                    <a:pt x="3498" y="369"/>
                  </a:lnTo>
                  <a:lnTo>
                    <a:pt x="3504" y="370"/>
                  </a:lnTo>
                  <a:lnTo>
                    <a:pt x="3510" y="376"/>
                  </a:lnTo>
                  <a:lnTo>
                    <a:pt x="3515" y="388"/>
                  </a:lnTo>
                  <a:lnTo>
                    <a:pt x="3520" y="408"/>
                  </a:lnTo>
                  <a:lnTo>
                    <a:pt x="3520" y="411"/>
                  </a:lnTo>
                  <a:lnTo>
                    <a:pt x="3522" y="418"/>
                  </a:lnTo>
                  <a:lnTo>
                    <a:pt x="3526" y="427"/>
                  </a:lnTo>
                  <a:lnTo>
                    <a:pt x="3530" y="434"/>
                  </a:lnTo>
                  <a:lnTo>
                    <a:pt x="3535" y="438"/>
                  </a:lnTo>
                  <a:lnTo>
                    <a:pt x="3542" y="433"/>
                  </a:lnTo>
                  <a:lnTo>
                    <a:pt x="3549" y="421"/>
                  </a:lnTo>
                  <a:lnTo>
                    <a:pt x="3557" y="394"/>
                  </a:lnTo>
                  <a:lnTo>
                    <a:pt x="3558" y="392"/>
                  </a:lnTo>
                  <a:lnTo>
                    <a:pt x="3563" y="385"/>
                  </a:lnTo>
                  <a:lnTo>
                    <a:pt x="3571" y="374"/>
                  </a:lnTo>
                  <a:lnTo>
                    <a:pt x="3579" y="364"/>
                  </a:lnTo>
                  <a:lnTo>
                    <a:pt x="3586" y="355"/>
                  </a:lnTo>
                  <a:lnTo>
                    <a:pt x="3594" y="348"/>
                  </a:lnTo>
                  <a:lnTo>
                    <a:pt x="3598" y="348"/>
                  </a:lnTo>
                  <a:lnTo>
                    <a:pt x="3601" y="354"/>
                  </a:lnTo>
                  <a:lnTo>
                    <a:pt x="3601" y="357"/>
                  </a:lnTo>
                  <a:lnTo>
                    <a:pt x="3603" y="363"/>
                  </a:lnTo>
                  <a:lnTo>
                    <a:pt x="3607" y="371"/>
                  </a:lnTo>
                  <a:lnTo>
                    <a:pt x="3612" y="380"/>
                  </a:lnTo>
                  <a:lnTo>
                    <a:pt x="3617" y="391"/>
                  </a:lnTo>
                  <a:lnTo>
                    <a:pt x="3621" y="400"/>
                  </a:lnTo>
                  <a:lnTo>
                    <a:pt x="3626" y="408"/>
                  </a:lnTo>
                  <a:lnTo>
                    <a:pt x="3631" y="415"/>
                  </a:lnTo>
                  <a:lnTo>
                    <a:pt x="3631" y="417"/>
                  </a:lnTo>
                  <a:lnTo>
                    <a:pt x="3632" y="422"/>
                  </a:lnTo>
                  <a:lnTo>
                    <a:pt x="3634" y="427"/>
                  </a:lnTo>
                  <a:lnTo>
                    <a:pt x="3637" y="432"/>
                  </a:lnTo>
                  <a:lnTo>
                    <a:pt x="3641" y="433"/>
                  </a:lnTo>
                  <a:lnTo>
                    <a:pt x="3645" y="431"/>
                  </a:lnTo>
                  <a:lnTo>
                    <a:pt x="3652" y="422"/>
                  </a:lnTo>
                  <a:lnTo>
                    <a:pt x="3659" y="403"/>
                  </a:lnTo>
                  <a:lnTo>
                    <a:pt x="3659" y="400"/>
                  </a:lnTo>
                  <a:lnTo>
                    <a:pt x="3660" y="395"/>
                  </a:lnTo>
                  <a:lnTo>
                    <a:pt x="3662" y="389"/>
                  </a:lnTo>
                  <a:lnTo>
                    <a:pt x="3664" y="383"/>
                  </a:lnTo>
                  <a:lnTo>
                    <a:pt x="3667" y="374"/>
                  </a:lnTo>
                  <a:lnTo>
                    <a:pt x="3672" y="365"/>
                  </a:lnTo>
                  <a:lnTo>
                    <a:pt x="3678" y="356"/>
                  </a:lnTo>
                  <a:lnTo>
                    <a:pt x="3678" y="355"/>
                  </a:lnTo>
                  <a:lnTo>
                    <a:pt x="3679" y="351"/>
                  </a:lnTo>
                  <a:lnTo>
                    <a:pt x="3680" y="348"/>
                  </a:lnTo>
                  <a:lnTo>
                    <a:pt x="3684" y="344"/>
                  </a:lnTo>
                  <a:lnTo>
                    <a:pt x="3687" y="343"/>
                  </a:lnTo>
                  <a:lnTo>
                    <a:pt x="3693" y="346"/>
                  </a:lnTo>
                  <a:lnTo>
                    <a:pt x="3700" y="353"/>
                  </a:lnTo>
                  <a:lnTo>
                    <a:pt x="3710" y="365"/>
                  </a:lnTo>
                  <a:lnTo>
                    <a:pt x="3710" y="368"/>
                  </a:lnTo>
                  <a:lnTo>
                    <a:pt x="3713" y="372"/>
                  </a:lnTo>
                  <a:lnTo>
                    <a:pt x="3717" y="380"/>
                  </a:lnTo>
                  <a:lnTo>
                    <a:pt x="3723" y="388"/>
                  </a:lnTo>
                  <a:lnTo>
                    <a:pt x="3727" y="397"/>
                  </a:lnTo>
                  <a:lnTo>
                    <a:pt x="3733" y="407"/>
                  </a:lnTo>
                  <a:lnTo>
                    <a:pt x="3738" y="415"/>
                  </a:lnTo>
                  <a:lnTo>
                    <a:pt x="3742" y="421"/>
                  </a:lnTo>
                  <a:lnTo>
                    <a:pt x="3742" y="419"/>
                  </a:lnTo>
                  <a:lnTo>
                    <a:pt x="3745" y="416"/>
                  </a:lnTo>
                  <a:lnTo>
                    <a:pt x="3748" y="409"/>
                  </a:lnTo>
                  <a:lnTo>
                    <a:pt x="3753" y="401"/>
                  </a:lnTo>
                  <a:lnTo>
                    <a:pt x="3757" y="392"/>
                  </a:lnTo>
                  <a:lnTo>
                    <a:pt x="3763" y="380"/>
                  </a:lnTo>
                  <a:lnTo>
                    <a:pt x="3768" y="370"/>
                  </a:lnTo>
                  <a:lnTo>
                    <a:pt x="3773" y="357"/>
                  </a:lnTo>
                  <a:lnTo>
                    <a:pt x="3773" y="356"/>
                  </a:lnTo>
                  <a:lnTo>
                    <a:pt x="3775" y="353"/>
                  </a:lnTo>
                  <a:lnTo>
                    <a:pt x="3776" y="347"/>
                  </a:lnTo>
                  <a:lnTo>
                    <a:pt x="3778" y="339"/>
                  </a:lnTo>
                  <a:lnTo>
                    <a:pt x="3781" y="330"/>
                  </a:lnTo>
                  <a:lnTo>
                    <a:pt x="3786" y="320"/>
                  </a:lnTo>
                  <a:lnTo>
                    <a:pt x="3792" y="309"/>
                  </a:lnTo>
                  <a:lnTo>
                    <a:pt x="3799" y="297"/>
                  </a:lnTo>
                  <a:lnTo>
                    <a:pt x="3800" y="295"/>
                  </a:lnTo>
                  <a:lnTo>
                    <a:pt x="3801" y="291"/>
                  </a:lnTo>
                  <a:lnTo>
                    <a:pt x="3803" y="289"/>
                  </a:lnTo>
                  <a:lnTo>
                    <a:pt x="3807" y="289"/>
                  </a:lnTo>
                  <a:lnTo>
                    <a:pt x="3811" y="290"/>
                  </a:lnTo>
                  <a:lnTo>
                    <a:pt x="3817" y="295"/>
                  </a:lnTo>
                  <a:lnTo>
                    <a:pt x="3825" y="304"/>
                  </a:lnTo>
                  <a:lnTo>
                    <a:pt x="3826" y="301"/>
                  </a:lnTo>
                  <a:lnTo>
                    <a:pt x="3829" y="296"/>
                  </a:lnTo>
                  <a:lnTo>
                    <a:pt x="3831" y="290"/>
                  </a:lnTo>
                  <a:lnTo>
                    <a:pt x="3833" y="283"/>
                  </a:lnTo>
                  <a:lnTo>
                    <a:pt x="3834" y="277"/>
                  </a:lnTo>
                  <a:lnTo>
                    <a:pt x="3836" y="268"/>
                  </a:lnTo>
                  <a:lnTo>
                    <a:pt x="3836" y="259"/>
                  </a:lnTo>
                  <a:lnTo>
                    <a:pt x="3836" y="258"/>
                  </a:lnTo>
                  <a:lnTo>
                    <a:pt x="3837" y="255"/>
                  </a:lnTo>
                  <a:lnTo>
                    <a:pt x="3838" y="249"/>
                  </a:lnTo>
                  <a:lnTo>
                    <a:pt x="3841" y="242"/>
                  </a:lnTo>
                  <a:lnTo>
                    <a:pt x="3845" y="235"/>
                  </a:lnTo>
                  <a:lnTo>
                    <a:pt x="3849" y="228"/>
                  </a:lnTo>
                  <a:lnTo>
                    <a:pt x="3855" y="221"/>
                  </a:lnTo>
                  <a:lnTo>
                    <a:pt x="3862" y="214"/>
                  </a:lnTo>
                  <a:lnTo>
                    <a:pt x="3863" y="214"/>
                  </a:lnTo>
                  <a:lnTo>
                    <a:pt x="3867" y="213"/>
                  </a:lnTo>
                  <a:lnTo>
                    <a:pt x="3874" y="210"/>
                  </a:lnTo>
                  <a:lnTo>
                    <a:pt x="3881" y="205"/>
                  </a:lnTo>
                  <a:lnTo>
                    <a:pt x="3890" y="198"/>
                  </a:lnTo>
                  <a:lnTo>
                    <a:pt x="3900" y="189"/>
                  </a:lnTo>
                  <a:lnTo>
                    <a:pt x="3910" y="177"/>
                  </a:lnTo>
                  <a:lnTo>
                    <a:pt x="3921" y="162"/>
                  </a:lnTo>
                  <a:lnTo>
                    <a:pt x="3921" y="160"/>
                  </a:lnTo>
                  <a:lnTo>
                    <a:pt x="3923" y="153"/>
                  </a:lnTo>
                  <a:lnTo>
                    <a:pt x="3925" y="143"/>
                  </a:lnTo>
                  <a:lnTo>
                    <a:pt x="3929" y="129"/>
                  </a:lnTo>
                  <a:lnTo>
                    <a:pt x="3931" y="112"/>
                  </a:lnTo>
                  <a:lnTo>
                    <a:pt x="3932" y="92"/>
                  </a:lnTo>
                  <a:lnTo>
                    <a:pt x="3934" y="71"/>
                  </a:lnTo>
                  <a:lnTo>
                    <a:pt x="3932" y="50"/>
                  </a:lnTo>
                  <a:lnTo>
                    <a:pt x="3907" y="47"/>
                  </a:lnTo>
                  <a:lnTo>
                    <a:pt x="3844" y="41"/>
                  </a:lnTo>
                  <a:lnTo>
                    <a:pt x="3751" y="32"/>
                  </a:lnTo>
                  <a:lnTo>
                    <a:pt x="3644" y="22"/>
                  </a:lnTo>
                  <a:lnTo>
                    <a:pt x="3534" y="13"/>
                  </a:lnTo>
                  <a:lnTo>
                    <a:pt x="3433" y="5"/>
                  </a:lnTo>
                  <a:lnTo>
                    <a:pt x="3355" y="0"/>
                  </a:lnTo>
                  <a:lnTo>
                    <a:pt x="3313" y="0"/>
                  </a:lnTo>
                  <a:lnTo>
                    <a:pt x="3284" y="9"/>
                  </a:lnTo>
                  <a:lnTo>
                    <a:pt x="3209" y="31"/>
                  </a:lnTo>
                  <a:lnTo>
                    <a:pt x="3102" y="63"/>
                  </a:lnTo>
                  <a:lnTo>
                    <a:pt x="2976" y="100"/>
                  </a:lnTo>
                  <a:lnTo>
                    <a:pt x="2847" y="137"/>
                  </a:lnTo>
                  <a:lnTo>
                    <a:pt x="2727" y="169"/>
                  </a:lnTo>
                  <a:lnTo>
                    <a:pt x="2634" y="194"/>
                  </a:lnTo>
                  <a:lnTo>
                    <a:pt x="2579" y="203"/>
                  </a:lnTo>
                  <a:lnTo>
                    <a:pt x="2557" y="204"/>
                  </a:lnTo>
                  <a:lnTo>
                    <a:pt x="2501" y="204"/>
                  </a:lnTo>
                  <a:lnTo>
                    <a:pt x="2422" y="205"/>
                  </a:lnTo>
                  <a:lnTo>
                    <a:pt x="2330" y="205"/>
                  </a:lnTo>
                  <a:lnTo>
                    <a:pt x="2236" y="206"/>
                  </a:lnTo>
                  <a:lnTo>
                    <a:pt x="2153" y="206"/>
                  </a:lnTo>
                  <a:lnTo>
                    <a:pt x="2090" y="206"/>
                  </a:lnTo>
                  <a:lnTo>
                    <a:pt x="2060" y="205"/>
                  </a:lnTo>
                  <a:lnTo>
                    <a:pt x="2053" y="196"/>
                  </a:lnTo>
                  <a:lnTo>
                    <a:pt x="2037" y="172"/>
                  </a:lnTo>
                  <a:lnTo>
                    <a:pt x="2015" y="141"/>
                  </a:lnTo>
                  <a:lnTo>
                    <a:pt x="1990" y="113"/>
                  </a:lnTo>
                  <a:lnTo>
                    <a:pt x="1966" y="96"/>
                  </a:lnTo>
                  <a:lnTo>
                    <a:pt x="1945" y="97"/>
                  </a:lnTo>
                  <a:lnTo>
                    <a:pt x="1931" y="127"/>
                  </a:lnTo>
                  <a:lnTo>
                    <a:pt x="1930" y="191"/>
                  </a:lnTo>
                  <a:lnTo>
                    <a:pt x="1918" y="194"/>
                  </a:lnTo>
                  <a:lnTo>
                    <a:pt x="1888" y="198"/>
                  </a:lnTo>
                  <a:lnTo>
                    <a:pt x="1844" y="205"/>
                  </a:lnTo>
                  <a:lnTo>
                    <a:pt x="1787" y="212"/>
                  </a:lnTo>
                  <a:lnTo>
                    <a:pt x="1723" y="220"/>
                  </a:lnTo>
                  <a:lnTo>
                    <a:pt x="1655" y="227"/>
                  </a:lnTo>
                  <a:lnTo>
                    <a:pt x="1587" y="232"/>
                  </a:lnTo>
                  <a:lnTo>
                    <a:pt x="1522" y="233"/>
                  </a:lnTo>
                  <a:lnTo>
                    <a:pt x="1506" y="233"/>
                  </a:lnTo>
                  <a:lnTo>
                    <a:pt x="1467" y="233"/>
                  </a:lnTo>
                  <a:lnTo>
                    <a:pt x="1413" y="232"/>
                  </a:lnTo>
                  <a:lnTo>
                    <a:pt x="1352" y="230"/>
                  </a:lnTo>
                  <a:lnTo>
                    <a:pt x="1293" y="230"/>
                  </a:lnTo>
                  <a:lnTo>
                    <a:pt x="1244" y="229"/>
                  </a:lnTo>
                  <a:lnTo>
                    <a:pt x="1214" y="229"/>
                  </a:lnTo>
                  <a:lnTo>
                    <a:pt x="1212" y="228"/>
                  </a:lnTo>
                  <a:lnTo>
                    <a:pt x="1209" y="227"/>
                  </a:lnTo>
                  <a:lnTo>
                    <a:pt x="1199" y="222"/>
                  </a:lnTo>
                  <a:lnTo>
                    <a:pt x="1184" y="215"/>
                  </a:lnTo>
                  <a:lnTo>
                    <a:pt x="1166" y="210"/>
                  </a:lnTo>
                  <a:lnTo>
                    <a:pt x="1145" y="205"/>
                  </a:lnTo>
                  <a:lnTo>
                    <a:pt x="1123" y="204"/>
                  </a:lnTo>
                  <a:lnTo>
                    <a:pt x="1102" y="207"/>
                  </a:lnTo>
                  <a:lnTo>
                    <a:pt x="1083" y="217"/>
                  </a:lnTo>
                  <a:lnTo>
                    <a:pt x="1073" y="218"/>
                  </a:lnTo>
                  <a:lnTo>
                    <a:pt x="1049" y="220"/>
                  </a:lnTo>
                  <a:lnTo>
                    <a:pt x="1012" y="221"/>
                  </a:lnTo>
                  <a:lnTo>
                    <a:pt x="968" y="225"/>
                  </a:lnTo>
                  <a:lnTo>
                    <a:pt x="919" y="228"/>
                  </a:lnTo>
                  <a:lnTo>
                    <a:pt x="871" y="232"/>
                  </a:lnTo>
                  <a:lnTo>
                    <a:pt x="826" y="236"/>
                  </a:lnTo>
                  <a:lnTo>
                    <a:pt x="788" y="241"/>
                  </a:lnTo>
                  <a:lnTo>
                    <a:pt x="766" y="241"/>
                  </a:lnTo>
                  <a:lnTo>
                    <a:pt x="710" y="241"/>
                  </a:lnTo>
                  <a:lnTo>
                    <a:pt x="629" y="238"/>
                  </a:lnTo>
                  <a:lnTo>
                    <a:pt x="535" y="236"/>
                  </a:lnTo>
                  <a:lnTo>
                    <a:pt x="436" y="234"/>
                  </a:lnTo>
                  <a:lnTo>
                    <a:pt x="346" y="229"/>
                  </a:lnTo>
                  <a:lnTo>
                    <a:pt x="273" y="223"/>
                  </a:lnTo>
                  <a:lnTo>
                    <a:pt x="229" y="217"/>
                  </a:lnTo>
                  <a:lnTo>
                    <a:pt x="225" y="214"/>
                  </a:lnTo>
                  <a:lnTo>
                    <a:pt x="214" y="205"/>
                  </a:lnTo>
                  <a:lnTo>
                    <a:pt x="201" y="192"/>
                  </a:lnTo>
                  <a:lnTo>
                    <a:pt x="183" y="176"/>
                  </a:lnTo>
                  <a:lnTo>
                    <a:pt x="165" y="160"/>
                  </a:lnTo>
                  <a:lnTo>
                    <a:pt x="148" y="144"/>
                  </a:lnTo>
                  <a:lnTo>
                    <a:pt x="133" y="129"/>
                  </a:lnTo>
                  <a:lnTo>
                    <a:pt x="123" y="117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16" y="106"/>
                  </a:lnTo>
                  <a:lnTo>
                    <a:pt x="113" y="99"/>
                  </a:lnTo>
                  <a:lnTo>
                    <a:pt x="107" y="92"/>
                  </a:lnTo>
                  <a:lnTo>
                    <a:pt x="100" y="88"/>
                  </a:lnTo>
                  <a:lnTo>
                    <a:pt x="92" y="85"/>
                  </a:lnTo>
                  <a:lnTo>
                    <a:pt x="83" y="8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6" name="Freeform 979"/>
            <p:cNvSpPr>
              <a:spLocks noChangeAspect="1"/>
            </p:cNvSpPr>
            <p:nvPr/>
          </p:nvSpPr>
          <p:spPr bwMode="auto">
            <a:xfrm>
              <a:off x="3716760" y="3147579"/>
              <a:ext cx="580258" cy="113725"/>
            </a:xfrm>
            <a:custGeom>
              <a:avLst/>
              <a:gdLst/>
              <a:ahLst/>
              <a:cxnLst>
                <a:cxn ang="0">
                  <a:pos x="12" y="210"/>
                </a:cxn>
                <a:cxn ang="0">
                  <a:pos x="58" y="240"/>
                </a:cxn>
                <a:cxn ang="0">
                  <a:pos x="76" y="311"/>
                </a:cxn>
                <a:cxn ang="0">
                  <a:pos x="159" y="351"/>
                </a:cxn>
                <a:cxn ang="0">
                  <a:pos x="231" y="393"/>
                </a:cxn>
                <a:cxn ang="0">
                  <a:pos x="295" y="418"/>
                </a:cxn>
                <a:cxn ang="0">
                  <a:pos x="369" y="457"/>
                </a:cxn>
                <a:cxn ang="0">
                  <a:pos x="430" y="539"/>
                </a:cxn>
                <a:cxn ang="0">
                  <a:pos x="509" y="568"/>
                </a:cxn>
                <a:cxn ang="0">
                  <a:pos x="627" y="544"/>
                </a:cxn>
                <a:cxn ang="0">
                  <a:pos x="721" y="558"/>
                </a:cxn>
                <a:cxn ang="0">
                  <a:pos x="828" y="576"/>
                </a:cxn>
                <a:cxn ang="0">
                  <a:pos x="934" y="524"/>
                </a:cxn>
                <a:cxn ang="0">
                  <a:pos x="1019" y="505"/>
                </a:cxn>
                <a:cxn ang="0">
                  <a:pos x="1097" y="552"/>
                </a:cxn>
                <a:cxn ang="0">
                  <a:pos x="1194" y="582"/>
                </a:cxn>
                <a:cxn ang="0">
                  <a:pos x="1288" y="610"/>
                </a:cxn>
                <a:cxn ang="0">
                  <a:pos x="1372" y="615"/>
                </a:cxn>
                <a:cxn ang="0">
                  <a:pos x="1476" y="618"/>
                </a:cxn>
                <a:cxn ang="0">
                  <a:pos x="1588" y="608"/>
                </a:cxn>
                <a:cxn ang="0">
                  <a:pos x="1678" y="515"/>
                </a:cxn>
                <a:cxn ang="0">
                  <a:pos x="1756" y="531"/>
                </a:cxn>
                <a:cxn ang="0">
                  <a:pos x="1867" y="550"/>
                </a:cxn>
                <a:cxn ang="0">
                  <a:pos x="1966" y="627"/>
                </a:cxn>
                <a:cxn ang="0">
                  <a:pos x="2011" y="531"/>
                </a:cxn>
                <a:cxn ang="0">
                  <a:pos x="2069" y="646"/>
                </a:cxn>
                <a:cxn ang="0">
                  <a:pos x="2163" y="604"/>
                </a:cxn>
                <a:cxn ang="0">
                  <a:pos x="2278" y="599"/>
                </a:cxn>
                <a:cxn ang="0">
                  <a:pos x="2340" y="518"/>
                </a:cxn>
                <a:cxn ang="0">
                  <a:pos x="2424" y="520"/>
                </a:cxn>
                <a:cxn ang="0">
                  <a:pos x="2507" y="551"/>
                </a:cxn>
                <a:cxn ang="0">
                  <a:pos x="2590" y="621"/>
                </a:cxn>
                <a:cxn ang="0">
                  <a:pos x="2648" y="502"/>
                </a:cxn>
                <a:cxn ang="0">
                  <a:pos x="2725" y="560"/>
                </a:cxn>
                <a:cxn ang="0">
                  <a:pos x="2793" y="544"/>
                </a:cxn>
                <a:cxn ang="0">
                  <a:pos x="2824" y="576"/>
                </a:cxn>
                <a:cxn ang="0">
                  <a:pos x="2851" y="502"/>
                </a:cxn>
                <a:cxn ang="0">
                  <a:pos x="2918" y="531"/>
                </a:cxn>
                <a:cxn ang="0">
                  <a:pos x="2986" y="520"/>
                </a:cxn>
                <a:cxn ang="0">
                  <a:pos x="3080" y="474"/>
                </a:cxn>
                <a:cxn ang="0">
                  <a:pos x="3152" y="456"/>
                </a:cxn>
                <a:cxn ang="0">
                  <a:pos x="3201" y="518"/>
                </a:cxn>
                <a:cxn ang="0">
                  <a:pos x="3268" y="416"/>
                </a:cxn>
                <a:cxn ang="0">
                  <a:pos x="3334" y="463"/>
                </a:cxn>
                <a:cxn ang="0">
                  <a:pos x="3416" y="407"/>
                </a:cxn>
                <a:cxn ang="0">
                  <a:pos x="3470" y="410"/>
                </a:cxn>
                <a:cxn ang="0">
                  <a:pos x="3526" y="427"/>
                </a:cxn>
                <a:cxn ang="0">
                  <a:pos x="3601" y="357"/>
                </a:cxn>
                <a:cxn ang="0">
                  <a:pos x="3652" y="422"/>
                </a:cxn>
                <a:cxn ang="0">
                  <a:pos x="3693" y="346"/>
                </a:cxn>
                <a:cxn ang="0">
                  <a:pos x="3753" y="401"/>
                </a:cxn>
                <a:cxn ang="0">
                  <a:pos x="3801" y="291"/>
                </a:cxn>
                <a:cxn ang="0">
                  <a:pos x="3837" y="255"/>
                </a:cxn>
                <a:cxn ang="0">
                  <a:pos x="3921" y="162"/>
                </a:cxn>
                <a:cxn ang="0">
                  <a:pos x="3433" y="5"/>
                </a:cxn>
                <a:cxn ang="0">
                  <a:pos x="2330" y="205"/>
                </a:cxn>
                <a:cxn ang="0">
                  <a:pos x="1888" y="198"/>
                </a:cxn>
                <a:cxn ang="0">
                  <a:pos x="1212" y="228"/>
                </a:cxn>
                <a:cxn ang="0">
                  <a:pos x="871" y="232"/>
                </a:cxn>
                <a:cxn ang="0">
                  <a:pos x="183" y="176"/>
                </a:cxn>
              </a:cxnLst>
              <a:rect l="0" t="0" r="r" b="b"/>
              <a:pathLst>
                <a:path w="3934" h="663">
                  <a:moveTo>
                    <a:pt x="83" y="85"/>
                  </a:moveTo>
                  <a:lnTo>
                    <a:pt x="81" y="89"/>
                  </a:lnTo>
                  <a:lnTo>
                    <a:pt x="76" y="97"/>
                  </a:lnTo>
                  <a:lnTo>
                    <a:pt x="70" y="109"/>
                  </a:lnTo>
                  <a:lnTo>
                    <a:pt x="62" y="124"/>
                  </a:lnTo>
                  <a:lnTo>
                    <a:pt x="54" y="141"/>
                  </a:lnTo>
                  <a:lnTo>
                    <a:pt x="47" y="158"/>
                  </a:lnTo>
                  <a:lnTo>
                    <a:pt x="42" y="173"/>
                  </a:lnTo>
                  <a:lnTo>
                    <a:pt x="38" y="187"/>
                  </a:lnTo>
                  <a:lnTo>
                    <a:pt x="36" y="189"/>
                  </a:lnTo>
                  <a:lnTo>
                    <a:pt x="31" y="192"/>
                  </a:lnTo>
                  <a:lnTo>
                    <a:pt x="25" y="198"/>
                  </a:lnTo>
                  <a:lnTo>
                    <a:pt x="19" y="204"/>
                  </a:lnTo>
                  <a:lnTo>
                    <a:pt x="12" y="210"/>
                  </a:lnTo>
                  <a:lnTo>
                    <a:pt x="6" y="215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4" y="223"/>
                  </a:lnTo>
                  <a:lnTo>
                    <a:pt x="8" y="225"/>
                  </a:lnTo>
                  <a:lnTo>
                    <a:pt x="15" y="227"/>
                  </a:lnTo>
                  <a:lnTo>
                    <a:pt x="22" y="228"/>
                  </a:lnTo>
                  <a:lnTo>
                    <a:pt x="31" y="232"/>
                  </a:lnTo>
                  <a:lnTo>
                    <a:pt x="39" y="234"/>
                  </a:lnTo>
                  <a:lnTo>
                    <a:pt x="50" y="237"/>
                  </a:lnTo>
                  <a:lnTo>
                    <a:pt x="52" y="238"/>
                  </a:lnTo>
                  <a:lnTo>
                    <a:pt x="54" y="238"/>
                  </a:lnTo>
                  <a:lnTo>
                    <a:pt x="58" y="240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2"/>
                  </a:lnTo>
                  <a:lnTo>
                    <a:pt x="73" y="259"/>
                  </a:lnTo>
                  <a:lnTo>
                    <a:pt x="72" y="260"/>
                  </a:lnTo>
                  <a:lnTo>
                    <a:pt x="72" y="262"/>
                  </a:lnTo>
                  <a:lnTo>
                    <a:pt x="72" y="265"/>
                  </a:lnTo>
                  <a:lnTo>
                    <a:pt x="72" y="270"/>
                  </a:lnTo>
                  <a:lnTo>
                    <a:pt x="72" y="277"/>
                  </a:lnTo>
                  <a:lnTo>
                    <a:pt x="72" y="285"/>
                  </a:lnTo>
                  <a:lnTo>
                    <a:pt x="72" y="295"/>
                  </a:lnTo>
                  <a:lnTo>
                    <a:pt x="73" y="308"/>
                  </a:lnTo>
                  <a:lnTo>
                    <a:pt x="73" y="309"/>
                  </a:lnTo>
                  <a:lnTo>
                    <a:pt x="76" y="311"/>
                  </a:lnTo>
                  <a:lnTo>
                    <a:pt x="80" y="313"/>
                  </a:lnTo>
                  <a:lnTo>
                    <a:pt x="85" y="316"/>
                  </a:lnTo>
                  <a:lnTo>
                    <a:pt x="92" y="318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15" y="316"/>
                  </a:lnTo>
                  <a:lnTo>
                    <a:pt x="116" y="316"/>
                  </a:lnTo>
                  <a:lnTo>
                    <a:pt x="121" y="313"/>
                  </a:lnTo>
                  <a:lnTo>
                    <a:pt x="128" y="312"/>
                  </a:lnTo>
                  <a:lnTo>
                    <a:pt x="136" y="313"/>
                  </a:lnTo>
                  <a:lnTo>
                    <a:pt x="144" y="316"/>
                  </a:lnTo>
                  <a:lnTo>
                    <a:pt x="151" y="323"/>
                  </a:lnTo>
                  <a:lnTo>
                    <a:pt x="157" y="334"/>
                  </a:lnTo>
                  <a:lnTo>
                    <a:pt x="159" y="351"/>
                  </a:lnTo>
                  <a:lnTo>
                    <a:pt x="158" y="354"/>
                  </a:lnTo>
                  <a:lnTo>
                    <a:pt x="156" y="359"/>
                  </a:lnTo>
                  <a:lnTo>
                    <a:pt x="154" y="369"/>
                  </a:lnTo>
                  <a:lnTo>
                    <a:pt x="152" y="377"/>
                  </a:lnTo>
                  <a:lnTo>
                    <a:pt x="151" y="386"/>
                  </a:lnTo>
                  <a:lnTo>
                    <a:pt x="151" y="394"/>
                  </a:lnTo>
                  <a:lnTo>
                    <a:pt x="153" y="399"/>
                  </a:lnTo>
                  <a:lnTo>
                    <a:pt x="159" y="399"/>
                  </a:lnTo>
                  <a:lnTo>
                    <a:pt x="163" y="396"/>
                  </a:lnTo>
                  <a:lnTo>
                    <a:pt x="173" y="391"/>
                  </a:lnTo>
                  <a:lnTo>
                    <a:pt x="187" y="385"/>
                  </a:lnTo>
                  <a:lnTo>
                    <a:pt x="203" y="381"/>
                  </a:lnTo>
                  <a:lnTo>
                    <a:pt x="218" y="383"/>
                  </a:lnTo>
                  <a:lnTo>
                    <a:pt x="231" y="393"/>
                  </a:lnTo>
                  <a:lnTo>
                    <a:pt x="239" y="412"/>
                  </a:lnTo>
                  <a:lnTo>
                    <a:pt x="241" y="446"/>
                  </a:lnTo>
                  <a:lnTo>
                    <a:pt x="241" y="447"/>
                  </a:lnTo>
                  <a:lnTo>
                    <a:pt x="241" y="450"/>
                  </a:lnTo>
                  <a:lnTo>
                    <a:pt x="242" y="453"/>
                  </a:lnTo>
                  <a:lnTo>
                    <a:pt x="243" y="456"/>
                  </a:lnTo>
                  <a:lnTo>
                    <a:pt x="245" y="457"/>
                  </a:lnTo>
                  <a:lnTo>
                    <a:pt x="249" y="457"/>
                  </a:lnTo>
                  <a:lnTo>
                    <a:pt x="254" y="454"/>
                  </a:lnTo>
                  <a:lnTo>
                    <a:pt x="259" y="446"/>
                  </a:lnTo>
                  <a:lnTo>
                    <a:pt x="262" y="442"/>
                  </a:lnTo>
                  <a:lnTo>
                    <a:pt x="270" y="434"/>
                  </a:lnTo>
                  <a:lnTo>
                    <a:pt x="282" y="425"/>
                  </a:lnTo>
                  <a:lnTo>
                    <a:pt x="295" y="418"/>
                  </a:lnTo>
                  <a:lnTo>
                    <a:pt x="308" y="418"/>
                  </a:lnTo>
                  <a:lnTo>
                    <a:pt x="319" y="426"/>
                  </a:lnTo>
                  <a:lnTo>
                    <a:pt x="326" y="448"/>
                  </a:lnTo>
                  <a:lnTo>
                    <a:pt x="328" y="486"/>
                  </a:lnTo>
                  <a:lnTo>
                    <a:pt x="328" y="487"/>
                  </a:lnTo>
                  <a:lnTo>
                    <a:pt x="331" y="487"/>
                  </a:lnTo>
                  <a:lnTo>
                    <a:pt x="333" y="489"/>
                  </a:lnTo>
                  <a:lnTo>
                    <a:pt x="338" y="489"/>
                  </a:lnTo>
                  <a:lnTo>
                    <a:pt x="342" y="487"/>
                  </a:lnTo>
                  <a:lnTo>
                    <a:pt x="348" y="485"/>
                  </a:lnTo>
                  <a:lnTo>
                    <a:pt x="354" y="480"/>
                  </a:lnTo>
                  <a:lnTo>
                    <a:pt x="362" y="474"/>
                  </a:lnTo>
                  <a:lnTo>
                    <a:pt x="363" y="469"/>
                  </a:lnTo>
                  <a:lnTo>
                    <a:pt x="369" y="457"/>
                  </a:lnTo>
                  <a:lnTo>
                    <a:pt x="377" y="444"/>
                  </a:lnTo>
                  <a:lnTo>
                    <a:pt x="387" y="431"/>
                  </a:lnTo>
                  <a:lnTo>
                    <a:pt x="398" y="424"/>
                  </a:lnTo>
                  <a:lnTo>
                    <a:pt x="408" y="427"/>
                  </a:lnTo>
                  <a:lnTo>
                    <a:pt x="417" y="447"/>
                  </a:lnTo>
                  <a:lnTo>
                    <a:pt x="425" y="484"/>
                  </a:lnTo>
                  <a:lnTo>
                    <a:pt x="424" y="485"/>
                  </a:lnTo>
                  <a:lnTo>
                    <a:pt x="424" y="487"/>
                  </a:lnTo>
                  <a:lnTo>
                    <a:pt x="424" y="492"/>
                  </a:lnTo>
                  <a:lnTo>
                    <a:pt x="424" y="498"/>
                  </a:lnTo>
                  <a:lnTo>
                    <a:pt x="424" y="505"/>
                  </a:lnTo>
                  <a:lnTo>
                    <a:pt x="425" y="515"/>
                  </a:lnTo>
                  <a:lnTo>
                    <a:pt x="426" y="527"/>
                  </a:lnTo>
                  <a:lnTo>
                    <a:pt x="430" y="539"/>
                  </a:lnTo>
                  <a:lnTo>
                    <a:pt x="432" y="535"/>
                  </a:lnTo>
                  <a:lnTo>
                    <a:pt x="439" y="522"/>
                  </a:lnTo>
                  <a:lnTo>
                    <a:pt x="449" y="505"/>
                  </a:lnTo>
                  <a:lnTo>
                    <a:pt x="462" y="489"/>
                  </a:lnTo>
                  <a:lnTo>
                    <a:pt x="475" y="478"/>
                  </a:lnTo>
                  <a:lnTo>
                    <a:pt x="487" y="477"/>
                  </a:lnTo>
                  <a:lnTo>
                    <a:pt x="499" y="490"/>
                  </a:lnTo>
                  <a:lnTo>
                    <a:pt x="509" y="521"/>
                  </a:lnTo>
                  <a:lnTo>
                    <a:pt x="508" y="524"/>
                  </a:lnTo>
                  <a:lnTo>
                    <a:pt x="507" y="533"/>
                  </a:lnTo>
                  <a:lnTo>
                    <a:pt x="506" y="545"/>
                  </a:lnTo>
                  <a:lnTo>
                    <a:pt x="505" y="555"/>
                  </a:lnTo>
                  <a:lnTo>
                    <a:pt x="506" y="565"/>
                  </a:lnTo>
                  <a:lnTo>
                    <a:pt x="509" y="568"/>
                  </a:lnTo>
                  <a:lnTo>
                    <a:pt x="516" y="563"/>
                  </a:lnTo>
                  <a:lnTo>
                    <a:pt x="527" y="547"/>
                  </a:lnTo>
                  <a:lnTo>
                    <a:pt x="530" y="543"/>
                  </a:lnTo>
                  <a:lnTo>
                    <a:pt x="542" y="531"/>
                  </a:lnTo>
                  <a:lnTo>
                    <a:pt x="557" y="517"/>
                  </a:lnTo>
                  <a:lnTo>
                    <a:pt x="574" y="504"/>
                  </a:lnTo>
                  <a:lnTo>
                    <a:pt x="590" y="495"/>
                  </a:lnTo>
                  <a:lnTo>
                    <a:pt x="605" y="497"/>
                  </a:lnTo>
                  <a:lnTo>
                    <a:pt x="614" y="510"/>
                  </a:lnTo>
                  <a:lnTo>
                    <a:pt x="616" y="542"/>
                  </a:lnTo>
                  <a:lnTo>
                    <a:pt x="616" y="543"/>
                  </a:lnTo>
                  <a:lnTo>
                    <a:pt x="619" y="543"/>
                  </a:lnTo>
                  <a:lnTo>
                    <a:pt x="622" y="544"/>
                  </a:lnTo>
                  <a:lnTo>
                    <a:pt x="627" y="544"/>
                  </a:lnTo>
                  <a:lnTo>
                    <a:pt x="633" y="544"/>
                  </a:lnTo>
                  <a:lnTo>
                    <a:pt x="638" y="542"/>
                  </a:lnTo>
                  <a:lnTo>
                    <a:pt x="645" y="538"/>
                  </a:lnTo>
                  <a:lnTo>
                    <a:pt x="652" y="532"/>
                  </a:lnTo>
                  <a:lnTo>
                    <a:pt x="655" y="530"/>
                  </a:lnTo>
                  <a:lnTo>
                    <a:pt x="661" y="522"/>
                  </a:lnTo>
                  <a:lnTo>
                    <a:pt x="672" y="512"/>
                  </a:lnTo>
                  <a:lnTo>
                    <a:pt x="683" y="504"/>
                  </a:lnTo>
                  <a:lnTo>
                    <a:pt x="695" y="501"/>
                  </a:lnTo>
                  <a:lnTo>
                    <a:pt x="706" y="507"/>
                  </a:lnTo>
                  <a:lnTo>
                    <a:pt x="714" y="523"/>
                  </a:lnTo>
                  <a:lnTo>
                    <a:pt x="720" y="554"/>
                  </a:lnTo>
                  <a:lnTo>
                    <a:pt x="720" y="555"/>
                  </a:lnTo>
                  <a:lnTo>
                    <a:pt x="721" y="558"/>
                  </a:lnTo>
                  <a:lnTo>
                    <a:pt x="724" y="560"/>
                  </a:lnTo>
                  <a:lnTo>
                    <a:pt x="728" y="562"/>
                  </a:lnTo>
                  <a:lnTo>
                    <a:pt x="733" y="563"/>
                  </a:lnTo>
                  <a:lnTo>
                    <a:pt x="740" y="561"/>
                  </a:lnTo>
                  <a:lnTo>
                    <a:pt x="748" y="557"/>
                  </a:lnTo>
                  <a:lnTo>
                    <a:pt x="758" y="547"/>
                  </a:lnTo>
                  <a:lnTo>
                    <a:pt x="761" y="544"/>
                  </a:lnTo>
                  <a:lnTo>
                    <a:pt x="767" y="535"/>
                  </a:lnTo>
                  <a:lnTo>
                    <a:pt x="778" y="523"/>
                  </a:lnTo>
                  <a:lnTo>
                    <a:pt x="790" y="514"/>
                  </a:lnTo>
                  <a:lnTo>
                    <a:pt x="803" y="510"/>
                  </a:lnTo>
                  <a:lnTo>
                    <a:pt x="815" y="517"/>
                  </a:lnTo>
                  <a:lnTo>
                    <a:pt x="823" y="538"/>
                  </a:lnTo>
                  <a:lnTo>
                    <a:pt x="828" y="576"/>
                  </a:lnTo>
                  <a:lnTo>
                    <a:pt x="827" y="580"/>
                  </a:lnTo>
                  <a:lnTo>
                    <a:pt x="828" y="584"/>
                  </a:lnTo>
                  <a:lnTo>
                    <a:pt x="828" y="592"/>
                  </a:lnTo>
                  <a:lnTo>
                    <a:pt x="831" y="598"/>
                  </a:lnTo>
                  <a:lnTo>
                    <a:pt x="833" y="601"/>
                  </a:lnTo>
                  <a:lnTo>
                    <a:pt x="838" y="599"/>
                  </a:lnTo>
                  <a:lnTo>
                    <a:pt x="845" y="591"/>
                  </a:lnTo>
                  <a:lnTo>
                    <a:pt x="854" y="573"/>
                  </a:lnTo>
                  <a:lnTo>
                    <a:pt x="857" y="567"/>
                  </a:lnTo>
                  <a:lnTo>
                    <a:pt x="868" y="553"/>
                  </a:lnTo>
                  <a:lnTo>
                    <a:pt x="884" y="537"/>
                  </a:lnTo>
                  <a:lnTo>
                    <a:pt x="901" y="523"/>
                  </a:lnTo>
                  <a:lnTo>
                    <a:pt x="919" y="517"/>
                  </a:lnTo>
                  <a:lnTo>
                    <a:pt x="934" y="524"/>
                  </a:lnTo>
                  <a:lnTo>
                    <a:pt x="947" y="550"/>
                  </a:lnTo>
                  <a:lnTo>
                    <a:pt x="953" y="599"/>
                  </a:lnTo>
                  <a:lnTo>
                    <a:pt x="953" y="601"/>
                  </a:lnTo>
                  <a:lnTo>
                    <a:pt x="954" y="604"/>
                  </a:lnTo>
                  <a:lnTo>
                    <a:pt x="956" y="607"/>
                  </a:lnTo>
                  <a:lnTo>
                    <a:pt x="960" y="608"/>
                  </a:lnTo>
                  <a:lnTo>
                    <a:pt x="964" y="607"/>
                  </a:lnTo>
                  <a:lnTo>
                    <a:pt x="969" y="603"/>
                  </a:lnTo>
                  <a:lnTo>
                    <a:pt x="975" y="591"/>
                  </a:lnTo>
                  <a:lnTo>
                    <a:pt x="982" y="573"/>
                  </a:lnTo>
                  <a:lnTo>
                    <a:pt x="984" y="566"/>
                  </a:lnTo>
                  <a:lnTo>
                    <a:pt x="993" y="547"/>
                  </a:lnTo>
                  <a:lnTo>
                    <a:pt x="1005" y="525"/>
                  </a:lnTo>
                  <a:lnTo>
                    <a:pt x="1019" y="505"/>
                  </a:lnTo>
                  <a:lnTo>
                    <a:pt x="1032" y="494"/>
                  </a:lnTo>
                  <a:lnTo>
                    <a:pt x="1045" y="500"/>
                  </a:lnTo>
                  <a:lnTo>
                    <a:pt x="1054" y="529"/>
                  </a:lnTo>
                  <a:lnTo>
                    <a:pt x="1060" y="585"/>
                  </a:lnTo>
                  <a:lnTo>
                    <a:pt x="1059" y="588"/>
                  </a:lnTo>
                  <a:lnTo>
                    <a:pt x="1060" y="590"/>
                  </a:lnTo>
                  <a:lnTo>
                    <a:pt x="1060" y="593"/>
                  </a:lnTo>
                  <a:lnTo>
                    <a:pt x="1062" y="596"/>
                  </a:lnTo>
                  <a:lnTo>
                    <a:pt x="1065" y="596"/>
                  </a:lnTo>
                  <a:lnTo>
                    <a:pt x="1069" y="593"/>
                  </a:lnTo>
                  <a:lnTo>
                    <a:pt x="1076" y="586"/>
                  </a:lnTo>
                  <a:lnTo>
                    <a:pt x="1085" y="573"/>
                  </a:lnTo>
                  <a:lnTo>
                    <a:pt x="1089" y="567"/>
                  </a:lnTo>
                  <a:lnTo>
                    <a:pt x="1097" y="552"/>
                  </a:lnTo>
                  <a:lnTo>
                    <a:pt x="1111" y="533"/>
                  </a:lnTo>
                  <a:lnTo>
                    <a:pt x="1126" y="516"/>
                  </a:lnTo>
                  <a:lnTo>
                    <a:pt x="1140" y="507"/>
                  </a:lnTo>
                  <a:lnTo>
                    <a:pt x="1153" y="510"/>
                  </a:lnTo>
                  <a:lnTo>
                    <a:pt x="1161" y="532"/>
                  </a:lnTo>
                  <a:lnTo>
                    <a:pt x="1166" y="577"/>
                  </a:lnTo>
                  <a:lnTo>
                    <a:pt x="1166" y="580"/>
                  </a:lnTo>
                  <a:lnTo>
                    <a:pt x="1166" y="582"/>
                  </a:lnTo>
                  <a:lnTo>
                    <a:pt x="1167" y="584"/>
                  </a:lnTo>
                  <a:lnTo>
                    <a:pt x="1168" y="586"/>
                  </a:lnTo>
                  <a:lnTo>
                    <a:pt x="1172" y="588"/>
                  </a:lnTo>
                  <a:lnTo>
                    <a:pt x="1176" y="588"/>
                  </a:lnTo>
                  <a:lnTo>
                    <a:pt x="1183" y="586"/>
                  </a:lnTo>
                  <a:lnTo>
                    <a:pt x="1194" y="582"/>
                  </a:lnTo>
                  <a:lnTo>
                    <a:pt x="1196" y="576"/>
                  </a:lnTo>
                  <a:lnTo>
                    <a:pt x="1204" y="560"/>
                  </a:lnTo>
                  <a:lnTo>
                    <a:pt x="1216" y="540"/>
                  </a:lnTo>
                  <a:lnTo>
                    <a:pt x="1228" y="523"/>
                  </a:lnTo>
                  <a:lnTo>
                    <a:pt x="1243" y="514"/>
                  </a:lnTo>
                  <a:lnTo>
                    <a:pt x="1257" y="518"/>
                  </a:lnTo>
                  <a:lnTo>
                    <a:pt x="1270" y="542"/>
                  </a:lnTo>
                  <a:lnTo>
                    <a:pt x="1281" y="589"/>
                  </a:lnTo>
                  <a:lnTo>
                    <a:pt x="1280" y="591"/>
                  </a:lnTo>
                  <a:lnTo>
                    <a:pt x="1281" y="597"/>
                  </a:lnTo>
                  <a:lnTo>
                    <a:pt x="1281" y="604"/>
                  </a:lnTo>
                  <a:lnTo>
                    <a:pt x="1282" y="610"/>
                  </a:lnTo>
                  <a:lnTo>
                    <a:pt x="1285" y="612"/>
                  </a:lnTo>
                  <a:lnTo>
                    <a:pt x="1288" y="610"/>
                  </a:lnTo>
                  <a:lnTo>
                    <a:pt x="1294" y="600"/>
                  </a:lnTo>
                  <a:lnTo>
                    <a:pt x="1302" y="582"/>
                  </a:lnTo>
                  <a:lnTo>
                    <a:pt x="1303" y="577"/>
                  </a:lnTo>
                  <a:lnTo>
                    <a:pt x="1309" y="566"/>
                  </a:lnTo>
                  <a:lnTo>
                    <a:pt x="1318" y="552"/>
                  </a:lnTo>
                  <a:lnTo>
                    <a:pt x="1329" y="539"/>
                  </a:lnTo>
                  <a:lnTo>
                    <a:pt x="1340" y="533"/>
                  </a:lnTo>
                  <a:lnTo>
                    <a:pt x="1352" y="539"/>
                  </a:lnTo>
                  <a:lnTo>
                    <a:pt x="1362" y="560"/>
                  </a:lnTo>
                  <a:lnTo>
                    <a:pt x="1371" y="599"/>
                  </a:lnTo>
                  <a:lnTo>
                    <a:pt x="1370" y="601"/>
                  </a:lnTo>
                  <a:lnTo>
                    <a:pt x="1370" y="605"/>
                  </a:lnTo>
                  <a:lnTo>
                    <a:pt x="1370" y="611"/>
                  </a:lnTo>
                  <a:lnTo>
                    <a:pt x="1372" y="615"/>
                  </a:lnTo>
                  <a:lnTo>
                    <a:pt x="1375" y="619"/>
                  </a:lnTo>
                  <a:lnTo>
                    <a:pt x="1380" y="619"/>
                  </a:lnTo>
                  <a:lnTo>
                    <a:pt x="1388" y="614"/>
                  </a:lnTo>
                  <a:lnTo>
                    <a:pt x="1401" y="604"/>
                  </a:lnTo>
                  <a:lnTo>
                    <a:pt x="1403" y="598"/>
                  </a:lnTo>
                  <a:lnTo>
                    <a:pt x="1410" y="582"/>
                  </a:lnTo>
                  <a:lnTo>
                    <a:pt x="1421" y="562"/>
                  </a:lnTo>
                  <a:lnTo>
                    <a:pt x="1432" y="544"/>
                  </a:lnTo>
                  <a:lnTo>
                    <a:pt x="1444" y="535"/>
                  </a:lnTo>
                  <a:lnTo>
                    <a:pt x="1456" y="538"/>
                  </a:lnTo>
                  <a:lnTo>
                    <a:pt x="1468" y="560"/>
                  </a:lnTo>
                  <a:lnTo>
                    <a:pt x="1477" y="606"/>
                  </a:lnTo>
                  <a:lnTo>
                    <a:pt x="1476" y="610"/>
                  </a:lnTo>
                  <a:lnTo>
                    <a:pt x="1476" y="618"/>
                  </a:lnTo>
                  <a:lnTo>
                    <a:pt x="1476" y="626"/>
                  </a:lnTo>
                  <a:lnTo>
                    <a:pt x="1477" y="634"/>
                  </a:lnTo>
                  <a:lnTo>
                    <a:pt x="1481" y="638"/>
                  </a:lnTo>
                  <a:lnTo>
                    <a:pt x="1486" y="635"/>
                  </a:lnTo>
                  <a:lnTo>
                    <a:pt x="1494" y="623"/>
                  </a:lnTo>
                  <a:lnTo>
                    <a:pt x="1506" y="599"/>
                  </a:lnTo>
                  <a:lnTo>
                    <a:pt x="1507" y="593"/>
                  </a:lnTo>
                  <a:lnTo>
                    <a:pt x="1513" y="577"/>
                  </a:lnTo>
                  <a:lnTo>
                    <a:pt x="1522" y="558"/>
                  </a:lnTo>
                  <a:lnTo>
                    <a:pt x="1532" y="540"/>
                  </a:lnTo>
                  <a:lnTo>
                    <a:pt x="1545" y="530"/>
                  </a:lnTo>
                  <a:lnTo>
                    <a:pt x="1559" y="535"/>
                  </a:lnTo>
                  <a:lnTo>
                    <a:pt x="1574" y="559"/>
                  </a:lnTo>
                  <a:lnTo>
                    <a:pt x="1588" y="608"/>
                  </a:lnTo>
                  <a:lnTo>
                    <a:pt x="1587" y="614"/>
                  </a:lnTo>
                  <a:lnTo>
                    <a:pt x="1588" y="626"/>
                  </a:lnTo>
                  <a:lnTo>
                    <a:pt x="1588" y="641"/>
                  </a:lnTo>
                  <a:lnTo>
                    <a:pt x="1589" y="654"/>
                  </a:lnTo>
                  <a:lnTo>
                    <a:pt x="1591" y="663"/>
                  </a:lnTo>
                  <a:lnTo>
                    <a:pt x="1596" y="661"/>
                  </a:lnTo>
                  <a:lnTo>
                    <a:pt x="1602" y="645"/>
                  </a:lnTo>
                  <a:lnTo>
                    <a:pt x="1610" y="611"/>
                  </a:lnTo>
                  <a:lnTo>
                    <a:pt x="1611" y="603"/>
                  </a:lnTo>
                  <a:lnTo>
                    <a:pt x="1618" y="582"/>
                  </a:lnTo>
                  <a:lnTo>
                    <a:pt x="1627" y="557"/>
                  </a:lnTo>
                  <a:lnTo>
                    <a:pt x="1641" y="532"/>
                  </a:lnTo>
                  <a:lnTo>
                    <a:pt x="1657" y="516"/>
                  </a:lnTo>
                  <a:lnTo>
                    <a:pt x="1678" y="515"/>
                  </a:lnTo>
                  <a:lnTo>
                    <a:pt x="1700" y="536"/>
                  </a:lnTo>
                  <a:lnTo>
                    <a:pt x="1725" y="585"/>
                  </a:lnTo>
                  <a:lnTo>
                    <a:pt x="1726" y="591"/>
                  </a:lnTo>
                  <a:lnTo>
                    <a:pt x="1729" y="604"/>
                  </a:lnTo>
                  <a:lnTo>
                    <a:pt x="1735" y="619"/>
                  </a:lnTo>
                  <a:lnTo>
                    <a:pt x="1741" y="633"/>
                  </a:lnTo>
                  <a:lnTo>
                    <a:pt x="1747" y="641"/>
                  </a:lnTo>
                  <a:lnTo>
                    <a:pt x="1751" y="639"/>
                  </a:lnTo>
                  <a:lnTo>
                    <a:pt x="1754" y="623"/>
                  </a:lnTo>
                  <a:lnTo>
                    <a:pt x="1755" y="589"/>
                  </a:lnTo>
                  <a:lnTo>
                    <a:pt x="1754" y="583"/>
                  </a:lnTo>
                  <a:lnTo>
                    <a:pt x="1753" y="568"/>
                  </a:lnTo>
                  <a:lnTo>
                    <a:pt x="1754" y="550"/>
                  </a:lnTo>
                  <a:lnTo>
                    <a:pt x="1756" y="531"/>
                  </a:lnTo>
                  <a:lnTo>
                    <a:pt x="1763" y="518"/>
                  </a:lnTo>
                  <a:lnTo>
                    <a:pt x="1773" y="516"/>
                  </a:lnTo>
                  <a:lnTo>
                    <a:pt x="1792" y="530"/>
                  </a:lnTo>
                  <a:lnTo>
                    <a:pt x="1817" y="563"/>
                  </a:lnTo>
                  <a:lnTo>
                    <a:pt x="1818" y="569"/>
                  </a:lnTo>
                  <a:lnTo>
                    <a:pt x="1823" y="581"/>
                  </a:lnTo>
                  <a:lnTo>
                    <a:pt x="1830" y="596"/>
                  </a:lnTo>
                  <a:lnTo>
                    <a:pt x="1838" y="608"/>
                  </a:lnTo>
                  <a:lnTo>
                    <a:pt x="1846" y="615"/>
                  </a:lnTo>
                  <a:lnTo>
                    <a:pt x="1853" y="612"/>
                  </a:lnTo>
                  <a:lnTo>
                    <a:pt x="1859" y="593"/>
                  </a:lnTo>
                  <a:lnTo>
                    <a:pt x="1861" y="557"/>
                  </a:lnTo>
                  <a:lnTo>
                    <a:pt x="1862" y="555"/>
                  </a:lnTo>
                  <a:lnTo>
                    <a:pt x="1867" y="550"/>
                  </a:lnTo>
                  <a:lnTo>
                    <a:pt x="1875" y="544"/>
                  </a:lnTo>
                  <a:lnTo>
                    <a:pt x="1885" y="539"/>
                  </a:lnTo>
                  <a:lnTo>
                    <a:pt x="1897" y="537"/>
                  </a:lnTo>
                  <a:lnTo>
                    <a:pt x="1909" y="539"/>
                  </a:lnTo>
                  <a:lnTo>
                    <a:pt x="1922" y="548"/>
                  </a:lnTo>
                  <a:lnTo>
                    <a:pt x="1937" y="566"/>
                  </a:lnTo>
                  <a:lnTo>
                    <a:pt x="1938" y="568"/>
                  </a:lnTo>
                  <a:lnTo>
                    <a:pt x="1940" y="575"/>
                  </a:lnTo>
                  <a:lnTo>
                    <a:pt x="1945" y="583"/>
                  </a:lnTo>
                  <a:lnTo>
                    <a:pt x="1951" y="593"/>
                  </a:lnTo>
                  <a:lnTo>
                    <a:pt x="1956" y="604"/>
                  </a:lnTo>
                  <a:lnTo>
                    <a:pt x="1961" y="614"/>
                  </a:lnTo>
                  <a:lnTo>
                    <a:pt x="1963" y="622"/>
                  </a:lnTo>
                  <a:lnTo>
                    <a:pt x="1966" y="627"/>
                  </a:lnTo>
                  <a:lnTo>
                    <a:pt x="1966" y="630"/>
                  </a:lnTo>
                  <a:lnTo>
                    <a:pt x="1966" y="635"/>
                  </a:lnTo>
                  <a:lnTo>
                    <a:pt x="1967" y="642"/>
                  </a:lnTo>
                  <a:lnTo>
                    <a:pt x="1968" y="646"/>
                  </a:lnTo>
                  <a:lnTo>
                    <a:pt x="1970" y="649"/>
                  </a:lnTo>
                  <a:lnTo>
                    <a:pt x="1974" y="644"/>
                  </a:lnTo>
                  <a:lnTo>
                    <a:pt x="1978" y="631"/>
                  </a:lnTo>
                  <a:lnTo>
                    <a:pt x="1984" y="608"/>
                  </a:lnTo>
                  <a:lnTo>
                    <a:pt x="1984" y="603"/>
                  </a:lnTo>
                  <a:lnTo>
                    <a:pt x="1985" y="586"/>
                  </a:lnTo>
                  <a:lnTo>
                    <a:pt x="1988" y="567"/>
                  </a:lnTo>
                  <a:lnTo>
                    <a:pt x="1993" y="547"/>
                  </a:lnTo>
                  <a:lnTo>
                    <a:pt x="2000" y="533"/>
                  </a:lnTo>
                  <a:lnTo>
                    <a:pt x="2011" y="531"/>
                  </a:lnTo>
                  <a:lnTo>
                    <a:pt x="2024" y="544"/>
                  </a:lnTo>
                  <a:lnTo>
                    <a:pt x="2044" y="577"/>
                  </a:lnTo>
                  <a:lnTo>
                    <a:pt x="2044" y="580"/>
                  </a:lnTo>
                  <a:lnTo>
                    <a:pt x="2046" y="583"/>
                  </a:lnTo>
                  <a:lnTo>
                    <a:pt x="2049" y="589"/>
                  </a:lnTo>
                  <a:lnTo>
                    <a:pt x="2052" y="596"/>
                  </a:lnTo>
                  <a:lnTo>
                    <a:pt x="2056" y="604"/>
                  </a:lnTo>
                  <a:lnTo>
                    <a:pt x="2058" y="611"/>
                  </a:lnTo>
                  <a:lnTo>
                    <a:pt x="2060" y="618"/>
                  </a:lnTo>
                  <a:lnTo>
                    <a:pt x="2062" y="622"/>
                  </a:lnTo>
                  <a:lnTo>
                    <a:pt x="2062" y="626"/>
                  </a:lnTo>
                  <a:lnTo>
                    <a:pt x="2064" y="633"/>
                  </a:lnTo>
                  <a:lnTo>
                    <a:pt x="2067" y="639"/>
                  </a:lnTo>
                  <a:lnTo>
                    <a:pt x="2069" y="646"/>
                  </a:lnTo>
                  <a:lnTo>
                    <a:pt x="2073" y="651"/>
                  </a:lnTo>
                  <a:lnTo>
                    <a:pt x="2075" y="648"/>
                  </a:lnTo>
                  <a:lnTo>
                    <a:pt x="2079" y="637"/>
                  </a:lnTo>
                  <a:lnTo>
                    <a:pt x="2081" y="615"/>
                  </a:lnTo>
                  <a:lnTo>
                    <a:pt x="2081" y="610"/>
                  </a:lnTo>
                  <a:lnTo>
                    <a:pt x="2084" y="593"/>
                  </a:lnTo>
                  <a:lnTo>
                    <a:pt x="2089" y="573"/>
                  </a:lnTo>
                  <a:lnTo>
                    <a:pt x="2097" y="553"/>
                  </a:lnTo>
                  <a:lnTo>
                    <a:pt x="2107" y="539"/>
                  </a:lnTo>
                  <a:lnTo>
                    <a:pt x="2121" y="537"/>
                  </a:lnTo>
                  <a:lnTo>
                    <a:pt x="2138" y="551"/>
                  </a:lnTo>
                  <a:lnTo>
                    <a:pt x="2160" y="586"/>
                  </a:lnTo>
                  <a:lnTo>
                    <a:pt x="2160" y="592"/>
                  </a:lnTo>
                  <a:lnTo>
                    <a:pt x="2163" y="604"/>
                  </a:lnTo>
                  <a:lnTo>
                    <a:pt x="2167" y="619"/>
                  </a:lnTo>
                  <a:lnTo>
                    <a:pt x="2172" y="631"/>
                  </a:lnTo>
                  <a:lnTo>
                    <a:pt x="2176" y="638"/>
                  </a:lnTo>
                  <a:lnTo>
                    <a:pt x="2182" y="634"/>
                  </a:lnTo>
                  <a:lnTo>
                    <a:pt x="2188" y="615"/>
                  </a:lnTo>
                  <a:lnTo>
                    <a:pt x="2194" y="577"/>
                  </a:lnTo>
                  <a:lnTo>
                    <a:pt x="2195" y="574"/>
                  </a:lnTo>
                  <a:lnTo>
                    <a:pt x="2201" y="562"/>
                  </a:lnTo>
                  <a:lnTo>
                    <a:pt x="2209" y="550"/>
                  </a:lnTo>
                  <a:lnTo>
                    <a:pt x="2219" y="539"/>
                  </a:lnTo>
                  <a:lnTo>
                    <a:pt x="2232" y="535"/>
                  </a:lnTo>
                  <a:lnTo>
                    <a:pt x="2246" y="540"/>
                  </a:lnTo>
                  <a:lnTo>
                    <a:pt x="2262" y="561"/>
                  </a:lnTo>
                  <a:lnTo>
                    <a:pt x="2278" y="599"/>
                  </a:lnTo>
                  <a:lnTo>
                    <a:pt x="2278" y="598"/>
                  </a:lnTo>
                  <a:lnTo>
                    <a:pt x="2279" y="595"/>
                  </a:lnTo>
                  <a:lnTo>
                    <a:pt x="2281" y="589"/>
                  </a:lnTo>
                  <a:lnTo>
                    <a:pt x="2284" y="582"/>
                  </a:lnTo>
                  <a:lnTo>
                    <a:pt x="2287" y="574"/>
                  </a:lnTo>
                  <a:lnTo>
                    <a:pt x="2291" y="567"/>
                  </a:lnTo>
                  <a:lnTo>
                    <a:pt x="2295" y="560"/>
                  </a:lnTo>
                  <a:lnTo>
                    <a:pt x="2300" y="554"/>
                  </a:lnTo>
                  <a:lnTo>
                    <a:pt x="2301" y="550"/>
                  </a:lnTo>
                  <a:lnTo>
                    <a:pt x="2304" y="540"/>
                  </a:lnTo>
                  <a:lnTo>
                    <a:pt x="2311" y="529"/>
                  </a:lnTo>
                  <a:lnTo>
                    <a:pt x="2319" y="518"/>
                  </a:lnTo>
                  <a:lnTo>
                    <a:pt x="2329" y="515"/>
                  </a:lnTo>
                  <a:lnTo>
                    <a:pt x="2340" y="518"/>
                  </a:lnTo>
                  <a:lnTo>
                    <a:pt x="2353" y="536"/>
                  </a:lnTo>
                  <a:lnTo>
                    <a:pt x="2367" y="568"/>
                  </a:lnTo>
                  <a:lnTo>
                    <a:pt x="2368" y="575"/>
                  </a:lnTo>
                  <a:lnTo>
                    <a:pt x="2370" y="589"/>
                  </a:lnTo>
                  <a:lnTo>
                    <a:pt x="2375" y="606"/>
                  </a:lnTo>
                  <a:lnTo>
                    <a:pt x="2380" y="623"/>
                  </a:lnTo>
                  <a:lnTo>
                    <a:pt x="2386" y="634"/>
                  </a:lnTo>
                  <a:lnTo>
                    <a:pt x="2393" y="633"/>
                  </a:lnTo>
                  <a:lnTo>
                    <a:pt x="2399" y="615"/>
                  </a:lnTo>
                  <a:lnTo>
                    <a:pt x="2403" y="577"/>
                  </a:lnTo>
                  <a:lnTo>
                    <a:pt x="2405" y="571"/>
                  </a:lnTo>
                  <a:lnTo>
                    <a:pt x="2408" y="555"/>
                  </a:lnTo>
                  <a:lnTo>
                    <a:pt x="2415" y="537"/>
                  </a:lnTo>
                  <a:lnTo>
                    <a:pt x="2424" y="520"/>
                  </a:lnTo>
                  <a:lnTo>
                    <a:pt x="2436" y="509"/>
                  </a:lnTo>
                  <a:lnTo>
                    <a:pt x="2450" y="513"/>
                  </a:lnTo>
                  <a:lnTo>
                    <a:pt x="2465" y="535"/>
                  </a:lnTo>
                  <a:lnTo>
                    <a:pt x="2482" y="581"/>
                  </a:lnTo>
                  <a:lnTo>
                    <a:pt x="2482" y="585"/>
                  </a:lnTo>
                  <a:lnTo>
                    <a:pt x="2483" y="597"/>
                  </a:lnTo>
                  <a:lnTo>
                    <a:pt x="2485" y="610"/>
                  </a:lnTo>
                  <a:lnTo>
                    <a:pt x="2489" y="621"/>
                  </a:lnTo>
                  <a:lnTo>
                    <a:pt x="2492" y="627"/>
                  </a:lnTo>
                  <a:lnTo>
                    <a:pt x="2496" y="623"/>
                  </a:lnTo>
                  <a:lnTo>
                    <a:pt x="2500" y="606"/>
                  </a:lnTo>
                  <a:lnTo>
                    <a:pt x="2505" y="570"/>
                  </a:lnTo>
                  <a:lnTo>
                    <a:pt x="2505" y="565"/>
                  </a:lnTo>
                  <a:lnTo>
                    <a:pt x="2507" y="551"/>
                  </a:lnTo>
                  <a:lnTo>
                    <a:pt x="2511" y="532"/>
                  </a:lnTo>
                  <a:lnTo>
                    <a:pt x="2516" y="515"/>
                  </a:lnTo>
                  <a:lnTo>
                    <a:pt x="2524" y="504"/>
                  </a:lnTo>
                  <a:lnTo>
                    <a:pt x="2536" y="501"/>
                  </a:lnTo>
                  <a:lnTo>
                    <a:pt x="2552" y="514"/>
                  </a:lnTo>
                  <a:lnTo>
                    <a:pt x="2572" y="545"/>
                  </a:lnTo>
                  <a:lnTo>
                    <a:pt x="2572" y="547"/>
                  </a:lnTo>
                  <a:lnTo>
                    <a:pt x="2573" y="552"/>
                  </a:lnTo>
                  <a:lnTo>
                    <a:pt x="2576" y="559"/>
                  </a:lnTo>
                  <a:lnTo>
                    <a:pt x="2579" y="568"/>
                  </a:lnTo>
                  <a:lnTo>
                    <a:pt x="2582" y="580"/>
                  </a:lnTo>
                  <a:lnTo>
                    <a:pt x="2584" y="592"/>
                  </a:lnTo>
                  <a:lnTo>
                    <a:pt x="2588" y="607"/>
                  </a:lnTo>
                  <a:lnTo>
                    <a:pt x="2590" y="621"/>
                  </a:lnTo>
                  <a:lnTo>
                    <a:pt x="2590" y="624"/>
                  </a:lnTo>
                  <a:lnTo>
                    <a:pt x="2592" y="631"/>
                  </a:lnTo>
                  <a:lnTo>
                    <a:pt x="2595" y="639"/>
                  </a:lnTo>
                  <a:lnTo>
                    <a:pt x="2599" y="646"/>
                  </a:lnTo>
                  <a:lnTo>
                    <a:pt x="2603" y="649"/>
                  </a:lnTo>
                  <a:lnTo>
                    <a:pt x="2606" y="644"/>
                  </a:lnTo>
                  <a:lnTo>
                    <a:pt x="2610" y="629"/>
                  </a:lnTo>
                  <a:lnTo>
                    <a:pt x="2612" y="601"/>
                  </a:lnTo>
                  <a:lnTo>
                    <a:pt x="2612" y="593"/>
                  </a:lnTo>
                  <a:lnTo>
                    <a:pt x="2613" y="573"/>
                  </a:lnTo>
                  <a:lnTo>
                    <a:pt x="2617" y="545"/>
                  </a:lnTo>
                  <a:lnTo>
                    <a:pt x="2624" y="520"/>
                  </a:lnTo>
                  <a:lnTo>
                    <a:pt x="2634" y="504"/>
                  </a:lnTo>
                  <a:lnTo>
                    <a:pt x="2648" y="502"/>
                  </a:lnTo>
                  <a:lnTo>
                    <a:pt x="2667" y="525"/>
                  </a:lnTo>
                  <a:lnTo>
                    <a:pt x="2694" y="576"/>
                  </a:lnTo>
                  <a:lnTo>
                    <a:pt x="2694" y="580"/>
                  </a:lnTo>
                  <a:lnTo>
                    <a:pt x="2697" y="589"/>
                  </a:lnTo>
                  <a:lnTo>
                    <a:pt x="2701" y="599"/>
                  </a:lnTo>
                  <a:lnTo>
                    <a:pt x="2705" y="611"/>
                  </a:lnTo>
                  <a:lnTo>
                    <a:pt x="2710" y="619"/>
                  </a:lnTo>
                  <a:lnTo>
                    <a:pt x="2713" y="623"/>
                  </a:lnTo>
                  <a:lnTo>
                    <a:pt x="2717" y="620"/>
                  </a:lnTo>
                  <a:lnTo>
                    <a:pt x="2718" y="606"/>
                  </a:lnTo>
                  <a:lnTo>
                    <a:pt x="2718" y="603"/>
                  </a:lnTo>
                  <a:lnTo>
                    <a:pt x="2720" y="591"/>
                  </a:lnTo>
                  <a:lnTo>
                    <a:pt x="2723" y="576"/>
                  </a:lnTo>
                  <a:lnTo>
                    <a:pt x="2725" y="560"/>
                  </a:lnTo>
                  <a:lnTo>
                    <a:pt x="2728" y="544"/>
                  </a:lnTo>
                  <a:lnTo>
                    <a:pt x="2730" y="532"/>
                  </a:lnTo>
                  <a:lnTo>
                    <a:pt x="2732" y="528"/>
                  </a:lnTo>
                  <a:lnTo>
                    <a:pt x="2732" y="531"/>
                  </a:lnTo>
                  <a:lnTo>
                    <a:pt x="2732" y="529"/>
                  </a:lnTo>
                  <a:lnTo>
                    <a:pt x="2735" y="522"/>
                  </a:lnTo>
                  <a:lnTo>
                    <a:pt x="2739" y="512"/>
                  </a:lnTo>
                  <a:lnTo>
                    <a:pt x="2746" y="504"/>
                  </a:lnTo>
                  <a:lnTo>
                    <a:pt x="2754" y="499"/>
                  </a:lnTo>
                  <a:lnTo>
                    <a:pt x="2764" y="501"/>
                  </a:lnTo>
                  <a:lnTo>
                    <a:pt x="2776" y="513"/>
                  </a:lnTo>
                  <a:lnTo>
                    <a:pt x="2791" y="536"/>
                  </a:lnTo>
                  <a:lnTo>
                    <a:pt x="2791" y="538"/>
                  </a:lnTo>
                  <a:lnTo>
                    <a:pt x="2793" y="544"/>
                  </a:lnTo>
                  <a:lnTo>
                    <a:pt x="2796" y="553"/>
                  </a:lnTo>
                  <a:lnTo>
                    <a:pt x="2801" y="562"/>
                  </a:lnTo>
                  <a:lnTo>
                    <a:pt x="2804" y="574"/>
                  </a:lnTo>
                  <a:lnTo>
                    <a:pt x="2809" y="584"/>
                  </a:lnTo>
                  <a:lnTo>
                    <a:pt x="2811" y="593"/>
                  </a:lnTo>
                  <a:lnTo>
                    <a:pt x="2815" y="599"/>
                  </a:lnTo>
                  <a:lnTo>
                    <a:pt x="2815" y="601"/>
                  </a:lnTo>
                  <a:lnTo>
                    <a:pt x="2816" y="605"/>
                  </a:lnTo>
                  <a:lnTo>
                    <a:pt x="2818" y="608"/>
                  </a:lnTo>
                  <a:lnTo>
                    <a:pt x="2819" y="611"/>
                  </a:lnTo>
                  <a:lnTo>
                    <a:pt x="2822" y="610"/>
                  </a:lnTo>
                  <a:lnTo>
                    <a:pt x="2823" y="605"/>
                  </a:lnTo>
                  <a:lnTo>
                    <a:pt x="2824" y="595"/>
                  </a:lnTo>
                  <a:lnTo>
                    <a:pt x="2824" y="576"/>
                  </a:lnTo>
                  <a:lnTo>
                    <a:pt x="2824" y="574"/>
                  </a:lnTo>
                  <a:lnTo>
                    <a:pt x="2824" y="570"/>
                  </a:lnTo>
                  <a:lnTo>
                    <a:pt x="2825" y="565"/>
                  </a:lnTo>
                  <a:lnTo>
                    <a:pt x="2825" y="557"/>
                  </a:lnTo>
                  <a:lnTo>
                    <a:pt x="2826" y="547"/>
                  </a:lnTo>
                  <a:lnTo>
                    <a:pt x="2827" y="536"/>
                  </a:lnTo>
                  <a:lnTo>
                    <a:pt x="2830" y="521"/>
                  </a:lnTo>
                  <a:lnTo>
                    <a:pt x="2830" y="520"/>
                  </a:lnTo>
                  <a:lnTo>
                    <a:pt x="2831" y="515"/>
                  </a:lnTo>
                  <a:lnTo>
                    <a:pt x="2832" y="509"/>
                  </a:lnTo>
                  <a:lnTo>
                    <a:pt x="2836" y="502"/>
                  </a:lnTo>
                  <a:lnTo>
                    <a:pt x="2839" y="499"/>
                  </a:lnTo>
                  <a:lnTo>
                    <a:pt x="2844" y="498"/>
                  </a:lnTo>
                  <a:lnTo>
                    <a:pt x="2851" y="502"/>
                  </a:lnTo>
                  <a:lnTo>
                    <a:pt x="2859" y="512"/>
                  </a:lnTo>
                  <a:lnTo>
                    <a:pt x="2860" y="514"/>
                  </a:lnTo>
                  <a:lnTo>
                    <a:pt x="2862" y="520"/>
                  </a:lnTo>
                  <a:lnTo>
                    <a:pt x="2868" y="529"/>
                  </a:lnTo>
                  <a:lnTo>
                    <a:pt x="2874" y="539"/>
                  </a:lnTo>
                  <a:lnTo>
                    <a:pt x="2880" y="551"/>
                  </a:lnTo>
                  <a:lnTo>
                    <a:pt x="2887" y="562"/>
                  </a:lnTo>
                  <a:lnTo>
                    <a:pt x="2894" y="573"/>
                  </a:lnTo>
                  <a:lnTo>
                    <a:pt x="2901" y="581"/>
                  </a:lnTo>
                  <a:lnTo>
                    <a:pt x="2902" y="577"/>
                  </a:lnTo>
                  <a:lnTo>
                    <a:pt x="2906" y="569"/>
                  </a:lnTo>
                  <a:lnTo>
                    <a:pt x="2909" y="557"/>
                  </a:lnTo>
                  <a:lnTo>
                    <a:pt x="2915" y="543"/>
                  </a:lnTo>
                  <a:lnTo>
                    <a:pt x="2918" y="531"/>
                  </a:lnTo>
                  <a:lnTo>
                    <a:pt x="2922" y="522"/>
                  </a:lnTo>
                  <a:lnTo>
                    <a:pt x="2922" y="520"/>
                  </a:lnTo>
                  <a:lnTo>
                    <a:pt x="2920" y="524"/>
                  </a:lnTo>
                  <a:lnTo>
                    <a:pt x="2920" y="521"/>
                  </a:lnTo>
                  <a:lnTo>
                    <a:pt x="2923" y="512"/>
                  </a:lnTo>
                  <a:lnTo>
                    <a:pt x="2929" y="498"/>
                  </a:lnTo>
                  <a:lnTo>
                    <a:pt x="2936" y="484"/>
                  </a:lnTo>
                  <a:lnTo>
                    <a:pt x="2945" y="474"/>
                  </a:lnTo>
                  <a:lnTo>
                    <a:pt x="2955" y="470"/>
                  </a:lnTo>
                  <a:lnTo>
                    <a:pt x="2967" y="477"/>
                  </a:lnTo>
                  <a:lnTo>
                    <a:pt x="2980" y="495"/>
                  </a:lnTo>
                  <a:lnTo>
                    <a:pt x="2980" y="500"/>
                  </a:lnTo>
                  <a:lnTo>
                    <a:pt x="2982" y="508"/>
                  </a:lnTo>
                  <a:lnTo>
                    <a:pt x="2986" y="520"/>
                  </a:lnTo>
                  <a:lnTo>
                    <a:pt x="2991" y="530"/>
                  </a:lnTo>
                  <a:lnTo>
                    <a:pt x="2998" y="537"/>
                  </a:lnTo>
                  <a:lnTo>
                    <a:pt x="3005" y="537"/>
                  </a:lnTo>
                  <a:lnTo>
                    <a:pt x="3014" y="527"/>
                  </a:lnTo>
                  <a:lnTo>
                    <a:pt x="3023" y="504"/>
                  </a:lnTo>
                  <a:lnTo>
                    <a:pt x="3024" y="500"/>
                  </a:lnTo>
                  <a:lnTo>
                    <a:pt x="3028" y="491"/>
                  </a:lnTo>
                  <a:lnTo>
                    <a:pt x="3035" y="479"/>
                  </a:lnTo>
                  <a:lnTo>
                    <a:pt x="3043" y="467"/>
                  </a:lnTo>
                  <a:lnTo>
                    <a:pt x="3051" y="456"/>
                  </a:lnTo>
                  <a:lnTo>
                    <a:pt x="3060" y="452"/>
                  </a:lnTo>
                  <a:lnTo>
                    <a:pt x="3069" y="454"/>
                  </a:lnTo>
                  <a:lnTo>
                    <a:pt x="3079" y="467"/>
                  </a:lnTo>
                  <a:lnTo>
                    <a:pt x="3080" y="474"/>
                  </a:lnTo>
                  <a:lnTo>
                    <a:pt x="3083" y="491"/>
                  </a:lnTo>
                  <a:lnTo>
                    <a:pt x="3088" y="513"/>
                  </a:lnTo>
                  <a:lnTo>
                    <a:pt x="3095" y="535"/>
                  </a:lnTo>
                  <a:lnTo>
                    <a:pt x="3104" y="551"/>
                  </a:lnTo>
                  <a:lnTo>
                    <a:pt x="3113" y="557"/>
                  </a:lnTo>
                  <a:lnTo>
                    <a:pt x="3124" y="546"/>
                  </a:lnTo>
                  <a:lnTo>
                    <a:pt x="3135" y="514"/>
                  </a:lnTo>
                  <a:lnTo>
                    <a:pt x="3135" y="513"/>
                  </a:lnTo>
                  <a:lnTo>
                    <a:pt x="3137" y="507"/>
                  </a:lnTo>
                  <a:lnTo>
                    <a:pt x="3140" y="498"/>
                  </a:lnTo>
                  <a:lnTo>
                    <a:pt x="3143" y="487"/>
                  </a:lnTo>
                  <a:lnTo>
                    <a:pt x="3147" y="477"/>
                  </a:lnTo>
                  <a:lnTo>
                    <a:pt x="3150" y="465"/>
                  </a:lnTo>
                  <a:lnTo>
                    <a:pt x="3152" y="456"/>
                  </a:lnTo>
                  <a:lnTo>
                    <a:pt x="3155" y="448"/>
                  </a:lnTo>
                  <a:lnTo>
                    <a:pt x="3155" y="446"/>
                  </a:lnTo>
                  <a:lnTo>
                    <a:pt x="3158" y="440"/>
                  </a:lnTo>
                  <a:lnTo>
                    <a:pt x="3163" y="432"/>
                  </a:lnTo>
                  <a:lnTo>
                    <a:pt x="3169" y="425"/>
                  </a:lnTo>
                  <a:lnTo>
                    <a:pt x="3173" y="423"/>
                  </a:lnTo>
                  <a:lnTo>
                    <a:pt x="3179" y="426"/>
                  </a:lnTo>
                  <a:lnTo>
                    <a:pt x="3185" y="439"/>
                  </a:lnTo>
                  <a:lnTo>
                    <a:pt x="3189" y="462"/>
                  </a:lnTo>
                  <a:lnTo>
                    <a:pt x="3189" y="468"/>
                  </a:lnTo>
                  <a:lnTo>
                    <a:pt x="3190" y="479"/>
                  </a:lnTo>
                  <a:lnTo>
                    <a:pt x="3192" y="494"/>
                  </a:lnTo>
                  <a:lnTo>
                    <a:pt x="3195" y="508"/>
                  </a:lnTo>
                  <a:lnTo>
                    <a:pt x="3201" y="518"/>
                  </a:lnTo>
                  <a:lnTo>
                    <a:pt x="3208" y="520"/>
                  </a:lnTo>
                  <a:lnTo>
                    <a:pt x="3217" y="510"/>
                  </a:lnTo>
                  <a:lnTo>
                    <a:pt x="3230" y="484"/>
                  </a:lnTo>
                  <a:lnTo>
                    <a:pt x="3230" y="483"/>
                  </a:lnTo>
                  <a:lnTo>
                    <a:pt x="3232" y="478"/>
                  </a:lnTo>
                  <a:lnTo>
                    <a:pt x="3236" y="471"/>
                  </a:lnTo>
                  <a:lnTo>
                    <a:pt x="3241" y="463"/>
                  </a:lnTo>
                  <a:lnTo>
                    <a:pt x="3246" y="455"/>
                  </a:lnTo>
                  <a:lnTo>
                    <a:pt x="3250" y="447"/>
                  </a:lnTo>
                  <a:lnTo>
                    <a:pt x="3255" y="439"/>
                  </a:lnTo>
                  <a:lnTo>
                    <a:pt x="3260" y="432"/>
                  </a:lnTo>
                  <a:lnTo>
                    <a:pt x="3260" y="430"/>
                  </a:lnTo>
                  <a:lnTo>
                    <a:pt x="3263" y="423"/>
                  </a:lnTo>
                  <a:lnTo>
                    <a:pt x="3268" y="416"/>
                  </a:lnTo>
                  <a:lnTo>
                    <a:pt x="3273" y="409"/>
                  </a:lnTo>
                  <a:lnTo>
                    <a:pt x="3279" y="406"/>
                  </a:lnTo>
                  <a:lnTo>
                    <a:pt x="3285" y="408"/>
                  </a:lnTo>
                  <a:lnTo>
                    <a:pt x="3292" y="419"/>
                  </a:lnTo>
                  <a:lnTo>
                    <a:pt x="3298" y="441"/>
                  </a:lnTo>
                  <a:lnTo>
                    <a:pt x="3298" y="446"/>
                  </a:lnTo>
                  <a:lnTo>
                    <a:pt x="3300" y="456"/>
                  </a:lnTo>
                  <a:lnTo>
                    <a:pt x="3304" y="469"/>
                  </a:lnTo>
                  <a:lnTo>
                    <a:pt x="3309" y="482"/>
                  </a:lnTo>
                  <a:lnTo>
                    <a:pt x="3315" y="491"/>
                  </a:lnTo>
                  <a:lnTo>
                    <a:pt x="3321" y="493"/>
                  </a:lnTo>
                  <a:lnTo>
                    <a:pt x="3326" y="486"/>
                  </a:lnTo>
                  <a:lnTo>
                    <a:pt x="3333" y="464"/>
                  </a:lnTo>
                  <a:lnTo>
                    <a:pt x="3334" y="463"/>
                  </a:lnTo>
                  <a:lnTo>
                    <a:pt x="3337" y="456"/>
                  </a:lnTo>
                  <a:lnTo>
                    <a:pt x="3341" y="448"/>
                  </a:lnTo>
                  <a:lnTo>
                    <a:pt x="3348" y="437"/>
                  </a:lnTo>
                  <a:lnTo>
                    <a:pt x="3354" y="426"/>
                  </a:lnTo>
                  <a:lnTo>
                    <a:pt x="3361" y="415"/>
                  </a:lnTo>
                  <a:lnTo>
                    <a:pt x="3368" y="406"/>
                  </a:lnTo>
                  <a:lnTo>
                    <a:pt x="3374" y="399"/>
                  </a:lnTo>
                  <a:lnTo>
                    <a:pt x="3375" y="396"/>
                  </a:lnTo>
                  <a:lnTo>
                    <a:pt x="3378" y="388"/>
                  </a:lnTo>
                  <a:lnTo>
                    <a:pt x="3383" y="380"/>
                  </a:lnTo>
                  <a:lnTo>
                    <a:pt x="3390" y="374"/>
                  </a:lnTo>
                  <a:lnTo>
                    <a:pt x="3398" y="374"/>
                  </a:lnTo>
                  <a:lnTo>
                    <a:pt x="3407" y="384"/>
                  </a:lnTo>
                  <a:lnTo>
                    <a:pt x="3416" y="407"/>
                  </a:lnTo>
                  <a:lnTo>
                    <a:pt x="3425" y="444"/>
                  </a:lnTo>
                  <a:lnTo>
                    <a:pt x="3425" y="447"/>
                  </a:lnTo>
                  <a:lnTo>
                    <a:pt x="3425" y="454"/>
                  </a:lnTo>
                  <a:lnTo>
                    <a:pt x="3427" y="463"/>
                  </a:lnTo>
                  <a:lnTo>
                    <a:pt x="3429" y="471"/>
                  </a:lnTo>
                  <a:lnTo>
                    <a:pt x="3432" y="476"/>
                  </a:lnTo>
                  <a:lnTo>
                    <a:pt x="3437" y="475"/>
                  </a:lnTo>
                  <a:lnTo>
                    <a:pt x="3444" y="465"/>
                  </a:lnTo>
                  <a:lnTo>
                    <a:pt x="3454" y="444"/>
                  </a:lnTo>
                  <a:lnTo>
                    <a:pt x="3454" y="442"/>
                  </a:lnTo>
                  <a:lnTo>
                    <a:pt x="3458" y="438"/>
                  </a:lnTo>
                  <a:lnTo>
                    <a:pt x="3461" y="430"/>
                  </a:lnTo>
                  <a:lnTo>
                    <a:pt x="3466" y="421"/>
                  </a:lnTo>
                  <a:lnTo>
                    <a:pt x="3470" y="410"/>
                  </a:lnTo>
                  <a:lnTo>
                    <a:pt x="3475" y="400"/>
                  </a:lnTo>
                  <a:lnTo>
                    <a:pt x="3480" y="389"/>
                  </a:lnTo>
                  <a:lnTo>
                    <a:pt x="3484" y="380"/>
                  </a:lnTo>
                  <a:lnTo>
                    <a:pt x="3485" y="379"/>
                  </a:lnTo>
                  <a:lnTo>
                    <a:pt x="3488" y="376"/>
                  </a:lnTo>
                  <a:lnTo>
                    <a:pt x="3492" y="372"/>
                  </a:lnTo>
                  <a:lnTo>
                    <a:pt x="3498" y="369"/>
                  </a:lnTo>
                  <a:lnTo>
                    <a:pt x="3504" y="370"/>
                  </a:lnTo>
                  <a:lnTo>
                    <a:pt x="3510" y="376"/>
                  </a:lnTo>
                  <a:lnTo>
                    <a:pt x="3515" y="388"/>
                  </a:lnTo>
                  <a:lnTo>
                    <a:pt x="3520" y="408"/>
                  </a:lnTo>
                  <a:lnTo>
                    <a:pt x="3520" y="411"/>
                  </a:lnTo>
                  <a:lnTo>
                    <a:pt x="3522" y="418"/>
                  </a:lnTo>
                  <a:lnTo>
                    <a:pt x="3526" y="427"/>
                  </a:lnTo>
                  <a:lnTo>
                    <a:pt x="3530" y="434"/>
                  </a:lnTo>
                  <a:lnTo>
                    <a:pt x="3535" y="438"/>
                  </a:lnTo>
                  <a:lnTo>
                    <a:pt x="3542" y="433"/>
                  </a:lnTo>
                  <a:lnTo>
                    <a:pt x="3549" y="421"/>
                  </a:lnTo>
                  <a:lnTo>
                    <a:pt x="3557" y="394"/>
                  </a:lnTo>
                  <a:lnTo>
                    <a:pt x="3558" y="392"/>
                  </a:lnTo>
                  <a:lnTo>
                    <a:pt x="3563" y="385"/>
                  </a:lnTo>
                  <a:lnTo>
                    <a:pt x="3571" y="374"/>
                  </a:lnTo>
                  <a:lnTo>
                    <a:pt x="3579" y="364"/>
                  </a:lnTo>
                  <a:lnTo>
                    <a:pt x="3586" y="355"/>
                  </a:lnTo>
                  <a:lnTo>
                    <a:pt x="3594" y="348"/>
                  </a:lnTo>
                  <a:lnTo>
                    <a:pt x="3598" y="348"/>
                  </a:lnTo>
                  <a:lnTo>
                    <a:pt x="3601" y="354"/>
                  </a:lnTo>
                  <a:lnTo>
                    <a:pt x="3601" y="357"/>
                  </a:lnTo>
                  <a:lnTo>
                    <a:pt x="3603" y="363"/>
                  </a:lnTo>
                  <a:lnTo>
                    <a:pt x="3607" y="371"/>
                  </a:lnTo>
                  <a:lnTo>
                    <a:pt x="3612" y="380"/>
                  </a:lnTo>
                  <a:lnTo>
                    <a:pt x="3617" y="391"/>
                  </a:lnTo>
                  <a:lnTo>
                    <a:pt x="3621" y="400"/>
                  </a:lnTo>
                  <a:lnTo>
                    <a:pt x="3626" y="408"/>
                  </a:lnTo>
                  <a:lnTo>
                    <a:pt x="3631" y="415"/>
                  </a:lnTo>
                  <a:lnTo>
                    <a:pt x="3631" y="417"/>
                  </a:lnTo>
                  <a:lnTo>
                    <a:pt x="3632" y="422"/>
                  </a:lnTo>
                  <a:lnTo>
                    <a:pt x="3634" y="427"/>
                  </a:lnTo>
                  <a:lnTo>
                    <a:pt x="3637" y="432"/>
                  </a:lnTo>
                  <a:lnTo>
                    <a:pt x="3641" y="433"/>
                  </a:lnTo>
                  <a:lnTo>
                    <a:pt x="3645" y="431"/>
                  </a:lnTo>
                  <a:lnTo>
                    <a:pt x="3652" y="422"/>
                  </a:lnTo>
                  <a:lnTo>
                    <a:pt x="3659" y="403"/>
                  </a:lnTo>
                  <a:lnTo>
                    <a:pt x="3659" y="400"/>
                  </a:lnTo>
                  <a:lnTo>
                    <a:pt x="3660" y="395"/>
                  </a:lnTo>
                  <a:lnTo>
                    <a:pt x="3662" y="389"/>
                  </a:lnTo>
                  <a:lnTo>
                    <a:pt x="3664" y="383"/>
                  </a:lnTo>
                  <a:lnTo>
                    <a:pt x="3667" y="374"/>
                  </a:lnTo>
                  <a:lnTo>
                    <a:pt x="3672" y="365"/>
                  </a:lnTo>
                  <a:lnTo>
                    <a:pt x="3678" y="356"/>
                  </a:lnTo>
                  <a:lnTo>
                    <a:pt x="3678" y="355"/>
                  </a:lnTo>
                  <a:lnTo>
                    <a:pt x="3679" y="351"/>
                  </a:lnTo>
                  <a:lnTo>
                    <a:pt x="3680" y="348"/>
                  </a:lnTo>
                  <a:lnTo>
                    <a:pt x="3684" y="344"/>
                  </a:lnTo>
                  <a:lnTo>
                    <a:pt x="3687" y="343"/>
                  </a:lnTo>
                  <a:lnTo>
                    <a:pt x="3693" y="346"/>
                  </a:lnTo>
                  <a:lnTo>
                    <a:pt x="3700" y="353"/>
                  </a:lnTo>
                  <a:lnTo>
                    <a:pt x="3710" y="365"/>
                  </a:lnTo>
                  <a:lnTo>
                    <a:pt x="3710" y="368"/>
                  </a:lnTo>
                  <a:lnTo>
                    <a:pt x="3713" y="372"/>
                  </a:lnTo>
                  <a:lnTo>
                    <a:pt x="3717" y="380"/>
                  </a:lnTo>
                  <a:lnTo>
                    <a:pt x="3723" y="388"/>
                  </a:lnTo>
                  <a:lnTo>
                    <a:pt x="3727" y="397"/>
                  </a:lnTo>
                  <a:lnTo>
                    <a:pt x="3733" y="407"/>
                  </a:lnTo>
                  <a:lnTo>
                    <a:pt x="3738" y="415"/>
                  </a:lnTo>
                  <a:lnTo>
                    <a:pt x="3742" y="421"/>
                  </a:lnTo>
                  <a:lnTo>
                    <a:pt x="3742" y="419"/>
                  </a:lnTo>
                  <a:lnTo>
                    <a:pt x="3745" y="416"/>
                  </a:lnTo>
                  <a:lnTo>
                    <a:pt x="3748" y="409"/>
                  </a:lnTo>
                  <a:lnTo>
                    <a:pt x="3753" y="401"/>
                  </a:lnTo>
                  <a:lnTo>
                    <a:pt x="3757" y="392"/>
                  </a:lnTo>
                  <a:lnTo>
                    <a:pt x="3763" y="380"/>
                  </a:lnTo>
                  <a:lnTo>
                    <a:pt x="3768" y="370"/>
                  </a:lnTo>
                  <a:lnTo>
                    <a:pt x="3773" y="357"/>
                  </a:lnTo>
                  <a:lnTo>
                    <a:pt x="3773" y="356"/>
                  </a:lnTo>
                  <a:lnTo>
                    <a:pt x="3775" y="353"/>
                  </a:lnTo>
                  <a:lnTo>
                    <a:pt x="3776" y="347"/>
                  </a:lnTo>
                  <a:lnTo>
                    <a:pt x="3778" y="339"/>
                  </a:lnTo>
                  <a:lnTo>
                    <a:pt x="3781" y="330"/>
                  </a:lnTo>
                  <a:lnTo>
                    <a:pt x="3786" y="320"/>
                  </a:lnTo>
                  <a:lnTo>
                    <a:pt x="3792" y="309"/>
                  </a:lnTo>
                  <a:lnTo>
                    <a:pt x="3799" y="297"/>
                  </a:lnTo>
                  <a:lnTo>
                    <a:pt x="3800" y="295"/>
                  </a:lnTo>
                  <a:lnTo>
                    <a:pt x="3801" y="291"/>
                  </a:lnTo>
                  <a:lnTo>
                    <a:pt x="3803" y="289"/>
                  </a:lnTo>
                  <a:lnTo>
                    <a:pt x="3807" y="289"/>
                  </a:lnTo>
                  <a:lnTo>
                    <a:pt x="3811" y="290"/>
                  </a:lnTo>
                  <a:lnTo>
                    <a:pt x="3817" y="295"/>
                  </a:lnTo>
                  <a:lnTo>
                    <a:pt x="3825" y="304"/>
                  </a:lnTo>
                  <a:lnTo>
                    <a:pt x="3826" y="301"/>
                  </a:lnTo>
                  <a:lnTo>
                    <a:pt x="3829" y="296"/>
                  </a:lnTo>
                  <a:lnTo>
                    <a:pt x="3831" y="290"/>
                  </a:lnTo>
                  <a:lnTo>
                    <a:pt x="3833" y="283"/>
                  </a:lnTo>
                  <a:lnTo>
                    <a:pt x="3834" y="277"/>
                  </a:lnTo>
                  <a:lnTo>
                    <a:pt x="3836" y="268"/>
                  </a:lnTo>
                  <a:lnTo>
                    <a:pt x="3836" y="259"/>
                  </a:lnTo>
                  <a:lnTo>
                    <a:pt x="3836" y="258"/>
                  </a:lnTo>
                  <a:lnTo>
                    <a:pt x="3837" y="255"/>
                  </a:lnTo>
                  <a:lnTo>
                    <a:pt x="3838" y="249"/>
                  </a:lnTo>
                  <a:lnTo>
                    <a:pt x="3841" y="242"/>
                  </a:lnTo>
                  <a:lnTo>
                    <a:pt x="3845" y="235"/>
                  </a:lnTo>
                  <a:lnTo>
                    <a:pt x="3849" y="228"/>
                  </a:lnTo>
                  <a:lnTo>
                    <a:pt x="3855" y="221"/>
                  </a:lnTo>
                  <a:lnTo>
                    <a:pt x="3862" y="214"/>
                  </a:lnTo>
                  <a:lnTo>
                    <a:pt x="3863" y="214"/>
                  </a:lnTo>
                  <a:lnTo>
                    <a:pt x="3867" y="213"/>
                  </a:lnTo>
                  <a:lnTo>
                    <a:pt x="3874" y="210"/>
                  </a:lnTo>
                  <a:lnTo>
                    <a:pt x="3881" y="205"/>
                  </a:lnTo>
                  <a:lnTo>
                    <a:pt x="3890" y="198"/>
                  </a:lnTo>
                  <a:lnTo>
                    <a:pt x="3900" y="189"/>
                  </a:lnTo>
                  <a:lnTo>
                    <a:pt x="3910" y="177"/>
                  </a:lnTo>
                  <a:lnTo>
                    <a:pt x="3921" y="162"/>
                  </a:lnTo>
                  <a:lnTo>
                    <a:pt x="3921" y="160"/>
                  </a:lnTo>
                  <a:lnTo>
                    <a:pt x="3923" y="153"/>
                  </a:lnTo>
                  <a:lnTo>
                    <a:pt x="3925" y="143"/>
                  </a:lnTo>
                  <a:lnTo>
                    <a:pt x="3929" y="129"/>
                  </a:lnTo>
                  <a:lnTo>
                    <a:pt x="3931" y="112"/>
                  </a:lnTo>
                  <a:lnTo>
                    <a:pt x="3932" y="92"/>
                  </a:lnTo>
                  <a:lnTo>
                    <a:pt x="3934" y="71"/>
                  </a:lnTo>
                  <a:lnTo>
                    <a:pt x="3932" y="50"/>
                  </a:lnTo>
                  <a:lnTo>
                    <a:pt x="3907" y="47"/>
                  </a:lnTo>
                  <a:lnTo>
                    <a:pt x="3844" y="41"/>
                  </a:lnTo>
                  <a:lnTo>
                    <a:pt x="3751" y="32"/>
                  </a:lnTo>
                  <a:lnTo>
                    <a:pt x="3644" y="22"/>
                  </a:lnTo>
                  <a:lnTo>
                    <a:pt x="3534" y="13"/>
                  </a:lnTo>
                  <a:lnTo>
                    <a:pt x="3433" y="5"/>
                  </a:lnTo>
                  <a:lnTo>
                    <a:pt x="3355" y="0"/>
                  </a:lnTo>
                  <a:lnTo>
                    <a:pt x="3313" y="0"/>
                  </a:lnTo>
                  <a:lnTo>
                    <a:pt x="3284" y="9"/>
                  </a:lnTo>
                  <a:lnTo>
                    <a:pt x="3209" y="31"/>
                  </a:lnTo>
                  <a:lnTo>
                    <a:pt x="3102" y="63"/>
                  </a:lnTo>
                  <a:lnTo>
                    <a:pt x="2976" y="100"/>
                  </a:lnTo>
                  <a:lnTo>
                    <a:pt x="2847" y="137"/>
                  </a:lnTo>
                  <a:lnTo>
                    <a:pt x="2727" y="169"/>
                  </a:lnTo>
                  <a:lnTo>
                    <a:pt x="2634" y="194"/>
                  </a:lnTo>
                  <a:lnTo>
                    <a:pt x="2579" y="203"/>
                  </a:lnTo>
                  <a:lnTo>
                    <a:pt x="2557" y="204"/>
                  </a:lnTo>
                  <a:lnTo>
                    <a:pt x="2501" y="204"/>
                  </a:lnTo>
                  <a:lnTo>
                    <a:pt x="2422" y="205"/>
                  </a:lnTo>
                  <a:lnTo>
                    <a:pt x="2330" y="205"/>
                  </a:lnTo>
                  <a:lnTo>
                    <a:pt x="2236" y="206"/>
                  </a:lnTo>
                  <a:lnTo>
                    <a:pt x="2153" y="206"/>
                  </a:lnTo>
                  <a:lnTo>
                    <a:pt x="2090" y="206"/>
                  </a:lnTo>
                  <a:lnTo>
                    <a:pt x="2060" y="205"/>
                  </a:lnTo>
                  <a:lnTo>
                    <a:pt x="2053" y="196"/>
                  </a:lnTo>
                  <a:lnTo>
                    <a:pt x="2037" y="172"/>
                  </a:lnTo>
                  <a:lnTo>
                    <a:pt x="2015" y="141"/>
                  </a:lnTo>
                  <a:lnTo>
                    <a:pt x="1990" y="113"/>
                  </a:lnTo>
                  <a:lnTo>
                    <a:pt x="1966" y="96"/>
                  </a:lnTo>
                  <a:lnTo>
                    <a:pt x="1945" y="97"/>
                  </a:lnTo>
                  <a:lnTo>
                    <a:pt x="1931" y="127"/>
                  </a:lnTo>
                  <a:lnTo>
                    <a:pt x="1930" y="191"/>
                  </a:lnTo>
                  <a:lnTo>
                    <a:pt x="1918" y="194"/>
                  </a:lnTo>
                  <a:lnTo>
                    <a:pt x="1888" y="198"/>
                  </a:lnTo>
                  <a:lnTo>
                    <a:pt x="1844" y="205"/>
                  </a:lnTo>
                  <a:lnTo>
                    <a:pt x="1787" y="212"/>
                  </a:lnTo>
                  <a:lnTo>
                    <a:pt x="1723" y="220"/>
                  </a:lnTo>
                  <a:lnTo>
                    <a:pt x="1655" y="227"/>
                  </a:lnTo>
                  <a:lnTo>
                    <a:pt x="1587" y="232"/>
                  </a:lnTo>
                  <a:lnTo>
                    <a:pt x="1522" y="233"/>
                  </a:lnTo>
                  <a:lnTo>
                    <a:pt x="1506" y="233"/>
                  </a:lnTo>
                  <a:lnTo>
                    <a:pt x="1467" y="233"/>
                  </a:lnTo>
                  <a:lnTo>
                    <a:pt x="1413" y="232"/>
                  </a:lnTo>
                  <a:lnTo>
                    <a:pt x="1352" y="230"/>
                  </a:lnTo>
                  <a:lnTo>
                    <a:pt x="1293" y="230"/>
                  </a:lnTo>
                  <a:lnTo>
                    <a:pt x="1244" y="229"/>
                  </a:lnTo>
                  <a:lnTo>
                    <a:pt x="1214" y="229"/>
                  </a:lnTo>
                  <a:lnTo>
                    <a:pt x="1212" y="228"/>
                  </a:lnTo>
                  <a:lnTo>
                    <a:pt x="1209" y="227"/>
                  </a:lnTo>
                  <a:lnTo>
                    <a:pt x="1199" y="222"/>
                  </a:lnTo>
                  <a:lnTo>
                    <a:pt x="1184" y="215"/>
                  </a:lnTo>
                  <a:lnTo>
                    <a:pt x="1166" y="210"/>
                  </a:lnTo>
                  <a:lnTo>
                    <a:pt x="1145" y="205"/>
                  </a:lnTo>
                  <a:lnTo>
                    <a:pt x="1123" y="204"/>
                  </a:lnTo>
                  <a:lnTo>
                    <a:pt x="1102" y="207"/>
                  </a:lnTo>
                  <a:lnTo>
                    <a:pt x="1083" y="217"/>
                  </a:lnTo>
                  <a:lnTo>
                    <a:pt x="1073" y="218"/>
                  </a:lnTo>
                  <a:lnTo>
                    <a:pt x="1049" y="220"/>
                  </a:lnTo>
                  <a:lnTo>
                    <a:pt x="1012" y="221"/>
                  </a:lnTo>
                  <a:lnTo>
                    <a:pt x="968" y="225"/>
                  </a:lnTo>
                  <a:lnTo>
                    <a:pt x="919" y="228"/>
                  </a:lnTo>
                  <a:lnTo>
                    <a:pt x="871" y="232"/>
                  </a:lnTo>
                  <a:lnTo>
                    <a:pt x="826" y="236"/>
                  </a:lnTo>
                  <a:lnTo>
                    <a:pt x="788" y="241"/>
                  </a:lnTo>
                  <a:lnTo>
                    <a:pt x="766" y="241"/>
                  </a:lnTo>
                  <a:lnTo>
                    <a:pt x="710" y="241"/>
                  </a:lnTo>
                  <a:lnTo>
                    <a:pt x="629" y="238"/>
                  </a:lnTo>
                  <a:lnTo>
                    <a:pt x="535" y="236"/>
                  </a:lnTo>
                  <a:lnTo>
                    <a:pt x="436" y="234"/>
                  </a:lnTo>
                  <a:lnTo>
                    <a:pt x="346" y="229"/>
                  </a:lnTo>
                  <a:lnTo>
                    <a:pt x="273" y="223"/>
                  </a:lnTo>
                  <a:lnTo>
                    <a:pt x="229" y="217"/>
                  </a:lnTo>
                  <a:lnTo>
                    <a:pt x="225" y="214"/>
                  </a:lnTo>
                  <a:lnTo>
                    <a:pt x="214" y="205"/>
                  </a:lnTo>
                  <a:lnTo>
                    <a:pt x="201" y="192"/>
                  </a:lnTo>
                  <a:lnTo>
                    <a:pt x="183" y="176"/>
                  </a:lnTo>
                  <a:lnTo>
                    <a:pt x="165" y="160"/>
                  </a:lnTo>
                  <a:lnTo>
                    <a:pt x="148" y="144"/>
                  </a:lnTo>
                  <a:lnTo>
                    <a:pt x="133" y="129"/>
                  </a:lnTo>
                  <a:lnTo>
                    <a:pt x="123" y="117"/>
                  </a:lnTo>
                  <a:lnTo>
                    <a:pt x="122" y="116"/>
                  </a:lnTo>
                  <a:lnTo>
                    <a:pt x="120" y="112"/>
                  </a:lnTo>
                  <a:lnTo>
                    <a:pt x="116" y="106"/>
                  </a:lnTo>
                  <a:lnTo>
                    <a:pt x="113" y="99"/>
                  </a:lnTo>
                  <a:lnTo>
                    <a:pt x="107" y="92"/>
                  </a:lnTo>
                  <a:lnTo>
                    <a:pt x="100" y="88"/>
                  </a:lnTo>
                  <a:lnTo>
                    <a:pt x="92" y="85"/>
                  </a:lnTo>
                  <a:lnTo>
                    <a:pt x="83" y="85"/>
                  </a:lnTo>
                  <a:lnTo>
                    <a:pt x="83" y="85"/>
                  </a:lnTo>
                </a:path>
              </a:pathLst>
            </a:custGeom>
            <a:solidFill>
              <a:schemeClr val="bg1"/>
            </a:solidFill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7" name="Freeform 980"/>
            <p:cNvSpPr>
              <a:spLocks noChangeAspect="1"/>
            </p:cNvSpPr>
            <p:nvPr/>
          </p:nvSpPr>
          <p:spPr bwMode="auto">
            <a:xfrm>
              <a:off x="3729156" y="3150320"/>
              <a:ext cx="155247" cy="47271"/>
            </a:xfrm>
            <a:custGeom>
              <a:avLst/>
              <a:gdLst/>
              <a:ahLst/>
              <a:cxnLst>
                <a:cxn ang="0">
                  <a:pos x="22" y="29"/>
                </a:cxn>
                <a:cxn ang="0">
                  <a:pos x="11" y="36"/>
                </a:cxn>
                <a:cxn ang="0">
                  <a:pos x="0" y="58"/>
                </a:cxn>
                <a:cxn ang="0">
                  <a:pos x="7" y="105"/>
                </a:cxn>
                <a:cxn ang="0">
                  <a:pos x="25" y="146"/>
                </a:cxn>
                <a:cxn ang="0">
                  <a:pos x="65" y="184"/>
                </a:cxn>
                <a:cxn ang="0">
                  <a:pos x="170" y="236"/>
                </a:cxn>
                <a:cxn ang="0">
                  <a:pos x="366" y="273"/>
                </a:cxn>
                <a:cxn ang="0">
                  <a:pos x="522" y="276"/>
                </a:cxn>
                <a:cxn ang="0">
                  <a:pos x="621" y="272"/>
                </a:cxn>
                <a:cxn ang="0">
                  <a:pos x="765" y="265"/>
                </a:cxn>
                <a:cxn ang="0">
                  <a:pos x="896" y="257"/>
                </a:cxn>
                <a:cxn ang="0">
                  <a:pos x="943" y="252"/>
                </a:cxn>
                <a:cxn ang="0">
                  <a:pos x="967" y="248"/>
                </a:cxn>
                <a:cxn ang="0">
                  <a:pos x="1003" y="241"/>
                </a:cxn>
                <a:cxn ang="0">
                  <a:pos x="1038" y="235"/>
                </a:cxn>
                <a:cxn ang="0">
                  <a:pos x="1051" y="230"/>
                </a:cxn>
                <a:cxn ang="0">
                  <a:pos x="1050" y="220"/>
                </a:cxn>
                <a:cxn ang="0">
                  <a:pos x="1046" y="202"/>
                </a:cxn>
                <a:cxn ang="0">
                  <a:pos x="1040" y="176"/>
                </a:cxn>
                <a:cxn ang="0">
                  <a:pos x="1034" y="160"/>
                </a:cxn>
                <a:cxn ang="0">
                  <a:pos x="1032" y="144"/>
                </a:cxn>
                <a:cxn ang="0">
                  <a:pos x="1027" y="113"/>
                </a:cxn>
                <a:cxn ang="0">
                  <a:pos x="1020" y="68"/>
                </a:cxn>
                <a:cxn ang="0">
                  <a:pos x="1017" y="39"/>
                </a:cxn>
                <a:cxn ang="0">
                  <a:pos x="1008" y="33"/>
                </a:cxn>
                <a:cxn ang="0">
                  <a:pos x="990" y="26"/>
                </a:cxn>
                <a:cxn ang="0">
                  <a:pos x="962" y="20"/>
                </a:cxn>
                <a:cxn ang="0">
                  <a:pos x="917" y="16"/>
                </a:cxn>
                <a:cxn ang="0">
                  <a:pos x="749" y="10"/>
                </a:cxn>
                <a:cxn ang="0">
                  <a:pos x="503" y="5"/>
                </a:cxn>
                <a:cxn ang="0">
                  <a:pos x="275" y="2"/>
                </a:cxn>
                <a:cxn ang="0">
                  <a:pos x="192" y="2"/>
                </a:cxn>
                <a:cxn ang="0">
                  <a:pos x="157" y="0"/>
                </a:cxn>
                <a:cxn ang="0">
                  <a:pos x="104" y="2"/>
                </a:cxn>
                <a:cxn ang="0">
                  <a:pos x="49" y="15"/>
                </a:cxn>
              </a:cxnLst>
              <a:rect l="0" t="0" r="r" b="b"/>
              <a:pathLst>
                <a:path w="1052" h="276">
                  <a:moveTo>
                    <a:pt x="25" y="28"/>
                  </a:moveTo>
                  <a:lnTo>
                    <a:pt x="22" y="29"/>
                  </a:lnTo>
                  <a:lnTo>
                    <a:pt x="16" y="31"/>
                  </a:lnTo>
                  <a:lnTo>
                    <a:pt x="11" y="36"/>
                  </a:lnTo>
                  <a:lnTo>
                    <a:pt x="5" y="44"/>
                  </a:lnTo>
                  <a:lnTo>
                    <a:pt x="0" y="58"/>
                  </a:lnTo>
                  <a:lnTo>
                    <a:pt x="1" y="78"/>
                  </a:lnTo>
                  <a:lnTo>
                    <a:pt x="7" y="105"/>
                  </a:lnTo>
                  <a:lnTo>
                    <a:pt x="21" y="139"/>
                  </a:lnTo>
                  <a:lnTo>
                    <a:pt x="25" y="146"/>
                  </a:lnTo>
                  <a:lnTo>
                    <a:pt x="38" y="162"/>
                  </a:lnTo>
                  <a:lnTo>
                    <a:pt x="65" y="184"/>
                  </a:lnTo>
                  <a:lnTo>
                    <a:pt x="107" y="210"/>
                  </a:lnTo>
                  <a:lnTo>
                    <a:pt x="170" y="236"/>
                  </a:lnTo>
                  <a:lnTo>
                    <a:pt x="255" y="258"/>
                  </a:lnTo>
                  <a:lnTo>
                    <a:pt x="366" y="273"/>
                  </a:lnTo>
                  <a:lnTo>
                    <a:pt x="507" y="276"/>
                  </a:lnTo>
                  <a:lnTo>
                    <a:pt x="522" y="276"/>
                  </a:lnTo>
                  <a:lnTo>
                    <a:pt x="563" y="274"/>
                  </a:lnTo>
                  <a:lnTo>
                    <a:pt x="621" y="272"/>
                  </a:lnTo>
                  <a:lnTo>
                    <a:pt x="692" y="268"/>
                  </a:lnTo>
                  <a:lnTo>
                    <a:pt x="765" y="265"/>
                  </a:lnTo>
                  <a:lnTo>
                    <a:pt x="836" y="260"/>
                  </a:lnTo>
                  <a:lnTo>
                    <a:pt x="896" y="257"/>
                  </a:lnTo>
                  <a:lnTo>
                    <a:pt x="939" y="252"/>
                  </a:lnTo>
                  <a:lnTo>
                    <a:pt x="943" y="252"/>
                  </a:lnTo>
                  <a:lnTo>
                    <a:pt x="952" y="250"/>
                  </a:lnTo>
                  <a:lnTo>
                    <a:pt x="967" y="248"/>
                  </a:lnTo>
                  <a:lnTo>
                    <a:pt x="984" y="244"/>
                  </a:lnTo>
                  <a:lnTo>
                    <a:pt x="1003" y="241"/>
                  </a:lnTo>
                  <a:lnTo>
                    <a:pt x="1021" y="237"/>
                  </a:lnTo>
                  <a:lnTo>
                    <a:pt x="1038" y="235"/>
                  </a:lnTo>
                  <a:lnTo>
                    <a:pt x="1052" y="232"/>
                  </a:lnTo>
                  <a:lnTo>
                    <a:pt x="1051" y="230"/>
                  </a:lnTo>
                  <a:lnTo>
                    <a:pt x="1051" y="227"/>
                  </a:lnTo>
                  <a:lnTo>
                    <a:pt x="1050" y="220"/>
                  </a:lnTo>
                  <a:lnTo>
                    <a:pt x="1049" y="212"/>
                  </a:lnTo>
                  <a:lnTo>
                    <a:pt x="1046" y="202"/>
                  </a:lnTo>
                  <a:lnTo>
                    <a:pt x="1043" y="189"/>
                  </a:lnTo>
                  <a:lnTo>
                    <a:pt x="1040" y="176"/>
                  </a:lnTo>
                  <a:lnTo>
                    <a:pt x="1035" y="161"/>
                  </a:lnTo>
                  <a:lnTo>
                    <a:pt x="1034" y="160"/>
                  </a:lnTo>
                  <a:lnTo>
                    <a:pt x="1033" y="153"/>
                  </a:lnTo>
                  <a:lnTo>
                    <a:pt x="1032" y="144"/>
                  </a:lnTo>
                  <a:lnTo>
                    <a:pt x="1029" y="130"/>
                  </a:lnTo>
                  <a:lnTo>
                    <a:pt x="1027" y="113"/>
                  </a:lnTo>
                  <a:lnTo>
                    <a:pt x="1023" y="92"/>
                  </a:lnTo>
                  <a:lnTo>
                    <a:pt x="1020" y="68"/>
                  </a:lnTo>
                  <a:lnTo>
                    <a:pt x="1018" y="39"/>
                  </a:lnTo>
                  <a:lnTo>
                    <a:pt x="1017" y="39"/>
                  </a:lnTo>
                  <a:lnTo>
                    <a:pt x="1013" y="37"/>
                  </a:lnTo>
                  <a:lnTo>
                    <a:pt x="1008" y="33"/>
                  </a:lnTo>
                  <a:lnTo>
                    <a:pt x="1000" y="30"/>
                  </a:lnTo>
                  <a:lnTo>
                    <a:pt x="990" y="26"/>
                  </a:lnTo>
                  <a:lnTo>
                    <a:pt x="977" y="22"/>
                  </a:lnTo>
                  <a:lnTo>
                    <a:pt x="962" y="20"/>
                  </a:lnTo>
                  <a:lnTo>
                    <a:pt x="944" y="16"/>
                  </a:lnTo>
                  <a:lnTo>
                    <a:pt x="917" y="16"/>
                  </a:lnTo>
                  <a:lnTo>
                    <a:pt x="849" y="14"/>
                  </a:lnTo>
                  <a:lnTo>
                    <a:pt x="749" y="10"/>
                  </a:lnTo>
                  <a:lnTo>
                    <a:pt x="629" y="8"/>
                  </a:lnTo>
                  <a:lnTo>
                    <a:pt x="503" y="5"/>
                  </a:lnTo>
                  <a:lnTo>
                    <a:pt x="381" y="2"/>
                  </a:lnTo>
                  <a:lnTo>
                    <a:pt x="275" y="2"/>
                  </a:lnTo>
                  <a:lnTo>
                    <a:pt x="197" y="2"/>
                  </a:lnTo>
                  <a:lnTo>
                    <a:pt x="192" y="2"/>
                  </a:lnTo>
                  <a:lnTo>
                    <a:pt x="178" y="1"/>
                  </a:lnTo>
                  <a:lnTo>
                    <a:pt x="157" y="0"/>
                  </a:lnTo>
                  <a:lnTo>
                    <a:pt x="133" y="0"/>
                  </a:lnTo>
                  <a:lnTo>
                    <a:pt x="104" y="2"/>
                  </a:lnTo>
                  <a:lnTo>
                    <a:pt x="75" y="7"/>
                  </a:lnTo>
                  <a:lnTo>
                    <a:pt x="49" y="15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8" name="Freeform 981"/>
            <p:cNvSpPr>
              <a:spLocks noChangeAspect="1"/>
            </p:cNvSpPr>
            <p:nvPr/>
          </p:nvSpPr>
          <p:spPr bwMode="auto">
            <a:xfrm>
              <a:off x="3729156" y="3150320"/>
              <a:ext cx="155247" cy="47271"/>
            </a:xfrm>
            <a:custGeom>
              <a:avLst/>
              <a:gdLst/>
              <a:ahLst/>
              <a:cxnLst>
                <a:cxn ang="0">
                  <a:pos x="22" y="29"/>
                </a:cxn>
                <a:cxn ang="0">
                  <a:pos x="11" y="36"/>
                </a:cxn>
                <a:cxn ang="0">
                  <a:pos x="0" y="58"/>
                </a:cxn>
                <a:cxn ang="0">
                  <a:pos x="7" y="105"/>
                </a:cxn>
                <a:cxn ang="0">
                  <a:pos x="25" y="146"/>
                </a:cxn>
                <a:cxn ang="0">
                  <a:pos x="65" y="184"/>
                </a:cxn>
                <a:cxn ang="0">
                  <a:pos x="170" y="236"/>
                </a:cxn>
                <a:cxn ang="0">
                  <a:pos x="366" y="273"/>
                </a:cxn>
                <a:cxn ang="0">
                  <a:pos x="522" y="276"/>
                </a:cxn>
                <a:cxn ang="0">
                  <a:pos x="621" y="272"/>
                </a:cxn>
                <a:cxn ang="0">
                  <a:pos x="765" y="265"/>
                </a:cxn>
                <a:cxn ang="0">
                  <a:pos x="896" y="257"/>
                </a:cxn>
                <a:cxn ang="0">
                  <a:pos x="943" y="252"/>
                </a:cxn>
                <a:cxn ang="0">
                  <a:pos x="967" y="248"/>
                </a:cxn>
                <a:cxn ang="0">
                  <a:pos x="1003" y="241"/>
                </a:cxn>
                <a:cxn ang="0">
                  <a:pos x="1038" y="235"/>
                </a:cxn>
                <a:cxn ang="0">
                  <a:pos x="1051" y="230"/>
                </a:cxn>
                <a:cxn ang="0">
                  <a:pos x="1050" y="220"/>
                </a:cxn>
                <a:cxn ang="0">
                  <a:pos x="1046" y="202"/>
                </a:cxn>
                <a:cxn ang="0">
                  <a:pos x="1040" y="176"/>
                </a:cxn>
                <a:cxn ang="0">
                  <a:pos x="1034" y="160"/>
                </a:cxn>
                <a:cxn ang="0">
                  <a:pos x="1032" y="144"/>
                </a:cxn>
                <a:cxn ang="0">
                  <a:pos x="1027" y="113"/>
                </a:cxn>
                <a:cxn ang="0">
                  <a:pos x="1020" y="68"/>
                </a:cxn>
                <a:cxn ang="0">
                  <a:pos x="1017" y="39"/>
                </a:cxn>
                <a:cxn ang="0">
                  <a:pos x="1008" y="33"/>
                </a:cxn>
                <a:cxn ang="0">
                  <a:pos x="990" y="26"/>
                </a:cxn>
                <a:cxn ang="0">
                  <a:pos x="962" y="20"/>
                </a:cxn>
                <a:cxn ang="0">
                  <a:pos x="917" y="16"/>
                </a:cxn>
                <a:cxn ang="0">
                  <a:pos x="749" y="10"/>
                </a:cxn>
                <a:cxn ang="0">
                  <a:pos x="503" y="5"/>
                </a:cxn>
                <a:cxn ang="0">
                  <a:pos x="275" y="2"/>
                </a:cxn>
                <a:cxn ang="0">
                  <a:pos x="192" y="2"/>
                </a:cxn>
                <a:cxn ang="0">
                  <a:pos x="157" y="0"/>
                </a:cxn>
                <a:cxn ang="0">
                  <a:pos x="104" y="2"/>
                </a:cxn>
                <a:cxn ang="0">
                  <a:pos x="49" y="15"/>
                </a:cxn>
                <a:cxn ang="0">
                  <a:pos x="25" y="28"/>
                </a:cxn>
              </a:cxnLst>
              <a:rect l="0" t="0" r="r" b="b"/>
              <a:pathLst>
                <a:path w="1052" h="276">
                  <a:moveTo>
                    <a:pt x="25" y="28"/>
                  </a:moveTo>
                  <a:lnTo>
                    <a:pt x="22" y="29"/>
                  </a:lnTo>
                  <a:lnTo>
                    <a:pt x="16" y="31"/>
                  </a:lnTo>
                  <a:lnTo>
                    <a:pt x="11" y="36"/>
                  </a:lnTo>
                  <a:lnTo>
                    <a:pt x="5" y="44"/>
                  </a:lnTo>
                  <a:lnTo>
                    <a:pt x="0" y="58"/>
                  </a:lnTo>
                  <a:lnTo>
                    <a:pt x="1" y="78"/>
                  </a:lnTo>
                  <a:lnTo>
                    <a:pt x="7" y="105"/>
                  </a:lnTo>
                  <a:lnTo>
                    <a:pt x="21" y="139"/>
                  </a:lnTo>
                  <a:lnTo>
                    <a:pt x="25" y="146"/>
                  </a:lnTo>
                  <a:lnTo>
                    <a:pt x="38" y="162"/>
                  </a:lnTo>
                  <a:lnTo>
                    <a:pt x="65" y="184"/>
                  </a:lnTo>
                  <a:lnTo>
                    <a:pt x="107" y="210"/>
                  </a:lnTo>
                  <a:lnTo>
                    <a:pt x="170" y="236"/>
                  </a:lnTo>
                  <a:lnTo>
                    <a:pt x="255" y="258"/>
                  </a:lnTo>
                  <a:lnTo>
                    <a:pt x="366" y="273"/>
                  </a:lnTo>
                  <a:lnTo>
                    <a:pt x="507" y="276"/>
                  </a:lnTo>
                  <a:lnTo>
                    <a:pt x="522" y="276"/>
                  </a:lnTo>
                  <a:lnTo>
                    <a:pt x="563" y="274"/>
                  </a:lnTo>
                  <a:lnTo>
                    <a:pt x="621" y="272"/>
                  </a:lnTo>
                  <a:lnTo>
                    <a:pt x="692" y="268"/>
                  </a:lnTo>
                  <a:lnTo>
                    <a:pt x="765" y="265"/>
                  </a:lnTo>
                  <a:lnTo>
                    <a:pt x="836" y="260"/>
                  </a:lnTo>
                  <a:lnTo>
                    <a:pt x="896" y="257"/>
                  </a:lnTo>
                  <a:lnTo>
                    <a:pt x="939" y="252"/>
                  </a:lnTo>
                  <a:lnTo>
                    <a:pt x="943" y="252"/>
                  </a:lnTo>
                  <a:lnTo>
                    <a:pt x="952" y="250"/>
                  </a:lnTo>
                  <a:lnTo>
                    <a:pt x="967" y="248"/>
                  </a:lnTo>
                  <a:lnTo>
                    <a:pt x="984" y="244"/>
                  </a:lnTo>
                  <a:lnTo>
                    <a:pt x="1003" y="241"/>
                  </a:lnTo>
                  <a:lnTo>
                    <a:pt x="1021" y="237"/>
                  </a:lnTo>
                  <a:lnTo>
                    <a:pt x="1038" y="235"/>
                  </a:lnTo>
                  <a:lnTo>
                    <a:pt x="1052" y="232"/>
                  </a:lnTo>
                  <a:lnTo>
                    <a:pt x="1051" y="230"/>
                  </a:lnTo>
                  <a:lnTo>
                    <a:pt x="1051" y="227"/>
                  </a:lnTo>
                  <a:lnTo>
                    <a:pt x="1050" y="220"/>
                  </a:lnTo>
                  <a:lnTo>
                    <a:pt x="1049" y="212"/>
                  </a:lnTo>
                  <a:lnTo>
                    <a:pt x="1046" y="202"/>
                  </a:lnTo>
                  <a:lnTo>
                    <a:pt x="1043" y="189"/>
                  </a:lnTo>
                  <a:lnTo>
                    <a:pt x="1040" y="176"/>
                  </a:lnTo>
                  <a:lnTo>
                    <a:pt x="1035" y="161"/>
                  </a:lnTo>
                  <a:lnTo>
                    <a:pt x="1034" y="160"/>
                  </a:lnTo>
                  <a:lnTo>
                    <a:pt x="1033" y="153"/>
                  </a:lnTo>
                  <a:lnTo>
                    <a:pt x="1032" y="144"/>
                  </a:lnTo>
                  <a:lnTo>
                    <a:pt x="1029" y="130"/>
                  </a:lnTo>
                  <a:lnTo>
                    <a:pt x="1027" y="113"/>
                  </a:lnTo>
                  <a:lnTo>
                    <a:pt x="1023" y="92"/>
                  </a:lnTo>
                  <a:lnTo>
                    <a:pt x="1020" y="68"/>
                  </a:lnTo>
                  <a:lnTo>
                    <a:pt x="1018" y="39"/>
                  </a:lnTo>
                  <a:lnTo>
                    <a:pt x="1017" y="39"/>
                  </a:lnTo>
                  <a:lnTo>
                    <a:pt x="1013" y="37"/>
                  </a:lnTo>
                  <a:lnTo>
                    <a:pt x="1008" y="33"/>
                  </a:lnTo>
                  <a:lnTo>
                    <a:pt x="1000" y="30"/>
                  </a:lnTo>
                  <a:lnTo>
                    <a:pt x="990" y="26"/>
                  </a:lnTo>
                  <a:lnTo>
                    <a:pt x="977" y="22"/>
                  </a:lnTo>
                  <a:lnTo>
                    <a:pt x="962" y="20"/>
                  </a:lnTo>
                  <a:lnTo>
                    <a:pt x="944" y="16"/>
                  </a:lnTo>
                  <a:lnTo>
                    <a:pt x="917" y="16"/>
                  </a:lnTo>
                  <a:lnTo>
                    <a:pt x="849" y="14"/>
                  </a:lnTo>
                  <a:lnTo>
                    <a:pt x="749" y="10"/>
                  </a:lnTo>
                  <a:lnTo>
                    <a:pt x="629" y="8"/>
                  </a:lnTo>
                  <a:lnTo>
                    <a:pt x="503" y="5"/>
                  </a:lnTo>
                  <a:lnTo>
                    <a:pt x="381" y="2"/>
                  </a:lnTo>
                  <a:lnTo>
                    <a:pt x="275" y="2"/>
                  </a:lnTo>
                  <a:lnTo>
                    <a:pt x="197" y="2"/>
                  </a:lnTo>
                  <a:lnTo>
                    <a:pt x="192" y="2"/>
                  </a:lnTo>
                  <a:lnTo>
                    <a:pt x="178" y="1"/>
                  </a:lnTo>
                  <a:lnTo>
                    <a:pt x="157" y="0"/>
                  </a:lnTo>
                  <a:lnTo>
                    <a:pt x="133" y="0"/>
                  </a:lnTo>
                  <a:lnTo>
                    <a:pt x="104" y="2"/>
                  </a:lnTo>
                  <a:lnTo>
                    <a:pt x="75" y="7"/>
                  </a:lnTo>
                  <a:lnTo>
                    <a:pt x="49" y="15"/>
                  </a:lnTo>
                  <a:lnTo>
                    <a:pt x="25" y="28"/>
                  </a:lnTo>
                  <a:lnTo>
                    <a:pt x="25" y="28"/>
                  </a:lnTo>
                </a:path>
              </a:pathLst>
            </a:custGeom>
            <a:solidFill>
              <a:schemeClr val="bg1"/>
            </a:solidFill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09" name="Freeform 982"/>
            <p:cNvSpPr>
              <a:spLocks noChangeAspect="1"/>
            </p:cNvSpPr>
            <p:nvPr/>
          </p:nvSpPr>
          <p:spPr bwMode="auto">
            <a:xfrm>
              <a:off x="3880566" y="3143469"/>
              <a:ext cx="128389" cy="53437"/>
            </a:xfrm>
            <a:custGeom>
              <a:avLst/>
              <a:gdLst/>
              <a:ahLst/>
              <a:cxnLst>
                <a:cxn ang="0">
                  <a:pos x="87" y="8"/>
                </a:cxn>
                <a:cxn ang="0">
                  <a:pos x="78" y="9"/>
                </a:cxn>
                <a:cxn ang="0">
                  <a:pos x="60" y="13"/>
                </a:cxn>
                <a:cxn ang="0">
                  <a:pos x="33" y="31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1" y="87"/>
                </a:cxn>
                <a:cxn ang="0">
                  <a:pos x="1" y="141"/>
                </a:cxn>
                <a:cxn ang="0">
                  <a:pos x="7" y="184"/>
                </a:cxn>
                <a:cxn ang="0">
                  <a:pos x="18" y="212"/>
                </a:cxn>
                <a:cxn ang="0">
                  <a:pos x="52" y="251"/>
                </a:cxn>
                <a:cxn ang="0">
                  <a:pos x="121" y="284"/>
                </a:cxn>
                <a:cxn ang="0">
                  <a:pos x="182" y="293"/>
                </a:cxn>
                <a:cxn ang="0">
                  <a:pos x="249" y="298"/>
                </a:cxn>
                <a:cxn ang="0">
                  <a:pos x="366" y="304"/>
                </a:cxn>
                <a:cxn ang="0">
                  <a:pos x="522" y="310"/>
                </a:cxn>
                <a:cxn ang="0">
                  <a:pos x="616" y="312"/>
                </a:cxn>
                <a:cxn ang="0">
                  <a:pos x="658" y="311"/>
                </a:cxn>
                <a:cxn ang="0">
                  <a:pos x="726" y="305"/>
                </a:cxn>
                <a:cxn ang="0">
                  <a:pos x="806" y="292"/>
                </a:cxn>
                <a:cxn ang="0">
                  <a:pos x="848" y="282"/>
                </a:cxn>
                <a:cxn ang="0">
                  <a:pos x="855" y="275"/>
                </a:cxn>
                <a:cxn ang="0">
                  <a:pos x="865" y="260"/>
                </a:cxn>
                <a:cxn ang="0">
                  <a:pos x="871" y="236"/>
                </a:cxn>
                <a:cxn ang="0">
                  <a:pos x="870" y="216"/>
                </a:cxn>
                <a:cxn ang="0">
                  <a:pos x="863" y="197"/>
                </a:cxn>
                <a:cxn ang="0">
                  <a:pos x="852" y="157"/>
                </a:cxn>
                <a:cxn ang="0">
                  <a:pos x="842" y="102"/>
                </a:cxn>
                <a:cxn ang="0">
                  <a:pos x="839" y="68"/>
                </a:cxn>
                <a:cxn ang="0">
                  <a:pos x="842" y="57"/>
                </a:cxn>
                <a:cxn ang="0">
                  <a:pos x="841" y="40"/>
                </a:cxn>
                <a:cxn ang="0">
                  <a:pos x="824" y="22"/>
                </a:cxn>
                <a:cxn ang="0">
                  <a:pos x="794" y="12"/>
                </a:cxn>
                <a:cxn ang="0">
                  <a:pos x="706" y="10"/>
                </a:cxn>
                <a:cxn ang="0">
                  <a:pos x="565" y="5"/>
                </a:cxn>
                <a:cxn ang="0">
                  <a:pos x="411" y="3"/>
                </a:cxn>
                <a:cxn ang="0">
                  <a:pos x="330" y="2"/>
                </a:cxn>
                <a:cxn ang="0">
                  <a:pos x="283" y="1"/>
                </a:cxn>
                <a:cxn ang="0">
                  <a:pos x="212" y="0"/>
                </a:cxn>
                <a:cxn ang="0">
                  <a:pos x="129" y="4"/>
                </a:cxn>
              </a:cxnLst>
              <a:rect l="0" t="0" r="r" b="b"/>
              <a:pathLst>
                <a:path w="871" h="312">
                  <a:moveTo>
                    <a:pt x="90" y="8"/>
                  </a:moveTo>
                  <a:lnTo>
                    <a:pt x="87" y="8"/>
                  </a:lnTo>
                  <a:lnTo>
                    <a:pt x="84" y="8"/>
                  </a:lnTo>
                  <a:lnTo>
                    <a:pt x="78" y="9"/>
                  </a:lnTo>
                  <a:lnTo>
                    <a:pt x="70" y="10"/>
                  </a:lnTo>
                  <a:lnTo>
                    <a:pt x="60" y="13"/>
                  </a:lnTo>
                  <a:lnTo>
                    <a:pt x="47" y="20"/>
                  </a:lnTo>
                  <a:lnTo>
                    <a:pt x="33" y="31"/>
                  </a:lnTo>
                  <a:lnTo>
                    <a:pt x="17" y="43"/>
                  </a:lnTo>
                  <a:lnTo>
                    <a:pt x="15" y="46"/>
                  </a:lnTo>
                  <a:lnTo>
                    <a:pt x="12" y="49"/>
                  </a:lnTo>
                  <a:lnTo>
                    <a:pt x="8" y="57"/>
                  </a:lnTo>
                  <a:lnTo>
                    <a:pt x="4" y="70"/>
                  </a:lnTo>
                  <a:lnTo>
                    <a:pt x="1" y="87"/>
                  </a:lnTo>
                  <a:lnTo>
                    <a:pt x="0" y="111"/>
                  </a:lnTo>
                  <a:lnTo>
                    <a:pt x="1" y="141"/>
                  </a:lnTo>
                  <a:lnTo>
                    <a:pt x="7" y="179"/>
                  </a:lnTo>
                  <a:lnTo>
                    <a:pt x="7" y="184"/>
                  </a:lnTo>
                  <a:lnTo>
                    <a:pt x="10" y="195"/>
                  </a:lnTo>
                  <a:lnTo>
                    <a:pt x="18" y="212"/>
                  </a:lnTo>
                  <a:lnTo>
                    <a:pt x="31" y="231"/>
                  </a:lnTo>
                  <a:lnTo>
                    <a:pt x="52" y="251"/>
                  </a:lnTo>
                  <a:lnTo>
                    <a:pt x="80" y="269"/>
                  </a:lnTo>
                  <a:lnTo>
                    <a:pt x="121" y="284"/>
                  </a:lnTo>
                  <a:lnTo>
                    <a:pt x="174" y="292"/>
                  </a:lnTo>
                  <a:lnTo>
                    <a:pt x="182" y="293"/>
                  </a:lnTo>
                  <a:lnTo>
                    <a:pt x="207" y="295"/>
                  </a:lnTo>
                  <a:lnTo>
                    <a:pt x="249" y="298"/>
                  </a:lnTo>
                  <a:lnTo>
                    <a:pt x="302" y="300"/>
                  </a:lnTo>
                  <a:lnTo>
                    <a:pt x="366" y="304"/>
                  </a:lnTo>
                  <a:lnTo>
                    <a:pt x="441" y="307"/>
                  </a:lnTo>
                  <a:lnTo>
                    <a:pt x="522" y="310"/>
                  </a:lnTo>
                  <a:lnTo>
                    <a:pt x="610" y="312"/>
                  </a:lnTo>
                  <a:lnTo>
                    <a:pt x="616" y="312"/>
                  </a:lnTo>
                  <a:lnTo>
                    <a:pt x="632" y="312"/>
                  </a:lnTo>
                  <a:lnTo>
                    <a:pt x="658" y="311"/>
                  </a:lnTo>
                  <a:lnTo>
                    <a:pt x="689" y="308"/>
                  </a:lnTo>
                  <a:lnTo>
                    <a:pt x="726" y="305"/>
                  </a:lnTo>
                  <a:lnTo>
                    <a:pt x="766" y="300"/>
                  </a:lnTo>
                  <a:lnTo>
                    <a:pt x="806" y="292"/>
                  </a:lnTo>
                  <a:lnTo>
                    <a:pt x="847" y="282"/>
                  </a:lnTo>
                  <a:lnTo>
                    <a:pt x="848" y="282"/>
                  </a:lnTo>
                  <a:lnTo>
                    <a:pt x="850" y="280"/>
                  </a:lnTo>
                  <a:lnTo>
                    <a:pt x="855" y="275"/>
                  </a:lnTo>
                  <a:lnTo>
                    <a:pt x="860" y="269"/>
                  </a:lnTo>
                  <a:lnTo>
                    <a:pt x="865" y="260"/>
                  </a:lnTo>
                  <a:lnTo>
                    <a:pt x="868" y="250"/>
                  </a:lnTo>
                  <a:lnTo>
                    <a:pt x="871" y="236"/>
                  </a:lnTo>
                  <a:lnTo>
                    <a:pt x="871" y="219"/>
                  </a:lnTo>
                  <a:lnTo>
                    <a:pt x="870" y="216"/>
                  </a:lnTo>
                  <a:lnTo>
                    <a:pt x="866" y="209"/>
                  </a:lnTo>
                  <a:lnTo>
                    <a:pt x="863" y="197"/>
                  </a:lnTo>
                  <a:lnTo>
                    <a:pt x="858" y="179"/>
                  </a:lnTo>
                  <a:lnTo>
                    <a:pt x="852" y="157"/>
                  </a:lnTo>
                  <a:lnTo>
                    <a:pt x="847" y="132"/>
                  </a:lnTo>
                  <a:lnTo>
                    <a:pt x="842" y="102"/>
                  </a:lnTo>
                  <a:lnTo>
                    <a:pt x="839" y="69"/>
                  </a:lnTo>
                  <a:lnTo>
                    <a:pt x="839" y="68"/>
                  </a:lnTo>
                  <a:lnTo>
                    <a:pt x="841" y="64"/>
                  </a:lnTo>
                  <a:lnTo>
                    <a:pt x="842" y="57"/>
                  </a:lnTo>
                  <a:lnTo>
                    <a:pt x="843" y="49"/>
                  </a:lnTo>
                  <a:lnTo>
                    <a:pt x="841" y="40"/>
                  </a:lnTo>
                  <a:lnTo>
                    <a:pt x="835" y="31"/>
                  </a:lnTo>
                  <a:lnTo>
                    <a:pt x="824" y="22"/>
                  </a:lnTo>
                  <a:lnTo>
                    <a:pt x="807" y="12"/>
                  </a:lnTo>
                  <a:lnTo>
                    <a:pt x="794" y="12"/>
                  </a:lnTo>
                  <a:lnTo>
                    <a:pt x="759" y="11"/>
                  </a:lnTo>
                  <a:lnTo>
                    <a:pt x="706" y="10"/>
                  </a:lnTo>
                  <a:lnTo>
                    <a:pt x="639" y="8"/>
                  </a:lnTo>
                  <a:lnTo>
                    <a:pt x="565" y="5"/>
                  </a:lnTo>
                  <a:lnTo>
                    <a:pt x="487" y="4"/>
                  </a:lnTo>
                  <a:lnTo>
                    <a:pt x="411" y="3"/>
                  </a:lnTo>
                  <a:lnTo>
                    <a:pt x="341" y="2"/>
                  </a:lnTo>
                  <a:lnTo>
                    <a:pt x="330" y="2"/>
                  </a:lnTo>
                  <a:lnTo>
                    <a:pt x="311" y="1"/>
                  </a:lnTo>
                  <a:lnTo>
                    <a:pt x="283" y="1"/>
                  </a:lnTo>
                  <a:lnTo>
                    <a:pt x="250" y="0"/>
                  </a:lnTo>
                  <a:lnTo>
                    <a:pt x="212" y="0"/>
                  </a:lnTo>
                  <a:lnTo>
                    <a:pt x="170" y="1"/>
                  </a:lnTo>
                  <a:lnTo>
                    <a:pt x="129" y="4"/>
                  </a:lnTo>
                  <a:lnTo>
                    <a:pt x="90" y="8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0" name="Freeform 983"/>
            <p:cNvSpPr>
              <a:spLocks noChangeAspect="1"/>
            </p:cNvSpPr>
            <p:nvPr/>
          </p:nvSpPr>
          <p:spPr bwMode="auto">
            <a:xfrm>
              <a:off x="3880566" y="3143469"/>
              <a:ext cx="128389" cy="53437"/>
            </a:xfrm>
            <a:custGeom>
              <a:avLst/>
              <a:gdLst/>
              <a:ahLst/>
              <a:cxnLst>
                <a:cxn ang="0">
                  <a:pos x="87" y="8"/>
                </a:cxn>
                <a:cxn ang="0">
                  <a:pos x="78" y="9"/>
                </a:cxn>
                <a:cxn ang="0">
                  <a:pos x="60" y="13"/>
                </a:cxn>
                <a:cxn ang="0">
                  <a:pos x="33" y="31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1" y="87"/>
                </a:cxn>
                <a:cxn ang="0">
                  <a:pos x="1" y="141"/>
                </a:cxn>
                <a:cxn ang="0">
                  <a:pos x="7" y="184"/>
                </a:cxn>
                <a:cxn ang="0">
                  <a:pos x="18" y="212"/>
                </a:cxn>
                <a:cxn ang="0">
                  <a:pos x="52" y="251"/>
                </a:cxn>
                <a:cxn ang="0">
                  <a:pos x="121" y="284"/>
                </a:cxn>
                <a:cxn ang="0">
                  <a:pos x="182" y="293"/>
                </a:cxn>
                <a:cxn ang="0">
                  <a:pos x="249" y="298"/>
                </a:cxn>
                <a:cxn ang="0">
                  <a:pos x="366" y="304"/>
                </a:cxn>
                <a:cxn ang="0">
                  <a:pos x="522" y="310"/>
                </a:cxn>
                <a:cxn ang="0">
                  <a:pos x="616" y="312"/>
                </a:cxn>
                <a:cxn ang="0">
                  <a:pos x="658" y="311"/>
                </a:cxn>
                <a:cxn ang="0">
                  <a:pos x="726" y="305"/>
                </a:cxn>
                <a:cxn ang="0">
                  <a:pos x="806" y="292"/>
                </a:cxn>
                <a:cxn ang="0">
                  <a:pos x="848" y="282"/>
                </a:cxn>
                <a:cxn ang="0">
                  <a:pos x="855" y="275"/>
                </a:cxn>
                <a:cxn ang="0">
                  <a:pos x="865" y="260"/>
                </a:cxn>
                <a:cxn ang="0">
                  <a:pos x="871" y="236"/>
                </a:cxn>
                <a:cxn ang="0">
                  <a:pos x="870" y="216"/>
                </a:cxn>
                <a:cxn ang="0">
                  <a:pos x="863" y="197"/>
                </a:cxn>
                <a:cxn ang="0">
                  <a:pos x="852" y="157"/>
                </a:cxn>
                <a:cxn ang="0">
                  <a:pos x="842" y="102"/>
                </a:cxn>
                <a:cxn ang="0">
                  <a:pos x="839" y="68"/>
                </a:cxn>
                <a:cxn ang="0">
                  <a:pos x="842" y="57"/>
                </a:cxn>
                <a:cxn ang="0">
                  <a:pos x="841" y="40"/>
                </a:cxn>
                <a:cxn ang="0">
                  <a:pos x="824" y="22"/>
                </a:cxn>
                <a:cxn ang="0">
                  <a:pos x="794" y="12"/>
                </a:cxn>
                <a:cxn ang="0">
                  <a:pos x="706" y="10"/>
                </a:cxn>
                <a:cxn ang="0">
                  <a:pos x="565" y="5"/>
                </a:cxn>
                <a:cxn ang="0">
                  <a:pos x="411" y="3"/>
                </a:cxn>
                <a:cxn ang="0">
                  <a:pos x="330" y="2"/>
                </a:cxn>
                <a:cxn ang="0">
                  <a:pos x="283" y="1"/>
                </a:cxn>
                <a:cxn ang="0">
                  <a:pos x="212" y="0"/>
                </a:cxn>
                <a:cxn ang="0">
                  <a:pos x="129" y="4"/>
                </a:cxn>
                <a:cxn ang="0">
                  <a:pos x="90" y="8"/>
                </a:cxn>
              </a:cxnLst>
              <a:rect l="0" t="0" r="r" b="b"/>
              <a:pathLst>
                <a:path w="871" h="312">
                  <a:moveTo>
                    <a:pt x="90" y="8"/>
                  </a:moveTo>
                  <a:lnTo>
                    <a:pt x="87" y="8"/>
                  </a:lnTo>
                  <a:lnTo>
                    <a:pt x="84" y="8"/>
                  </a:lnTo>
                  <a:lnTo>
                    <a:pt x="78" y="9"/>
                  </a:lnTo>
                  <a:lnTo>
                    <a:pt x="70" y="10"/>
                  </a:lnTo>
                  <a:lnTo>
                    <a:pt x="60" y="13"/>
                  </a:lnTo>
                  <a:lnTo>
                    <a:pt x="47" y="20"/>
                  </a:lnTo>
                  <a:lnTo>
                    <a:pt x="33" y="31"/>
                  </a:lnTo>
                  <a:lnTo>
                    <a:pt x="17" y="43"/>
                  </a:lnTo>
                  <a:lnTo>
                    <a:pt x="15" y="46"/>
                  </a:lnTo>
                  <a:lnTo>
                    <a:pt x="12" y="49"/>
                  </a:lnTo>
                  <a:lnTo>
                    <a:pt x="8" y="57"/>
                  </a:lnTo>
                  <a:lnTo>
                    <a:pt x="4" y="70"/>
                  </a:lnTo>
                  <a:lnTo>
                    <a:pt x="1" y="87"/>
                  </a:lnTo>
                  <a:lnTo>
                    <a:pt x="0" y="111"/>
                  </a:lnTo>
                  <a:lnTo>
                    <a:pt x="1" y="141"/>
                  </a:lnTo>
                  <a:lnTo>
                    <a:pt x="7" y="179"/>
                  </a:lnTo>
                  <a:lnTo>
                    <a:pt x="7" y="184"/>
                  </a:lnTo>
                  <a:lnTo>
                    <a:pt x="10" y="195"/>
                  </a:lnTo>
                  <a:lnTo>
                    <a:pt x="18" y="212"/>
                  </a:lnTo>
                  <a:lnTo>
                    <a:pt x="31" y="231"/>
                  </a:lnTo>
                  <a:lnTo>
                    <a:pt x="52" y="251"/>
                  </a:lnTo>
                  <a:lnTo>
                    <a:pt x="80" y="269"/>
                  </a:lnTo>
                  <a:lnTo>
                    <a:pt x="121" y="284"/>
                  </a:lnTo>
                  <a:lnTo>
                    <a:pt x="174" y="292"/>
                  </a:lnTo>
                  <a:lnTo>
                    <a:pt x="182" y="293"/>
                  </a:lnTo>
                  <a:lnTo>
                    <a:pt x="207" y="295"/>
                  </a:lnTo>
                  <a:lnTo>
                    <a:pt x="249" y="298"/>
                  </a:lnTo>
                  <a:lnTo>
                    <a:pt x="302" y="300"/>
                  </a:lnTo>
                  <a:lnTo>
                    <a:pt x="366" y="304"/>
                  </a:lnTo>
                  <a:lnTo>
                    <a:pt x="441" y="307"/>
                  </a:lnTo>
                  <a:lnTo>
                    <a:pt x="522" y="310"/>
                  </a:lnTo>
                  <a:lnTo>
                    <a:pt x="610" y="312"/>
                  </a:lnTo>
                  <a:lnTo>
                    <a:pt x="616" y="312"/>
                  </a:lnTo>
                  <a:lnTo>
                    <a:pt x="632" y="312"/>
                  </a:lnTo>
                  <a:lnTo>
                    <a:pt x="658" y="311"/>
                  </a:lnTo>
                  <a:lnTo>
                    <a:pt x="689" y="308"/>
                  </a:lnTo>
                  <a:lnTo>
                    <a:pt x="726" y="305"/>
                  </a:lnTo>
                  <a:lnTo>
                    <a:pt x="766" y="300"/>
                  </a:lnTo>
                  <a:lnTo>
                    <a:pt x="806" y="292"/>
                  </a:lnTo>
                  <a:lnTo>
                    <a:pt x="847" y="282"/>
                  </a:lnTo>
                  <a:lnTo>
                    <a:pt x="848" y="282"/>
                  </a:lnTo>
                  <a:lnTo>
                    <a:pt x="850" y="280"/>
                  </a:lnTo>
                  <a:lnTo>
                    <a:pt x="855" y="275"/>
                  </a:lnTo>
                  <a:lnTo>
                    <a:pt x="860" y="269"/>
                  </a:lnTo>
                  <a:lnTo>
                    <a:pt x="865" y="260"/>
                  </a:lnTo>
                  <a:lnTo>
                    <a:pt x="868" y="250"/>
                  </a:lnTo>
                  <a:lnTo>
                    <a:pt x="871" y="236"/>
                  </a:lnTo>
                  <a:lnTo>
                    <a:pt x="871" y="219"/>
                  </a:lnTo>
                  <a:lnTo>
                    <a:pt x="870" y="216"/>
                  </a:lnTo>
                  <a:lnTo>
                    <a:pt x="866" y="209"/>
                  </a:lnTo>
                  <a:lnTo>
                    <a:pt x="863" y="197"/>
                  </a:lnTo>
                  <a:lnTo>
                    <a:pt x="858" y="179"/>
                  </a:lnTo>
                  <a:lnTo>
                    <a:pt x="852" y="157"/>
                  </a:lnTo>
                  <a:lnTo>
                    <a:pt x="847" y="132"/>
                  </a:lnTo>
                  <a:lnTo>
                    <a:pt x="842" y="102"/>
                  </a:lnTo>
                  <a:lnTo>
                    <a:pt x="839" y="69"/>
                  </a:lnTo>
                  <a:lnTo>
                    <a:pt x="839" y="68"/>
                  </a:lnTo>
                  <a:lnTo>
                    <a:pt x="841" y="64"/>
                  </a:lnTo>
                  <a:lnTo>
                    <a:pt x="842" y="57"/>
                  </a:lnTo>
                  <a:lnTo>
                    <a:pt x="843" y="49"/>
                  </a:lnTo>
                  <a:lnTo>
                    <a:pt x="841" y="40"/>
                  </a:lnTo>
                  <a:lnTo>
                    <a:pt x="835" y="31"/>
                  </a:lnTo>
                  <a:lnTo>
                    <a:pt x="824" y="22"/>
                  </a:lnTo>
                  <a:lnTo>
                    <a:pt x="807" y="12"/>
                  </a:lnTo>
                  <a:lnTo>
                    <a:pt x="794" y="12"/>
                  </a:lnTo>
                  <a:lnTo>
                    <a:pt x="759" y="11"/>
                  </a:lnTo>
                  <a:lnTo>
                    <a:pt x="706" y="10"/>
                  </a:lnTo>
                  <a:lnTo>
                    <a:pt x="639" y="8"/>
                  </a:lnTo>
                  <a:lnTo>
                    <a:pt x="565" y="5"/>
                  </a:lnTo>
                  <a:lnTo>
                    <a:pt x="487" y="4"/>
                  </a:lnTo>
                  <a:lnTo>
                    <a:pt x="411" y="3"/>
                  </a:lnTo>
                  <a:lnTo>
                    <a:pt x="341" y="2"/>
                  </a:lnTo>
                  <a:lnTo>
                    <a:pt x="330" y="2"/>
                  </a:lnTo>
                  <a:lnTo>
                    <a:pt x="311" y="1"/>
                  </a:lnTo>
                  <a:lnTo>
                    <a:pt x="283" y="1"/>
                  </a:lnTo>
                  <a:lnTo>
                    <a:pt x="250" y="0"/>
                  </a:lnTo>
                  <a:lnTo>
                    <a:pt x="212" y="0"/>
                  </a:lnTo>
                  <a:lnTo>
                    <a:pt x="170" y="1"/>
                  </a:lnTo>
                  <a:lnTo>
                    <a:pt x="129" y="4"/>
                  </a:lnTo>
                  <a:lnTo>
                    <a:pt x="90" y="8"/>
                  </a:lnTo>
                  <a:lnTo>
                    <a:pt x="90" y="8"/>
                  </a:lnTo>
                </a:path>
              </a:pathLst>
            </a:custGeom>
            <a:solidFill>
              <a:schemeClr val="bg1"/>
            </a:solidFill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1" name="Freeform 984"/>
            <p:cNvSpPr>
              <a:spLocks noChangeAspect="1"/>
            </p:cNvSpPr>
            <p:nvPr/>
          </p:nvSpPr>
          <p:spPr bwMode="auto">
            <a:xfrm>
              <a:off x="4005708" y="3043445"/>
              <a:ext cx="331745" cy="147980"/>
            </a:xfrm>
            <a:custGeom>
              <a:avLst/>
              <a:gdLst/>
              <a:ahLst/>
              <a:cxnLst>
                <a:cxn ang="0">
                  <a:pos x="65" y="575"/>
                </a:cxn>
                <a:cxn ang="0">
                  <a:pos x="19" y="608"/>
                </a:cxn>
                <a:cxn ang="0">
                  <a:pos x="2" y="678"/>
                </a:cxn>
                <a:cxn ang="0">
                  <a:pos x="1" y="713"/>
                </a:cxn>
                <a:cxn ang="0">
                  <a:pos x="31" y="780"/>
                </a:cxn>
                <a:cxn ang="0">
                  <a:pos x="95" y="823"/>
                </a:cxn>
                <a:cxn ang="0">
                  <a:pos x="183" y="846"/>
                </a:cxn>
                <a:cxn ang="0">
                  <a:pos x="374" y="866"/>
                </a:cxn>
                <a:cxn ang="0">
                  <a:pos x="508" y="861"/>
                </a:cxn>
                <a:cxn ang="0">
                  <a:pos x="707" y="837"/>
                </a:cxn>
                <a:cxn ang="0">
                  <a:pos x="988" y="777"/>
                </a:cxn>
                <a:cxn ang="0">
                  <a:pos x="1068" y="752"/>
                </a:cxn>
                <a:cxn ang="0">
                  <a:pos x="1237" y="700"/>
                </a:cxn>
                <a:cxn ang="0">
                  <a:pos x="1349" y="668"/>
                </a:cxn>
                <a:cxn ang="0">
                  <a:pos x="1395" y="656"/>
                </a:cxn>
                <a:cxn ang="0">
                  <a:pos x="1508" y="650"/>
                </a:cxn>
                <a:cxn ang="0">
                  <a:pos x="1608" y="661"/>
                </a:cxn>
                <a:cxn ang="0">
                  <a:pos x="1776" y="679"/>
                </a:cxn>
                <a:cxn ang="0">
                  <a:pos x="1937" y="683"/>
                </a:cxn>
                <a:cxn ang="0">
                  <a:pos x="1951" y="676"/>
                </a:cxn>
                <a:cxn ang="0">
                  <a:pos x="1986" y="655"/>
                </a:cxn>
                <a:cxn ang="0">
                  <a:pos x="2011" y="631"/>
                </a:cxn>
                <a:cxn ang="0">
                  <a:pos x="2038" y="582"/>
                </a:cxn>
                <a:cxn ang="0">
                  <a:pos x="2085" y="517"/>
                </a:cxn>
                <a:cxn ang="0">
                  <a:pos x="2115" y="488"/>
                </a:cxn>
                <a:cxn ang="0">
                  <a:pos x="2162" y="442"/>
                </a:cxn>
                <a:cxn ang="0">
                  <a:pos x="2216" y="374"/>
                </a:cxn>
                <a:cxn ang="0">
                  <a:pos x="2226" y="348"/>
                </a:cxn>
                <a:cxn ang="0">
                  <a:pos x="2242" y="267"/>
                </a:cxn>
                <a:cxn ang="0">
                  <a:pos x="2245" y="174"/>
                </a:cxn>
                <a:cxn ang="0">
                  <a:pos x="2248" y="127"/>
                </a:cxn>
                <a:cxn ang="0">
                  <a:pos x="2215" y="63"/>
                </a:cxn>
                <a:cxn ang="0">
                  <a:pos x="2180" y="37"/>
                </a:cxn>
                <a:cxn ang="0">
                  <a:pos x="2130" y="13"/>
                </a:cxn>
                <a:cxn ang="0">
                  <a:pos x="2049" y="0"/>
                </a:cxn>
                <a:cxn ang="0">
                  <a:pos x="2013" y="7"/>
                </a:cxn>
                <a:cxn ang="0">
                  <a:pos x="1918" y="33"/>
                </a:cxn>
                <a:cxn ang="0">
                  <a:pos x="1819" y="72"/>
                </a:cxn>
                <a:cxn ang="0">
                  <a:pos x="1659" y="148"/>
                </a:cxn>
                <a:cxn ang="0">
                  <a:pos x="1401" y="263"/>
                </a:cxn>
                <a:cxn ang="0">
                  <a:pos x="1244" y="330"/>
                </a:cxn>
                <a:cxn ang="0">
                  <a:pos x="933" y="433"/>
                </a:cxn>
                <a:cxn ang="0">
                  <a:pos x="449" y="511"/>
                </a:cxn>
                <a:cxn ang="0">
                  <a:pos x="374" y="520"/>
                </a:cxn>
                <a:cxn ang="0">
                  <a:pos x="239" y="535"/>
                </a:cxn>
                <a:cxn ang="0">
                  <a:pos x="176" y="542"/>
                </a:cxn>
                <a:cxn ang="0">
                  <a:pos x="150" y="547"/>
                </a:cxn>
                <a:cxn ang="0">
                  <a:pos x="100" y="562"/>
                </a:cxn>
              </a:cxnLst>
              <a:rect l="0" t="0" r="r" b="b"/>
              <a:pathLst>
                <a:path w="2249" h="866">
                  <a:moveTo>
                    <a:pt x="80" y="570"/>
                  </a:moveTo>
                  <a:lnTo>
                    <a:pt x="76" y="572"/>
                  </a:lnTo>
                  <a:lnTo>
                    <a:pt x="65" y="575"/>
                  </a:lnTo>
                  <a:lnTo>
                    <a:pt x="52" y="582"/>
                  </a:lnTo>
                  <a:lnTo>
                    <a:pt x="35" y="593"/>
                  </a:lnTo>
                  <a:lnTo>
                    <a:pt x="19" y="608"/>
                  </a:lnTo>
                  <a:lnTo>
                    <a:pt x="8" y="626"/>
                  </a:lnTo>
                  <a:lnTo>
                    <a:pt x="1" y="650"/>
                  </a:lnTo>
                  <a:lnTo>
                    <a:pt x="2" y="678"/>
                  </a:lnTo>
                  <a:lnTo>
                    <a:pt x="1" y="683"/>
                  </a:lnTo>
                  <a:lnTo>
                    <a:pt x="0" y="695"/>
                  </a:lnTo>
                  <a:lnTo>
                    <a:pt x="1" y="713"/>
                  </a:lnTo>
                  <a:lnTo>
                    <a:pt x="6" y="733"/>
                  </a:lnTo>
                  <a:lnTo>
                    <a:pt x="15" y="757"/>
                  </a:lnTo>
                  <a:lnTo>
                    <a:pt x="31" y="780"/>
                  </a:lnTo>
                  <a:lnTo>
                    <a:pt x="55" y="802"/>
                  </a:lnTo>
                  <a:lnTo>
                    <a:pt x="91" y="821"/>
                  </a:lnTo>
                  <a:lnTo>
                    <a:pt x="95" y="823"/>
                  </a:lnTo>
                  <a:lnTo>
                    <a:pt x="113" y="830"/>
                  </a:lnTo>
                  <a:lnTo>
                    <a:pt x="141" y="838"/>
                  </a:lnTo>
                  <a:lnTo>
                    <a:pt x="183" y="846"/>
                  </a:lnTo>
                  <a:lnTo>
                    <a:pt x="235" y="855"/>
                  </a:lnTo>
                  <a:lnTo>
                    <a:pt x="298" y="862"/>
                  </a:lnTo>
                  <a:lnTo>
                    <a:pt x="374" y="866"/>
                  </a:lnTo>
                  <a:lnTo>
                    <a:pt x="463" y="865"/>
                  </a:lnTo>
                  <a:lnTo>
                    <a:pt x="474" y="865"/>
                  </a:lnTo>
                  <a:lnTo>
                    <a:pt x="508" y="861"/>
                  </a:lnTo>
                  <a:lnTo>
                    <a:pt x="560" y="857"/>
                  </a:lnTo>
                  <a:lnTo>
                    <a:pt x="628" y="848"/>
                  </a:lnTo>
                  <a:lnTo>
                    <a:pt x="707" y="837"/>
                  </a:lnTo>
                  <a:lnTo>
                    <a:pt x="796" y="822"/>
                  </a:lnTo>
                  <a:lnTo>
                    <a:pt x="890" y="802"/>
                  </a:lnTo>
                  <a:lnTo>
                    <a:pt x="988" y="777"/>
                  </a:lnTo>
                  <a:lnTo>
                    <a:pt x="998" y="775"/>
                  </a:lnTo>
                  <a:lnTo>
                    <a:pt x="1026" y="766"/>
                  </a:lnTo>
                  <a:lnTo>
                    <a:pt x="1068" y="752"/>
                  </a:lnTo>
                  <a:lnTo>
                    <a:pt x="1120" y="736"/>
                  </a:lnTo>
                  <a:lnTo>
                    <a:pt x="1177" y="718"/>
                  </a:lnTo>
                  <a:lnTo>
                    <a:pt x="1237" y="700"/>
                  </a:lnTo>
                  <a:lnTo>
                    <a:pt x="1295" y="684"/>
                  </a:lnTo>
                  <a:lnTo>
                    <a:pt x="1347" y="669"/>
                  </a:lnTo>
                  <a:lnTo>
                    <a:pt x="1349" y="668"/>
                  </a:lnTo>
                  <a:lnTo>
                    <a:pt x="1358" y="665"/>
                  </a:lnTo>
                  <a:lnTo>
                    <a:pt x="1373" y="661"/>
                  </a:lnTo>
                  <a:lnTo>
                    <a:pt x="1395" y="656"/>
                  </a:lnTo>
                  <a:lnTo>
                    <a:pt x="1425" y="653"/>
                  </a:lnTo>
                  <a:lnTo>
                    <a:pt x="1462" y="650"/>
                  </a:lnTo>
                  <a:lnTo>
                    <a:pt x="1508" y="650"/>
                  </a:lnTo>
                  <a:lnTo>
                    <a:pt x="1563" y="654"/>
                  </a:lnTo>
                  <a:lnTo>
                    <a:pt x="1575" y="656"/>
                  </a:lnTo>
                  <a:lnTo>
                    <a:pt x="1608" y="661"/>
                  </a:lnTo>
                  <a:lnTo>
                    <a:pt x="1657" y="666"/>
                  </a:lnTo>
                  <a:lnTo>
                    <a:pt x="1714" y="672"/>
                  </a:lnTo>
                  <a:lnTo>
                    <a:pt x="1776" y="679"/>
                  </a:lnTo>
                  <a:lnTo>
                    <a:pt x="1839" y="683"/>
                  </a:lnTo>
                  <a:lnTo>
                    <a:pt x="1893" y="685"/>
                  </a:lnTo>
                  <a:lnTo>
                    <a:pt x="1937" y="683"/>
                  </a:lnTo>
                  <a:lnTo>
                    <a:pt x="1938" y="683"/>
                  </a:lnTo>
                  <a:lnTo>
                    <a:pt x="1943" y="679"/>
                  </a:lnTo>
                  <a:lnTo>
                    <a:pt x="1951" y="676"/>
                  </a:lnTo>
                  <a:lnTo>
                    <a:pt x="1962" y="670"/>
                  </a:lnTo>
                  <a:lnTo>
                    <a:pt x="1973" y="663"/>
                  </a:lnTo>
                  <a:lnTo>
                    <a:pt x="1986" y="655"/>
                  </a:lnTo>
                  <a:lnTo>
                    <a:pt x="1998" y="645"/>
                  </a:lnTo>
                  <a:lnTo>
                    <a:pt x="2010" y="634"/>
                  </a:lnTo>
                  <a:lnTo>
                    <a:pt x="2011" y="631"/>
                  </a:lnTo>
                  <a:lnTo>
                    <a:pt x="2017" y="619"/>
                  </a:lnTo>
                  <a:lnTo>
                    <a:pt x="2026" y="603"/>
                  </a:lnTo>
                  <a:lnTo>
                    <a:pt x="2038" y="582"/>
                  </a:lnTo>
                  <a:lnTo>
                    <a:pt x="2052" y="560"/>
                  </a:lnTo>
                  <a:lnTo>
                    <a:pt x="2068" y="537"/>
                  </a:lnTo>
                  <a:lnTo>
                    <a:pt x="2085" y="517"/>
                  </a:lnTo>
                  <a:lnTo>
                    <a:pt x="2104" y="497"/>
                  </a:lnTo>
                  <a:lnTo>
                    <a:pt x="2106" y="495"/>
                  </a:lnTo>
                  <a:lnTo>
                    <a:pt x="2115" y="488"/>
                  </a:lnTo>
                  <a:lnTo>
                    <a:pt x="2128" y="475"/>
                  </a:lnTo>
                  <a:lnTo>
                    <a:pt x="2144" y="460"/>
                  </a:lnTo>
                  <a:lnTo>
                    <a:pt x="2162" y="442"/>
                  </a:lnTo>
                  <a:lnTo>
                    <a:pt x="2181" y="420"/>
                  </a:lnTo>
                  <a:lnTo>
                    <a:pt x="2199" y="398"/>
                  </a:lnTo>
                  <a:lnTo>
                    <a:pt x="2216" y="374"/>
                  </a:lnTo>
                  <a:lnTo>
                    <a:pt x="2218" y="371"/>
                  </a:lnTo>
                  <a:lnTo>
                    <a:pt x="2221" y="363"/>
                  </a:lnTo>
                  <a:lnTo>
                    <a:pt x="2226" y="348"/>
                  </a:lnTo>
                  <a:lnTo>
                    <a:pt x="2233" y="328"/>
                  </a:lnTo>
                  <a:lnTo>
                    <a:pt x="2237" y="301"/>
                  </a:lnTo>
                  <a:lnTo>
                    <a:pt x="2242" y="267"/>
                  </a:lnTo>
                  <a:lnTo>
                    <a:pt x="2245" y="226"/>
                  </a:lnTo>
                  <a:lnTo>
                    <a:pt x="2245" y="178"/>
                  </a:lnTo>
                  <a:lnTo>
                    <a:pt x="2245" y="174"/>
                  </a:lnTo>
                  <a:lnTo>
                    <a:pt x="2248" y="163"/>
                  </a:lnTo>
                  <a:lnTo>
                    <a:pt x="2249" y="147"/>
                  </a:lnTo>
                  <a:lnTo>
                    <a:pt x="2248" y="127"/>
                  </a:lnTo>
                  <a:lnTo>
                    <a:pt x="2243" y="105"/>
                  </a:lnTo>
                  <a:lnTo>
                    <a:pt x="2233" y="82"/>
                  </a:lnTo>
                  <a:lnTo>
                    <a:pt x="2215" y="63"/>
                  </a:lnTo>
                  <a:lnTo>
                    <a:pt x="2191" y="44"/>
                  </a:lnTo>
                  <a:lnTo>
                    <a:pt x="2188" y="43"/>
                  </a:lnTo>
                  <a:lnTo>
                    <a:pt x="2180" y="37"/>
                  </a:lnTo>
                  <a:lnTo>
                    <a:pt x="2168" y="29"/>
                  </a:lnTo>
                  <a:lnTo>
                    <a:pt x="2151" y="21"/>
                  </a:lnTo>
                  <a:lnTo>
                    <a:pt x="2130" y="13"/>
                  </a:lnTo>
                  <a:lnTo>
                    <a:pt x="2106" y="6"/>
                  </a:lnTo>
                  <a:lnTo>
                    <a:pt x="2078" y="2"/>
                  </a:lnTo>
                  <a:lnTo>
                    <a:pt x="2049" y="0"/>
                  </a:lnTo>
                  <a:lnTo>
                    <a:pt x="2045" y="2"/>
                  </a:lnTo>
                  <a:lnTo>
                    <a:pt x="2032" y="4"/>
                  </a:lnTo>
                  <a:lnTo>
                    <a:pt x="2013" y="7"/>
                  </a:lnTo>
                  <a:lnTo>
                    <a:pt x="1987" y="13"/>
                  </a:lnTo>
                  <a:lnTo>
                    <a:pt x="1955" y="21"/>
                  </a:lnTo>
                  <a:lnTo>
                    <a:pt x="1918" y="33"/>
                  </a:lnTo>
                  <a:lnTo>
                    <a:pt x="1877" y="48"/>
                  </a:lnTo>
                  <a:lnTo>
                    <a:pt x="1833" y="65"/>
                  </a:lnTo>
                  <a:lnTo>
                    <a:pt x="1819" y="72"/>
                  </a:lnTo>
                  <a:lnTo>
                    <a:pt x="1783" y="89"/>
                  </a:lnTo>
                  <a:lnTo>
                    <a:pt x="1728" y="116"/>
                  </a:lnTo>
                  <a:lnTo>
                    <a:pt x="1659" y="148"/>
                  </a:lnTo>
                  <a:lnTo>
                    <a:pt x="1578" y="185"/>
                  </a:lnTo>
                  <a:lnTo>
                    <a:pt x="1491" y="224"/>
                  </a:lnTo>
                  <a:lnTo>
                    <a:pt x="1401" y="263"/>
                  </a:lnTo>
                  <a:lnTo>
                    <a:pt x="1312" y="300"/>
                  </a:lnTo>
                  <a:lnTo>
                    <a:pt x="1294" y="308"/>
                  </a:lnTo>
                  <a:lnTo>
                    <a:pt x="1244" y="330"/>
                  </a:lnTo>
                  <a:lnTo>
                    <a:pt x="1165" y="360"/>
                  </a:lnTo>
                  <a:lnTo>
                    <a:pt x="1060" y="396"/>
                  </a:lnTo>
                  <a:lnTo>
                    <a:pt x="933" y="433"/>
                  </a:lnTo>
                  <a:lnTo>
                    <a:pt x="786" y="466"/>
                  </a:lnTo>
                  <a:lnTo>
                    <a:pt x="623" y="494"/>
                  </a:lnTo>
                  <a:lnTo>
                    <a:pt x="449" y="511"/>
                  </a:lnTo>
                  <a:lnTo>
                    <a:pt x="439" y="512"/>
                  </a:lnTo>
                  <a:lnTo>
                    <a:pt x="412" y="515"/>
                  </a:lnTo>
                  <a:lnTo>
                    <a:pt x="374" y="520"/>
                  </a:lnTo>
                  <a:lnTo>
                    <a:pt x="330" y="525"/>
                  </a:lnTo>
                  <a:lnTo>
                    <a:pt x="283" y="530"/>
                  </a:lnTo>
                  <a:lnTo>
                    <a:pt x="239" y="535"/>
                  </a:lnTo>
                  <a:lnTo>
                    <a:pt x="203" y="539"/>
                  </a:lnTo>
                  <a:lnTo>
                    <a:pt x="178" y="541"/>
                  </a:lnTo>
                  <a:lnTo>
                    <a:pt x="176" y="542"/>
                  </a:lnTo>
                  <a:lnTo>
                    <a:pt x="170" y="542"/>
                  </a:lnTo>
                  <a:lnTo>
                    <a:pt x="161" y="544"/>
                  </a:lnTo>
                  <a:lnTo>
                    <a:pt x="150" y="547"/>
                  </a:lnTo>
                  <a:lnTo>
                    <a:pt x="135" y="550"/>
                  </a:lnTo>
                  <a:lnTo>
                    <a:pt x="118" y="556"/>
                  </a:lnTo>
                  <a:lnTo>
                    <a:pt x="100" y="562"/>
                  </a:lnTo>
                  <a:lnTo>
                    <a:pt x="80" y="57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2" name="Freeform 985"/>
            <p:cNvSpPr>
              <a:spLocks noChangeAspect="1"/>
            </p:cNvSpPr>
            <p:nvPr/>
          </p:nvSpPr>
          <p:spPr bwMode="auto">
            <a:xfrm>
              <a:off x="4005708" y="3043445"/>
              <a:ext cx="331745" cy="147980"/>
            </a:xfrm>
            <a:custGeom>
              <a:avLst/>
              <a:gdLst/>
              <a:ahLst/>
              <a:cxnLst>
                <a:cxn ang="0">
                  <a:pos x="65" y="575"/>
                </a:cxn>
                <a:cxn ang="0">
                  <a:pos x="19" y="608"/>
                </a:cxn>
                <a:cxn ang="0">
                  <a:pos x="2" y="678"/>
                </a:cxn>
                <a:cxn ang="0">
                  <a:pos x="1" y="713"/>
                </a:cxn>
                <a:cxn ang="0">
                  <a:pos x="31" y="780"/>
                </a:cxn>
                <a:cxn ang="0">
                  <a:pos x="95" y="823"/>
                </a:cxn>
                <a:cxn ang="0">
                  <a:pos x="183" y="846"/>
                </a:cxn>
                <a:cxn ang="0">
                  <a:pos x="374" y="866"/>
                </a:cxn>
                <a:cxn ang="0">
                  <a:pos x="508" y="861"/>
                </a:cxn>
                <a:cxn ang="0">
                  <a:pos x="707" y="837"/>
                </a:cxn>
                <a:cxn ang="0">
                  <a:pos x="988" y="777"/>
                </a:cxn>
                <a:cxn ang="0">
                  <a:pos x="1068" y="752"/>
                </a:cxn>
                <a:cxn ang="0">
                  <a:pos x="1237" y="700"/>
                </a:cxn>
                <a:cxn ang="0">
                  <a:pos x="1349" y="668"/>
                </a:cxn>
                <a:cxn ang="0">
                  <a:pos x="1395" y="656"/>
                </a:cxn>
                <a:cxn ang="0">
                  <a:pos x="1508" y="650"/>
                </a:cxn>
                <a:cxn ang="0">
                  <a:pos x="1608" y="661"/>
                </a:cxn>
                <a:cxn ang="0">
                  <a:pos x="1776" y="679"/>
                </a:cxn>
                <a:cxn ang="0">
                  <a:pos x="1937" y="683"/>
                </a:cxn>
                <a:cxn ang="0">
                  <a:pos x="1951" y="676"/>
                </a:cxn>
                <a:cxn ang="0">
                  <a:pos x="1986" y="655"/>
                </a:cxn>
                <a:cxn ang="0">
                  <a:pos x="2011" y="631"/>
                </a:cxn>
                <a:cxn ang="0">
                  <a:pos x="2038" y="582"/>
                </a:cxn>
                <a:cxn ang="0">
                  <a:pos x="2085" y="517"/>
                </a:cxn>
                <a:cxn ang="0">
                  <a:pos x="2115" y="488"/>
                </a:cxn>
                <a:cxn ang="0">
                  <a:pos x="2162" y="442"/>
                </a:cxn>
                <a:cxn ang="0">
                  <a:pos x="2216" y="374"/>
                </a:cxn>
                <a:cxn ang="0">
                  <a:pos x="2226" y="348"/>
                </a:cxn>
                <a:cxn ang="0">
                  <a:pos x="2242" y="267"/>
                </a:cxn>
                <a:cxn ang="0">
                  <a:pos x="2245" y="174"/>
                </a:cxn>
                <a:cxn ang="0">
                  <a:pos x="2248" y="127"/>
                </a:cxn>
                <a:cxn ang="0">
                  <a:pos x="2215" y="63"/>
                </a:cxn>
                <a:cxn ang="0">
                  <a:pos x="2180" y="37"/>
                </a:cxn>
                <a:cxn ang="0">
                  <a:pos x="2130" y="13"/>
                </a:cxn>
                <a:cxn ang="0">
                  <a:pos x="2049" y="0"/>
                </a:cxn>
                <a:cxn ang="0">
                  <a:pos x="2013" y="7"/>
                </a:cxn>
                <a:cxn ang="0">
                  <a:pos x="1918" y="33"/>
                </a:cxn>
                <a:cxn ang="0">
                  <a:pos x="1819" y="72"/>
                </a:cxn>
                <a:cxn ang="0">
                  <a:pos x="1659" y="148"/>
                </a:cxn>
                <a:cxn ang="0">
                  <a:pos x="1401" y="263"/>
                </a:cxn>
                <a:cxn ang="0">
                  <a:pos x="1244" y="330"/>
                </a:cxn>
                <a:cxn ang="0">
                  <a:pos x="933" y="433"/>
                </a:cxn>
                <a:cxn ang="0">
                  <a:pos x="449" y="511"/>
                </a:cxn>
                <a:cxn ang="0">
                  <a:pos x="374" y="520"/>
                </a:cxn>
                <a:cxn ang="0">
                  <a:pos x="239" y="535"/>
                </a:cxn>
                <a:cxn ang="0">
                  <a:pos x="176" y="542"/>
                </a:cxn>
                <a:cxn ang="0">
                  <a:pos x="150" y="547"/>
                </a:cxn>
                <a:cxn ang="0">
                  <a:pos x="100" y="562"/>
                </a:cxn>
              </a:cxnLst>
              <a:rect l="0" t="0" r="r" b="b"/>
              <a:pathLst>
                <a:path w="2249" h="866">
                  <a:moveTo>
                    <a:pt x="80" y="570"/>
                  </a:moveTo>
                  <a:lnTo>
                    <a:pt x="76" y="572"/>
                  </a:lnTo>
                  <a:lnTo>
                    <a:pt x="65" y="575"/>
                  </a:lnTo>
                  <a:lnTo>
                    <a:pt x="52" y="582"/>
                  </a:lnTo>
                  <a:lnTo>
                    <a:pt x="35" y="593"/>
                  </a:lnTo>
                  <a:lnTo>
                    <a:pt x="19" y="608"/>
                  </a:lnTo>
                  <a:lnTo>
                    <a:pt x="8" y="626"/>
                  </a:lnTo>
                  <a:lnTo>
                    <a:pt x="1" y="650"/>
                  </a:lnTo>
                  <a:lnTo>
                    <a:pt x="2" y="678"/>
                  </a:lnTo>
                  <a:lnTo>
                    <a:pt x="1" y="683"/>
                  </a:lnTo>
                  <a:lnTo>
                    <a:pt x="0" y="695"/>
                  </a:lnTo>
                  <a:lnTo>
                    <a:pt x="1" y="713"/>
                  </a:lnTo>
                  <a:lnTo>
                    <a:pt x="6" y="733"/>
                  </a:lnTo>
                  <a:lnTo>
                    <a:pt x="15" y="757"/>
                  </a:lnTo>
                  <a:lnTo>
                    <a:pt x="31" y="780"/>
                  </a:lnTo>
                  <a:lnTo>
                    <a:pt x="55" y="802"/>
                  </a:lnTo>
                  <a:lnTo>
                    <a:pt x="91" y="821"/>
                  </a:lnTo>
                  <a:lnTo>
                    <a:pt x="95" y="823"/>
                  </a:lnTo>
                  <a:lnTo>
                    <a:pt x="113" y="830"/>
                  </a:lnTo>
                  <a:lnTo>
                    <a:pt x="141" y="838"/>
                  </a:lnTo>
                  <a:lnTo>
                    <a:pt x="183" y="846"/>
                  </a:lnTo>
                  <a:lnTo>
                    <a:pt x="235" y="855"/>
                  </a:lnTo>
                  <a:lnTo>
                    <a:pt x="298" y="862"/>
                  </a:lnTo>
                  <a:lnTo>
                    <a:pt x="374" y="866"/>
                  </a:lnTo>
                  <a:lnTo>
                    <a:pt x="463" y="865"/>
                  </a:lnTo>
                  <a:lnTo>
                    <a:pt x="474" y="865"/>
                  </a:lnTo>
                  <a:lnTo>
                    <a:pt x="508" y="861"/>
                  </a:lnTo>
                  <a:lnTo>
                    <a:pt x="560" y="857"/>
                  </a:lnTo>
                  <a:lnTo>
                    <a:pt x="628" y="848"/>
                  </a:lnTo>
                  <a:lnTo>
                    <a:pt x="707" y="837"/>
                  </a:lnTo>
                  <a:lnTo>
                    <a:pt x="796" y="822"/>
                  </a:lnTo>
                  <a:lnTo>
                    <a:pt x="890" y="802"/>
                  </a:lnTo>
                  <a:lnTo>
                    <a:pt x="988" y="777"/>
                  </a:lnTo>
                  <a:lnTo>
                    <a:pt x="998" y="775"/>
                  </a:lnTo>
                  <a:lnTo>
                    <a:pt x="1026" y="766"/>
                  </a:lnTo>
                  <a:lnTo>
                    <a:pt x="1068" y="752"/>
                  </a:lnTo>
                  <a:lnTo>
                    <a:pt x="1120" y="736"/>
                  </a:lnTo>
                  <a:lnTo>
                    <a:pt x="1177" y="718"/>
                  </a:lnTo>
                  <a:lnTo>
                    <a:pt x="1237" y="700"/>
                  </a:lnTo>
                  <a:lnTo>
                    <a:pt x="1295" y="684"/>
                  </a:lnTo>
                  <a:lnTo>
                    <a:pt x="1347" y="669"/>
                  </a:lnTo>
                  <a:lnTo>
                    <a:pt x="1349" y="668"/>
                  </a:lnTo>
                  <a:lnTo>
                    <a:pt x="1358" y="665"/>
                  </a:lnTo>
                  <a:lnTo>
                    <a:pt x="1373" y="661"/>
                  </a:lnTo>
                  <a:lnTo>
                    <a:pt x="1395" y="656"/>
                  </a:lnTo>
                  <a:lnTo>
                    <a:pt x="1425" y="653"/>
                  </a:lnTo>
                  <a:lnTo>
                    <a:pt x="1462" y="650"/>
                  </a:lnTo>
                  <a:lnTo>
                    <a:pt x="1508" y="650"/>
                  </a:lnTo>
                  <a:lnTo>
                    <a:pt x="1563" y="654"/>
                  </a:lnTo>
                  <a:lnTo>
                    <a:pt x="1575" y="656"/>
                  </a:lnTo>
                  <a:lnTo>
                    <a:pt x="1608" y="661"/>
                  </a:lnTo>
                  <a:lnTo>
                    <a:pt x="1657" y="666"/>
                  </a:lnTo>
                  <a:lnTo>
                    <a:pt x="1714" y="672"/>
                  </a:lnTo>
                  <a:lnTo>
                    <a:pt x="1776" y="679"/>
                  </a:lnTo>
                  <a:lnTo>
                    <a:pt x="1839" y="683"/>
                  </a:lnTo>
                  <a:lnTo>
                    <a:pt x="1893" y="685"/>
                  </a:lnTo>
                  <a:lnTo>
                    <a:pt x="1937" y="683"/>
                  </a:lnTo>
                  <a:lnTo>
                    <a:pt x="1938" y="683"/>
                  </a:lnTo>
                  <a:lnTo>
                    <a:pt x="1943" y="679"/>
                  </a:lnTo>
                  <a:lnTo>
                    <a:pt x="1951" y="676"/>
                  </a:lnTo>
                  <a:lnTo>
                    <a:pt x="1962" y="670"/>
                  </a:lnTo>
                  <a:lnTo>
                    <a:pt x="1973" y="663"/>
                  </a:lnTo>
                  <a:lnTo>
                    <a:pt x="1986" y="655"/>
                  </a:lnTo>
                  <a:lnTo>
                    <a:pt x="1998" y="645"/>
                  </a:lnTo>
                  <a:lnTo>
                    <a:pt x="2010" y="634"/>
                  </a:lnTo>
                  <a:lnTo>
                    <a:pt x="2011" y="631"/>
                  </a:lnTo>
                  <a:lnTo>
                    <a:pt x="2017" y="619"/>
                  </a:lnTo>
                  <a:lnTo>
                    <a:pt x="2026" y="603"/>
                  </a:lnTo>
                  <a:lnTo>
                    <a:pt x="2038" y="582"/>
                  </a:lnTo>
                  <a:lnTo>
                    <a:pt x="2052" y="560"/>
                  </a:lnTo>
                  <a:lnTo>
                    <a:pt x="2068" y="537"/>
                  </a:lnTo>
                  <a:lnTo>
                    <a:pt x="2085" y="517"/>
                  </a:lnTo>
                  <a:lnTo>
                    <a:pt x="2104" y="497"/>
                  </a:lnTo>
                  <a:lnTo>
                    <a:pt x="2106" y="495"/>
                  </a:lnTo>
                  <a:lnTo>
                    <a:pt x="2115" y="488"/>
                  </a:lnTo>
                  <a:lnTo>
                    <a:pt x="2128" y="475"/>
                  </a:lnTo>
                  <a:lnTo>
                    <a:pt x="2144" y="460"/>
                  </a:lnTo>
                  <a:lnTo>
                    <a:pt x="2162" y="442"/>
                  </a:lnTo>
                  <a:lnTo>
                    <a:pt x="2181" y="420"/>
                  </a:lnTo>
                  <a:lnTo>
                    <a:pt x="2199" y="398"/>
                  </a:lnTo>
                  <a:lnTo>
                    <a:pt x="2216" y="374"/>
                  </a:lnTo>
                  <a:lnTo>
                    <a:pt x="2218" y="371"/>
                  </a:lnTo>
                  <a:lnTo>
                    <a:pt x="2221" y="363"/>
                  </a:lnTo>
                  <a:lnTo>
                    <a:pt x="2226" y="348"/>
                  </a:lnTo>
                  <a:lnTo>
                    <a:pt x="2233" y="328"/>
                  </a:lnTo>
                  <a:lnTo>
                    <a:pt x="2237" y="301"/>
                  </a:lnTo>
                  <a:lnTo>
                    <a:pt x="2242" y="267"/>
                  </a:lnTo>
                  <a:lnTo>
                    <a:pt x="2245" y="226"/>
                  </a:lnTo>
                  <a:lnTo>
                    <a:pt x="2245" y="178"/>
                  </a:lnTo>
                  <a:lnTo>
                    <a:pt x="2245" y="174"/>
                  </a:lnTo>
                  <a:lnTo>
                    <a:pt x="2248" y="163"/>
                  </a:lnTo>
                  <a:lnTo>
                    <a:pt x="2249" y="147"/>
                  </a:lnTo>
                  <a:lnTo>
                    <a:pt x="2248" y="127"/>
                  </a:lnTo>
                  <a:lnTo>
                    <a:pt x="2243" y="105"/>
                  </a:lnTo>
                  <a:lnTo>
                    <a:pt x="2233" y="82"/>
                  </a:lnTo>
                  <a:lnTo>
                    <a:pt x="2215" y="63"/>
                  </a:lnTo>
                  <a:lnTo>
                    <a:pt x="2191" y="44"/>
                  </a:lnTo>
                  <a:lnTo>
                    <a:pt x="2188" y="43"/>
                  </a:lnTo>
                  <a:lnTo>
                    <a:pt x="2180" y="37"/>
                  </a:lnTo>
                  <a:lnTo>
                    <a:pt x="2168" y="29"/>
                  </a:lnTo>
                  <a:lnTo>
                    <a:pt x="2151" y="21"/>
                  </a:lnTo>
                  <a:lnTo>
                    <a:pt x="2130" y="13"/>
                  </a:lnTo>
                  <a:lnTo>
                    <a:pt x="2106" y="6"/>
                  </a:lnTo>
                  <a:lnTo>
                    <a:pt x="2078" y="2"/>
                  </a:lnTo>
                  <a:lnTo>
                    <a:pt x="2049" y="0"/>
                  </a:lnTo>
                  <a:lnTo>
                    <a:pt x="2045" y="2"/>
                  </a:lnTo>
                  <a:lnTo>
                    <a:pt x="2032" y="4"/>
                  </a:lnTo>
                  <a:lnTo>
                    <a:pt x="2013" y="7"/>
                  </a:lnTo>
                  <a:lnTo>
                    <a:pt x="1987" y="13"/>
                  </a:lnTo>
                  <a:lnTo>
                    <a:pt x="1955" y="21"/>
                  </a:lnTo>
                  <a:lnTo>
                    <a:pt x="1918" y="33"/>
                  </a:lnTo>
                  <a:lnTo>
                    <a:pt x="1877" y="48"/>
                  </a:lnTo>
                  <a:lnTo>
                    <a:pt x="1833" y="65"/>
                  </a:lnTo>
                  <a:lnTo>
                    <a:pt x="1819" y="72"/>
                  </a:lnTo>
                  <a:lnTo>
                    <a:pt x="1783" y="89"/>
                  </a:lnTo>
                  <a:lnTo>
                    <a:pt x="1728" y="116"/>
                  </a:lnTo>
                  <a:lnTo>
                    <a:pt x="1659" y="148"/>
                  </a:lnTo>
                  <a:lnTo>
                    <a:pt x="1578" y="185"/>
                  </a:lnTo>
                  <a:lnTo>
                    <a:pt x="1491" y="224"/>
                  </a:lnTo>
                  <a:lnTo>
                    <a:pt x="1401" y="263"/>
                  </a:lnTo>
                  <a:lnTo>
                    <a:pt x="1312" y="300"/>
                  </a:lnTo>
                  <a:lnTo>
                    <a:pt x="1294" y="308"/>
                  </a:lnTo>
                  <a:lnTo>
                    <a:pt x="1244" y="330"/>
                  </a:lnTo>
                  <a:lnTo>
                    <a:pt x="1165" y="360"/>
                  </a:lnTo>
                  <a:lnTo>
                    <a:pt x="1060" y="396"/>
                  </a:lnTo>
                  <a:lnTo>
                    <a:pt x="933" y="433"/>
                  </a:lnTo>
                  <a:lnTo>
                    <a:pt x="786" y="466"/>
                  </a:lnTo>
                  <a:lnTo>
                    <a:pt x="623" y="494"/>
                  </a:lnTo>
                  <a:lnTo>
                    <a:pt x="449" y="511"/>
                  </a:lnTo>
                  <a:lnTo>
                    <a:pt x="439" y="512"/>
                  </a:lnTo>
                  <a:lnTo>
                    <a:pt x="412" y="515"/>
                  </a:lnTo>
                  <a:lnTo>
                    <a:pt x="374" y="520"/>
                  </a:lnTo>
                  <a:lnTo>
                    <a:pt x="330" y="525"/>
                  </a:lnTo>
                  <a:lnTo>
                    <a:pt x="283" y="530"/>
                  </a:lnTo>
                  <a:lnTo>
                    <a:pt x="239" y="535"/>
                  </a:lnTo>
                  <a:lnTo>
                    <a:pt x="203" y="539"/>
                  </a:lnTo>
                  <a:lnTo>
                    <a:pt x="178" y="541"/>
                  </a:lnTo>
                  <a:lnTo>
                    <a:pt x="176" y="542"/>
                  </a:lnTo>
                  <a:lnTo>
                    <a:pt x="170" y="542"/>
                  </a:lnTo>
                  <a:lnTo>
                    <a:pt x="161" y="544"/>
                  </a:lnTo>
                  <a:lnTo>
                    <a:pt x="150" y="547"/>
                  </a:lnTo>
                  <a:lnTo>
                    <a:pt x="135" y="550"/>
                  </a:lnTo>
                  <a:lnTo>
                    <a:pt x="118" y="556"/>
                  </a:lnTo>
                  <a:lnTo>
                    <a:pt x="100" y="562"/>
                  </a:lnTo>
                  <a:lnTo>
                    <a:pt x="80" y="570"/>
                  </a:lnTo>
                  <a:lnTo>
                    <a:pt x="80" y="570"/>
                  </a:lnTo>
                </a:path>
              </a:pathLst>
            </a:custGeom>
            <a:solidFill>
              <a:schemeClr val="bg1"/>
            </a:solidFill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3" name="Freeform 986"/>
            <p:cNvSpPr>
              <a:spLocks noChangeAspect="1"/>
            </p:cNvSpPr>
            <p:nvPr/>
          </p:nvSpPr>
          <p:spPr bwMode="auto">
            <a:xfrm>
              <a:off x="3729451" y="3188000"/>
              <a:ext cx="9445" cy="10961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9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7"/>
                </a:cxn>
                <a:cxn ang="0">
                  <a:pos x="62" y="20"/>
                </a:cxn>
                <a:cxn ang="0">
                  <a:pos x="59" y="15"/>
                </a:cxn>
                <a:cxn ang="0">
                  <a:pos x="55" y="9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9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9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3" y="63"/>
                </a:cxn>
              </a:cxnLst>
              <a:rect l="0" t="0" r="r" b="b"/>
              <a:pathLst>
                <a:path w="65" h="63">
                  <a:moveTo>
                    <a:pt x="33" y="63"/>
                  </a:moveTo>
                  <a:lnTo>
                    <a:pt x="39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7"/>
                  </a:lnTo>
                  <a:lnTo>
                    <a:pt x="62" y="20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4" name="Freeform 987"/>
            <p:cNvSpPr>
              <a:spLocks noChangeAspect="1"/>
            </p:cNvSpPr>
            <p:nvPr/>
          </p:nvSpPr>
          <p:spPr bwMode="auto">
            <a:xfrm>
              <a:off x="3729451" y="3188000"/>
              <a:ext cx="9445" cy="10961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9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7"/>
                </a:cxn>
                <a:cxn ang="0">
                  <a:pos x="62" y="20"/>
                </a:cxn>
                <a:cxn ang="0">
                  <a:pos x="59" y="15"/>
                </a:cxn>
                <a:cxn ang="0">
                  <a:pos x="55" y="9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9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9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3" y="63"/>
                </a:cxn>
                <a:cxn ang="0">
                  <a:pos x="33" y="63"/>
                </a:cxn>
              </a:cxnLst>
              <a:rect l="0" t="0" r="r" b="b"/>
              <a:pathLst>
                <a:path w="65" h="63">
                  <a:moveTo>
                    <a:pt x="33" y="63"/>
                  </a:moveTo>
                  <a:lnTo>
                    <a:pt x="39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7"/>
                  </a:lnTo>
                  <a:lnTo>
                    <a:pt x="62" y="20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3" y="63"/>
                  </a:lnTo>
                  <a:lnTo>
                    <a:pt x="33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5" name="Freeform 988"/>
            <p:cNvSpPr>
              <a:spLocks noChangeAspect="1"/>
            </p:cNvSpPr>
            <p:nvPr/>
          </p:nvSpPr>
          <p:spPr bwMode="auto">
            <a:xfrm>
              <a:off x="3741552" y="3197591"/>
              <a:ext cx="9445" cy="10961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9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2" y="20"/>
                </a:cxn>
                <a:cxn ang="0">
                  <a:pos x="59" y="15"/>
                </a:cxn>
                <a:cxn ang="0">
                  <a:pos x="55" y="10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6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2" y="20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6" y="6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6" name="Freeform 989"/>
            <p:cNvSpPr>
              <a:spLocks noChangeAspect="1"/>
            </p:cNvSpPr>
            <p:nvPr/>
          </p:nvSpPr>
          <p:spPr bwMode="auto">
            <a:xfrm>
              <a:off x="3741552" y="3197591"/>
              <a:ext cx="9445" cy="10961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9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2" y="20"/>
                </a:cxn>
                <a:cxn ang="0">
                  <a:pos x="59" y="15"/>
                </a:cxn>
                <a:cxn ang="0">
                  <a:pos x="55" y="10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2" y="20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33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7" name="Freeform 990"/>
            <p:cNvSpPr>
              <a:spLocks noChangeAspect="1"/>
            </p:cNvSpPr>
            <p:nvPr/>
          </p:nvSpPr>
          <p:spPr bwMode="auto">
            <a:xfrm>
              <a:off x="3753358" y="3202729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8" y="63"/>
                </a:cxn>
                <a:cxn ang="0">
                  <a:pos x="25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8" y="63"/>
                  </a:lnTo>
                  <a:lnTo>
                    <a:pt x="25" y="65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8" name="Freeform 991"/>
            <p:cNvSpPr>
              <a:spLocks noChangeAspect="1"/>
            </p:cNvSpPr>
            <p:nvPr/>
          </p:nvSpPr>
          <p:spPr bwMode="auto">
            <a:xfrm>
              <a:off x="3753358" y="3202729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8" y="63"/>
                </a:cxn>
                <a:cxn ang="0">
                  <a:pos x="25" y="65"/>
                </a:cxn>
                <a:cxn ang="0">
                  <a:pos x="32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8" y="63"/>
                  </a:lnTo>
                  <a:lnTo>
                    <a:pt x="25" y="65"/>
                  </a:lnTo>
                  <a:lnTo>
                    <a:pt x="32" y="65"/>
                  </a:lnTo>
                  <a:lnTo>
                    <a:pt x="32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19" name="Freeform 992"/>
            <p:cNvSpPr>
              <a:spLocks noChangeAspect="1"/>
            </p:cNvSpPr>
            <p:nvPr/>
          </p:nvSpPr>
          <p:spPr bwMode="auto">
            <a:xfrm>
              <a:off x="3766049" y="3206840"/>
              <a:ext cx="9445" cy="10619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5" y="62"/>
                </a:cxn>
                <a:cxn ang="0">
                  <a:pos x="50" y="59"/>
                </a:cxn>
                <a:cxn ang="0">
                  <a:pos x="56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6" y="10"/>
                </a:cxn>
                <a:cxn ang="0">
                  <a:pos x="50" y="6"/>
                </a:cxn>
                <a:cxn ang="0">
                  <a:pos x="45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5" y="62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0" name="Freeform 993"/>
            <p:cNvSpPr>
              <a:spLocks noChangeAspect="1"/>
            </p:cNvSpPr>
            <p:nvPr/>
          </p:nvSpPr>
          <p:spPr bwMode="auto">
            <a:xfrm>
              <a:off x="3766049" y="3206840"/>
              <a:ext cx="9445" cy="10619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5" y="62"/>
                </a:cxn>
                <a:cxn ang="0">
                  <a:pos x="50" y="59"/>
                </a:cxn>
                <a:cxn ang="0">
                  <a:pos x="56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6" y="10"/>
                </a:cxn>
                <a:cxn ang="0">
                  <a:pos x="50" y="6"/>
                </a:cxn>
                <a:cxn ang="0">
                  <a:pos x="45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5" y="62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33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1" name="Freeform 994"/>
            <p:cNvSpPr>
              <a:spLocks noChangeAspect="1"/>
            </p:cNvSpPr>
            <p:nvPr/>
          </p:nvSpPr>
          <p:spPr bwMode="auto">
            <a:xfrm>
              <a:off x="3779036" y="3210608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0" y="44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5" y="49"/>
                </a:cxn>
                <a:cxn ang="0">
                  <a:pos x="8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2" name="Freeform 995"/>
            <p:cNvSpPr>
              <a:spLocks noChangeAspect="1"/>
            </p:cNvSpPr>
            <p:nvPr/>
          </p:nvSpPr>
          <p:spPr bwMode="auto">
            <a:xfrm>
              <a:off x="3779036" y="3210608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0" y="44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5" y="49"/>
                </a:cxn>
                <a:cxn ang="0">
                  <a:pos x="8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lnTo>
                    <a:pt x="31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3" name="Freeform 996"/>
            <p:cNvSpPr>
              <a:spLocks noChangeAspect="1"/>
            </p:cNvSpPr>
            <p:nvPr/>
          </p:nvSpPr>
          <p:spPr bwMode="auto">
            <a:xfrm>
              <a:off x="3791727" y="3215746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7"/>
                </a:cxn>
                <a:cxn ang="0">
                  <a:pos x="58" y="52"/>
                </a:cxn>
                <a:cxn ang="0">
                  <a:pos x="60" y="46"/>
                </a:cxn>
                <a:cxn ang="0">
                  <a:pos x="63" y="41"/>
                </a:cxn>
                <a:cxn ang="0">
                  <a:pos x="64" y="34"/>
                </a:cxn>
                <a:cxn ang="0">
                  <a:pos x="63" y="28"/>
                </a:cxn>
                <a:cxn ang="0">
                  <a:pos x="60" y="21"/>
                </a:cxn>
                <a:cxn ang="0">
                  <a:pos x="58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10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3" y="46"/>
                </a:cxn>
                <a:cxn ang="0">
                  <a:pos x="5" y="52"/>
                </a:cxn>
                <a:cxn ang="0">
                  <a:pos x="10" y="57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6" y="65"/>
                </a:cxn>
                <a:cxn ang="0">
                  <a:pos x="33" y="65"/>
                </a:cxn>
              </a:cxnLst>
              <a:rect l="0" t="0" r="r" b="b"/>
              <a:pathLst>
                <a:path w="64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7"/>
                  </a:lnTo>
                  <a:lnTo>
                    <a:pt x="58" y="52"/>
                  </a:lnTo>
                  <a:lnTo>
                    <a:pt x="60" y="46"/>
                  </a:lnTo>
                  <a:lnTo>
                    <a:pt x="63" y="41"/>
                  </a:lnTo>
                  <a:lnTo>
                    <a:pt x="64" y="34"/>
                  </a:lnTo>
                  <a:lnTo>
                    <a:pt x="63" y="28"/>
                  </a:lnTo>
                  <a:lnTo>
                    <a:pt x="60" y="21"/>
                  </a:lnTo>
                  <a:lnTo>
                    <a:pt x="58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7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4" name="Freeform 997"/>
            <p:cNvSpPr>
              <a:spLocks noChangeAspect="1"/>
            </p:cNvSpPr>
            <p:nvPr/>
          </p:nvSpPr>
          <p:spPr bwMode="auto">
            <a:xfrm>
              <a:off x="3791727" y="3215746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7"/>
                </a:cxn>
                <a:cxn ang="0">
                  <a:pos x="58" y="52"/>
                </a:cxn>
                <a:cxn ang="0">
                  <a:pos x="60" y="46"/>
                </a:cxn>
                <a:cxn ang="0">
                  <a:pos x="63" y="41"/>
                </a:cxn>
                <a:cxn ang="0">
                  <a:pos x="64" y="34"/>
                </a:cxn>
                <a:cxn ang="0">
                  <a:pos x="63" y="28"/>
                </a:cxn>
                <a:cxn ang="0">
                  <a:pos x="60" y="21"/>
                </a:cxn>
                <a:cxn ang="0">
                  <a:pos x="58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10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3" y="46"/>
                </a:cxn>
                <a:cxn ang="0">
                  <a:pos x="5" y="52"/>
                </a:cxn>
                <a:cxn ang="0">
                  <a:pos x="10" y="57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6" y="65"/>
                </a:cxn>
                <a:cxn ang="0">
                  <a:pos x="33" y="65"/>
                </a:cxn>
                <a:cxn ang="0">
                  <a:pos x="33" y="65"/>
                </a:cxn>
              </a:cxnLst>
              <a:rect l="0" t="0" r="r" b="b"/>
              <a:pathLst>
                <a:path w="64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7"/>
                  </a:lnTo>
                  <a:lnTo>
                    <a:pt x="58" y="52"/>
                  </a:lnTo>
                  <a:lnTo>
                    <a:pt x="60" y="46"/>
                  </a:lnTo>
                  <a:lnTo>
                    <a:pt x="63" y="41"/>
                  </a:lnTo>
                  <a:lnTo>
                    <a:pt x="64" y="34"/>
                  </a:lnTo>
                  <a:lnTo>
                    <a:pt x="63" y="28"/>
                  </a:lnTo>
                  <a:lnTo>
                    <a:pt x="60" y="21"/>
                  </a:lnTo>
                  <a:lnTo>
                    <a:pt x="58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7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3" y="65"/>
                  </a:lnTo>
                  <a:lnTo>
                    <a:pt x="33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5" name="Freeform 998"/>
            <p:cNvSpPr>
              <a:spLocks noChangeAspect="1"/>
            </p:cNvSpPr>
            <p:nvPr/>
          </p:nvSpPr>
          <p:spPr bwMode="auto">
            <a:xfrm>
              <a:off x="3806189" y="3218829"/>
              <a:ext cx="9445" cy="11304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6" name="Freeform 999"/>
            <p:cNvSpPr>
              <a:spLocks noChangeAspect="1"/>
            </p:cNvSpPr>
            <p:nvPr/>
          </p:nvSpPr>
          <p:spPr bwMode="auto">
            <a:xfrm>
              <a:off x="3806189" y="3218829"/>
              <a:ext cx="9445" cy="11304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33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7" name="Freeform 1000"/>
            <p:cNvSpPr>
              <a:spLocks noChangeAspect="1"/>
            </p:cNvSpPr>
            <p:nvPr/>
          </p:nvSpPr>
          <p:spPr bwMode="auto">
            <a:xfrm>
              <a:off x="3822422" y="3220884"/>
              <a:ext cx="9445" cy="10961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59"/>
                </a:cxn>
                <a:cxn ang="0">
                  <a:pos x="54" y="56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6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8" name="Freeform 1001"/>
            <p:cNvSpPr>
              <a:spLocks noChangeAspect="1"/>
            </p:cNvSpPr>
            <p:nvPr/>
          </p:nvSpPr>
          <p:spPr bwMode="auto">
            <a:xfrm>
              <a:off x="3822422" y="3220884"/>
              <a:ext cx="9445" cy="10961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59"/>
                </a:cxn>
                <a:cxn ang="0">
                  <a:pos x="54" y="56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6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lnTo>
                    <a:pt x="32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29" name="Freeform 1002"/>
            <p:cNvSpPr>
              <a:spLocks noChangeAspect="1"/>
            </p:cNvSpPr>
            <p:nvPr/>
          </p:nvSpPr>
          <p:spPr bwMode="auto">
            <a:xfrm>
              <a:off x="3838951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49" y="59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5" y="9"/>
                </a:cxn>
                <a:cxn ang="0">
                  <a:pos x="49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49" y="59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5" y="9"/>
                  </a:lnTo>
                  <a:lnTo>
                    <a:pt x="49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0" name="Freeform 1003"/>
            <p:cNvSpPr>
              <a:spLocks noChangeAspect="1"/>
            </p:cNvSpPr>
            <p:nvPr/>
          </p:nvSpPr>
          <p:spPr bwMode="auto">
            <a:xfrm>
              <a:off x="3838951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49" y="59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5" y="9"/>
                </a:cxn>
                <a:cxn ang="0">
                  <a:pos x="49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49" y="59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5" y="9"/>
                  </a:lnTo>
                  <a:lnTo>
                    <a:pt x="49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1" name="Freeform 1004"/>
            <p:cNvSpPr>
              <a:spLocks noChangeAspect="1"/>
            </p:cNvSpPr>
            <p:nvPr/>
          </p:nvSpPr>
          <p:spPr bwMode="auto">
            <a:xfrm>
              <a:off x="3854593" y="3222255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1" y="44"/>
                </a:cxn>
                <a:cxn ang="0">
                  <a:pos x="63" y="38"/>
                </a:cxn>
                <a:cxn ang="0">
                  <a:pos x="64" y="31"/>
                </a:cxn>
                <a:cxn ang="0">
                  <a:pos x="63" y="25"/>
                </a:cxn>
                <a:cxn ang="0">
                  <a:pos x="61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9"/>
                </a:cxn>
                <a:cxn ang="0">
                  <a:pos x="9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4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2" name="Freeform 1005"/>
            <p:cNvSpPr>
              <a:spLocks noChangeAspect="1"/>
            </p:cNvSpPr>
            <p:nvPr/>
          </p:nvSpPr>
          <p:spPr bwMode="auto">
            <a:xfrm>
              <a:off x="3854593" y="3222255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1" y="44"/>
                </a:cxn>
                <a:cxn ang="0">
                  <a:pos x="63" y="38"/>
                </a:cxn>
                <a:cxn ang="0">
                  <a:pos x="64" y="31"/>
                </a:cxn>
                <a:cxn ang="0">
                  <a:pos x="63" y="25"/>
                </a:cxn>
                <a:cxn ang="0">
                  <a:pos x="61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9"/>
                </a:cxn>
                <a:cxn ang="0">
                  <a:pos x="9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4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3" name="Freeform 1006"/>
            <p:cNvSpPr>
              <a:spLocks noChangeAspect="1"/>
            </p:cNvSpPr>
            <p:nvPr/>
          </p:nvSpPr>
          <p:spPr bwMode="auto">
            <a:xfrm>
              <a:off x="3873187" y="3222939"/>
              <a:ext cx="9445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9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5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5" y="9"/>
                </a:cxn>
                <a:cxn ang="0">
                  <a:pos x="50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5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4" name="Freeform 1007"/>
            <p:cNvSpPr>
              <a:spLocks noChangeAspect="1"/>
            </p:cNvSpPr>
            <p:nvPr/>
          </p:nvSpPr>
          <p:spPr bwMode="auto">
            <a:xfrm>
              <a:off x="3873187" y="3222939"/>
              <a:ext cx="9445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9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5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5" y="9"/>
                </a:cxn>
                <a:cxn ang="0">
                  <a:pos x="50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5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5" name="Freeform 1008"/>
            <p:cNvSpPr>
              <a:spLocks noChangeAspect="1"/>
            </p:cNvSpPr>
            <p:nvPr/>
          </p:nvSpPr>
          <p:spPr bwMode="auto">
            <a:xfrm>
              <a:off x="3889125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49" y="59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5" y="9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49" y="59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5" y="9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6" name="Freeform 1009"/>
            <p:cNvSpPr>
              <a:spLocks noChangeAspect="1"/>
            </p:cNvSpPr>
            <p:nvPr/>
          </p:nvSpPr>
          <p:spPr bwMode="auto">
            <a:xfrm>
              <a:off x="3889125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49" y="59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5" y="9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49" y="59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5" y="9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7" name="Freeform 1010"/>
            <p:cNvSpPr>
              <a:spLocks noChangeAspect="1"/>
            </p:cNvSpPr>
            <p:nvPr/>
          </p:nvSpPr>
          <p:spPr bwMode="auto">
            <a:xfrm>
              <a:off x="3903883" y="3223967"/>
              <a:ext cx="9149" cy="11304"/>
            </a:xfrm>
            <a:custGeom>
              <a:avLst/>
              <a:gdLst/>
              <a:ahLst/>
              <a:cxnLst>
                <a:cxn ang="0">
                  <a:pos x="31" y="64"/>
                </a:cxn>
                <a:cxn ang="0">
                  <a:pos x="36" y="64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3" y="55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19"/>
                </a:cxn>
                <a:cxn ang="0">
                  <a:pos x="57" y="15"/>
                </a:cxn>
                <a:cxn ang="0">
                  <a:pos x="53" y="9"/>
                </a:cxn>
                <a:cxn ang="0">
                  <a:pos x="48" y="6"/>
                </a:cxn>
                <a:cxn ang="0">
                  <a:pos x="42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5"/>
                </a:cxn>
                <a:cxn ang="0">
                  <a:pos x="12" y="60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1" y="64"/>
                </a:cxn>
              </a:cxnLst>
              <a:rect l="0" t="0" r="r" b="b"/>
              <a:pathLst>
                <a:path w="63" h="64">
                  <a:moveTo>
                    <a:pt x="31" y="64"/>
                  </a:moveTo>
                  <a:lnTo>
                    <a:pt x="36" y="64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3" y="55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19"/>
                  </a:lnTo>
                  <a:lnTo>
                    <a:pt x="57" y="15"/>
                  </a:lnTo>
                  <a:lnTo>
                    <a:pt x="53" y="9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12" y="60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8" name="Freeform 1011"/>
            <p:cNvSpPr>
              <a:spLocks noChangeAspect="1"/>
            </p:cNvSpPr>
            <p:nvPr/>
          </p:nvSpPr>
          <p:spPr bwMode="auto">
            <a:xfrm>
              <a:off x="3903883" y="3223967"/>
              <a:ext cx="9149" cy="11304"/>
            </a:xfrm>
            <a:custGeom>
              <a:avLst/>
              <a:gdLst/>
              <a:ahLst/>
              <a:cxnLst>
                <a:cxn ang="0">
                  <a:pos x="31" y="64"/>
                </a:cxn>
                <a:cxn ang="0">
                  <a:pos x="36" y="64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3" y="55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19"/>
                </a:cxn>
                <a:cxn ang="0">
                  <a:pos x="57" y="15"/>
                </a:cxn>
                <a:cxn ang="0">
                  <a:pos x="53" y="9"/>
                </a:cxn>
                <a:cxn ang="0">
                  <a:pos x="48" y="6"/>
                </a:cxn>
                <a:cxn ang="0">
                  <a:pos x="42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5"/>
                </a:cxn>
                <a:cxn ang="0">
                  <a:pos x="12" y="60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1" y="64"/>
                </a:cxn>
                <a:cxn ang="0">
                  <a:pos x="31" y="64"/>
                </a:cxn>
              </a:cxnLst>
              <a:rect l="0" t="0" r="r" b="b"/>
              <a:pathLst>
                <a:path w="63" h="64">
                  <a:moveTo>
                    <a:pt x="31" y="64"/>
                  </a:moveTo>
                  <a:lnTo>
                    <a:pt x="36" y="64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3" y="55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19"/>
                  </a:lnTo>
                  <a:lnTo>
                    <a:pt x="57" y="15"/>
                  </a:lnTo>
                  <a:lnTo>
                    <a:pt x="53" y="9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12" y="60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31" y="64"/>
                  </a:lnTo>
                  <a:lnTo>
                    <a:pt x="31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39" name="Freeform 1012"/>
            <p:cNvSpPr>
              <a:spLocks noChangeAspect="1"/>
            </p:cNvSpPr>
            <p:nvPr/>
          </p:nvSpPr>
          <p:spPr bwMode="auto">
            <a:xfrm>
              <a:off x="3917164" y="3224652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2" y="46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2" y="21"/>
                </a:cxn>
                <a:cxn ang="0">
                  <a:pos x="59" y="15"/>
                </a:cxn>
                <a:cxn ang="0">
                  <a:pos x="55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3"/>
                </a:cxn>
                <a:cxn ang="0">
                  <a:pos x="26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2" y="46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2" y="21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6" y="6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0" name="Freeform 1013"/>
            <p:cNvSpPr>
              <a:spLocks noChangeAspect="1"/>
            </p:cNvSpPr>
            <p:nvPr/>
          </p:nvSpPr>
          <p:spPr bwMode="auto">
            <a:xfrm>
              <a:off x="3917164" y="3224652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2" y="46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2" y="21"/>
                </a:cxn>
                <a:cxn ang="0">
                  <a:pos x="59" y="15"/>
                </a:cxn>
                <a:cxn ang="0">
                  <a:pos x="55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3"/>
                </a:cxn>
                <a:cxn ang="0">
                  <a:pos x="26" y="65"/>
                </a:cxn>
                <a:cxn ang="0">
                  <a:pos x="33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2" y="46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2" y="21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6" y="65"/>
                  </a:lnTo>
                  <a:lnTo>
                    <a:pt x="33" y="65"/>
                  </a:lnTo>
                  <a:lnTo>
                    <a:pt x="33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1" name="Freeform 1014"/>
            <p:cNvSpPr>
              <a:spLocks noChangeAspect="1"/>
            </p:cNvSpPr>
            <p:nvPr/>
          </p:nvSpPr>
          <p:spPr bwMode="auto">
            <a:xfrm>
              <a:off x="3932217" y="3225337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9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20"/>
                </a:cxn>
                <a:cxn ang="0">
                  <a:pos x="58" y="15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3" y="6"/>
                </a:cxn>
                <a:cxn ang="0">
                  <a:pos x="8" y="9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8" y="55"/>
                </a:cxn>
                <a:cxn ang="0">
                  <a:pos x="13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9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20"/>
                  </a:lnTo>
                  <a:lnTo>
                    <a:pt x="58" y="15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8" y="55"/>
                  </a:lnTo>
                  <a:lnTo>
                    <a:pt x="13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2" name="Freeform 1015"/>
            <p:cNvSpPr>
              <a:spLocks noChangeAspect="1"/>
            </p:cNvSpPr>
            <p:nvPr/>
          </p:nvSpPr>
          <p:spPr bwMode="auto">
            <a:xfrm>
              <a:off x="3932217" y="3225337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9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20"/>
                </a:cxn>
                <a:cxn ang="0">
                  <a:pos x="58" y="15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3" y="6"/>
                </a:cxn>
                <a:cxn ang="0">
                  <a:pos x="8" y="9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8" y="55"/>
                </a:cxn>
                <a:cxn ang="0">
                  <a:pos x="13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9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20"/>
                  </a:lnTo>
                  <a:lnTo>
                    <a:pt x="58" y="15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8" y="55"/>
                  </a:lnTo>
                  <a:lnTo>
                    <a:pt x="13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lnTo>
                    <a:pt x="31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3" name="Freeform 1016"/>
            <p:cNvSpPr>
              <a:spLocks noChangeAspect="1"/>
            </p:cNvSpPr>
            <p:nvPr/>
          </p:nvSpPr>
          <p:spPr bwMode="auto">
            <a:xfrm>
              <a:off x="3948155" y="3225337"/>
              <a:ext cx="9445" cy="10961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9"/>
                </a:cxn>
                <a:cxn ang="0">
                  <a:pos x="56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6" y="9"/>
                </a:cxn>
                <a:cxn ang="0">
                  <a:pos x="50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9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3" y="63"/>
                </a:cxn>
              </a:cxnLst>
              <a:rect l="0" t="0" r="r" b="b"/>
              <a:pathLst>
                <a:path w="65" h="63">
                  <a:moveTo>
                    <a:pt x="33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9"/>
                  </a:lnTo>
                  <a:lnTo>
                    <a:pt x="56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4" name="Freeform 1017"/>
            <p:cNvSpPr>
              <a:spLocks noChangeAspect="1"/>
            </p:cNvSpPr>
            <p:nvPr/>
          </p:nvSpPr>
          <p:spPr bwMode="auto">
            <a:xfrm>
              <a:off x="3948155" y="3225337"/>
              <a:ext cx="9445" cy="10961"/>
            </a:xfrm>
            <a:custGeom>
              <a:avLst/>
              <a:gdLst/>
              <a:ahLst/>
              <a:cxnLst>
                <a:cxn ang="0">
                  <a:pos x="33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9"/>
                </a:cxn>
                <a:cxn ang="0">
                  <a:pos x="56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6" y="9"/>
                </a:cxn>
                <a:cxn ang="0">
                  <a:pos x="50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9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3" y="63"/>
                </a:cxn>
                <a:cxn ang="0">
                  <a:pos x="33" y="63"/>
                </a:cxn>
              </a:cxnLst>
              <a:rect l="0" t="0" r="r" b="b"/>
              <a:pathLst>
                <a:path w="65" h="63">
                  <a:moveTo>
                    <a:pt x="33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9"/>
                  </a:lnTo>
                  <a:lnTo>
                    <a:pt x="56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3" y="63"/>
                  </a:lnTo>
                  <a:lnTo>
                    <a:pt x="33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5" name="Freeform 1018"/>
            <p:cNvSpPr>
              <a:spLocks noChangeAspect="1"/>
            </p:cNvSpPr>
            <p:nvPr/>
          </p:nvSpPr>
          <p:spPr bwMode="auto">
            <a:xfrm>
              <a:off x="3965568" y="3223967"/>
              <a:ext cx="9445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19"/>
                </a:cxn>
                <a:cxn ang="0">
                  <a:pos x="59" y="15"/>
                </a:cxn>
                <a:cxn ang="0">
                  <a:pos x="54" y="9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18" y="62"/>
                </a:cxn>
                <a:cxn ang="0">
                  <a:pos x="25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19"/>
                  </a:lnTo>
                  <a:lnTo>
                    <a:pt x="59" y="15"/>
                  </a:lnTo>
                  <a:lnTo>
                    <a:pt x="54" y="9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5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6" name="Freeform 1019"/>
            <p:cNvSpPr>
              <a:spLocks noChangeAspect="1"/>
            </p:cNvSpPr>
            <p:nvPr/>
          </p:nvSpPr>
          <p:spPr bwMode="auto">
            <a:xfrm>
              <a:off x="3965568" y="3223967"/>
              <a:ext cx="9445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19"/>
                </a:cxn>
                <a:cxn ang="0">
                  <a:pos x="59" y="15"/>
                </a:cxn>
                <a:cxn ang="0">
                  <a:pos x="54" y="9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18" y="62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19"/>
                  </a:lnTo>
                  <a:lnTo>
                    <a:pt x="59" y="15"/>
                  </a:lnTo>
                  <a:lnTo>
                    <a:pt x="54" y="9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5" y="64"/>
                  </a:lnTo>
                  <a:lnTo>
                    <a:pt x="32" y="64"/>
                  </a:lnTo>
                  <a:lnTo>
                    <a:pt x="32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7" name="Freeform 1020"/>
            <p:cNvSpPr>
              <a:spLocks noChangeAspect="1"/>
            </p:cNvSpPr>
            <p:nvPr/>
          </p:nvSpPr>
          <p:spPr bwMode="auto">
            <a:xfrm>
              <a:off x="3982097" y="3224652"/>
              <a:ext cx="9740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5" y="63"/>
                </a:cxn>
                <a:cxn ang="0">
                  <a:pos x="49" y="60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1" y="46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5" y="11"/>
                </a:cxn>
                <a:cxn ang="0">
                  <a:pos x="49" y="6"/>
                </a:cxn>
                <a:cxn ang="0">
                  <a:pos x="45" y="4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5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5" y="63"/>
                  </a:lnTo>
                  <a:lnTo>
                    <a:pt x="49" y="60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49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8" name="Freeform 1021"/>
            <p:cNvSpPr>
              <a:spLocks noChangeAspect="1"/>
            </p:cNvSpPr>
            <p:nvPr/>
          </p:nvSpPr>
          <p:spPr bwMode="auto">
            <a:xfrm>
              <a:off x="3982097" y="3224652"/>
              <a:ext cx="9740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5" y="63"/>
                </a:cxn>
                <a:cxn ang="0">
                  <a:pos x="49" y="60"/>
                </a:cxn>
                <a:cxn ang="0">
                  <a:pos x="55" y="56"/>
                </a:cxn>
                <a:cxn ang="0">
                  <a:pos x="59" y="51"/>
                </a:cxn>
                <a:cxn ang="0">
                  <a:pos x="61" y="46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5" y="11"/>
                </a:cxn>
                <a:cxn ang="0">
                  <a:pos x="49" y="6"/>
                </a:cxn>
                <a:cxn ang="0">
                  <a:pos x="45" y="4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5" y="65"/>
                </a:cxn>
                <a:cxn ang="0">
                  <a:pos x="32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5" y="63"/>
                  </a:lnTo>
                  <a:lnTo>
                    <a:pt x="49" y="60"/>
                  </a:lnTo>
                  <a:lnTo>
                    <a:pt x="55" y="56"/>
                  </a:lnTo>
                  <a:lnTo>
                    <a:pt x="59" y="51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49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2" y="65"/>
                  </a:lnTo>
                  <a:lnTo>
                    <a:pt x="32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49" name="Freeform 1022"/>
            <p:cNvSpPr>
              <a:spLocks noChangeAspect="1"/>
            </p:cNvSpPr>
            <p:nvPr/>
          </p:nvSpPr>
          <p:spPr bwMode="auto">
            <a:xfrm>
              <a:off x="3998920" y="3227050"/>
              <a:ext cx="9445" cy="10619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9"/>
                </a:cxn>
                <a:cxn ang="0">
                  <a:pos x="54" y="54"/>
                </a:cxn>
                <a:cxn ang="0">
                  <a:pos x="57" y="50"/>
                </a:cxn>
                <a:cxn ang="0">
                  <a:pos x="60" y="45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20"/>
                </a:cxn>
                <a:cxn ang="0">
                  <a:pos x="57" y="14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4"/>
                </a:cxn>
                <a:cxn ang="0">
                  <a:pos x="2" y="20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50"/>
                </a:cxn>
                <a:cxn ang="0">
                  <a:pos x="8" y="54"/>
                </a:cxn>
                <a:cxn ang="0">
                  <a:pos x="12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9"/>
                  </a:lnTo>
                  <a:lnTo>
                    <a:pt x="54" y="54"/>
                  </a:lnTo>
                  <a:lnTo>
                    <a:pt x="57" y="50"/>
                  </a:lnTo>
                  <a:lnTo>
                    <a:pt x="60" y="45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7" y="14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2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0" name="Freeform 1023"/>
            <p:cNvSpPr>
              <a:spLocks noChangeAspect="1"/>
            </p:cNvSpPr>
            <p:nvPr/>
          </p:nvSpPr>
          <p:spPr bwMode="auto">
            <a:xfrm>
              <a:off x="3998920" y="3227050"/>
              <a:ext cx="9445" cy="10619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8" y="59"/>
                </a:cxn>
                <a:cxn ang="0">
                  <a:pos x="54" y="54"/>
                </a:cxn>
                <a:cxn ang="0">
                  <a:pos x="57" y="50"/>
                </a:cxn>
                <a:cxn ang="0">
                  <a:pos x="60" y="45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20"/>
                </a:cxn>
                <a:cxn ang="0">
                  <a:pos x="57" y="14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4"/>
                </a:cxn>
                <a:cxn ang="0">
                  <a:pos x="2" y="20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50"/>
                </a:cxn>
                <a:cxn ang="0">
                  <a:pos x="8" y="54"/>
                </a:cxn>
                <a:cxn ang="0">
                  <a:pos x="12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8" y="59"/>
                  </a:lnTo>
                  <a:lnTo>
                    <a:pt x="54" y="54"/>
                  </a:lnTo>
                  <a:lnTo>
                    <a:pt x="57" y="50"/>
                  </a:lnTo>
                  <a:lnTo>
                    <a:pt x="60" y="45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7" y="14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2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lnTo>
                    <a:pt x="31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1" name="Freeform 1024"/>
            <p:cNvSpPr>
              <a:spLocks noChangeAspect="1"/>
            </p:cNvSpPr>
            <p:nvPr/>
          </p:nvSpPr>
          <p:spPr bwMode="auto">
            <a:xfrm>
              <a:off x="4015743" y="3226022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3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60" y="21"/>
                </a:cxn>
                <a:cxn ang="0">
                  <a:pos x="57" y="15"/>
                </a:cxn>
                <a:cxn ang="0">
                  <a:pos x="54" y="11"/>
                </a:cxn>
                <a:cxn ang="0">
                  <a:pos x="49" y="6"/>
                </a:cxn>
                <a:cxn ang="0">
                  <a:pos x="43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8" y="63"/>
                </a:cxn>
                <a:cxn ang="0">
                  <a:pos x="25" y="65"/>
                </a:cxn>
                <a:cxn ang="0">
                  <a:pos x="32" y="65"/>
                </a:cxn>
              </a:cxnLst>
              <a:rect l="0" t="0" r="r" b="b"/>
              <a:pathLst>
                <a:path w="63" h="65">
                  <a:moveTo>
                    <a:pt x="32" y="65"/>
                  </a:moveTo>
                  <a:lnTo>
                    <a:pt x="38" y="65"/>
                  </a:lnTo>
                  <a:lnTo>
                    <a:pt x="43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60" y="21"/>
                  </a:lnTo>
                  <a:lnTo>
                    <a:pt x="57" y="15"/>
                  </a:lnTo>
                  <a:lnTo>
                    <a:pt x="54" y="11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8" y="63"/>
                  </a:lnTo>
                  <a:lnTo>
                    <a:pt x="25" y="65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2" name="Freeform 1025"/>
            <p:cNvSpPr>
              <a:spLocks noChangeAspect="1"/>
            </p:cNvSpPr>
            <p:nvPr/>
          </p:nvSpPr>
          <p:spPr bwMode="auto">
            <a:xfrm>
              <a:off x="4015743" y="3226022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3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60" y="21"/>
                </a:cxn>
                <a:cxn ang="0">
                  <a:pos x="57" y="15"/>
                </a:cxn>
                <a:cxn ang="0">
                  <a:pos x="54" y="11"/>
                </a:cxn>
                <a:cxn ang="0">
                  <a:pos x="49" y="6"/>
                </a:cxn>
                <a:cxn ang="0">
                  <a:pos x="43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8" y="63"/>
                </a:cxn>
                <a:cxn ang="0">
                  <a:pos x="25" y="65"/>
                </a:cxn>
                <a:cxn ang="0">
                  <a:pos x="32" y="65"/>
                </a:cxn>
                <a:cxn ang="0">
                  <a:pos x="32" y="65"/>
                </a:cxn>
              </a:cxnLst>
              <a:rect l="0" t="0" r="r" b="b"/>
              <a:pathLst>
                <a:path w="63" h="65">
                  <a:moveTo>
                    <a:pt x="32" y="65"/>
                  </a:moveTo>
                  <a:lnTo>
                    <a:pt x="38" y="65"/>
                  </a:lnTo>
                  <a:lnTo>
                    <a:pt x="43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60" y="21"/>
                  </a:lnTo>
                  <a:lnTo>
                    <a:pt x="57" y="15"/>
                  </a:lnTo>
                  <a:lnTo>
                    <a:pt x="54" y="11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8" y="63"/>
                  </a:lnTo>
                  <a:lnTo>
                    <a:pt x="25" y="65"/>
                  </a:lnTo>
                  <a:lnTo>
                    <a:pt x="32" y="65"/>
                  </a:lnTo>
                  <a:lnTo>
                    <a:pt x="32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3" name="Freeform 1026"/>
            <p:cNvSpPr>
              <a:spLocks noChangeAspect="1"/>
            </p:cNvSpPr>
            <p:nvPr/>
          </p:nvSpPr>
          <p:spPr bwMode="auto">
            <a:xfrm>
              <a:off x="4031386" y="3225337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3" y="61"/>
                </a:cxn>
                <a:cxn ang="0">
                  <a:pos x="48" y="59"/>
                </a:cxn>
                <a:cxn ang="0">
                  <a:pos x="54" y="55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20"/>
                </a:cxn>
                <a:cxn ang="0">
                  <a:pos x="57" y="15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3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5"/>
                </a:cxn>
                <a:cxn ang="0">
                  <a:pos x="12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3" y="61"/>
                  </a:lnTo>
                  <a:lnTo>
                    <a:pt x="48" y="59"/>
                  </a:lnTo>
                  <a:lnTo>
                    <a:pt x="54" y="55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20"/>
                  </a:lnTo>
                  <a:lnTo>
                    <a:pt x="57" y="15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3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12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4" name="Freeform 1027"/>
            <p:cNvSpPr>
              <a:spLocks noChangeAspect="1"/>
            </p:cNvSpPr>
            <p:nvPr/>
          </p:nvSpPr>
          <p:spPr bwMode="auto">
            <a:xfrm>
              <a:off x="4031386" y="3225337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3" y="61"/>
                </a:cxn>
                <a:cxn ang="0">
                  <a:pos x="48" y="59"/>
                </a:cxn>
                <a:cxn ang="0">
                  <a:pos x="54" y="55"/>
                </a:cxn>
                <a:cxn ang="0">
                  <a:pos x="57" y="51"/>
                </a:cxn>
                <a:cxn ang="0">
                  <a:pos x="60" y="45"/>
                </a:cxn>
                <a:cxn ang="0">
                  <a:pos x="62" y="39"/>
                </a:cxn>
                <a:cxn ang="0">
                  <a:pos x="63" y="32"/>
                </a:cxn>
                <a:cxn ang="0">
                  <a:pos x="62" y="26"/>
                </a:cxn>
                <a:cxn ang="0">
                  <a:pos x="60" y="20"/>
                </a:cxn>
                <a:cxn ang="0">
                  <a:pos x="57" y="15"/>
                </a:cxn>
                <a:cxn ang="0">
                  <a:pos x="54" y="9"/>
                </a:cxn>
                <a:cxn ang="0">
                  <a:pos x="48" y="6"/>
                </a:cxn>
                <a:cxn ang="0">
                  <a:pos x="43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5"/>
                </a:cxn>
                <a:cxn ang="0">
                  <a:pos x="12" y="59"/>
                </a:cxn>
                <a:cxn ang="0">
                  <a:pos x="18" y="61"/>
                </a:cxn>
                <a:cxn ang="0">
                  <a:pos x="24" y="63"/>
                </a:cxn>
                <a:cxn ang="0">
                  <a:pos x="31" y="63"/>
                </a:cxn>
                <a:cxn ang="0">
                  <a:pos x="31" y="63"/>
                </a:cxn>
              </a:cxnLst>
              <a:rect l="0" t="0" r="r" b="b"/>
              <a:pathLst>
                <a:path w="63" h="63">
                  <a:moveTo>
                    <a:pt x="31" y="63"/>
                  </a:moveTo>
                  <a:lnTo>
                    <a:pt x="37" y="63"/>
                  </a:lnTo>
                  <a:lnTo>
                    <a:pt x="43" y="61"/>
                  </a:lnTo>
                  <a:lnTo>
                    <a:pt x="48" y="59"/>
                  </a:lnTo>
                  <a:lnTo>
                    <a:pt x="54" y="55"/>
                  </a:lnTo>
                  <a:lnTo>
                    <a:pt x="57" y="51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0" y="20"/>
                  </a:lnTo>
                  <a:lnTo>
                    <a:pt x="57" y="15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3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12" y="59"/>
                  </a:lnTo>
                  <a:lnTo>
                    <a:pt x="18" y="61"/>
                  </a:lnTo>
                  <a:lnTo>
                    <a:pt x="24" y="63"/>
                  </a:lnTo>
                  <a:lnTo>
                    <a:pt x="31" y="63"/>
                  </a:lnTo>
                  <a:lnTo>
                    <a:pt x="31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5" name="Freeform 1028"/>
            <p:cNvSpPr>
              <a:spLocks noChangeAspect="1"/>
            </p:cNvSpPr>
            <p:nvPr/>
          </p:nvSpPr>
          <p:spPr bwMode="auto">
            <a:xfrm>
              <a:off x="4047029" y="3224652"/>
              <a:ext cx="9445" cy="10961"/>
            </a:xfrm>
            <a:custGeom>
              <a:avLst/>
              <a:gdLst/>
              <a:ahLst/>
              <a:cxnLst>
                <a:cxn ang="0">
                  <a:pos x="31" y="65"/>
                </a:cxn>
                <a:cxn ang="0">
                  <a:pos x="37" y="65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3" y="56"/>
                </a:cxn>
                <a:cxn ang="0">
                  <a:pos x="57" y="51"/>
                </a:cxn>
                <a:cxn ang="0">
                  <a:pos x="60" y="46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60" y="21"/>
                </a:cxn>
                <a:cxn ang="0">
                  <a:pos x="57" y="15"/>
                </a:cxn>
                <a:cxn ang="0">
                  <a:pos x="53" y="11"/>
                </a:cxn>
                <a:cxn ang="0">
                  <a:pos x="48" y="6"/>
                </a:cxn>
                <a:cxn ang="0">
                  <a:pos x="42" y="4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4"/>
                </a:cxn>
                <a:cxn ang="0">
                  <a:pos x="12" y="6"/>
                </a:cxn>
                <a:cxn ang="0">
                  <a:pos x="8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4" y="51"/>
                </a:cxn>
                <a:cxn ang="0">
                  <a:pos x="8" y="56"/>
                </a:cxn>
                <a:cxn ang="0">
                  <a:pos x="12" y="60"/>
                </a:cxn>
                <a:cxn ang="0">
                  <a:pos x="18" y="63"/>
                </a:cxn>
                <a:cxn ang="0">
                  <a:pos x="24" y="65"/>
                </a:cxn>
                <a:cxn ang="0">
                  <a:pos x="31" y="65"/>
                </a:cxn>
              </a:cxnLst>
              <a:rect l="0" t="0" r="r" b="b"/>
              <a:pathLst>
                <a:path w="63" h="65">
                  <a:moveTo>
                    <a:pt x="31" y="65"/>
                  </a:moveTo>
                  <a:lnTo>
                    <a:pt x="37" y="65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3" y="56"/>
                  </a:lnTo>
                  <a:lnTo>
                    <a:pt x="57" y="51"/>
                  </a:lnTo>
                  <a:lnTo>
                    <a:pt x="60" y="46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60" y="21"/>
                  </a:lnTo>
                  <a:lnTo>
                    <a:pt x="57" y="15"/>
                  </a:lnTo>
                  <a:lnTo>
                    <a:pt x="53" y="11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4" y="65"/>
                  </a:lnTo>
                  <a:lnTo>
                    <a:pt x="31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6" name="Freeform 1029"/>
            <p:cNvSpPr>
              <a:spLocks noChangeAspect="1"/>
            </p:cNvSpPr>
            <p:nvPr/>
          </p:nvSpPr>
          <p:spPr bwMode="auto">
            <a:xfrm>
              <a:off x="4047029" y="3224652"/>
              <a:ext cx="9445" cy="10961"/>
            </a:xfrm>
            <a:custGeom>
              <a:avLst/>
              <a:gdLst/>
              <a:ahLst/>
              <a:cxnLst>
                <a:cxn ang="0">
                  <a:pos x="31" y="65"/>
                </a:cxn>
                <a:cxn ang="0">
                  <a:pos x="37" y="65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3" y="56"/>
                </a:cxn>
                <a:cxn ang="0">
                  <a:pos x="57" y="51"/>
                </a:cxn>
                <a:cxn ang="0">
                  <a:pos x="60" y="46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60" y="21"/>
                </a:cxn>
                <a:cxn ang="0">
                  <a:pos x="57" y="15"/>
                </a:cxn>
                <a:cxn ang="0">
                  <a:pos x="53" y="11"/>
                </a:cxn>
                <a:cxn ang="0">
                  <a:pos x="48" y="6"/>
                </a:cxn>
                <a:cxn ang="0">
                  <a:pos x="42" y="4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4"/>
                </a:cxn>
                <a:cxn ang="0">
                  <a:pos x="12" y="6"/>
                </a:cxn>
                <a:cxn ang="0">
                  <a:pos x="8" y="11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4" y="51"/>
                </a:cxn>
                <a:cxn ang="0">
                  <a:pos x="8" y="56"/>
                </a:cxn>
                <a:cxn ang="0">
                  <a:pos x="12" y="60"/>
                </a:cxn>
                <a:cxn ang="0">
                  <a:pos x="18" y="63"/>
                </a:cxn>
                <a:cxn ang="0">
                  <a:pos x="24" y="65"/>
                </a:cxn>
                <a:cxn ang="0">
                  <a:pos x="31" y="65"/>
                </a:cxn>
                <a:cxn ang="0">
                  <a:pos x="31" y="65"/>
                </a:cxn>
              </a:cxnLst>
              <a:rect l="0" t="0" r="r" b="b"/>
              <a:pathLst>
                <a:path w="63" h="65">
                  <a:moveTo>
                    <a:pt x="31" y="65"/>
                  </a:moveTo>
                  <a:lnTo>
                    <a:pt x="37" y="65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3" y="56"/>
                  </a:lnTo>
                  <a:lnTo>
                    <a:pt x="57" y="51"/>
                  </a:lnTo>
                  <a:lnTo>
                    <a:pt x="60" y="46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60" y="21"/>
                  </a:lnTo>
                  <a:lnTo>
                    <a:pt x="57" y="15"/>
                  </a:lnTo>
                  <a:lnTo>
                    <a:pt x="53" y="11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4" y="65"/>
                  </a:lnTo>
                  <a:lnTo>
                    <a:pt x="31" y="65"/>
                  </a:lnTo>
                  <a:lnTo>
                    <a:pt x="31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7" name="Freeform 1030"/>
            <p:cNvSpPr>
              <a:spLocks noChangeAspect="1"/>
            </p:cNvSpPr>
            <p:nvPr/>
          </p:nvSpPr>
          <p:spPr bwMode="auto">
            <a:xfrm>
              <a:off x="4062376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9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4" y="9"/>
                </a:cxn>
                <a:cxn ang="0">
                  <a:pos x="49" y="6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4" y="9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8" name="Freeform 1031"/>
            <p:cNvSpPr>
              <a:spLocks noChangeAspect="1"/>
            </p:cNvSpPr>
            <p:nvPr/>
          </p:nvSpPr>
          <p:spPr bwMode="auto">
            <a:xfrm>
              <a:off x="4062376" y="3222939"/>
              <a:ext cx="9740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9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0"/>
                </a:cxn>
                <a:cxn ang="0">
                  <a:pos x="58" y="15"/>
                </a:cxn>
                <a:cxn ang="0">
                  <a:pos x="54" y="9"/>
                </a:cxn>
                <a:cxn ang="0">
                  <a:pos x="49" y="6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59"/>
                </a:cxn>
                <a:cxn ang="0">
                  <a:pos x="19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0"/>
                  </a:lnTo>
                  <a:lnTo>
                    <a:pt x="58" y="15"/>
                  </a:lnTo>
                  <a:lnTo>
                    <a:pt x="54" y="9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59" name="Freeform 1032"/>
            <p:cNvSpPr>
              <a:spLocks noChangeAspect="1"/>
            </p:cNvSpPr>
            <p:nvPr/>
          </p:nvSpPr>
          <p:spPr bwMode="auto">
            <a:xfrm>
              <a:off x="4078019" y="3220884"/>
              <a:ext cx="9445" cy="10961"/>
            </a:xfrm>
            <a:custGeom>
              <a:avLst/>
              <a:gdLst/>
              <a:ahLst/>
              <a:cxnLst>
                <a:cxn ang="0">
                  <a:pos x="31" y="64"/>
                </a:cxn>
                <a:cxn ang="0">
                  <a:pos x="36" y="64"/>
                </a:cxn>
                <a:cxn ang="0">
                  <a:pos x="43" y="62"/>
                </a:cxn>
                <a:cxn ang="0">
                  <a:pos x="48" y="59"/>
                </a:cxn>
                <a:cxn ang="0">
                  <a:pos x="54" y="56"/>
                </a:cxn>
                <a:cxn ang="0">
                  <a:pos x="57" y="51"/>
                </a:cxn>
                <a:cxn ang="0">
                  <a:pos x="59" y="45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59" y="20"/>
                </a:cxn>
                <a:cxn ang="0">
                  <a:pos x="57" y="15"/>
                </a:cxn>
                <a:cxn ang="0">
                  <a:pos x="54" y="10"/>
                </a:cxn>
                <a:cxn ang="0">
                  <a:pos x="48" y="6"/>
                </a:cxn>
                <a:cxn ang="0">
                  <a:pos x="43" y="4"/>
                </a:cxn>
                <a:cxn ang="0">
                  <a:pos x="36" y="2"/>
                </a:cxn>
                <a:cxn ang="0">
                  <a:pos x="31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6"/>
                </a:cxn>
                <a:cxn ang="0">
                  <a:pos x="8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6"/>
                </a:cxn>
                <a:cxn ang="0">
                  <a:pos x="12" y="59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1" y="64"/>
                </a:cxn>
              </a:cxnLst>
              <a:rect l="0" t="0" r="r" b="b"/>
              <a:pathLst>
                <a:path w="63" h="64">
                  <a:moveTo>
                    <a:pt x="31" y="64"/>
                  </a:moveTo>
                  <a:lnTo>
                    <a:pt x="36" y="64"/>
                  </a:lnTo>
                  <a:lnTo>
                    <a:pt x="43" y="62"/>
                  </a:lnTo>
                  <a:lnTo>
                    <a:pt x="48" y="59"/>
                  </a:lnTo>
                  <a:lnTo>
                    <a:pt x="54" y="56"/>
                  </a:lnTo>
                  <a:lnTo>
                    <a:pt x="57" y="51"/>
                  </a:lnTo>
                  <a:lnTo>
                    <a:pt x="59" y="45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59" y="20"/>
                  </a:lnTo>
                  <a:lnTo>
                    <a:pt x="57" y="15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6"/>
                  </a:lnTo>
                  <a:lnTo>
                    <a:pt x="12" y="59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0" name="Freeform 1033"/>
            <p:cNvSpPr>
              <a:spLocks noChangeAspect="1"/>
            </p:cNvSpPr>
            <p:nvPr/>
          </p:nvSpPr>
          <p:spPr bwMode="auto">
            <a:xfrm>
              <a:off x="4078019" y="3220884"/>
              <a:ext cx="9445" cy="10961"/>
            </a:xfrm>
            <a:custGeom>
              <a:avLst/>
              <a:gdLst/>
              <a:ahLst/>
              <a:cxnLst>
                <a:cxn ang="0">
                  <a:pos x="31" y="64"/>
                </a:cxn>
                <a:cxn ang="0">
                  <a:pos x="36" y="64"/>
                </a:cxn>
                <a:cxn ang="0">
                  <a:pos x="43" y="62"/>
                </a:cxn>
                <a:cxn ang="0">
                  <a:pos x="48" y="59"/>
                </a:cxn>
                <a:cxn ang="0">
                  <a:pos x="54" y="56"/>
                </a:cxn>
                <a:cxn ang="0">
                  <a:pos x="57" y="51"/>
                </a:cxn>
                <a:cxn ang="0">
                  <a:pos x="59" y="45"/>
                </a:cxn>
                <a:cxn ang="0">
                  <a:pos x="62" y="40"/>
                </a:cxn>
                <a:cxn ang="0">
                  <a:pos x="63" y="33"/>
                </a:cxn>
                <a:cxn ang="0">
                  <a:pos x="62" y="27"/>
                </a:cxn>
                <a:cxn ang="0">
                  <a:pos x="59" y="20"/>
                </a:cxn>
                <a:cxn ang="0">
                  <a:pos x="57" y="15"/>
                </a:cxn>
                <a:cxn ang="0">
                  <a:pos x="54" y="10"/>
                </a:cxn>
                <a:cxn ang="0">
                  <a:pos x="48" y="6"/>
                </a:cxn>
                <a:cxn ang="0">
                  <a:pos x="43" y="4"/>
                </a:cxn>
                <a:cxn ang="0">
                  <a:pos x="36" y="2"/>
                </a:cxn>
                <a:cxn ang="0">
                  <a:pos x="31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6"/>
                </a:cxn>
                <a:cxn ang="0">
                  <a:pos x="8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8" y="56"/>
                </a:cxn>
                <a:cxn ang="0">
                  <a:pos x="12" y="59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1" y="64"/>
                </a:cxn>
                <a:cxn ang="0">
                  <a:pos x="31" y="64"/>
                </a:cxn>
              </a:cxnLst>
              <a:rect l="0" t="0" r="r" b="b"/>
              <a:pathLst>
                <a:path w="63" h="64">
                  <a:moveTo>
                    <a:pt x="31" y="64"/>
                  </a:moveTo>
                  <a:lnTo>
                    <a:pt x="36" y="64"/>
                  </a:lnTo>
                  <a:lnTo>
                    <a:pt x="43" y="62"/>
                  </a:lnTo>
                  <a:lnTo>
                    <a:pt x="48" y="59"/>
                  </a:lnTo>
                  <a:lnTo>
                    <a:pt x="54" y="56"/>
                  </a:lnTo>
                  <a:lnTo>
                    <a:pt x="57" y="51"/>
                  </a:lnTo>
                  <a:lnTo>
                    <a:pt x="59" y="45"/>
                  </a:lnTo>
                  <a:lnTo>
                    <a:pt x="62" y="40"/>
                  </a:lnTo>
                  <a:lnTo>
                    <a:pt x="63" y="33"/>
                  </a:lnTo>
                  <a:lnTo>
                    <a:pt x="62" y="27"/>
                  </a:lnTo>
                  <a:lnTo>
                    <a:pt x="59" y="20"/>
                  </a:lnTo>
                  <a:lnTo>
                    <a:pt x="57" y="15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8" y="56"/>
                  </a:lnTo>
                  <a:lnTo>
                    <a:pt x="12" y="59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31" y="64"/>
                  </a:lnTo>
                  <a:lnTo>
                    <a:pt x="31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1" name="Freeform 1034"/>
            <p:cNvSpPr>
              <a:spLocks noChangeAspect="1"/>
            </p:cNvSpPr>
            <p:nvPr/>
          </p:nvSpPr>
          <p:spPr bwMode="auto">
            <a:xfrm>
              <a:off x="4093662" y="3220199"/>
              <a:ext cx="9445" cy="10961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60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1" y="46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5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60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1" y="46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2" name="Freeform 1035"/>
            <p:cNvSpPr>
              <a:spLocks noChangeAspect="1"/>
            </p:cNvSpPr>
            <p:nvPr/>
          </p:nvSpPr>
          <p:spPr bwMode="auto">
            <a:xfrm>
              <a:off x="4093662" y="3220199"/>
              <a:ext cx="9445" cy="10961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60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1" y="46"/>
                </a:cxn>
                <a:cxn ang="0">
                  <a:pos x="64" y="39"/>
                </a:cxn>
                <a:cxn ang="0">
                  <a:pos x="65" y="32"/>
                </a:cxn>
                <a:cxn ang="0">
                  <a:pos x="64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5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10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60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1" y="46"/>
                  </a:lnTo>
                  <a:lnTo>
                    <a:pt x="64" y="39"/>
                  </a:lnTo>
                  <a:lnTo>
                    <a:pt x="65" y="32"/>
                  </a:lnTo>
                  <a:lnTo>
                    <a:pt x="64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33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3" name="Freeform 1036"/>
            <p:cNvSpPr>
              <a:spLocks noChangeAspect="1"/>
            </p:cNvSpPr>
            <p:nvPr/>
          </p:nvSpPr>
          <p:spPr bwMode="auto">
            <a:xfrm>
              <a:off x="4108124" y="3220199"/>
              <a:ext cx="9445" cy="10961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7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0" y="46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0" y="21"/>
                </a:cxn>
                <a:cxn ang="0">
                  <a:pos x="58" y="15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3" y="60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7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0" y="46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0" y="21"/>
                  </a:lnTo>
                  <a:lnTo>
                    <a:pt x="58" y="15"/>
                  </a:lnTo>
                  <a:lnTo>
                    <a:pt x="55" y="10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3" y="60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4" name="Freeform 1037"/>
            <p:cNvSpPr>
              <a:spLocks noChangeAspect="1"/>
            </p:cNvSpPr>
            <p:nvPr/>
          </p:nvSpPr>
          <p:spPr bwMode="auto">
            <a:xfrm>
              <a:off x="4108124" y="3220199"/>
              <a:ext cx="9445" cy="10961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7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0" y="46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0" y="21"/>
                </a:cxn>
                <a:cxn ang="0">
                  <a:pos x="58" y="15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3" y="46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3" y="60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7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0" y="46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0" y="21"/>
                  </a:lnTo>
                  <a:lnTo>
                    <a:pt x="58" y="15"/>
                  </a:lnTo>
                  <a:lnTo>
                    <a:pt x="55" y="10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3" y="60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lnTo>
                    <a:pt x="32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5" name="Freeform 1038"/>
            <p:cNvSpPr>
              <a:spLocks noChangeAspect="1"/>
            </p:cNvSpPr>
            <p:nvPr/>
          </p:nvSpPr>
          <p:spPr bwMode="auto">
            <a:xfrm>
              <a:off x="4123767" y="3218486"/>
              <a:ext cx="9445" cy="10619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9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6" name="Freeform 1039"/>
            <p:cNvSpPr>
              <a:spLocks noChangeAspect="1"/>
            </p:cNvSpPr>
            <p:nvPr/>
          </p:nvSpPr>
          <p:spPr bwMode="auto">
            <a:xfrm>
              <a:off x="4123767" y="3218486"/>
              <a:ext cx="9445" cy="10619"/>
            </a:xfrm>
            <a:custGeom>
              <a:avLst/>
              <a:gdLst/>
              <a:ahLst/>
              <a:cxnLst>
                <a:cxn ang="0">
                  <a:pos x="33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9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3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10" y="56"/>
                </a:cxn>
                <a:cxn ang="0">
                  <a:pos x="14" y="59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3" y="64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33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7" name="Freeform 1040"/>
            <p:cNvSpPr>
              <a:spLocks noChangeAspect="1"/>
            </p:cNvSpPr>
            <p:nvPr/>
          </p:nvSpPr>
          <p:spPr bwMode="auto">
            <a:xfrm>
              <a:off x="4137639" y="3217116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5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8" name="Freeform 1041"/>
            <p:cNvSpPr>
              <a:spLocks noChangeAspect="1"/>
            </p:cNvSpPr>
            <p:nvPr/>
          </p:nvSpPr>
          <p:spPr bwMode="auto">
            <a:xfrm>
              <a:off x="4137639" y="3217116"/>
              <a:ext cx="9445" cy="10961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49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40"/>
                </a:cxn>
                <a:cxn ang="0">
                  <a:pos x="64" y="33"/>
                </a:cxn>
                <a:cxn ang="0">
                  <a:pos x="63" y="27"/>
                </a:cxn>
                <a:cxn ang="0">
                  <a:pos x="61" y="20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2" y="0"/>
                </a:cxn>
                <a:cxn ang="0">
                  <a:pos x="25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5" y="65"/>
                </a:cxn>
                <a:cxn ang="0">
                  <a:pos x="32" y="65"/>
                </a:cxn>
                <a:cxn ang="0">
                  <a:pos x="32" y="65"/>
                </a:cxn>
              </a:cxnLst>
              <a:rect l="0" t="0" r="r" b="b"/>
              <a:pathLst>
                <a:path w="64" h="65">
                  <a:moveTo>
                    <a:pt x="32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49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40"/>
                  </a:lnTo>
                  <a:lnTo>
                    <a:pt x="64" y="33"/>
                  </a:lnTo>
                  <a:lnTo>
                    <a:pt x="63" y="27"/>
                  </a:lnTo>
                  <a:lnTo>
                    <a:pt x="61" y="20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2" y="65"/>
                  </a:lnTo>
                  <a:lnTo>
                    <a:pt x="32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69" name="Freeform 1042"/>
            <p:cNvSpPr>
              <a:spLocks noChangeAspect="1"/>
            </p:cNvSpPr>
            <p:nvPr/>
          </p:nvSpPr>
          <p:spPr bwMode="auto">
            <a:xfrm>
              <a:off x="4153872" y="3214376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6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0" name="Freeform 1043"/>
            <p:cNvSpPr>
              <a:spLocks noChangeAspect="1"/>
            </p:cNvSpPr>
            <p:nvPr/>
          </p:nvSpPr>
          <p:spPr bwMode="auto">
            <a:xfrm>
              <a:off x="4153872" y="3214376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6" y="65"/>
                </a:cxn>
                <a:cxn ang="0">
                  <a:pos x="33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3" y="65"/>
                  </a:lnTo>
                  <a:lnTo>
                    <a:pt x="33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1" name="Freeform 1044"/>
            <p:cNvSpPr>
              <a:spLocks noChangeAspect="1"/>
            </p:cNvSpPr>
            <p:nvPr/>
          </p:nvSpPr>
          <p:spPr bwMode="auto">
            <a:xfrm>
              <a:off x="4169515" y="3211978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20" y="63"/>
                </a:cxn>
                <a:cxn ang="0">
                  <a:pos x="26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6" y="6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2" name="Freeform 1045"/>
            <p:cNvSpPr>
              <a:spLocks noChangeAspect="1"/>
            </p:cNvSpPr>
            <p:nvPr/>
          </p:nvSpPr>
          <p:spPr bwMode="auto">
            <a:xfrm>
              <a:off x="4169515" y="3211978"/>
              <a:ext cx="9445" cy="10961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4" y="40"/>
                </a:cxn>
                <a:cxn ang="0">
                  <a:pos x="65" y="33"/>
                </a:cxn>
                <a:cxn ang="0">
                  <a:pos x="64" y="27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1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5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3" y="45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20" y="63"/>
                </a:cxn>
                <a:cxn ang="0">
                  <a:pos x="26" y="65"/>
                </a:cxn>
                <a:cxn ang="0">
                  <a:pos x="33" y="65"/>
                </a:cxn>
                <a:cxn ang="0">
                  <a:pos x="33" y="65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4" y="40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1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6" y="65"/>
                  </a:lnTo>
                  <a:lnTo>
                    <a:pt x="33" y="65"/>
                  </a:lnTo>
                  <a:lnTo>
                    <a:pt x="33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3" name="Freeform 1046"/>
            <p:cNvSpPr>
              <a:spLocks noChangeAspect="1"/>
            </p:cNvSpPr>
            <p:nvPr/>
          </p:nvSpPr>
          <p:spPr bwMode="auto">
            <a:xfrm>
              <a:off x="4186043" y="3208210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8"/>
                </a:cxn>
                <a:cxn ang="0">
                  <a:pos x="55" y="54"/>
                </a:cxn>
                <a:cxn ang="0">
                  <a:pos x="59" y="49"/>
                </a:cxn>
                <a:cxn ang="0">
                  <a:pos x="61" y="43"/>
                </a:cxn>
                <a:cxn ang="0">
                  <a:pos x="64" y="38"/>
                </a:cxn>
                <a:cxn ang="0">
                  <a:pos x="65" y="31"/>
                </a:cxn>
                <a:cxn ang="0">
                  <a:pos x="64" y="25"/>
                </a:cxn>
                <a:cxn ang="0">
                  <a:pos x="61" y="19"/>
                </a:cxn>
                <a:cxn ang="0">
                  <a:pos x="59" y="13"/>
                </a:cxn>
                <a:cxn ang="0">
                  <a:pos x="55" y="9"/>
                </a:cxn>
                <a:cxn ang="0">
                  <a:pos x="50" y="5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3"/>
                </a:cxn>
                <a:cxn ang="0">
                  <a:pos x="5" y="49"/>
                </a:cxn>
                <a:cxn ang="0">
                  <a:pos x="9" y="54"/>
                </a:cxn>
                <a:cxn ang="0">
                  <a:pos x="14" y="58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8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1" y="43"/>
                  </a:lnTo>
                  <a:lnTo>
                    <a:pt x="64" y="38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1" y="19"/>
                  </a:lnTo>
                  <a:lnTo>
                    <a:pt x="59" y="13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3"/>
                  </a:lnTo>
                  <a:lnTo>
                    <a:pt x="5" y="49"/>
                  </a:lnTo>
                  <a:lnTo>
                    <a:pt x="9" y="54"/>
                  </a:lnTo>
                  <a:lnTo>
                    <a:pt x="14" y="58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4" name="Freeform 1047"/>
            <p:cNvSpPr>
              <a:spLocks noChangeAspect="1"/>
            </p:cNvSpPr>
            <p:nvPr/>
          </p:nvSpPr>
          <p:spPr bwMode="auto">
            <a:xfrm>
              <a:off x="4186043" y="3208210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5" y="61"/>
                </a:cxn>
                <a:cxn ang="0">
                  <a:pos x="50" y="58"/>
                </a:cxn>
                <a:cxn ang="0">
                  <a:pos x="55" y="54"/>
                </a:cxn>
                <a:cxn ang="0">
                  <a:pos x="59" y="49"/>
                </a:cxn>
                <a:cxn ang="0">
                  <a:pos x="61" y="43"/>
                </a:cxn>
                <a:cxn ang="0">
                  <a:pos x="64" y="38"/>
                </a:cxn>
                <a:cxn ang="0">
                  <a:pos x="65" y="31"/>
                </a:cxn>
                <a:cxn ang="0">
                  <a:pos x="64" y="25"/>
                </a:cxn>
                <a:cxn ang="0">
                  <a:pos x="61" y="19"/>
                </a:cxn>
                <a:cxn ang="0">
                  <a:pos x="59" y="13"/>
                </a:cxn>
                <a:cxn ang="0">
                  <a:pos x="55" y="9"/>
                </a:cxn>
                <a:cxn ang="0">
                  <a:pos x="50" y="5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3"/>
                </a:cxn>
                <a:cxn ang="0">
                  <a:pos x="5" y="49"/>
                </a:cxn>
                <a:cxn ang="0">
                  <a:pos x="9" y="54"/>
                </a:cxn>
                <a:cxn ang="0">
                  <a:pos x="14" y="58"/>
                </a:cxn>
                <a:cxn ang="0">
                  <a:pos x="20" y="61"/>
                </a:cxn>
                <a:cxn ang="0">
                  <a:pos x="26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5" y="61"/>
                  </a:lnTo>
                  <a:lnTo>
                    <a:pt x="50" y="58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1" y="43"/>
                  </a:lnTo>
                  <a:lnTo>
                    <a:pt x="64" y="38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1" y="19"/>
                  </a:lnTo>
                  <a:lnTo>
                    <a:pt x="59" y="13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3"/>
                  </a:lnTo>
                  <a:lnTo>
                    <a:pt x="5" y="49"/>
                  </a:lnTo>
                  <a:lnTo>
                    <a:pt x="9" y="54"/>
                  </a:lnTo>
                  <a:lnTo>
                    <a:pt x="14" y="58"/>
                  </a:lnTo>
                  <a:lnTo>
                    <a:pt x="20" y="61"/>
                  </a:lnTo>
                  <a:lnTo>
                    <a:pt x="26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5" name="Freeform 1048"/>
            <p:cNvSpPr>
              <a:spLocks noChangeAspect="1"/>
            </p:cNvSpPr>
            <p:nvPr/>
          </p:nvSpPr>
          <p:spPr bwMode="auto">
            <a:xfrm>
              <a:off x="4201686" y="3203757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4" y="54"/>
                </a:cxn>
                <a:cxn ang="0">
                  <a:pos x="59" y="50"/>
                </a:cxn>
                <a:cxn ang="0">
                  <a:pos x="61" y="45"/>
                </a:cxn>
                <a:cxn ang="0">
                  <a:pos x="64" y="38"/>
                </a:cxn>
                <a:cxn ang="0">
                  <a:pos x="65" y="31"/>
                </a:cxn>
                <a:cxn ang="0">
                  <a:pos x="64" y="25"/>
                </a:cxn>
                <a:cxn ang="0">
                  <a:pos x="61" y="20"/>
                </a:cxn>
                <a:cxn ang="0">
                  <a:pos x="59" y="14"/>
                </a:cxn>
                <a:cxn ang="0">
                  <a:pos x="54" y="9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6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5" y="50"/>
                </a:cxn>
                <a:cxn ang="0">
                  <a:pos x="9" y="54"/>
                </a:cxn>
                <a:cxn ang="0">
                  <a:pos x="14" y="59"/>
                </a:cxn>
                <a:cxn ang="0">
                  <a:pos x="19" y="61"/>
                </a:cxn>
                <a:cxn ang="0">
                  <a:pos x="26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4" y="54"/>
                  </a:lnTo>
                  <a:lnTo>
                    <a:pt x="59" y="50"/>
                  </a:lnTo>
                  <a:lnTo>
                    <a:pt x="61" y="45"/>
                  </a:lnTo>
                  <a:lnTo>
                    <a:pt x="64" y="38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1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5" y="50"/>
                  </a:lnTo>
                  <a:lnTo>
                    <a:pt x="9" y="54"/>
                  </a:lnTo>
                  <a:lnTo>
                    <a:pt x="14" y="59"/>
                  </a:lnTo>
                  <a:lnTo>
                    <a:pt x="19" y="61"/>
                  </a:lnTo>
                  <a:lnTo>
                    <a:pt x="26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6" name="Freeform 1049"/>
            <p:cNvSpPr>
              <a:spLocks noChangeAspect="1"/>
            </p:cNvSpPr>
            <p:nvPr/>
          </p:nvSpPr>
          <p:spPr bwMode="auto">
            <a:xfrm>
              <a:off x="4201686" y="3203757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4" y="54"/>
                </a:cxn>
                <a:cxn ang="0">
                  <a:pos x="59" y="50"/>
                </a:cxn>
                <a:cxn ang="0">
                  <a:pos x="61" y="45"/>
                </a:cxn>
                <a:cxn ang="0">
                  <a:pos x="64" y="38"/>
                </a:cxn>
                <a:cxn ang="0">
                  <a:pos x="65" y="31"/>
                </a:cxn>
                <a:cxn ang="0">
                  <a:pos x="64" y="25"/>
                </a:cxn>
                <a:cxn ang="0">
                  <a:pos x="61" y="20"/>
                </a:cxn>
                <a:cxn ang="0">
                  <a:pos x="59" y="14"/>
                </a:cxn>
                <a:cxn ang="0">
                  <a:pos x="54" y="9"/>
                </a:cxn>
                <a:cxn ang="0">
                  <a:pos x="50" y="6"/>
                </a:cxn>
                <a:cxn ang="0">
                  <a:pos x="44" y="4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6" y="1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9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5" y="50"/>
                </a:cxn>
                <a:cxn ang="0">
                  <a:pos x="9" y="54"/>
                </a:cxn>
                <a:cxn ang="0">
                  <a:pos x="14" y="59"/>
                </a:cxn>
                <a:cxn ang="0">
                  <a:pos x="19" y="61"/>
                </a:cxn>
                <a:cxn ang="0">
                  <a:pos x="26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4" y="54"/>
                  </a:lnTo>
                  <a:lnTo>
                    <a:pt x="59" y="50"/>
                  </a:lnTo>
                  <a:lnTo>
                    <a:pt x="61" y="45"/>
                  </a:lnTo>
                  <a:lnTo>
                    <a:pt x="64" y="38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1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5" y="50"/>
                  </a:lnTo>
                  <a:lnTo>
                    <a:pt x="9" y="54"/>
                  </a:lnTo>
                  <a:lnTo>
                    <a:pt x="14" y="59"/>
                  </a:lnTo>
                  <a:lnTo>
                    <a:pt x="19" y="61"/>
                  </a:lnTo>
                  <a:lnTo>
                    <a:pt x="26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7" name="Freeform 1050"/>
            <p:cNvSpPr>
              <a:spLocks noChangeAspect="1"/>
            </p:cNvSpPr>
            <p:nvPr/>
          </p:nvSpPr>
          <p:spPr bwMode="auto">
            <a:xfrm>
              <a:off x="4217328" y="3198961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0" y="44"/>
                </a:cxn>
                <a:cxn ang="0">
                  <a:pos x="62" y="38"/>
                </a:cxn>
                <a:cxn ang="0">
                  <a:pos x="64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5" y="49"/>
                </a:cxn>
                <a:cxn ang="0">
                  <a:pos x="8" y="54"/>
                </a:cxn>
                <a:cxn ang="0">
                  <a:pos x="13" y="58"/>
                </a:cxn>
                <a:cxn ang="0">
                  <a:pos x="19" y="61"/>
                </a:cxn>
                <a:cxn ang="0">
                  <a:pos x="24" y="63"/>
                </a:cxn>
                <a:cxn ang="0">
                  <a:pos x="31" y="63"/>
                </a:cxn>
              </a:cxnLst>
              <a:rect l="0" t="0" r="r" b="b"/>
              <a:pathLst>
                <a:path w="64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4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9" y="61"/>
                  </a:lnTo>
                  <a:lnTo>
                    <a:pt x="24" y="63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8" name="Freeform 1051"/>
            <p:cNvSpPr>
              <a:spLocks noChangeAspect="1"/>
            </p:cNvSpPr>
            <p:nvPr/>
          </p:nvSpPr>
          <p:spPr bwMode="auto">
            <a:xfrm>
              <a:off x="4217328" y="3198961"/>
              <a:ext cx="9445" cy="10961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7" y="63"/>
                </a:cxn>
                <a:cxn ang="0">
                  <a:pos x="44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8" y="49"/>
                </a:cxn>
                <a:cxn ang="0">
                  <a:pos x="60" y="44"/>
                </a:cxn>
                <a:cxn ang="0">
                  <a:pos x="62" y="38"/>
                </a:cxn>
                <a:cxn ang="0">
                  <a:pos x="64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8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4" y="3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5" y="49"/>
                </a:cxn>
                <a:cxn ang="0">
                  <a:pos x="8" y="54"/>
                </a:cxn>
                <a:cxn ang="0">
                  <a:pos x="13" y="58"/>
                </a:cxn>
                <a:cxn ang="0">
                  <a:pos x="19" y="61"/>
                </a:cxn>
                <a:cxn ang="0">
                  <a:pos x="24" y="63"/>
                </a:cxn>
                <a:cxn ang="0">
                  <a:pos x="31" y="63"/>
                </a:cxn>
                <a:cxn ang="0">
                  <a:pos x="31" y="63"/>
                </a:cxn>
              </a:cxnLst>
              <a:rect l="0" t="0" r="r" b="b"/>
              <a:pathLst>
                <a:path w="64" h="63">
                  <a:moveTo>
                    <a:pt x="31" y="63"/>
                  </a:moveTo>
                  <a:lnTo>
                    <a:pt x="37" y="63"/>
                  </a:lnTo>
                  <a:lnTo>
                    <a:pt x="44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4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9" y="61"/>
                  </a:lnTo>
                  <a:lnTo>
                    <a:pt x="24" y="63"/>
                  </a:lnTo>
                  <a:lnTo>
                    <a:pt x="31" y="63"/>
                  </a:lnTo>
                  <a:lnTo>
                    <a:pt x="31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79" name="Freeform 1052"/>
            <p:cNvSpPr>
              <a:spLocks noChangeAspect="1"/>
            </p:cNvSpPr>
            <p:nvPr/>
          </p:nvSpPr>
          <p:spPr bwMode="auto">
            <a:xfrm>
              <a:off x="4232381" y="3195536"/>
              <a:ext cx="9445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3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8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60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3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8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60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0" name="Freeform 1053"/>
            <p:cNvSpPr>
              <a:spLocks noChangeAspect="1"/>
            </p:cNvSpPr>
            <p:nvPr/>
          </p:nvSpPr>
          <p:spPr bwMode="auto">
            <a:xfrm>
              <a:off x="4232381" y="3195536"/>
              <a:ext cx="9445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3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8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8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3" y="6"/>
                </a:cxn>
                <a:cxn ang="0">
                  <a:pos x="9" y="10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4" y="51"/>
                </a:cxn>
                <a:cxn ang="0">
                  <a:pos x="9" y="55"/>
                </a:cxn>
                <a:cxn ang="0">
                  <a:pos x="13" y="60"/>
                </a:cxn>
                <a:cxn ang="0">
                  <a:pos x="19" y="62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3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8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8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3" y="60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2" y="64"/>
                  </a:lnTo>
                  <a:lnTo>
                    <a:pt x="32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1" name="Freeform 1054"/>
            <p:cNvSpPr>
              <a:spLocks noChangeAspect="1"/>
            </p:cNvSpPr>
            <p:nvPr/>
          </p:nvSpPr>
          <p:spPr bwMode="auto">
            <a:xfrm>
              <a:off x="4248614" y="3193138"/>
              <a:ext cx="9445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5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5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2" name="Freeform 1055"/>
            <p:cNvSpPr>
              <a:spLocks noChangeAspect="1"/>
            </p:cNvSpPr>
            <p:nvPr/>
          </p:nvSpPr>
          <p:spPr bwMode="auto">
            <a:xfrm>
              <a:off x="4248614" y="3193138"/>
              <a:ext cx="9445" cy="10961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4" y="61"/>
                </a:cxn>
                <a:cxn ang="0">
                  <a:pos x="50" y="59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5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50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59"/>
                </a:cxn>
                <a:cxn ang="0">
                  <a:pos x="20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5" h="63">
                  <a:moveTo>
                    <a:pt x="32" y="63"/>
                  </a:moveTo>
                  <a:lnTo>
                    <a:pt x="38" y="63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5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3" name="Freeform 1056"/>
            <p:cNvSpPr>
              <a:spLocks noChangeAspect="1"/>
            </p:cNvSpPr>
            <p:nvPr/>
          </p:nvSpPr>
          <p:spPr bwMode="auto">
            <a:xfrm>
              <a:off x="4262781" y="3189027"/>
              <a:ext cx="9740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5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5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4" name="Freeform 1057"/>
            <p:cNvSpPr>
              <a:spLocks noChangeAspect="1"/>
            </p:cNvSpPr>
            <p:nvPr/>
          </p:nvSpPr>
          <p:spPr bwMode="auto">
            <a:xfrm>
              <a:off x="4262781" y="3189027"/>
              <a:ext cx="9740" cy="1130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49" y="60"/>
                </a:cxn>
                <a:cxn ang="0">
                  <a:pos x="54" y="55"/>
                </a:cxn>
                <a:cxn ang="0">
                  <a:pos x="59" y="51"/>
                </a:cxn>
                <a:cxn ang="0">
                  <a:pos x="61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6"/>
                </a:cxn>
                <a:cxn ang="0">
                  <a:pos x="61" y="21"/>
                </a:cxn>
                <a:cxn ang="0">
                  <a:pos x="59" y="15"/>
                </a:cxn>
                <a:cxn ang="0">
                  <a:pos x="54" y="10"/>
                </a:cxn>
                <a:cxn ang="0">
                  <a:pos x="49" y="6"/>
                </a:cxn>
                <a:cxn ang="0">
                  <a:pos x="44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5" y="51"/>
                </a:cxn>
                <a:cxn ang="0">
                  <a:pos x="9" y="55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64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lnTo>
                    <a:pt x="38" y="64"/>
                  </a:lnTo>
                  <a:lnTo>
                    <a:pt x="44" y="62"/>
                  </a:lnTo>
                  <a:lnTo>
                    <a:pt x="49" y="60"/>
                  </a:lnTo>
                  <a:lnTo>
                    <a:pt x="54" y="55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9" y="15"/>
                  </a:lnTo>
                  <a:lnTo>
                    <a:pt x="54" y="10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5" y="51"/>
                  </a:lnTo>
                  <a:lnTo>
                    <a:pt x="9" y="55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5" y="64"/>
                  </a:lnTo>
                  <a:lnTo>
                    <a:pt x="32" y="64"/>
                  </a:lnTo>
                  <a:lnTo>
                    <a:pt x="32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5" name="Freeform 1058"/>
            <p:cNvSpPr>
              <a:spLocks noChangeAspect="1"/>
            </p:cNvSpPr>
            <p:nvPr/>
          </p:nvSpPr>
          <p:spPr bwMode="auto">
            <a:xfrm>
              <a:off x="4159480" y="3173270"/>
              <a:ext cx="29515" cy="33569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06" y="1"/>
                </a:cxn>
                <a:cxn ang="0">
                  <a:pos x="97" y="3"/>
                </a:cxn>
                <a:cxn ang="0">
                  <a:pos x="86" y="8"/>
                </a:cxn>
                <a:cxn ang="0">
                  <a:pos x="71" y="15"/>
                </a:cxn>
                <a:cxn ang="0">
                  <a:pos x="55" y="24"/>
                </a:cxn>
                <a:cxn ang="0">
                  <a:pos x="37" y="34"/>
                </a:cxn>
                <a:cxn ang="0">
                  <a:pos x="23" y="48"/>
                </a:cxn>
                <a:cxn ang="0">
                  <a:pos x="12" y="64"/>
                </a:cxn>
                <a:cxn ang="0">
                  <a:pos x="10" y="69"/>
                </a:cxn>
                <a:cxn ang="0">
                  <a:pos x="6" y="82"/>
                </a:cxn>
                <a:cxn ang="0">
                  <a:pos x="3" y="99"/>
                </a:cxn>
                <a:cxn ang="0">
                  <a:pos x="0" y="120"/>
                </a:cxn>
                <a:cxn ang="0">
                  <a:pos x="0" y="141"/>
                </a:cxn>
                <a:cxn ang="0">
                  <a:pos x="7" y="163"/>
                </a:cxn>
                <a:cxn ang="0">
                  <a:pos x="20" y="182"/>
                </a:cxn>
                <a:cxn ang="0">
                  <a:pos x="42" y="194"/>
                </a:cxn>
                <a:cxn ang="0">
                  <a:pos x="44" y="196"/>
                </a:cxn>
                <a:cxn ang="0">
                  <a:pos x="51" y="194"/>
                </a:cxn>
                <a:cxn ang="0">
                  <a:pos x="63" y="194"/>
                </a:cxn>
                <a:cxn ang="0">
                  <a:pos x="76" y="193"/>
                </a:cxn>
                <a:cxn ang="0">
                  <a:pos x="93" y="191"/>
                </a:cxn>
                <a:cxn ang="0">
                  <a:pos x="110" y="189"/>
                </a:cxn>
                <a:cxn ang="0">
                  <a:pos x="126" y="184"/>
                </a:cxn>
                <a:cxn ang="0">
                  <a:pos x="143" y="177"/>
                </a:cxn>
                <a:cxn ang="0">
                  <a:pos x="144" y="177"/>
                </a:cxn>
                <a:cxn ang="0">
                  <a:pos x="149" y="176"/>
                </a:cxn>
                <a:cxn ang="0">
                  <a:pos x="156" y="173"/>
                </a:cxn>
                <a:cxn ang="0">
                  <a:pos x="164" y="168"/>
                </a:cxn>
                <a:cxn ang="0">
                  <a:pos x="173" y="162"/>
                </a:cxn>
                <a:cxn ang="0">
                  <a:pos x="182" y="153"/>
                </a:cxn>
                <a:cxn ang="0">
                  <a:pos x="191" y="141"/>
                </a:cxn>
                <a:cxn ang="0">
                  <a:pos x="197" y="127"/>
                </a:cxn>
                <a:cxn ang="0">
                  <a:pos x="197" y="123"/>
                </a:cxn>
                <a:cxn ang="0">
                  <a:pos x="199" y="114"/>
                </a:cxn>
                <a:cxn ang="0">
                  <a:pos x="199" y="100"/>
                </a:cxn>
                <a:cxn ang="0">
                  <a:pos x="200" y="83"/>
                </a:cxn>
                <a:cxn ang="0">
                  <a:pos x="199" y="64"/>
                </a:cxn>
                <a:cxn ang="0">
                  <a:pos x="197" y="47"/>
                </a:cxn>
                <a:cxn ang="0">
                  <a:pos x="194" y="31"/>
                </a:cxn>
                <a:cxn ang="0">
                  <a:pos x="189" y="18"/>
                </a:cxn>
                <a:cxn ang="0">
                  <a:pos x="110" y="0"/>
                </a:cxn>
              </a:cxnLst>
              <a:rect l="0" t="0" r="r" b="b"/>
              <a:pathLst>
                <a:path w="200" h="196">
                  <a:moveTo>
                    <a:pt x="110" y="0"/>
                  </a:moveTo>
                  <a:lnTo>
                    <a:pt x="106" y="1"/>
                  </a:lnTo>
                  <a:lnTo>
                    <a:pt x="97" y="3"/>
                  </a:lnTo>
                  <a:lnTo>
                    <a:pt x="86" y="8"/>
                  </a:lnTo>
                  <a:lnTo>
                    <a:pt x="71" y="15"/>
                  </a:lnTo>
                  <a:lnTo>
                    <a:pt x="55" y="24"/>
                  </a:lnTo>
                  <a:lnTo>
                    <a:pt x="37" y="34"/>
                  </a:lnTo>
                  <a:lnTo>
                    <a:pt x="23" y="48"/>
                  </a:lnTo>
                  <a:lnTo>
                    <a:pt x="12" y="64"/>
                  </a:lnTo>
                  <a:lnTo>
                    <a:pt x="10" y="69"/>
                  </a:lnTo>
                  <a:lnTo>
                    <a:pt x="6" y="82"/>
                  </a:lnTo>
                  <a:lnTo>
                    <a:pt x="3" y="99"/>
                  </a:lnTo>
                  <a:lnTo>
                    <a:pt x="0" y="120"/>
                  </a:lnTo>
                  <a:lnTo>
                    <a:pt x="0" y="141"/>
                  </a:lnTo>
                  <a:lnTo>
                    <a:pt x="7" y="163"/>
                  </a:lnTo>
                  <a:lnTo>
                    <a:pt x="20" y="182"/>
                  </a:lnTo>
                  <a:lnTo>
                    <a:pt x="42" y="194"/>
                  </a:lnTo>
                  <a:lnTo>
                    <a:pt x="44" y="196"/>
                  </a:lnTo>
                  <a:lnTo>
                    <a:pt x="51" y="194"/>
                  </a:lnTo>
                  <a:lnTo>
                    <a:pt x="63" y="194"/>
                  </a:lnTo>
                  <a:lnTo>
                    <a:pt x="76" y="193"/>
                  </a:lnTo>
                  <a:lnTo>
                    <a:pt x="93" y="191"/>
                  </a:lnTo>
                  <a:lnTo>
                    <a:pt x="110" y="189"/>
                  </a:lnTo>
                  <a:lnTo>
                    <a:pt x="126" y="184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9" y="176"/>
                  </a:lnTo>
                  <a:lnTo>
                    <a:pt x="156" y="173"/>
                  </a:lnTo>
                  <a:lnTo>
                    <a:pt x="164" y="168"/>
                  </a:lnTo>
                  <a:lnTo>
                    <a:pt x="173" y="162"/>
                  </a:lnTo>
                  <a:lnTo>
                    <a:pt x="182" y="153"/>
                  </a:lnTo>
                  <a:lnTo>
                    <a:pt x="191" y="141"/>
                  </a:lnTo>
                  <a:lnTo>
                    <a:pt x="197" y="127"/>
                  </a:lnTo>
                  <a:lnTo>
                    <a:pt x="197" y="123"/>
                  </a:lnTo>
                  <a:lnTo>
                    <a:pt x="199" y="114"/>
                  </a:lnTo>
                  <a:lnTo>
                    <a:pt x="199" y="100"/>
                  </a:lnTo>
                  <a:lnTo>
                    <a:pt x="200" y="83"/>
                  </a:lnTo>
                  <a:lnTo>
                    <a:pt x="199" y="64"/>
                  </a:lnTo>
                  <a:lnTo>
                    <a:pt x="197" y="47"/>
                  </a:lnTo>
                  <a:lnTo>
                    <a:pt x="194" y="31"/>
                  </a:lnTo>
                  <a:lnTo>
                    <a:pt x="189" y="1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6" name="Freeform 1059"/>
            <p:cNvSpPr>
              <a:spLocks noChangeAspect="1"/>
            </p:cNvSpPr>
            <p:nvPr/>
          </p:nvSpPr>
          <p:spPr bwMode="auto">
            <a:xfrm>
              <a:off x="4159480" y="3173270"/>
              <a:ext cx="29515" cy="33569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06" y="1"/>
                </a:cxn>
                <a:cxn ang="0">
                  <a:pos x="97" y="3"/>
                </a:cxn>
                <a:cxn ang="0">
                  <a:pos x="86" y="8"/>
                </a:cxn>
                <a:cxn ang="0">
                  <a:pos x="71" y="15"/>
                </a:cxn>
                <a:cxn ang="0">
                  <a:pos x="55" y="24"/>
                </a:cxn>
                <a:cxn ang="0">
                  <a:pos x="37" y="34"/>
                </a:cxn>
                <a:cxn ang="0">
                  <a:pos x="23" y="48"/>
                </a:cxn>
                <a:cxn ang="0">
                  <a:pos x="12" y="64"/>
                </a:cxn>
                <a:cxn ang="0">
                  <a:pos x="10" y="69"/>
                </a:cxn>
                <a:cxn ang="0">
                  <a:pos x="6" y="82"/>
                </a:cxn>
                <a:cxn ang="0">
                  <a:pos x="3" y="99"/>
                </a:cxn>
                <a:cxn ang="0">
                  <a:pos x="0" y="120"/>
                </a:cxn>
                <a:cxn ang="0">
                  <a:pos x="0" y="141"/>
                </a:cxn>
                <a:cxn ang="0">
                  <a:pos x="7" y="163"/>
                </a:cxn>
                <a:cxn ang="0">
                  <a:pos x="20" y="182"/>
                </a:cxn>
                <a:cxn ang="0">
                  <a:pos x="42" y="194"/>
                </a:cxn>
                <a:cxn ang="0">
                  <a:pos x="44" y="196"/>
                </a:cxn>
                <a:cxn ang="0">
                  <a:pos x="51" y="194"/>
                </a:cxn>
                <a:cxn ang="0">
                  <a:pos x="63" y="194"/>
                </a:cxn>
                <a:cxn ang="0">
                  <a:pos x="76" y="193"/>
                </a:cxn>
                <a:cxn ang="0">
                  <a:pos x="93" y="191"/>
                </a:cxn>
                <a:cxn ang="0">
                  <a:pos x="110" y="189"/>
                </a:cxn>
                <a:cxn ang="0">
                  <a:pos x="126" y="184"/>
                </a:cxn>
                <a:cxn ang="0">
                  <a:pos x="143" y="177"/>
                </a:cxn>
                <a:cxn ang="0">
                  <a:pos x="144" y="177"/>
                </a:cxn>
                <a:cxn ang="0">
                  <a:pos x="149" y="176"/>
                </a:cxn>
                <a:cxn ang="0">
                  <a:pos x="156" y="173"/>
                </a:cxn>
                <a:cxn ang="0">
                  <a:pos x="164" y="168"/>
                </a:cxn>
                <a:cxn ang="0">
                  <a:pos x="173" y="162"/>
                </a:cxn>
                <a:cxn ang="0">
                  <a:pos x="182" y="153"/>
                </a:cxn>
                <a:cxn ang="0">
                  <a:pos x="191" y="141"/>
                </a:cxn>
                <a:cxn ang="0">
                  <a:pos x="197" y="127"/>
                </a:cxn>
                <a:cxn ang="0">
                  <a:pos x="197" y="123"/>
                </a:cxn>
                <a:cxn ang="0">
                  <a:pos x="199" y="114"/>
                </a:cxn>
                <a:cxn ang="0">
                  <a:pos x="199" y="100"/>
                </a:cxn>
                <a:cxn ang="0">
                  <a:pos x="200" y="83"/>
                </a:cxn>
                <a:cxn ang="0">
                  <a:pos x="199" y="64"/>
                </a:cxn>
                <a:cxn ang="0">
                  <a:pos x="197" y="47"/>
                </a:cxn>
                <a:cxn ang="0">
                  <a:pos x="194" y="31"/>
                </a:cxn>
                <a:cxn ang="0">
                  <a:pos x="189" y="18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200" h="196">
                  <a:moveTo>
                    <a:pt x="110" y="0"/>
                  </a:moveTo>
                  <a:lnTo>
                    <a:pt x="106" y="1"/>
                  </a:lnTo>
                  <a:lnTo>
                    <a:pt x="97" y="3"/>
                  </a:lnTo>
                  <a:lnTo>
                    <a:pt x="86" y="8"/>
                  </a:lnTo>
                  <a:lnTo>
                    <a:pt x="71" y="15"/>
                  </a:lnTo>
                  <a:lnTo>
                    <a:pt x="55" y="24"/>
                  </a:lnTo>
                  <a:lnTo>
                    <a:pt x="37" y="34"/>
                  </a:lnTo>
                  <a:lnTo>
                    <a:pt x="23" y="48"/>
                  </a:lnTo>
                  <a:lnTo>
                    <a:pt x="12" y="64"/>
                  </a:lnTo>
                  <a:lnTo>
                    <a:pt x="10" y="69"/>
                  </a:lnTo>
                  <a:lnTo>
                    <a:pt x="6" y="82"/>
                  </a:lnTo>
                  <a:lnTo>
                    <a:pt x="3" y="99"/>
                  </a:lnTo>
                  <a:lnTo>
                    <a:pt x="0" y="120"/>
                  </a:lnTo>
                  <a:lnTo>
                    <a:pt x="0" y="141"/>
                  </a:lnTo>
                  <a:lnTo>
                    <a:pt x="7" y="163"/>
                  </a:lnTo>
                  <a:lnTo>
                    <a:pt x="20" y="182"/>
                  </a:lnTo>
                  <a:lnTo>
                    <a:pt x="42" y="194"/>
                  </a:lnTo>
                  <a:lnTo>
                    <a:pt x="44" y="196"/>
                  </a:lnTo>
                  <a:lnTo>
                    <a:pt x="51" y="194"/>
                  </a:lnTo>
                  <a:lnTo>
                    <a:pt x="63" y="194"/>
                  </a:lnTo>
                  <a:lnTo>
                    <a:pt x="76" y="193"/>
                  </a:lnTo>
                  <a:lnTo>
                    <a:pt x="93" y="191"/>
                  </a:lnTo>
                  <a:lnTo>
                    <a:pt x="110" y="189"/>
                  </a:lnTo>
                  <a:lnTo>
                    <a:pt x="126" y="184"/>
                  </a:lnTo>
                  <a:lnTo>
                    <a:pt x="143" y="177"/>
                  </a:lnTo>
                  <a:lnTo>
                    <a:pt x="144" y="177"/>
                  </a:lnTo>
                  <a:lnTo>
                    <a:pt x="149" y="176"/>
                  </a:lnTo>
                  <a:lnTo>
                    <a:pt x="156" y="173"/>
                  </a:lnTo>
                  <a:lnTo>
                    <a:pt x="164" y="168"/>
                  </a:lnTo>
                  <a:lnTo>
                    <a:pt x="173" y="162"/>
                  </a:lnTo>
                  <a:lnTo>
                    <a:pt x="182" y="153"/>
                  </a:lnTo>
                  <a:lnTo>
                    <a:pt x="191" y="141"/>
                  </a:lnTo>
                  <a:lnTo>
                    <a:pt x="197" y="127"/>
                  </a:lnTo>
                  <a:lnTo>
                    <a:pt x="197" y="123"/>
                  </a:lnTo>
                  <a:lnTo>
                    <a:pt x="199" y="114"/>
                  </a:lnTo>
                  <a:lnTo>
                    <a:pt x="199" y="100"/>
                  </a:lnTo>
                  <a:lnTo>
                    <a:pt x="200" y="83"/>
                  </a:lnTo>
                  <a:lnTo>
                    <a:pt x="199" y="64"/>
                  </a:lnTo>
                  <a:lnTo>
                    <a:pt x="197" y="47"/>
                  </a:lnTo>
                  <a:lnTo>
                    <a:pt x="194" y="31"/>
                  </a:lnTo>
                  <a:lnTo>
                    <a:pt x="189" y="18"/>
                  </a:lnTo>
                  <a:lnTo>
                    <a:pt x="110" y="0"/>
                  </a:lnTo>
                  <a:lnTo>
                    <a:pt x="11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7" name="Freeform 1060"/>
            <p:cNvSpPr>
              <a:spLocks noChangeAspect="1"/>
            </p:cNvSpPr>
            <p:nvPr/>
          </p:nvSpPr>
          <p:spPr bwMode="auto">
            <a:xfrm>
              <a:off x="4189880" y="3161966"/>
              <a:ext cx="29810" cy="34940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09" y="1"/>
                </a:cxn>
                <a:cxn ang="0">
                  <a:pos x="100" y="5"/>
                </a:cxn>
                <a:cxn ang="0">
                  <a:pos x="86" y="10"/>
                </a:cxn>
                <a:cxn ang="0">
                  <a:pos x="69" y="17"/>
                </a:cxn>
                <a:cxn ang="0">
                  <a:pos x="50" y="28"/>
                </a:cxn>
                <a:cxn ang="0">
                  <a:pos x="32" y="39"/>
                </a:cxn>
                <a:cxn ang="0">
                  <a:pos x="16" y="54"/>
                </a:cxn>
                <a:cxn ang="0">
                  <a:pos x="4" y="70"/>
                </a:cxn>
                <a:cxn ang="0">
                  <a:pos x="3" y="75"/>
                </a:cxn>
                <a:cxn ang="0">
                  <a:pos x="1" y="87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3" y="150"/>
                </a:cxn>
                <a:cxn ang="0">
                  <a:pos x="12" y="170"/>
                </a:cxn>
                <a:cxn ang="0">
                  <a:pos x="26" y="190"/>
                </a:cxn>
                <a:cxn ang="0">
                  <a:pos x="49" y="203"/>
                </a:cxn>
                <a:cxn ang="0">
                  <a:pos x="51" y="204"/>
                </a:cxn>
                <a:cxn ang="0">
                  <a:pos x="61" y="204"/>
                </a:cxn>
                <a:cxn ang="0">
                  <a:pos x="73" y="204"/>
                </a:cxn>
                <a:cxn ang="0">
                  <a:pos x="89" y="204"/>
                </a:cxn>
                <a:cxn ang="0">
                  <a:pos x="108" y="203"/>
                </a:cxn>
                <a:cxn ang="0">
                  <a:pos x="126" y="200"/>
                </a:cxn>
                <a:cxn ang="0">
                  <a:pos x="145" y="197"/>
                </a:cxn>
                <a:cxn ang="0">
                  <a:pos x="162" y="190"/>
                </a:cxn>
                <a:cxn ang="0">
                  <a:pos x="162" y="189"/>
                </a:cxn>
                <a:cxn ang="0">
                  <a:pos x="164" y="185"/>
                </a:cxn>
                <a:cxn ang="0">
                  <a:pos x="169" y="180"/>
                </a:cxn>
                <a:cxn ang="0">
                  <a:pos x="173" y="172"/>
                </a:cxn>
                <a:cxn ang="0">
                  <a:pos x="179" y="161"/>
                </a:cxn>
                <a:cxn ang="0">
                  <a:pos x="185" y="150"/>
                </a:cxn>
                <a:cxn ang="0">
                  <a:pos x="191" y="136"/>
                </a:cxn>
                <a:cxn ang="0">
                  <a:pos x="198" y="120"/>
                </a:cxn>
                <a:cxn ang="0">
                  <a:pos x="198" y="116"/>
                </a:cxn>
                <a:cxn ang="0">
                  <a:pos x="199" y="106"/>
                </a:cxn>
                <a:cxn ang="0">
                  <a:pos x="200" y="90"/>
                </a:cxn>
                <a:cxn ang="0">
                  <a:pos x="202" y="71"/>
                </a:cxn>
                <a:cxn ang="0">
                  <a:pos x="202" y="52"/>
                </a:cxn>
                <a:cxn ang="0">
                  <a:pos x="201" y="32"/>
                </a:cxn>
                <a:cxn ang="0">
                  <a:pos x="198" y="15"/>
                </a:cxn>
                <a:cxn ang="0">
                  <a:pos x="193" y="1"/>
                </a:cxn>
                <a:cxn ang="0">
                  <a:pos x="114" y="0"/>
                </a:cxn>
              </a:cxnLst>
              <a:rect l="0" t="0" r="r" b="b"/>
              <a:pathLst>
                <a:path w="202" h="204">
                  <a:moveTo>
                    <a:pt x="114" y="0"/>
                  </a:moveTo>
                  <a:lnTo>
                    <a:pt x="109" y="1"/>
                  </a:lnTo>
                  <a:lnTo>
                    <a:pt x="100" y="5"/>
                  </a:lnTo>
                  <a:lnTo>
                    <a:pt x="86" y="10"/>
                  </a:lnTo>
                  <a:lnTo>
                    <a:pt x="69" y="17"/>
                  </a:lnTo>
                  <a:lnTo>
                    <a:pt x="50" y="28"/>
                  </a:lnTo>
                  <a:lnTo>
                    <a:pt x="32" y="39"/>
                  </a:lnTo>
                  <a:lnTo>
                    <a:pt x="16" y="54"/>
                  </a:lnTo>
                  <a:lnTo>
                    <a:pt x="4" y="70"/>
                  </a:lnTo>
                  <a:lnTo>
                    <a:pt x="3" y="75"/>
                  </a:lnTo>
                  <a:lnTo>
                    <a:pt x="1" y="87"/>
                  </a:lnTo>
                  <a:lnTo>
                    <a:pt x="0" y="106"/>
                  </a:lnTo>
                  <a:lnTo>
                    <a:pt x="0" y="127"/>
                  </a:lnTo>
                  <a:lnTo>
                    <a:pt x="3" y="150"/>
                  </a:lnTo>
                  <a:lnTo>
                    <a:pt x="12" y="170"/>
                  </a:lnTo>
                  <a:lnTo>
                    <a:pt x="26" y="190"/>
                  </a:lnTo>
                  <a:lnTo>
                    <a:pt x="49" y="203"/>
                  </a:lnTo>
                  <a:lnTo>
                    <a:pt x="51" y="204"/>
                  </a:lnTo>
                  <a:lnTo>
                    <a:pt x="61" y="204"/>
                  </a:lnTo>
                  <a:lnTo>
                    <a:pt x="73" y="204"/>
                  </a:lnTo>
                  <a:lnTo>
                    <a:pt x="89" y="204"/>
                  </a:lnTo>
                  <a:lnTo>
                    <a:pt x="108" y="203"/>
                  </a:lnTo>
                  <a:lnTo>
                    <a:pt x="126" y="200"/>
                  </a:lnTo>
                  <a:lnTo>
                    <a:pt x="145" y="197"/>
                  </a:lnTo>
                  <a:lnTo>
                    <a:pt x="162" y="190"/>
                  </a:lnTo>
                  <a:lnTo>
                    <a:pt x="162" y="189"/>
                  </a:lnTo>
                  <a:lnTo>
                    <a:pt x="164" y="185"/>
                  </a:lnTo>
                  <a:lnTo>
                    <a:pt x="169" y="180"/>
                  </a:lnTo>
                  <a:lnTo>
                    <a:pt x="173" y="172"/>
                  </a:lnTo>
                  <a:lnTo>
                    <a:pt x="179" y="161"/>
                  </a:lnTo>
                  <a:lnTo>
                    <a:pt x="185" y="150"/>
                  </a:lnTo>
                  <a:lnTo>
                    <a:pt x="191" y="136"/>
                  </a:lnTo>
                  <a:lnTo>
                    <a:pt x="198" y="120"/>
                  </a:lnTo>
                  <a:lnTo>
                    <a:pt x="198" y="116"/>
                  </a:lnTo>
                  <a:lnTo>
                    <a:pt x="199" y="106"/>
                  </a:lnTo>
                  <a:lnTo>
                    <a:pt x="200" y="90"/>
                  </a:lnTo>
                  <a:lnTo>
                    <a:pt x="202" y="71"/>
                  </a:lnTo>
                  <a:lnTo>
                    <a:pt x="202" y="52"/>
                  </a:lnTo>
                  <a:lnTo>
                    <a:pt x="201" y="32"/>
                  </a:lnTo>
                  <a:lnTo>
                    <a:pt x="198" y="15"/>
                  </a:lnTo>
                  <a:lnTo>
                    <a:pt x="193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8" name="Freeform 1061"/>
            <p:cNvSpPr>
              <a:spLocks noChangeAspect="1"/>
            </p:cNvSpPr>
            <p:nvPr/>
          </p:nvSpPr>
          <p:spPr bwMode="auto">
            <a:xfrm>
              <a:off x="4189880" y="3161966"/>
              <a:ext cx="29810" cy="34940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09" y="1"/>
                </a:cxn>
                <a:cxn ang="0">
                  <a:pos x="100" y="5"/>
                </a:cxn>
                <a:cxn ang="0">
                  <a:pos x="86" y="10"/>
                </a:cxn>
                <a:cxn ang="0">
                  <a:pos x="69" y="17"/>
                </a:cxn>
                <a:cxn ang="0">
                  <a:pos x="50" y="28"/>
                </a:cxn>
                <a:cxn ang="0">
                  <a:pos x="32" y="39"/>
                </a:cxn>
                <a:cxn ang="0">
                  <a:pos x="16" y="54"/>
                </a:cxn>
                <a:cxn ang="0">
                  <a:pos x="4" y="70"/>
                </a:cxn>
                <a:cxn ang="0">
                  <a:pos x="3" y="75"/>
                </a:cxn>
                <a:cxn ang="0">
                  <a:pos x="1" y="87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3" y="150"/>
                </a:cxn>
                <a:cxn ang="0">
                  <a:pos x="12" y="170"/>
                </a:cxn>
                <a:cxn ang="0">
                  <a:pos x="26" y="190"/>
                </a:cxn>
                <a:cxn ang="0">
                  <a:pos x="49" y="203"/>
                </a:cxn>
                <a:cxn ang="0">
                  <a:pos x="51" y="204"/>
                </a:cxn>
                <a:cxn ang="0">
                  <a:pos x="61" y="204"/>
                </a:cxn>
                <a:cxn ang="0">
                  <a:pos x="73" y="204"/>
                </a:cxn>
                <a:cxn ang="0">
                  <a:pos x="89" y="204"/>
                </a:cxn>
                <a:cxn ang="0">
                  <a:pos x="108" y="203"/>
                </a:cxn>
                <a:cxn ang="0">
                  <a:pos x="126" y="200"/>
                </a:cxn>
                <a:cxn ang="0">
                  <a:pos x="145" y="197"/>
                </a:cxn>
                <a:cxn ang="0">
                  <a:pos x="162" y="190"/>
                </a:cxn>
                <a:cxn ang="0">
                  <a:pos x="162" y="189"/>
                </a:cxn>
                <a:cxn ang="0">
                  <a:pos x="164" y="185"/>
                </a:cxn>
                <a:cxn ang="0">
                  <a:pos x="169" y="180"/>
                </a:cxn>
                <a:cxn ang="0">
                  <a:pos x="173" y="172"/>
                </a:cxn>
                <a:cxn ang="0">
                  <a:pos x="179" y="161"/>
                </a:cxn>
                <a:cxn ang="0">
                  <a:pos x="185" y="150"/>
                </a:cxn>
                <a:cxn ang="0">
                  <a:pos x="191" y="136"/>
                </a:cxn>
                <a:cxn ang="0">
                  <a:pos x="198" y="120"/>
                </a:cxn>
                <a:cxn ang="0">
                  <a:pos x="198" y="116"/>
                </a:cxn>
                <a:cxn ang="0">
                  <a:pos x="199" y="106"/>
                </a:cxn>
                <a:cxn ang="0">
                  <a:pos x="200" y="90"/>
                </a:cxn>
                <a:cxn ang="0">
                  <a:pos x="202" y="71"/>
                </a:cxn>
                <a:cxn ang="0">
                  <a:pos x="202" y="52"/>
                </a:cxn>
                <a:cxn ang="0">
                  <a:pos x="201" y="32"/>
                </a:cxn>
                <a:cxn ang="0">
                  <a:pos x="198" y="15"/>
                </a:cxn>
                <a:cxn ang="0">
                  <a:pos x="193" y="1"/>
                </a:cxn>
                <a:cxn ang="0">
                  <a:pos x="114" y="0"/>
                </a:cxn>
                <a:cxn ang="0">
                  <a:pos x="114" y="0"/>
                </a:cxn>
              </a:cxnLst>
              <a:rect l="0" t="0" r="r" b="b"/>
              <a:pathLst>
                <a:path w="202" h="204">
                  <a:moveTo>
                    <a:pt x="114" y="0"/>
                  </a:moveTo>
                  <a:lnTo>
                    <a:pt x="109" y="1"/>
                  </a:lnTo>
                  <a:lnTo>
                    <a:pt x="100" y="5"/>
                  </a:lnTo>
                  <a:lnTo>
                    <a:pt x="86" y="10"/>
                  </a:lnTo>
                  <a:lnTo>
                    <a:pt x="69" y="17"/>
                  </a:lnTo>
                  <a:lnTo>
                    <a:pt x="50" y="28"/>
                  </a:lnTo>
                  <a:lnTo>
                    <a:pt x="32" y="39"/>
                  </a:lnTo>
                  <a:lnTo>
                    <a:pt x="16" y="54"/>
                  </a:lnTo>
                  <a:lnTo>
                    <a:pt x="4" y="70"/>
                  </a:lnTo>
                  <a:lnTo>
                    <a:pt x="3" y="75"/>
                  </a:lnTo>
                  <a:lnTo>
                    <a:pt x="1" y="87"/>
                  </a:lnTo>
                  <a:lnTo>
                    <a:pt x="0" y="106"/>
                  </a:lnTo>
                  <a:lnTo>
                    <a:pt x="0" y="127"/>
                  </a:lnTo>
                  <a:lnTo>
                    <a:pt x="3" y="150"/>
                  </a:lnTo>
                  <a:lnTo>
                    <a:pt x="12" y="170"/>
                  </a:lnTo>
                  <a:lnTo>
                    <a:pt x="26" y="190"/>
                  </a:lnTo>
                  <a:lnTo>
                    <a:pt x="49" y="203"/>
                  </a:lnTo>
                  <a:lnTo>
                    <a:pt x="51" y="204"/>
                  </a:lnTo>
                  <a:lnTo>
                    <a:pt x="61" y="204"/>
                  </a:lnTo>
                  <a:lnTo>
                    <a:pt x="73" y="204"/>
                  </a:lnTo>
                  <a:lnTo>
                    <a:pt x="89" y="204"/>
                  </a:lnTo>
                  <a:lnTo>
                    <a:pt x="108" y="203"/>
                  </a:lnTo>
                  <a:lnTo>
                    <a:pt x="126" y="200"/>
                  </a:lnTo>
                  <a:lnTo>
                    <a:pt x="145" y="197"/>
                  </a:lnTo>
                  <a:lnTo>
                    <a:pt x="162" y="190"/>
                  </a:lnTo>
                  <a:lnTo>
                    <a:pt x="162" y="189"/>
                  </a:lnTo>
                  <a:lnTo>
                    <a:pt x="164" y="185"/>
                  </a:lnTo>
                  <a:lnTo>
                    <a:pt x="169" y="180"/>
                  </a:lnTo>
                  <a:lnTo>
                    <a:pt x="173" y="172"/>
                  </a:lnTo>
                  <a:lnTo>
                    <a:pt x="179" y="161"/>
                  </a:lnTo>
                  <a:lnTo>
                    <a:pt x="185" y="150"/>
                  </a:lnTo>
                  <a:lnTo>
                    <a:pt x="191" y="136"/>
                  </a:lnTo>
                  <a:lnTo>
                    <a:pt x="198" y="120"/>
                  </a:lnTo>
                  <a:lnTo>
                    <a:pt x="198" y="116"/>
                  </a:lnTo>
                  <a:lnTo>
                    <a:pt x="199" y="106"/>
                  </a:lnTo>
                  <a:lnTo>
                    <a:pt x="200" y="90"/>
                  </a:lnTo>
                  <a:lnTo>
                    <a:pt x="202" y="71"/>
                  </a:lnTo>
                  <a:lnTo>
                    <a:pt x="202" y="52"/>
                  </a:lnTo>
                  <a:lnTo>
                    <a:pt x="201" y="32"/>
                  </a:lnTo>
                  <a:lnTo>
                    <a:pt x="198" y="15"/>
                  </a:lnTo>
                  <a:lnTo>
                    <a:pt x="193" y="1"/>
                  </a:lnTo>
                  <a:lnTo>
                    <a:pt x="114" y="0"/>
                  </a:lnTo>
                  <a:lnTo>
                    <a:pt x="11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89" name="Freeform 1062"/>
            <p:cNvSpPr>
              <a:spLocks noChangeAspect="1"/>
            </p:cNvSpPr>
            <p:nvPr/>
          </p:nvSpPr>
          <p:spPr bwMode="auto">
            <a:xfrm>
              <a:off x="4134982" y="3185945"/>
              <a:ext cx="21251" cy="24321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78" y="1"/>
                </a:cxn>
                <a:cxn ang="0">
                  <a:pos x="71" y="4"/>
                </a:cxn>
                <a:cxn ang="0">
                  <a:pos x="61" y="7"/>
                </a:cxn>
                <a:cxn ang="0">
                  <a:pos x="51" y="12"/>
                </a:cxn>
                <a:cxn ang="0">
                  <a:pos x="40" y="18"/>
                </a:cxn>
                <a:cxn ang="0">
                  <a:pos x="28" y="26"/>
                </a:cxn>
                <a:cxn ang="0">
                  <a:pos x="18" y="36"/>
                </a:cxn>
                <a:cxn ang="0">
                  <a:pos x="10" y="48"/>
                </a:cxn>
                <a:cxn ang="0">
                  <a:pos x="8" y="51"/>
                </a:cxn>
                <a:cxn ang="0">
                  <a:pos x="5" y="60"/>
                </a:cxn>
                <a:cxn ang="0">
                  <a:pos x="3" y="73"/>
                </a:cxn>
                <a:cxn ang="0">
                  <a:pos x="0" y="88"/>
                </a:cxn>
                <a:cxn ang="0">
                  <a:pos x="2" y="103"/>
                </a:cxn>
                <a:cxn ang="0">
                  <a:pos x="6" y="119"/>
                </a:cxn>
                <a:cxn ang="0">
                  <a:pos x="14" y="132"/>
                </a:cxn>
                <a:cxn ang="0">
                  <a:pos x="30" y="141"/>
                </a:cxn>
                <a:cxn ang="0">
                  <a:pos x="31" y="142"/>
                </a:cxn>
                <a:cxn ang="0">
                  <a:pos x="37" y="141"/>
                </a:cxn>
                <a:cxn ang="0">
                  <a:pos x="45" y="141"/>
                </a:cxn>
                <a:cxn ang="0">
                  <a:pos x="56" y="141"/>
                </a:cxn>
                <a:cxn ang="0">
                  <a:pos x="67" y="139"/>
                </a:cxn>
                <a:cxn ang="0">
                  <a:pos x="80" y="137"/>
                </a:cxn>
                <a:cxn ang="0">
                  <a:pos x="91" y="134"/>
                </a:cxn>
                <a:cxn ang="0">
                  <a:pos x="104" y="129"/>
                </a:cxn>
                <a:cxn ang="0">
                  <a:pos x="105" y="129"/>
                </a:cxn>
                <a:cxn ang="0">
                  <a:pos x="108" y="128"/>
                </a:cxn>
                <a:cxn ang="0">
                  <a:pos x="113" y="126"/>
                </a:cxn>
                <a:cxn ang="0">
                  <a:pos x="119" y="124"/>
                </a:cxn>
                <a:cxn ang="0">
                  <a:pos x="126" y="118"/>
                </a:cxn>
                <a:cxn ang="0">
                  <a:pos x="132" y="112"/>
                </a:cxn>
                <a:cxn ang="0">
                  <a:pos x="139" y="104"/>
                </a:cxn>
                <a:cxn ang="0">
                  <a:pos x="144" y="93"/>
                </a:cxn>
                <a:cxn ang="0">
                  <a:pos x="144" y="90"/>
                </a:cxn>
                <a:cxn ang="0">
                  <a:pos x="144" y="83"/>
                </a:cxn>
                <a:cxn ang="0">
                  <a:pos x="146" y="73"/>
                </a:cxn>
                <a:cxn ang="0">
                  <a:pos x="146" y="60"/>
                </a:cxn>
                <a:cxn ang="0">
                  <a:pos x="144" y="48"/>
                </a:cxn>
                <a:cxn ang="0">
                  <a:pos x="143" y="35"/>
                </a:cxn>
                <a:cxn ang="0">
                  <a:pos x="141" y="23"/>
                </a:cxn>
                <a:cxn ang="0">
                  <a:pos x="137" y="14"/>
                </a:cxn>
                <a:cxn ang="0">
                  <a:pos x="80" y="0"/>
                </a:cxn>
              </a:cxnLst>
              <a:rect l="0" t="0" r="r" b="b"/>
              <a:pathLst>
                <a:path w="146" h="142">
                  <a:moveTo>
                    <a:pt x="80" y="0"/>
                  </a:moveTo>
                  <a:lnTo>
                    <a:pt x="78" y="1"/>
                  </a:lnTo>
                  <a:lnTo>
                    <a:pt x="71" y="4"/>
                  </a:lnTo>
                  <a:lnTo>
                    <a:pt x="61" y="7"/>
                  </a:lnTo>
                  <a:lnTo>
                    <a:pt x="51" y="12"/>
                  </a:lnTo>
                  <a:lnTo>
                    <a:pt x="40" y="18"/>
                  </a:lnTo>
                  <a:lnTo>
                    <a:pt x="28" y="26"/>
                  </a:lnTo>
                  <a:lnTo>
                    <a:pt x="18" y="36"/>
                  </a:lnTo>
                  <a:lnTo>
                    <a:pt x="10" y="48"/>
                  </a:lnTo>
                  <a:lnTo>
                    <a:pt x="8" y="51"/>
                  </a:lnTo>
                  <a:lnTo>
                    <a:pt x="5" y="60"/>
                  </a:lnTo>
                  <a:lnTo>
                    <a:pt x="3" y="73"/>
                  </a:lnTo>
                  <a:lnTo>
                    <a:pt x="0" y="88"/>
                  </a:lnTo>
                  <a:lnTo>
                    <a:pt x="2" y="103"/>
                  </a:lnTo>
                  <a:lnTo>
                    <a:pt x="6" y="119"/>
                  </a:lnTo>
                  <a:lnTo>
                    <a:pt x="14" y="132"/>
                  </a:lnTo>
                  <a:lnTo>
                    <a:pt x="30" y="141"/>
                  </a:lnTo>
                  <a:lnTo>
                    <a:pt x="31" y="142"/>
                  </a:lnTo>
                  <a:lnTo>
                    <a:pt x="37" y="141"/>
                  </a:lnTo>
                  <a:lnTo>
                    <a:pt x="45" y="141"/>
                  </a:lnTo>
                  <a:lnTo>
                    <a:pt x="56" y="141"/>
                  </a:lnTo>
                  <a:lnTo>
                    <a:pt x="67" y="139"/>
                  </a:lnTo>
                  <a:lnTo>
                    <a:pt x="80" y="137"/>
                  </a:lnTo>
                  <a:lnTo>
                    <a:pt x="91" y="134"/>
                  </a:lnTo>
                  <a:lnTo>
                    <a:pt x="104" y="129"/>
                  </a:lnTo>
                  <a:lnTo>
                    <a:pt x="105" y="129"/>
                  </a:lnTo>
                  <a:lnTo>
                    <a:pt x="108" y="128"/>
                  </a:lnTo>
                  <a:lnTo>
                    <a:pt x="113" y="126"/>
                  </a:lnTo>
                  <a:lnTo>
                    <a:pt x="119" y="124"/>
                  </a:lnTo>
                  <a:lnTo>
                    <a:pt x="126" y="118"/>
                  </a:lnTo>
                  <a:lnTo>
                    <a:pt x="132" y="112"/>
                  </a:lnTo>
                  <a:lnTo>
                    <a:pt x="139" y="104"/>
                  </a:lnTo>
                  <a:lnTo>
                    <a:pt x="144" y="93"/>
                  </a:lnTo>
                  <a:lnTo>
                    <a:pt x="144" y="90"/>
                  </a:lnTo>
                  <a:lnTo>
                    <a:pt x="144" y="83"/>
                  </a:lnTo>
                  <a:lnTo>
                    <a:pt x="146" y="73"/>
                  </a:lnTo>
                  <a:lnTo>
                    <a:pt x="146" y="60"/>
                  </a:lnTo>
                  <a:lnTo>
                    <a:pt x="144" y="48"/>
                  </a:lnTo>
                  <a:lnTo>
                    <a:pt x="143" y="35"/>
                  </a:lnTo>
                  <a:lnTo>
                    <a:pt x="141" y="23"/>
                  </a:lnTo>
                  <a:lnTo>
                    <a:pt x="137" y="1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0" name="Freeform 1063"/>
            <p:cNvSpPr>
              <a:spLocks noChangeAspect="1"/>
            </p:cNvSpPr>
            <p:nvPr/>
          </p:nvSpPr>
          <p:spPr bwMode="auto">
            <a:xfrm>
              <a:off x="4134982" y="3185945"/>
              <a:ext cx="21251" cy="24321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78" y="1"/>
                </a:cxn>
                <a:cxn ang="0">
                  <a:pos x="71" y="4"/>
                </a:cxn>
                <a:cxn ang="0">
                  <a:pos x="61" y="7"/>
                </a:cxn>
                <a:cxn ang="0">
                  <a:pos x="51" y="12"/>
                </a:cxn>
                <a:cxn ang="0">
                  <a:pos x="40" y="18"/>
                </a:cxn>
                <a:cxn ang="0">
                  <a:pos x="28" y="26"/>
                </a:cxn>
                <a:cxn ang="0">
                  <a:pos x="18" y="36"/>
                </a:cxn>
                <a:cxn ang="0">
                  <a:pos x="10" y="48"/>
                </a:cxn>
                <a:cxn ang="0">
                  <a:pos x="8" y="51"/>
                </a:cxn>
                <a:cxn ang="0">
                  <a:pos x="5" y="60"/>
                </a:cxn>
                <a:cxn ang="0">
                  <a:pos x="3" y="73"/>
                </a:cxn>
                <a:cxn ang="0">
                  <a:pos x="0" y="88"/>
                </a:cxn>
                <a:cxn ang="0">
                  <a:pos x="2" y="103"/>
                </a:cxn>
                <a:cxn ang="0">
                  <a:pos x="6" y="119"/>
                </a:cxn>
                <a:cxn ang="0">
                  <a:pos x="14" y="132"/>
                </a:cxn>
                <a:cxn ang="0">
                  <a:pos x="30" y="141"/>
                </a:cxn>
                <a:cxn ang="0">
                  <a:pos x="31" y="142"/>
                </a:cxn>
                <a:cxn ang="0">
                  <a:pos x="37" y="141"/>
                </a:cxn>
                <a:cxn ang="0">
                  <a:pos x="45" y="141"/>
                </a:cxn>
                <a:cxn ang="0">
                  <a:pos x="56" y="141"/>
                </a:cxn>
                <a:cxn ang="0">
                  <a:pos x="67" y="139"/>
                </a:cxn>
                <a:cxn ang="0">
                  <a:pos x="80" y="137"/>
                </a:cxn>
                <a:cxn ang="0">
                  <a:pos x="91" y="134"/>
                </a:cxn>
                <a:cxn ang="0">
                  <a:pos x="104" y="129"/>
                </a:cxn>
                <a:cxn ang="0">
                  <a:pos x="105" y="129"/>
                </a:cxn>
                <a:cxn ang="0">
                  <a:pos x="108" y="128"/>
                </a:cxn>
                <a:cxn ang="0">
                  <a:pos x="113" y="126"/>
                </a:cxn>
                <a:cxn ang="0">
                  <a:pos x="119" y="124"/>
                </a:cxn>
                <a:cxn ang="0">
                  <a:pos x="126" y="118"/>
                </a:cxn>
                <a:cxn ang="0">
                  <a:pos x="132" y="112"/>
                </a:cxn>
                <a:cxn ang="0">
                  <a:pos x="139" y="104"/>
                </a:cxn>
                <a:cxn ang="0">
                  <a:pos x="144" y="93"/>
                </a:cxn>
                <a:cxn ang="0">
                  <a:pos x="144" y="90"/>
                </a:cxn>
                <a:cxn ang="0">
                  <a:pos x="144" y="83"/>
                </a:cxn>
                <a:cxn ang="0">
                  <a:pos x="146" y="73"/>
                </a:cxn>
                <a:cxn ang="0">
                  <a:pos x="146" y="60"/>
                </a:cxn>
                <a:cxn ang="0">
                  <a:pos x="144" y="48"/>
                </a:cxn>
                <a:cxn ang="0">
                  <a:pos x="143" y="35"/>
                </a:cxn>
                <a:cxn ang="0">
                  <a:pos x="141" y="23"/>
                </a:cxn>
                <a:cxn ang="0">
                  <a:pos x="137" y="14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6" h="142">
                  <a:moveTo>
                    <a:pt x="80" y="0"/>
                  </a:moveTo>
                  <a:lnTo>
                    <a:pt x="78" y="1"/>
                  </a:lnTo>
                  <a:lnTo>
                    <a:pt x="71" y="4"/>
                  </a:lnTo>
                  <a:lnTo>
                    <a:pt x="61" y="7"/>
                  </a:lnTo>
                  <a:lnTo>
                    <a:pt x="51" y="12"/>
                  </a:lnTo>
                  <a:lnTo>
                    <a:pt x="40" y="18"/>
                  </a:lnTo>
                  <a:lnTo>
                    <a:pt x="28" y="26"/>
                  </a:lnTo>
                  <a:lnTo>
                    <a:pt x="18" y="36"/>
                  </a:lnTo>
                  <a:lnTo>
                    <a:pt x="10" y="48"/>
                  </a:lnTo>
                  <a:lnTo>
                    <a:pt x="8" y="51"/>
                  </a:lnTo>
                  <a:lnTo>
                    <a:pt x="5" y="60"/>
                  </a:lnTo>
                  <a:lnTo>
                    <a:pt x="3" y="73"/>
                  </a:lnTo>
                  <a:lnTo>
                    <a:pt x="0" y="88"/>
                  </a:lnTo>
                  <a:lnTo>
                    <a:pt x="2" y="103"/>
                  </a:lnTo>
                  <a:lnTo>
                    <a:pt x="6" y="119"/>
                  </a:lnTo>
                  <a:lnTo>
                    <a:pt x="14" y="132"/>
                  </a:lnTo>
                  <a:lnTo>
                    <a:pt x="30" y="141"/>
                  </a:lnTo>
                  <a:lnTo>
                    <a:pt x="31" y="142"/>
                  </a:lnTo>
                  <a:lnTo>
                    <a:pt x="37" y="141"/>
                  </a:lnTo>
                  <a:lnTo>
                    <a:pt x="45" y="141"/>
                  </a:lnTo>
                  <a:lnTo>
                    <a:pt x="56" y="141"/>
                  </a:lnTo>
                  <a:lnTo>
                    <a:pt x="67" y="139"/>
                  </a:lnTo>
                  <a:lnTo>
                    <a:pt x="80" y="137"/>
                  </a:lnTo>
                  <a:lnTo>
                    <a:pt x="91" y="134"/>
                  </a:lnTo>
                  <a:lnTo>
                    <a:pt x="104" y="129"/>
                  </a:lnTo>
                  <a:lnTo>
                    <a:pt x="105" y="129"/>
                  </a:lnTo>
                  <a:lnTo>
                    <a:pt x="108" y="128"/>
                  </a:lnTo>
                  <a:lnTo>
                    <a:pt x="113" y="126"/>
                  </a:lnTo>
                  <a:lnTo>
                    <a:pt x="119" y="124"/>
                  </a:lnTo>
                  <a:lnTo>
                    <a:pt x="126" y="118"/>
                  </a:lnTo>
                  <a:lnTo>
                    <a:pt x="132" y="112"/>
                  </a:lnTo>
                  <a:lnTo>
                    <a:pt x="139" y="104"/>
                  </a:lnTo>
                  <a:lnTo>
                    <a:pt x="144" y="93"/>
                  </a:lnTo>
                  <a:lnTo>
                    <a:pt x="144" y="90"/>
                  </a:lnTo>
                  <a:lnTo>
                    <a:pt x="144" y="83"/>
                  </a:lnTo>
                  <a:lnTo>
                    <a:pt x="146" y="73"/>
                  </a:lnTo>
                  <a:lnTo>
                    <a:pt x="146" y="60"/>
                  </a:lnTo>
                  <a:lnTo>
                    <a:pt x="144" y="48"/>
                  </a:lnTo>
                  <a:lnTo>
                    <a:pt x="143" y="35"/>
                  </a:lnTo>
                  <a:lnTo>
                    <a:pt x="141" y="23"/>
                  </a:lnTo>
                  <a:lnTo>
                    <a:pt x="137" y="14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1" name="Freeform 1064"/>
            <p:cNvSpPr>
              <a:spLocks noChangeAspect="1"/>
            </p:cNvSpPr>
            <p:nvPr/>
          </p:nvSpPr>
          <p:spPr bwMode="auto">
            <a:xfrm>
              <a:off x="4108714" y="3190398"/>
              <a:ext cx="23022" cy="22951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4" y="0"/>
                </a:cxn>
                <a:cxn ang="0">
                  <a:pos x="76" y="1"/>
                </a:cxn>
                <a:cxn ang="0">
                  <a:pos x="64" y="1"/>
                </a:cxn>
                <a:cxn ang="0">
                  <a:pos x="51" y="3"/>
                </a:cxn>
                <a:cxn ang="0">
                  <a:pos x="37" y="7"/>
                </a:cxn>
                <a:cxn ang="0">
                  <a:pos x="22" y="13"/>
                </a:cxn>
                <a:cxn ang="0">
                  <a:pos x="10" y="22"/>
                </a:cxn>
                <a:cxn ang="0">
                  <a:pos x="1" y="32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60"/>
                </a:cxn>
                <a:cxn ang="0">
                  <a:pos x="2" y="76"/>
                </a:cxn>
                <a:cxn ang="0">
                  <a:pos x="7" y="93"/>
                </a:cxn>
                <a:cxn ang="0">
                  <a:pos x="14" y="109"/>
                </a:cxn>
                <a:cxn ang="0">
                  <a:pos x="25" y="124"/>
                </a:cxn>
                <a:cxn ang="0">
                  <a:pos x="41" y="134"/>
                </a:cxn>
                <a:cxn ang="0">
                  <a:pos x="43" y="134"/>
                </a:cxn>
                <a:cxn ang="0">
                  <a:pos x="48" y="134"/>
                </a:cxn>
                <a:cxn ang="0">
                  <a:pos x="56" y="134"/>
                </a:cxn>
                <a:cxn ang="0">
                  <a:pos x="67" y="132"/>
                </a:cxn>
                <a:cxn ang="0">
                  <a:pos x="78" y="131"/>
                </a:cxn>
                <a:cxn ang="0">
                  <a:pos x="91" y="129"/>
                </a:cxn>
                <a:cxn ang="0">
                  <a:pos x="102" y="125"/>
                </a:cxn>
                <a:cxn ang="0">
                  <a:pos x="115" y="121"/>
                </a:cxn>
                <a:cxn ang="0">
                  <a:pos x="116" y="121"/>
                </a:cxn>
                <a:cxn ang="0">
                  <a:pos x="120" y="120"/>
                </a:cxn>
                <a:cxn ang="0">
                  <a:pos x="124" y="117"/>
                </a:cxn>
                <a:cxn ang="0">
                  <a:pos x="130" y="115"/>
                </a:cxn>
                <a:cxn ang="0">
                  <a:pos x="137" y="109"/>
                </a:cxn>
                <a:cxn ang="0">
                  <a:pos x="143" y="104"/>
                </a:cxn>
                <a:cxn ang="0">
                  <a:pos x="149" y="95"/>
                </a:cxn>
                <a:cxn ang="0">
                  <a:pos x="154" y="84"/>
                </a:cxn>
                <a:cxn ang="0">
                  <a:pos x="154" y="83"/>
                </a:cxn>
                <a:cxn ang="0">
                  <a:pos x="154" y="76"/>
                </a:cxn>
                <a:cxn ang="0">
                  <a:pos x="155" y="67"/>
                </a:cxn>
                <a:cxn ang="0">
                  <a:pos x="155" y="56"/>
                </a:cxn>
                <a:cxn ang="0">
                  <a:pos x="154" y="45"/>
                </a:cxn>
                <a:cxn ang="0">
                  <a:pos x="154" y="33"/>
                </a:cxn>
                <a:cxn ang="0">
                  <a:pos x="152" y="23"/>
                </a:cxn>
                <a:cxn ang="0">
                  <a:pos x="149" y="14"/>
                </a:cxn>
                <a:cxn ang="0">
                  <a:pos x="88" y="0"/>
                </a:cxn>
              </a:cxnLst>
              <a:rect l="0" t="0" r="r" b="b"/>
              <a:pathLst>
                <a:path w="155" h="134">
                  <a:moveTo>
                    <a:pt x="88" y="0"/>
                  </a:moveTo>
                  <a:lnTo>
                    <a:pt x="84" y="0"/>
                  </a:lnTo>
                  <a:lnTo>
                    <a:pt x="76" y="1"/>
                  </a:lnTo>
                  <a:lnTo>
                    <a:pt x="64" y="1"/>
                  </a:lnTo>
                  <a:lnTo>
                    <a:pt x="51" y="3"/>
                  </a:lnTo>
                  <a:lnTo>
                    <a:pt x="37" y="7"/>
                  </a:lnTo>
                  <a:lnTo>
                    <a:pt x="22" y="13"/>
                  </a:lnTo>
                  <a:lnTo>
                    <a:pt x="10" y="22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60"/>
                  </a:lnTo>
                  <a:lnTo>
                    <a:pt x="2" y="76"/>
                  </a:lnTo>
                  <a:lnTo>
                    <a:pt x="7" y="93"/>
                  </a:lnTo>
                  <a:lnTo>
                    <a:pt x="14" y="109"/>
                  </a:lnTo>
                  <a:lnTo>
                    <a:pt x="25" y="124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8" y="134"/>
                  </a:lnTo>
                  <a:lnTo>
                    <a:pt x="56" y="134"/>
                  </a:lnTo>
                  <a:lnTo>
                    <a:pt x="67" y="132"/>
                  </a:lnTo>
                  <a:lnTo>
                    <a:pt x="78" y="131"/>
                  </a:lnTo>
                  <a:lnTo>
                    <a:pt x="91" y="129"/>
                  </a:lnTo>
                  <a:lnTo>
                    <a:pt x="102" y="125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20" y="120"/>
                  </a:lnTo>
                  <a:lnTo>
                    <a:pt x="124" y="117"/>
                  </a:lnTo>
                  <a:lnTo>
                    <a:pt x="130" y="115"/>
                  </a:lnTo>
                  <a:lnTo>
                    <a:pt x="137" y="109"/>
                  </a:lnTo>
                  <a:lnTo>
                    <a:pt x="143" y="104"/>
                  </a:lnTo>
                  <a:lnTo>
                    <a:pt x="149" y="95"/>
                  </a:lnTo>
                  <a:lnTo>
                    <a:pt x="154" y="84"/>
                  </a:lnTo>
                  <a:lnTo>
                    <a:pt x="154" y="83"/>
                  </a:lnTo>
                  <a:lnTo>
                    <a:pt x="154" y="76"/>
                  </a:lnTo>
                  <a:lnTo>
                    <a:pt x="155" y="67"/>
                  </a:lnTo>
                  <a:lnTo>
                    <a:pt x="155" y="56"/>
                  </a:lnTo>
                  <a:lnTo>
                    <a:pt x="154" y="45"/>
                  </a:lnTo>
                  <a:lnTo>
                    <a:pt x="154" y="33"/>
                  </a:lnTo>
                  <a:lnTo>
                    <a:pt x="152" y="23"/>
                  </a:lnTo>
                  <a:lnTo>
                    <a:pt x="149" y="1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2" name="Freeform 1065"/>
            <p:cNvSpPr>
              <a:spLocks noChangeAspect="1"/>
            </p:cNvSpPr>
            <p:nvPr/>
          </p:nvSpPr>
          <p:spPr bwMode="auto">
            <a:xfrm>
              <a:off x="4108714" y="3190398"/>
              <a:ext cx="23022" cy="22951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4" y="0"/>
                </a:cxn>
                <a:cxn ang="0">
                  <a:pos x="76" y="1"/>
                </a:cxn>
                <a:cxn ang="0">
                  <a:pos x="64" y="1"/>
                </a:cxn>
                <a:cxn ang="0">
                  <a:pos x="51" y="3"/>
                </a:cxn>
                <a:cxn ang="0">
                  <a:pos x="37" y="7"/>
                </a:cxn>
                <a:cxn ang="0">
                  <a:pos x="22" y="13"/>
                </a:cxn>
                <a:cxn ang="0">
                  <a:pos x="10" y="22"/>
                </a:cxn>
                <a:cxn ang="0">
                  <a:pos x="1" y="32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60"/>
                </a:cxn>
                <a:cxn ang="0">
                  <a:pos x="2" y="76"/>
                </a:cxn>
                <a:cxn ang="0">
                  <a:pos x="7" y="93"/>
                </a:cxn>
                <a:cxn ang="0">
                  <a:pos x="14" y="109"/>
                </a:cxn>
                <a:cxn ang="0">
                  <a:pos x="25" y="124"/>
                </a:cxn>
                <a:cxn ang="0">
                  <a:pos x="41" y="134"/>
                </a:cxn>
                <a:cxn ang="0">
                  <a:pos x="43" y="134"/>
                </a:cxn>
                <a:cxn ang="0">
                  <a:pos x="48" y="134"/>
                </a:cxn>
                <a:cxn ang="0">
                  <a:pos x="56" y="134"/>
                </a:cxn>
                <a:cxn ang="0">
                  <a:pos x="67" y="132"/>
                </a:cxn>
                <a:cxn ang="0">
                  <a:pos x="78" y="131"/>
                </a:cxn>
                <a:cxn ang="0">
                  <a:pos x="91" y="129"/>
                </a:cxn>
                <a:cxn ang="0">
                  <a:pos x="102" y="125"/>
                </a:cxn>
                <a:cxn ang="0">
                  <a:pos x="115" y="121"/>
                </a:cxn>
                <a:cxn ang="0">
                  <a:pos x="116" y="121"/>
                </a:cxn>
                <a:cxn ang="0">
                  <a:pos x="120" y="120"/>
                </a:cxn>
                <a:cxn ang="0">
                  <a:pos x="124" y="117"/>
                </a:cxn>
                <a:cxn ang="0">
                  <a:pos x="130" y="115"/>
                </a:cxn>
                <a:cxn ang="0">
                  <a:pos x="137" y="109"/>
                </a:cxn>
                <a:cxn ang="0">
                  <a:pos x="143" y="104"/>
                </a:cxn>
                <a:cxn ang="0">
                  <a:pos x="149" y="95"/>
                </a:cxn>
                <a:cxn ang="0">
                  <a:pos x="154" y="84"/>
                </a:cxn>
                <a:cxn ang="0">
                  <a:pos x="154" y="83"/>
                </a:cxn>
                <a:cxn ang="0">
                  <a:pos x="154" y="76"/>
                </a:cxn>
                <a:cxn ang="0">
                  <a:pos x="155" y="67"/>
                </a:cxn>
                <a:cxn ang="0">
                  <a:pos x="155" y="56"/>
                </a:cxn>
                <a:cxn ang="0">
                  <a:pos x="154" y="45"/>
                </a:cxn>
                <a:cxn ang="0">
                  <a:pos x="154" y="33"/>
                </a:cxn>
                <a:cxn ang="0">
                  <a:pos x="152" y="23"/>
                </a:cxn>
                <a:cxn ang="0">
                  <a:pos x="149" y="14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155" h="134">
                  <a:moveTo>
                    <a:pt x="88" y="0"/>
                  </a:moveTo>
                  <a:lnTo>
                    <a:pt x="84" y="0"/>
                  </a:lnTo>
                  <a:lnTo>
                    <a:pt x="76" y="1"/>
                  </a:lnTo>
                  <a:lnTo>
                    <a:pt x="64" y="1"/>
                  </a:lnTo>
                  <a:lnTo>
                    <a:pt x="51" y="3"/>
                  </a:lnTo>
                  <a:lnTo>
                    <a:pt x="37" y="7"/>
                  </a:lnTo>
                  <a:lnTo>
                    <a:pt x="22" y="13"/>
                  </a:lnTo>
                  <a:lnTo>
                    <a:pt x="10" y="22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60"/>
                  </a:lnTo>
                  <a:lnTo>
                    <a:pt x="2" y="76"/>
                  </a:lnTo>
                  <a:lnTo>
                    <a:pt x="7" y="93"/>
                  </a:lnTo>
                  <a:lnTo>
                    <a:pt x="14" y="109"/>
                  </a:lnTo>
                  <a:lnTo>
                    <a:pt x="25" y="124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8" y="134"/>
                  </a:lnTo>
                  <a:lnTo>
                    <a:pt x="56" y="134"/>
                  </a:lnTo>
                  <a:lnTo>
                    <a:pt x="67" y="132"/>
                  </a:lnTo>
                  <a:lnTo>
                    <a:pt x="78" y="131"/>
                  </a:lnTo>
                  <a:lnTo>
                    <a:pt x="91" y="129"/>
                  </a:lnTo>
                  <a:lnTo>
                    <a:pt x="102" y="125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20" y="120"/>
                  </a:lnTo>
                  <a:lnTo>
                    <a:pt x="124" y="117"/>
                  </a:lnTo>
                  <a:lnTo>
                    <a:pt x="130" y="115"/>
                  </a:lnTo>
                  <a:lnTo>
                    <a:pt x="137" y="109"/>
                  </a:lnTo>
                  <a:lnTo>
                    <a:pt x="143" y="104"/>
                  </a:lnTo>
                  <a:lnTo>
                    <a:pt x="149" y="95"/>
                  </a:lnTo>
                  <a:lnTo>
                    <a:pt x="154" y="84"/>
                  </a:lnTo>
                  <a:lnTo>
                    <a:pt x="154" y="83"/>
                  </a:lnTo>
                  <a:lnTo>
                    <a:pt x="154" y="76"/>
                  </a:lnTo>
                  <a:lnTo>
                    <a:pt x="155" y="67"/>
                  </a:lnTo>
                  <a:lnTo>
                    <a:pt x="155" y="56"/>
                  </a:lnTo>
                  <a:lnTo>
                    <a:pt x="154" y="45"/>
                  </a:lnTo>
                  <a:lnTo>
                    <a:pt x="154" y="33"/>
                  </a:lnTo>
                  <a:lnTo>
                    <a:pt x="152" y="23"/>
                  </a:lnTo>
                  <a:lnTo>
                    <a:pt x="149" y="14"/>
                  </a:lnTo>
                  <a:lnTo>
                    <a:pt x="88" y="0"/>
                  </a:lnTo>
                  <a:lnTo>
                    <a:pt x="88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3" name="Freeform 1066"/>
            <p:cNvSpPr>
              <a:spLocks noChangeAspect="1"/>
            </p:cNvSpPr>
            <p:nvPr/>
          </p:nvSpPr>
          <p:spPr bwMode="auto">
            <a:xfrm>
              <a:off x="4083922" y="3195878"/>
              <a:ext cx="19775" cy="18497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0" y="0"/>
                </a:cxn>
                <a:cxn ang="0">
                  <a:pos x="64" y="1"/>
                </a:cxn>
                <a:cxn ang="0">
                  <a:pos x="54" y="1"/>
                </a:cxn>
                <a:cxn ang="0">
                  <a:pos x="43" y="4"/>
                </a:cxn>
                <a:cxn ang="0">
                  <a:pos x="31" y="6"/>
                </a:cxn>
                <a:cxn ang="0">
                  <a:pos x="18" y="10"/>
                </a:cxn>
                <a:cxn ang="0">
                  <a:pos x="8" y="1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1" y="46"/>
                </a:cxn>
                <a:cxn ang="0">
                  <a:pos x="3" y="58"/>
                </a:cxn>
                <a:cxn ang="0">
                  <a:pos x="8" y="69"/>
                </a:cxn>
                <a:cxn ang="0">
                  <a:pos x="16" y="82"/>
                </a:cxn>
                <a:cxn ang="0">
                  <a:pos x="28" y="93"/>
                </a:cxn>
                <a:cxn ang="0">
                  <a:pos x="44" y="102"/>
                </a:cxn>
                <a:cxn ang="0">
                  <a:pos x="45" y="103"/>
                </a:cxn>
                <a:cxn ang="0">
                  <a:pos x="48" y="104"/>
                </a:cxn>
                <a:cxn ang="0">
                  <a:pos x="54" y="105"/>
                </a:cxn>
                <a:cxn ang="0">
                  <a:pos x="61" y="107"/>
                </a:cxn>
                <a:cxn ang="0">
                  <a:pos x="69" y="108"/>
                </a:cxn>
                <a:cxn ang="0">
                  <a:pos x="78" y="108"/>
                </a:cxn>
                <a:cxn ang="0">
                  <a:pos x="87" y="106"/>
                </a:cxn>
                <a:cxn ang="0">
                  <a:pos x="98" y="103"/>
                </a:cxn>
                <a:cxn ang="0">
                  <a:pos x="101" y="102"/>
                </a:cxn>
                <a:cxn ang="0">
                  <a:pos x="106" y="100"/>
                </a:cxn>
                <a:cxn ang="0">
                  <a:pos x="110" y="97"/>
                </a:cxn>
                <a:cxn ang="0">
                  <a:pos x="116" y="93"/>
                </a:cxn>
                <a:cxn ang="0">
                  <a:pos x="122" y="88"/>
                </a:cxn>
                <a:cxn ang="0">
                  <a:pos x="127" y="81"/>
                </a:cxn>
                <a:cxn ang="0">
                  <a:pos x="131" y="72"/>
                </a:cxn>
                <a:cxn ang="0">
                  <a:pos x="131" y="70"/>
                </a:cxn>
                <a:cxn ang="0">
                  <a:pos x="131" y="65"/>
                </a:cxn>
                <a:cxn ang="0">
                  <a:pos x="132" y="58"/>
                </a:cxn>
                <a:cxn ang="0">
                  <a:pos x="132" y="49"/>
                </a:cxn>
                <a:cxn ang="0">
                  <a:pos x="132" y="38"/>
                </a:cxn>
                <a:cxn ang="0">
                  <a:pos x="131" y="29"/>
                </a:cxn>
                <a:cxn ang="0">
                  <a:pos x="129" y="20"/>
                </a:cxn>
                <a:cxn ang="0">
                  <a:pos x="127" y="12"/>
                </a:cxn>
                <a:cxn ang="0">
                  <a:pos x="74" y="0"/>
                </a:cxn>
              </a:cxnLst>
              <a:rect l="0" t="0" r="r" b="b"/>
              <a:pathLst>
                <a:path w="132" h="108">
                  <a:moveTo>
                    <a:pt x="74" y="0"/>
                  </a:moveTo>
                  <a:lnTo>
                    <a:pt x="70" y="0"/>
                  </a:lnTo>
                  <a:lnTo>
                    <a:pt x="64" y="1"/>
                  </a:lnTo>
                  <a:lnTo>
                    <a:pt x="54" y="1"/>
                  </a:lnTo>
                  <a:lnTo>
                    <a:pt x="43" y="4"/>
                  </a:lnTo>
                  <a:lnTo>
                    <a:pt x="31" y="6"/>
                  </a:lnTo>
                  <a:lnTo>
                    <a:pt x="18" y="10"/>
                  </a:lnTo>
                  <a:lnTo>
                    <a:pt x="8" y="1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3" y="58"/>
                  </a:lnTo>
                  <a:lnTo>
                    <a:pt x="8" y="69"/>
                  </a:lnTo>
                  <a:lnTo>
                    <a:pt x="16" y="82"/>
                  </a:lnTo>
                  <a:lnTo>
                    <a:pt x="28" y="93"/>
                  </a:lnTo>
                  <a:lnTo>
                    <a:pt x="44" y="102"/>
                  </a:lnTo>
                  <a:lnTo>
                    <a:pt x="45" y="103"/>
                  </a:lnTo>
                  <a:lnTo>
                    <a:pt x="48" y="104"/>
                  </a:lnTo>
                  <a:lnTo>
                    <a:pt x="54" y="105"/>
                  </a:lnTo>
                  <a:lnTo>
                    <a:pt x="61" y="107"/>
                  </a:lnTo>
                  <a:lnTo>
                    <a:pt x="69" y="108"/>
                  </a:lnTo>
                  <a:lnTo>
                    <a:pt x="78" y="108"/>
                  </a:lnTo>
                  <a:lnTo>
                    <a:pt x="87" y="106"/>
                  </a:lnTo>
                  <a:lnTo>
                    <a:pt x="98" y="103"/>
                  </a:lnTo>
                  <a:lnTo>
                    <a:pt x="101" y="102"/>
                  </a:lnTo>
                  <a:lnTo>
                    <a:pt x="106" y="100"/>
                  </a:lnTo>
                  <a:lnTo>
                    <a:pt x="110" y="97"/>
                  </a:lnTo>
                  <a:lnTo>
                    <a:pt x="116" y="93"/>
                  </a:lnTo>
                  <a:lnTo>
                    <a:pt x="122" y="88"/>
                  </a:lnTo>
                  <a:lnTo>
                    <a:pt x="127" y="81"/>
                  </a:lnTo>
                  <a:lnTo>
                    <a:pt x="131" y="72"/>
                  </a:lnTo>
                  <a:lnTo>
                    <a:pt x="131" y="70"/>
                  </a:lnTo>
                  <a:lnTo>
                    <a:pt x="131" y="65"/>
                  </a:lnTo>
                  <a:lnTo>
                    <a:pt x="132" y="58"/>
                  </a:lnTo>
                  <a:lnTo>
                    <a:pt x="132" y="49"/>
                  </a:lnTo>
                  <a:lnTo>
                    <a:pt x="132" y="38"/>
                  </a:lnTo>
                  <a:lnTo>
                    <a:pt x="131" y="29"/>
                  </a:lnTo>
                  <a:lnTo>
                    <a:pt x="129" y="20"/>
                  </a:lnTo>
                  <a:lnTo>
                    <a:pt x="127" y="1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4" name="Freeform 1067"/>
            <p:cNvSpPr>
              <a:spLocks noChangeAspect="1"/>
            </p:cNvSpPr>
            <p:nvPr/>
          </p:nvSpPr>
          <p:spPr bwMode="auto">
            <a:xfrm>
              <a:off x="4083922" y="3195878"/>
              <a:ext cx="19775" cy="18497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0" y="0"/>
                </a:cxn>
                <a:cxn ang="0">
                  <a:pos x="64" y="1"/>
                </a:cxn>
                <a:cxn ang="0">
                  <a:pos x="54" y="1"/>
                </a:cxn>
                <a:cxn ang="0">
                  <a:pos x="43" y="4"/>
                </a:cxn>
                <a:cxn ang="0">
                  <a:pos x="31" y="6"/>
                </a:cxn>
                <a:cxn ang="0">
                  <a:pos x="18" y="10"/>
                </a:cxn>
                <a:cxn ang="0">
                  <a:pos x="8" y="1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1" y="46"/>
                </a:cxn>
                <a:cxn ang="0">
                  <a:pos x="3" y="58"/>
                </a:cxn>
                <a:cxn ang="0">
                  <a:pos x="8" y="69"/>
                </a:cxn>
                <a:cxn ang="0">
                  <a:pos x="16" y="82"/>
                </a:cxn>
                <a:cxn ang="0">
                  <a:pos x="28" y="93"/>
                </a:cxn>
                <a:cxn ang="0">
                  <a:pos x="44" y="102"/>
                </a:cxn>
                <a:cxn ang="0">
                  <a:pos x="45" y="103"/>
                </a:cxn>
                <a:cxn ang="0">
                  <a:pos x="48" y="104"/>
                </a:cxn>
                <a:cxn ang="0">
                  <a:pos x="54" y="105"/>
                </a:cxn>
                <a:cxn ang="0">
                  <a:pos x="61" y="107"/>
                </a:cxn>
                <a:cxn ang="0">
                  <a:pos x="69" y="108"/>
                </a:cxn>
                <a:cxn ang="0">
                  <a:pos x="78" y="108"/>
                </a:cxn>
                <a:cxn ang="0">
                  <a:pos x="87" y="106"/>
                </a:cxn>
                <a:cxn ang="0">
                  <a:pos x="98" y="103"/>
                </a:cxn>
                <a:cxn ang="0">
                  <a:pos x="101" y="102"/>
                </a:cxn>
                <a:cxn ang="0">
                  <a:pos x="106" y="100"/>
                </a:cxn>
                <a:cxn ang="0">
                  <a:pos x="110" y="97"/>
                </a:cxn>
                <a:cxn ang="0">
                  <a:pos x="116" y="93"/>
                </a:cxn>
                <a:cxn ang="0">
                  <a:pos x="122" y="88"/>
                </a:cxn>
                <a:cxn ang="0">
                  <a:pos x="127" y="81"/>
                </a:cxn>
                <a:cxn ang="0">
                  <a:pos x="131" y="72"/>
                </a:cxn>
                <a:cxn ang="0">
                  <a:pos x="131" y="70"/>
                </a:cxn>
                <a:cxn ang="0">
                  <a:pos x="131" y="65"/>
                </a:cxn>
                <a:cxn ang="0">
                  <a:pos x="132" y="58"/>
                </a:cxn>
                <a:cxn ang="0">
                  <a:pos x="132" y="49"/>
                </a:cxn>
                <a:cxn ang="0">
                  <a:pos x="132" y="38"/>
                </a:cxn>
                <a:cxn ang="0">
                  <a:pos x="131" y="29"/>
                </a:cxn>
                <a:cxn ang="0">
                  <a:pos x="129" y="20"/>
                </a:cxn>
                <a:cxn ang="0">
                  <a:pos x="127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32" h="108">
                  <a:moveTo>
                    <a:pt x="74" y="0"/>
                  </a:moveTo>
                  <a:lnTo>
                    <a:pt x="70" y="0"/>
                  </a:lnTo>
                  <a:lnTo>
                    <a:pt x="64" y="1"/>
                  </a:lnTo>
                  <a:lnTo>
                    <a:pt x="54" y="1"/>
                  </a:lnTo>
                  <a:lnTo>
                    <a:pt x="43" y="4"/>
                  </a:lnTo>
                  <a:lnTo>
                    <a:pt x="31" y="6"/>
                  </a:lnTo>
                  <a:lnTo>
                    <a:pt x="18" y="10"/>
                  </a:lnTo>
                  <a:lnTo>
                    <a:pt x="8" y="1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3" y="58"/>
                  </a:lnTo>
                  <a:lnTo>
                    <a:pt x="8" y="69"/>
                  </a:lnTo>
                  <a:lnTo>
                    <a:pt x="16" y="82"/>
                  </a:lnTo>
                  <a:lnTo>
                    <a:pt x="28" y="93"/>
                  </a:lnTo>
                  <a:lnTo>
                    <a:pt x="44" y="102"/>
                  </a:lnTo>
                  <a:lnTo>
                    <a:pt x="45" y="103"/>
                  </a:lnTo>
                  <a:lnTo>
                    <a:pt x="48" y="104"/>
                  </a:lnTo>
                  <a:lnTo>
                    <a:pt x="54" y="105"/>
                  </a:lnTo>
                  <a:lnTo>
                    <a:pt x="61" y="107"/>
                  </a:lnTo>
                  <a:lnTo>
                    <a:pt x="69" y="108"/>
                  </a:lnTo>
                  <a:lnTo>
                    <a:pt x="78" y="108"/>
                  </a:lnTo>
                  <a:lnTo>
                    <a:pt x="87" y="106"/>
                  </a:lnTo>
                  <a:lnTo>
                    <a:pt x="98" y="103"/>
                  </a:lnTo>
                  <a:lnTo>
                    <a:pt x="101" y="102"/>
                  </a:lnTo>
                  <a:lnTo>
                    <a:pt x="106" y="100"/>
                  </a:lnTo>
                  <a:lnTo>
                    <a:pt x="110" y="97"/>
                  </a:lnTo>
                  <a:lnTo>
                    <a:pt x="116" y="93"/>
                  </a:lnTo>
                  <a:lnTo>
                    <a:pt x="122" y="88"/>
                  </a:lnTo>
                  <a:lnTo>
                    <a:pt x="127" y="81"/>
                  </a:lnTo>
                  <a:lnTo>
                    <a:pt x="131" y="72"/>
                  </a:lnTo>
                  <a:lnTo>
                    <a:pt x="131" y="70"/>
                  </a:lnTo>
                  <a:lnTo>
                    <a:pt x="131" y="65"/>
                  </a:lnTo>
                  <a:lnTo>
                    <a:pt x="132" y="58"/>
                  </a:lnTo>
                  <a:lnTo>
                    <a:pt x="132" y="49"/>
                  </a:lnTo>
                  <a:lnTo>
                    <a:pt x="132" y="38"/>
                  </a:lnTo>
                  <a:lnTo>
                    <a:pt x="131" y="29"/>
                  </a:lnTo>
                  <a:lnTo>
                    <a:pt x="129" y="20"/>
                  </a:lnTo>
                  <a:lnTo>
                    <a:pt x="127" y="12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5" name="Freeform 1068"/>
            <p:cNvSpPr>
              <a:spLocks noChangeAspect="1"/>
            </p:cNvSpPr>
            <p:nvPr/>
          </p:nvSpPr>
          <p:spPr bwMode="auto">
            <a:xfrm>
              <a:off x="4060901" y="3197249"/>
              <a:ext cx="16528" cy="1575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0" y="0"/>
                </a:cxn>
                <a:cxn ang="0">
                  <a:pos x="54" y="1"/>
                </a:cxn>
                <a:cxn ang="0">
                  <a:pos x="46" y="1"/>
                </a:cxn>
                <a:cxn ang="0">
                  <a:pos x="37" y="3"/>
                </a:cxn>
                <a:cxn ang="0">
                  <a:pos x="27" y="6"/>
                </a:cxn>
                <a:cxn ang="0">
                  <a:pos x="16" y="10"/>
                </a:cxn>
                <a:cxn ang="0">
                  <a:pos x="7" y="16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1" y="39"/>
                </a:cxn>
                <a:cxn ang="0">
                  <a:pos x="2" y="50"/>
                </a:cxn>
                <a:cxn ang="0">
                  <a:pos x="6" y="60"/>
                </a:cxn>
                <a:cxn ang="0">
                  <a:pos x="13" y="70"/>
                </a:cxn>
                <a:cxn ang="0">
                  <a:pos x="22" y="81"/>
                </a:cxn>
                <a:cxn ang="0">
                  <a:pos x="36" y="88"/>
                </a:cxn>
                <a:cxn ang="0">
                  <a:pos x="36" y="89"/>
                </a:cxn>
                <a:cxn ang="0">
                  <a:pos x="39" y="90"/>
                </a:cxn>
                <a:cxn ang="0">
                  <a:pos x="44" y="91"/>
                </a:cxn>
                <a:cxn ang="0">
                  <a:pos x="51" y="91"/>
                </a:cxn>
                <a:cxn ang="0">
                  <a:pos x="58" y="92"/>
                </a:cxn>
                <a:cxn ang="0">
                  <a:pos x="66" y="92"/>
                </a:cxn>
                <a:cxn ang="0">
                  <a:pos x="74" y="91"/>
                </a:cxn>
                <a:cxn ang="0">
                  <a:pos x="83" y="88"/>
                </a:cxn>
                <a:cxn ang="0">
                  <a:pos x="85" y="88"/>
                </a:cxn>
                <a:cxn ang="0">
                  <a:pos x="89" y="85"/>
                </a:cxn>
                <a:cxn ang="0">
                  <a:pos x="94" y="83"/>
                </a:cxn>
                <a:cxn ang="0">
                  <a:pos x="98" y="80"/>
                </a:cxn>
                <a:cxn ang="0">
                  <a:pos x="103" y="75"/>
                </a:cxn>
                <a:cxn ang="0">
                  <a:pos x="107" y="69"/>
                </a:cxn>
                <a:cxn ang="0">
                  <a:pos x="112" y="61"/>
                </a:cxn>
                <a:cxn ang="0">
                  <a:pos x="112" y="60"/>
                </a:cxn>
                <a:cxn ang="0">
                  <a:pos x="112" y="55"/>
                </a:cxn>
                <a:cxn ang="0">
                  <a:pos x="112" y="50"/>
                </a:cxn>
                <a:cxn ang="0">
                  <a:pos x="112" y="42"/>
                </a:cxn>
                <a:cxn ang="0">
                  <a:pos x="112" y="33"/>
                </a:cxn>
                <a:cxn ang="0">
                  <a:pos x="111" y="24"/>
                </a:cxn>
                <a:cxn ang="0">
                  <a:pos x="110" y="17"/>
                </a:cxn>
                <a:cxn ang="0">
                  <a:pos x="107" y="10"/>
                </a:cxn>
                <a:cxn ang="0">
                  <a:pos x="62" y="0"/>
                </a:cxn>
              </a:cxnLst>
              <a:rect l="0" t="0" r="r" b="b"/>
              <a:pathLst>
                <a:path w="112" h="92">
                  <a:moveTo>
                    <a:pt x="62" y="0"/>
                  </a:moveTo>
                  <a:lnTo>
                    <a:pt x="60" y="0"/>
                  </a:lnTo>
                  <a:lnTo>
                    <a:pt x="54" y="1"/>
                  </a:lnTo>
                  <a:lnTo>
                    <a:pt x="46" y="1"/>
                  </a:lnTo>
                  <a:lnTo>
                    <a:pt x="37" y="3"/>
                  </a:lnTo>
                  <a:lnTo>
                    <a:pt x="27" y="6"/>
                  </a:lnTo>
                  <a:lnTo>
                    <a:pt x="16" y="10"/>
                  </a:lnTo>
                  <a:lnTo>
                    <a:pt x="7" y="16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50"/>
                  </a:lnTo>
                  <a:lnTo>
                    <a:pt x="6" y="60"/>
                  </a:lnTo>
                  <a:lnTo>
                    <a:pt x="13" y="70"/>
                  </a:lnTo>
                  <a:lnTo>
                    <a:pt x="22" y="81"/>
                  </a:lnTo>
                  <a:lnTo>
                    <a:pt x="36" y="88"/>
                  </a:lnTo>
                  <a:lnTo>
                    <a:pt x="36" y="89"/>
                  </a:lnTo>
                  <a:lnTo>
                    <a:pt x="39" y="90"/>
                  </a:lnTo>
                  <a:lnTo>
                    <a:pt x="44" y="91"/>
                  </a:lnTo>
                  <a:lnTo>
                    <a:pt x="51" y="91"/>
                  </a:lnTo>
                  <a:lnTo>
                    <a:pt x="58" y="92"/>
                  </a:lnTo>
                  <a:lnTo>
                    <a:pt x="66" y="92"/>
                  </a:lnTo>
                  <a:lnTo>
                    <a:pt x="74" y="91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9" y="85"/>
                  </a:lnTo>
                  <a:lnTo>
                    <a:pt x="94" y="83"/>
                  </a:lnTo>
                  <a:lnTo>
                    <a:pt x="98" y="80"/>
                  </a:lnTo>
                  <a:lnTo>
                    <a:pt x="103" y="75"/>
                  </a:lnTo>
                  <a:lnTo>
                    <a:pt x="107" y="69"/>
                  </a:lnTo>
                  <a:lnTo>
                    <a:pt x="112" y="61"/>
                  </a:lnTo>
                  <a:lnTo>
                    <a:pt x="112" y="60"/>
                  </a:lnTo>
                  <a:lnTo>
                    <a:pt x="112" y="55"/>
                  </a:lnTo>
                  <a:lnTo>
                    <a:pt x="112" y="50"/>
                  </a:lnTo>
                  <a:lnTo>
                    <a:pt x="112" y="42"/>
                  </a:lnTo>
                  <a:lnTo>
                    <a:pt x="112" y="33"/>
                  </a:lnTo>
                  <a:lnTo>
                    <a:pt x="111" y="24"/>
                  </a:lnTo>
                  <a:lnTo>
                    <a:pt x="110" y="17"/>
                  </a:lnTo>
                  <a:lnTo>
                    <a:pt x="107" y="1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6" name="Freeform 1069"/>
            <p:cNvSpPr>
              <a:spLocks noChangeAspect="1"/>
            </p:cNvSpPr>
            <p:nvPr/>
          </p:nvSpPr>
          <p:spPr bwMode="auto">
            <a:xfrm>
              <a:off x="4060901" y="3197249"/>
              <a:ext cx="16528" cy="1575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0" y="0"/>
                </a:cxn>
                <a:cxn ang="0">
                  <a:pos x="54" y="1"/>
                </a:cxn>
                <a:cxn ang="0">
                  <a:pos x="46" y="1"/>
                </a:cxn>
                <a:cxn ang="0">
                  <a:pos x="37" y="3"/>
                </a:cxn>
                <a:cxn ang="0">
                  <a:pos x="27" y="6"/>
                </a:cxn>
                <a:cxn ang="0">
                  <a:pos x="16" y="10"/>
                </a:cxn>
                <a:cxn ang="0">
                  <a:pos x="7" y="16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1" y="39"/>
                </a:cxn>
                <a:cxn ang="0">
                  <a:pos x="2" y="50"/>
                </a:cxn>
                <a:cxn ang="0">
                  <a:pos x="6" y="60"/>
                </a:cxn>
                <a:cxn ang="0">
                  <a:pos x="13" y="70"/>
                </a:cxn>
                <a:cxn ang="0">
                  <a:pos x="22" y="81"/>
                </a:cxn>
                <a:cxn ang="0">
                  <a:pos x="36" y="88"/>
                </a:cxn>
                <a:cxn ang="0">
                  <a:pos x="36" y="89"/>
                </a:cxn>
                <a:cxn ang="0">
                  <a:pos x="39" y="90"/>
                </a:cxn>
                <a:cxn ang="0">
                  <a:pos x="44" y="91"/>
                </a:cxn>
                <a:cxn ang="0">
                  <a:pos x="51" y="91"/>
                </a:cxn>
                <a:cxn ang="0">
                  <a:pos x="58" y="92"/>
                </a:cxn>
                <a:cxn ang="0">
                  <a:pos x="66" y="92"/>
                </a:cxn>
                <a:cxn ang="0">
                  <a:pos x="74" y="91"/>
                </a:cxn>
                <a:cxn ang="0">
                  <a:pos x="83" y="88"/>
                </a:cxn>
                <a:cxn ang="0">
                  <a:pos x="85" y="88"/>
                </a:cxn>
                <a:cxn ang="0">
                  <a:pos x="89" y="85"/>
                </a:cxn>
                <a:cxn ang="0">
                  <a:pos x="94" y="83"/>
                </a:cxn>
                <a:cxn ang="0">
                  <a:pos x="98" y="80"/>
                </a:cxn>
                <a:cxn ang="0">
                  <a:pos x="103" y="75"/>
                </a:cxn>
                <a:cxn ang="0">
                  <a:pos x="107" y="69"/>
                </a:cxn>
                <a:cxn ang="0">
                  <a:pos x="112" y="61"/>
                </a:cxn>
                <a:cxn ang="0">
                  <a:pos x="112" y="60"/>
                </a:cxn>
                <a:cxn ang="0">
                  <a:pos x="112" y="55"/>
                </a:cxn>
                <a:cxn ang="0">
                  <a:pos x="112" y="50"/>
                </a:cxn>
                <a:cxn ang="0">
                  <a:pos x="112" y="42"/>
                </a:cxn>
                <a:cxn ang="0">
                  <a:pos x="112" y="33"/>
                </a:cxn>
                <a:cxn ang="0">
                  <a:pos x="111" y="24"/>
                </a:cxn>
                <a:cxn ang="0">
                  <a:pos x="110" y="17"/>
                </a:cxn>
                <a:cxn ang="0">
                  <a:pos x="107" y="10"/>
                </a:cxn>
                <a:cxn ang="0">
                  <a:pos x="62" y="0"/>
                </a:cxn>
                <a:cxn ang="0">
                  <a:pos x="62" y="0"/>
                </a:cxn>
              </a:cxnLst>
              <a:rect l="0" t="0" r="r" b="b"/>
              <a:pathLst>
                <a:path w="112" h="92">
                  <a:moveTo>
                    <a:pt x="62" y="0"/>
                  </a:moveTo>
                  <a:lnTo>
                    <a:pt x="60" y="0"/>
                  </a:lnTo>
                  <a:lnTo>
                    <a:pt x="54" y="1"/>
                  </a:lnTo>
                  <a:lnTo>
                    <a:pt x="46" y="1"/>
                  </a:lnTo>
                  <a:lnTo>
                    <a:pt x="37" y="3"/>
                  </a:lnTo>
                  <a:lnTo>
                    <a:pt x="27" y="6"/>
                  </a:lnTo>
                  <a:lnTo>
                    <a:pt x="16" y="10"/>
                  </a:lnTo>
                  <a:lnTo>
                    <a:pt x="7" y="16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50"/>
                  </a:lnTo>
                  <a:lnTo>
                    <a:pt x="6" y="60"/>
                  </a:lnTo>
                  <a:lnTo>
                    <a:pt x="13" y="70"/>
                  </a:lnTo>
                  <a:lnTo>
                    <a:pt x="22" y="81"/>
                  </a:lnTo>
                  <a:lnTo>
                    <a:pt x="36" y="88"/>
                  </a:lnTo>
                  <a:lnTo>
                    <a:pt x="36" y="89"/>
                  </a:lnTo>
                  <a:lnTo>
                    <a:pt x="39" y="90"/>
                  </a:lnTo>
                  <a:lnTo>
                    <a:pt x="44" y="91"/>
                  </a:lnTo>
                  <a:lnTo>
                    <a:pt x="51" y="91"/>
                  </a:lnTo>
                  <a:lnTo>
                    <a:pt x="58" y="92"/>
                  </a:lnTo>
                  <a:lnTo>
                    <a:pt x="66" y="92"/>
                  </a:lnTo>
                  <a:lnTo>
                    <a:pt x="74" y="91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9" y="85"/>
                  </a:lnTo>
                  <a:lnTo>
                    <a:pt x="94" y="83"/>
                  </a:lnTo>
                  <a:lnTo>
                    <a:pt x="98" y="80"/>
                  </a:lnTo>
                  <a:lnTo>
                    <a:pt x="103" y="75"/>
                  </a:lnTo>
                  <a:lnTo>
                    <a:pt x="107" y="69"/>
                  </a:lnTo>
                  <a:lnTo>
                    <a:pt x="112" y="61"/>
                  </a:lnTo>
                  <a:lnTo>
                    <a:pt x="112" y="60"/>
                  </a:lnTo>
                  <a:lnTo>
                    <a:pt x="112" y="55"/>
                  </a:lnTo>
                  <a:lnTo>
                    <a:pt x="112" y="50"/>
                  </a:lnTo>
                  <a:lnTo>
                    <a:pt x="112" y="42"/>
                  </a:lnTo>
                  <a:lnTo>
                    <a:pt x="112" y="33"/>
                  </a:lnTo>
                  <a:lnTo>
                    <a:pt x="111" y="24"/>
                  </a:lnTo>
                  <a:lnTo>
                    <a:pt x="110" y="17"/>
                  </a:lnTo>
                  <a:lnTo>
                    <a:pt x="107" y="10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7" name="Freeform 1070"/>
            <p:cNvSpPr>
              <a:spLocks noChangeAspect="1"/>
            </p:cNvSpPr>
            <p:nvPr/>
          </p:nvSpPr>
          <p:spPr bwMode="auto">
            <a:xfrm>
              <a:off x="4015743" y="3198276"/>
              <a:ext cx="18594" cy="18840"/>
            </a:xfrm>
            <a:custGeom>
              <a:avLst/>
              <a:gdLst/>
              <a:ahLst/>
              <a:cxnLst>
                <a:cxn ang="0">
                  <a:pos x="90" y="9"/>
                </a:cxn>
                <a:cxn ang="0">
                  <a:pos x="87" y="9"/>
                </a:cxn>
                <a:cxn ang="0">
                  <a:pos x="82" y="7"/>
                </a:cxn>
                <a:cxn ang="0">
                  <a:pos x="73" y="5"/>
                </a:cxn>
                <a:cxn ang="0">
                  <a:pos x="64" y="1"/>
                </a:cxn>
                <a:cxn ang="0">
                  <a:pos x="54" y="0"/>
                </a:cxn>
                <a:cxn ang="0">
                  <a:pos x="42" y="0"/>
                </a:cxn>
                <a:cxn ang="0">
                  <a:pos x="32" y="1"/>
                </a:cxn>
                <a:cxn ang="0">
                  <a:pos x="24" y="6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1" y="21"/>
                </a:cxn>
                <a:cxn ang="0">
                  <a:pos x="5" y="31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3" y="67"/>
                </a:cxn>
                <a:cxn ang="0">
                  <a:pos x="12" y="78"/>
                </a:cxn>
                <a:cxn ang="0">
                  <a:pos x="14" y="81"/>
                </a:cxn>
                <a:cxn ang="0">
                  <a:pos x="19" y="84"/>
                </a:cxn>
                <a:cxn ang="0">
                  <a:pos x="27" y="89"/>
                </a:cxn>
                <a:cxn ang="0">
                  <a:pos x="38" y="94"/>
                </a:cxn>
                <a:cxn ang="0">
                  <a:pos x="49" y="100"/>
                </a:cxn>
                <a:cxn ang="0">
                  <a:pos x="61" y="105"/>
                </a:cxn>
                <a:cxn ang="0">
                  <a:pos x="72" y="108"/>
                </a:cxn>
                <a:cxn ang="0">
                  <a:pos x="83" y="109"/>
                </a:cxn>
                <a:cxn ang="0">
                  <a:pos x="84" y="108"/>
                </a:cxn>
                <a:cxn ang="0">
                  <a:pos x="87" y="106"/>
                </a:cxn>
                <a:cxn ang="0">
                  <a:pos x="91" y="104"/>
                </a:cxn>
                <a:cxn ang="0">
                  <a:pos x="94" y="100"/>
                </a:cxn>
                <a:cxn ang="0">
                  <a:pos x="100" y="96"/>
                </a:cxn>
                <a:cxn ang="0">
                  <a:pos x="105" y="91"/>
                </a:cxn>
                <a:cxn ang="0">
                  <a:pos x="111" y="84"/>
                </a:cxn>
                <a:cxn ang="0">
                  <a:pos x="111" y="83"/>
                </a:cxn>
                <a:cxn ang="0">
                  <a:pos x="114" y="79"/>
                </a:cxn>
                <a:cxn ang="0">
                  <a:pos x="116" y="74"/>
                </a:cxn>
                <a:cxn ang="0">
                  <a:pos x="120" y="66"/>
                </a:cxn>
                <a:cxn ang="0">
                  <a:pos x="123" y="59"/>
                </a:cxn>
                <a:cxn ang="0">
                  <a:pos x="125" y="51"/>
                </a:cxn>
                <a:cxn ang="0">
                  <a:pos x="126" y="43"/>
                </a:cxn>
                <a:cxn ang="0">
                  <a:pos x="126" y="36"/>
                </a:cxn>
                <a:cxn ang="0">
                  <a:pos x="90" y="9"/>
                </a:cxn>
              </a:cxnLst>
              <a:rect l="0" t="0" r="r" b="b"/>
              <a:pathLst>
                <a:path w="126" h="109">
                  <a:moveTo>
                    <a:pt x="90" y="9"/>
                  </a:moveTo>
                  <a:lnTo>
                    <a:pt x="87" y="9"/>
                  </a:lnTo>
                  <a:lnTo>
                    <a:pt x="82" y="7"/>
                  </a:lnTo>
                  <a:lnTo>
                    <a:pt x="73" y="5"/>
                  </a:lnTo>
                  <a:lnTo>
                    <a:pt x="64" y="1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2" y="1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1" y="21"/>
                  </a:lnTo>
                  <a:lnTo>
                    <a:pt x="5" y="31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3" y="67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9" y="84"/>
                  </a:lnTo>
                  <a:lnTo>
                    <a:pt x="27" y="89"/>
                  </a:lnTo>
                  <a:lnTo>
                    <a:pt x="38" y="94"/>
                  </a:lnTo>
                  <a:lnTo>
                    <a:pt x="49" y="100"/>
                  </a:lnTo>
                  <a:lnTo>
                    <a:pt x="61" y="105"/>
                  </a:lnTo>
                  <a:lnTo>
                    <a:pt x="72" y="108"/>
                  </a:lnTo>
                  <a:lnTo>
                    <a:pt x="83" y="109"/>
                  </a:lnTo>
                  <a:lnTo>
                    <a:pt x="84" y="108"/>
                  </a:lnTo>
                  <a:lnTo>
                    <a:pt x="87" y="106"/>
                  </a:lnTo>
                  <a:lnTo>
                    <a:pt x="91" y="104"/>
                  </a:lnTo>
                  <a:lnTo>
                    <a:pt x="94" y="100"/>
                  </a:lnTo>
                  <a:lnTo>
                    <a:pt x="100" y="96"/>
                  </a:lnTo>
                  <a:lnTo>
                    <a:pt x="105" y="91"/>
                  </a:lnTo>
                  <a:lnTo>
                    <a:pt x="111" y="84"/>
                  </a:lnTo>
                  <a:lnTo>
                    <a:pt x="111" y="83"/>
                  </a:lnTo>
                  <a:lnTo>
                    <a:pt x="114" y="79"/>
                  </a:lnTo>
                  <a:lnTo>
                    <a:pt x="116" y="74"/>
                  </a:lnTo>
                  <a:lnTo>
                    <a:pt x="120" y="66"/>
                  </a:lnTo>
                  <a:lnTo>
                    <a:pt x="123" y="59"/>
                  </a:lnTo>
                  <a:lnTo>
                    <a:pt x="125" y="51"/>
                  </a:lnTo>
                  <a:lnTo>
                    <a:pt x="126" y="43"/>
                  </a:lnTo>
                  <a:lnTo>
                    <a:pt x="126" y="36"/>
                  </a:lnTo>
                  <a:lnTo>
                    <a:pt x="90" y="9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8" name="Freeform 1071"/>
            <p:cNvSpPr>
              <a:spLocks noChangeAspect="1"/>
            </p:cNvSpPr>
            <p:nvPr/>
          </p:nvSpPr>
          <p:spPr bwMode="auto">
            <a:xfrm>
              <a:off x="4015743" y="3198276"/>
              <a:ext cx="18594" cy="18840"/>
            </a:xfrm>
            <a:custGeom>
              <a:avLst/>
              <a:gdLst/>
              <a:ahLst/>
              <a:cxnLst>
                <a:cxn ang="0">
                  <a:pos x="90" y="9"/>
                </a:cxn>
                <a:cxn ang="0">
                  <a:pos x="87" y="9"/>
                </a:cxn>
                <a:cxn ang="0">
                  <a:pos x="82" y="7"/>
                </a:cxn>
                <a:cxn ang="0">
                  <a:pos x="73" y="5"/>
                </a:cxn>
                <a:cxn ang="0">
                  <a:pos x="64" y="1"/>
                </a:cxn>
                <a:cxn ang="0">
                  <a:pos x="54" y="0"/>
                </a:cxn>
                <a:cxn ang="0">
                  <a:pos x="42" y="0"/>
                </a:cxn>
                <a:cxn ang="0">
                  <a:pos x="32" y="1"/>
                </a:cxn>
                <a:cxn ang="0">
                  <a:pos x="24" y="6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1" y="21"/>
                </a:cxn>
                <a:cxn ang="0">
                  <a:pos x="5" y="31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3" y="67"/>
                </a:cxn>
                <a:cxn ang="0">
                  <a:pos x="12" y="78"/>
                </a:cxn>
                <a:cxn ang="0">
                  <a:pos x="14" y="81"/>
                </a:cxn>
                <a:cxn ang="0">
                  <a:pos x="19" y="84"/>
                </a:cxn>
                <a:cxn ang="0">
                  <a:pos x="27" y="89"/>
                </a:cxn>
                <a:cxn ang="0">
                  <a:pos x="38" y="94"/>
                </a:cxn>
                <a:cxn ang="0">
                  <a:pos x="49" y="100"/>
                </a:cxn>
                <a:cxn ang="0">
                  <a:pos x="61" y="105"/>
                </a:cxn>
                <a:cxn ang="0">
                  <a:pos x="72" y="108"/>
                </a:cxn>
                <a:cxn ang="0">
                  <a:pos x="83" y="109"/>
                </a:cxn>
                <a:cxn ang="0">
                  <a:pos x="84" y="108"/>
                </a:cxn>
                <a:cxn ang="0">
                  <a:pos x="87" y="106"/>
                </a:cxn>
                <a:cxn ang="0">
                  <a:pos x="91" y="104"/>
                </a:cxn>
                <a:cxn ang="0">
                  <a:pos x="94" y="100"/>
                </a:cxn>
                <a:cxn ang="0">
                  <a:pos x="100" y="96"/>
                </a:cxn>
                <a:cxn ang="0">
                  <a:pos x="105" y="91"/>
                </a:cxn>
                <a:cxn ang="0">
                  <a:pos x="111" y="84"/>
                </a:cxn>
                <a:cxn ang="0">
                  <a:pos x="111" y="83"/>
                </a:cxn>
                <a:cxn ang="0">
                  <a:pos x="114" y="79"/>
                </a:cxn>
                <a:cxn ang="0">
                  <a:pos x="116" y="74"/>
                </a:cxn>
                <a:cxn ang="0">
                  <a:pos x="120" y="66"/>
                </a:cxn>
                <a:cxn ang="0">
                  <a:pos x="123" y="59"/>
                </a:cxn>
                <a:cxn ang="0">
                  <a:pos x="125" y="51"/>
                </a:cxn>
                <a:cxn ang="0">
                  <a:pos x="126" y="43"/>
                </a:cxn>
                <a:cxn ang="0">
                  <a:pos x="126" y="36"/>
                </a:cxn>
                <a:cxn ang="0">
                  <a:pos x="90" y="9"/>
                </a:cxn>
                <a:cxn ang="0">
                  <a:pos x="90" y="9"/>
                </a:cxn>
              </a:cxnLst>
              <a:rect l="0" t="0" r="r" b="b"/>
              <a:pathLst>
                <a:path w="126" h="109">
                  <a:moveTo>
                    <a:pt x="90" y="9"/>
                  </a:moveTo>
                  <a:lnTo>
                    <a:pt x="87" y="9"/>
                  </a:lnTo>
                  <a:lnTo>
                    <a:pt x="82" y="7"/>
                  </a:lnTo>
                  <a:lnTo>
                    <a:pt x="73" y="5"/>
                  </a:lnTo>
                  <a:lnTo>
                    <a:pt x="64" y="1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2" y="1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1" y="21"/>
                  </a:lnTo>
                  <a:lnTo>
                    <a:pt x="5" y="31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3" y="67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9" y="84"/>
                  </a:lnTo>
                  <a:lnTo>
                    <a:pt x="27" y="89"/>
                  </a:lnTo>
                  <a:lnTo>
                    <a:pt x="38" y="94"/>
                  </a:lnTo>
                  <a:lnTo>
                    <a:pt x="49" y="100"/>
                  </a:lnTo>
                  <a:lnTo>
                    <a:pt x="61" y="105"/>
                  </a:lnTo>
                  <a:lnTo>
                    <a:pt x="72" y="108"/>
                  </a:lnTo>
                  <a:lnTo>
                    <a:pt x="83" y="109"/>
                  </a:lnTo>
                  <a:lnTo>
                    <a:pt x="84" y="108"/>
                  </a:lnTo>
                  <a:lnTo>
                    <a:pt x="87" y="106"/>
                  </a:lnTo>
                  <a:lnTo>
                    <a:pt x="91" y="104"/>
                  </a:lnTo>
                  <a:lnTo>
                    <a:pt x="94" y="100"/>
                  </a:lnTo>
                  <a:lnTo>
                    <a:pt x="100" y="96"/>
                  </a:lnTo>
                  <a:lnTo>
                    <a:pt x="105" y="91"/>
                  </a:lnTo>
                  <a:lnTo>
                    <a:pt x="111" y="84"/>
                  </a:lnTo>
                  <a:lnTo>
                    <a:pt x="111" y="83"/>
                  </a:lnTo>
                  <a:lnTo>
                    <a:pt x="114" y="79"/>
                  </a:lnTo>
                  <a:lnTo>
                    <a:pt x="116" y="74"/>
                  </a:lnTo>
                  <a:lnTo>
                    <a:pt x="120" y="66"/>
                  </a:lnTo>
                  <a:lnTo>
                    <a:pt x="123" y="59"/>
                  </a:lnTo>
                  <a:lnTo>
                    <a:pt x="125" y="51"/>
                  </a:lnTo>
                  <a:lnTo>
                    <a:pt x="126" y="43"/>
                  </a:lnTo>
                  <a:lnTo>
                    <a:pt x="126" y="36"/>
                  </a:lnTo>
                  <a:lnTo>
                    <a:pt x="90" y="9"/>
                  </a:lnTo>
                  <a:lnTo>
                    <a:pt x="90" y="9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999" name="Freeform 1072"/>
            <p:cNvSpPr>
              <a:spLocks noChangeAspect="1"/>
            </p:cNvSpPr>
            <p:nvPr/>
          </p:nvSpPr>
          <p:spPr bwMode="auto">
            <a:xfrm>
              <a:off x="3977669" y="3202044"/>
              <a:ext cx="16233" cy="16100"/>
            </a:xfrm>
            <a:custGeom>
              <a:avLst/>
              <a:gdLst/>
              <a:ahLst/>
              <a:cxnLst>
                <a:cxn ang="0">
                  <a:pos x="8" y="72"/>
                </a:cxn>
                <a:cxn ang="0">
                  <a:pos x="9" y="74"/>
                </a:cxn>
                <a:cxn ang="0">
                  <a:pos x="12" y="76"/>
                </a:cxn>
                <a:cxn ang="0">
                  <a:pos x="19" y="79"/>
                </a:cxn>
                <a:cxn ang="0">
                  <a:pos x="27" y="83"/>
                </a:cxn>
                <a:cxn ang="0">
                  <a:pos x="36" y="86"/>
                </a:cxn>
                <a:cxn ang="0">
                  <a:pos x="46" y="89"/>
                </a:cxn>
                <a:cxn ang="0">
                  <a:pos x="55" y="91"/>
                </a:cxn>
                <a:cxn ang="0">
                  <a:pos x="65" y="92"/>
                </a:cxn>
                <a:cxn ang="0">
                  <a:pos x="67" y="93"/>
                </a:cxn>
                <a:cxn ang="0">
                  <a:pos x="72" y="93"/>
                </a:cxn>
                <a:cxn ang="0">
                  <a:pos x="79" y="92"/>
                </a:cxn>
                <a:cxn ang="0">
                  <a:pos x="87" y="90"/>
                </a:cxn>
                <a:cxn ang="0">
                  <a:pos x="95" y="86"/>
                </a:cxn>
                <a:cxn ang="0">
                  <a:pos x="102" y="80"/>
                </a:cxn>
                <a:cxn ang="0">
                  <a:pos x="107" y="71"/>
                </a:cxn>
                <a:cxn ang="0">
                  <a:pos x="108" y="59"/>
                </a:cxn>
                <a:cxn ang="0">
                  <a:pos x="107" y="57"/>
                </a:cxn>
                <a:cxn ang="0">
                  <a:pos x="105" y="52"/>
                </a:cxn>
                <a:cxn ang="0">
                  <a:pos x="102" y="44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90" y="15"/>
                </a:cxn>
                <a:cxn ang="0">
                  <a:pos x="84" y="7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0" y="2"/>
                </a:cxn>
                <a:cxn ang="0">
                  <a:pos x="34" y="6"/>
                </a:cxn>
                <a:cxn ang="0">
                  <a:pos x="26" y="9"/>
                </a:cxn>
                <a:cxn ang="0">
                  <a:pos x="18" y="14"/>
                </a:cxn>
                <a:cxn ang="0">
                  <a:pos x="10" y="19"/>
                </a:cxn>
                <a:cxn ang="0">
                  <a:pos x="4" y="26"/>
                </a:cxn>
                <a:cxn ang="0">
                  <a:pos x="0" y="33"/>
                </a:cxn>
                <a:cxn ang="0">
                  <a:pos x="8" y="72"/>
                </a:cxn>
              </a:cxnLst>
              <a:rect l="0" t="0" r="r" b="b"/>
              <a:pathLst>
                <a:path w="108" h="93">
                  <a:moveTo>
                    <a:pt x="8" y="72"/>
                  </a:moveTo>
                  <a:lnTo>
                    <a:pt x="9" y="74"/>
                  </a:lnTo>
                  <a:lnTo>
                    <a:pt x="12" y="76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6" y="86"/>
                  </a:lnTo>
                  <a:lnTo>
                    <a:pt x="46" y="89"/>
                  </a:lnTo>
                  <a:lnTo>
                    <a:pt x="55" y="91"/>
                  </a:lnTo>
                  <a:lnTo>
                    <a:pt x="65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79" y="92"/>
                  </a:lnTo>
                  <a:lnTo>
                    <a:pt x="87" y="90"/>
                  </a:lnTo>
                  <a:lnTo>
                    <a:pt x="95" y="86"/>
                  </a:lnTo>
                  <a:lnTo>
                    <a:pt x="102" y="80"/>
                  </a:lnTo>
                  <a:lnTo>
                    <a:pt x="107" y="71"/>
                  </a:lnTo>
                  <a:lnTo>
                    <a:pt x="108" y="59"/>
                  </a:lnTo>
                  <a:lnTo>
                    <a:pt x="107" y="57"/>
                  </a:lnTo>
                  <a:lnTo>
                    <a:pt x="105" y="52"/>
                  </a:lnTo>
                  <a:lnTo>
                    <a:pt x="102" y="44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90" y="15"/>
                  </a:lnTo>
                  <a:lnTo>
                    <a:pt x="84" y="7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0" y="2"/>
                  </a:lnTo>
                  <a:lnTo>
                    <a:pt x="34" y="6"/>
                  </a:lnTo>
                  <a:lnTo>
                    <a:pt x="26" y="9"/>
                  </a:lnTo>
                  <a:lnTo>
                    <a:pt x="18" y="14"/>
                  </a:lnTo>
                  <a:lnTo>
                    <a:pt x="10" y="19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8" y="72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0" name="Freeform 1073"/>
            <p:cNvSpPr>
              <a:spLocks noChangeAspect="1"/>
            </p:cNvSpPr>
            <p:nvPr/>
          </p:nvSpPr>
          <p:spPr bwMode="auto">
            <a:xfrm>
              <a:off x="3977669" y="3202044"/>
              <a:ext cx="16233" cy="16100"/>
            </a:xfrm>
            <a:custGeom>
              <a:avLst/>
              <a:gdLst/>
              <a:ahLst/>
              <a:cxnLst>
                <a:cxn ang="0">
                  <a:pos x="8" y="72"/>
                </a:cxn>
                <a:cxn ang="0">
                  <a:pos x="9" y="74"/>
                </a:cxn>
                <a:cxn ang="0">
                  <a:pos x="12" y="76"/>
                </a:cxn>
                <a:cxn ang="0">
                  <a:pos x="19" y="79"/>
                </a:cxn>
                <a:cxn ang="0">
                  <a:pos x="27" y="83"/>
                </a:cxn>
                <a:cxn ang="0">
                  <a:pos x="36" y="86"/>
                </a:cxn>
                <a:cxn ang="0">
                  <a:pos x="46" y="89"/>
                </a:cxn>
                <a:cxn ang="0">
                  <a:pos x="55" y="91"/>
                </a:cxn>
                <a:cxn ang="0">
                  <a:pos x="65" y="92"/>
                </a:cxn>
                <a:cxn ang="0">
                  <a:pos x="67" y="93"/>
                </a:cxn>
                <a:cxn ang="0">
                  <a:pos x="72" y="93"/>
                </a:cxn>
                <a:cxn ang="0">
                  <a:pos x="79" y="92"/>
                </a:cxn>
                <a:cxn ang="0">
                  <a:pos x="87" y="90"/>
                </a:cxn>
                <a:cxn ang="0">
                  <a:pos x="95" y="86"/>
                </a:cxn>
                <a:cxn ang="0">
                  <a:pos x="102" y="80"/>
                </a:cxn>
                <a:cxn ang="0">
                  <a:pos x="107" y="71"/>
                </a:cxn>
                <a:cxn ang="0">
                  <a:pos x="108" y="59"/>
                </a:cxn>
                <a:cxn ang="0">
                  <a:pos x="107" y="57"/>
                </a:cxn>
                <a:cxn ang="0">
                  <a:pos x="105" y="52"/>
                </a:cxn>
                <a:cxn ang="0">
                  <a:pos x="102" y="44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90" y="15"/>
                </a:cxn>
                <a:cxn ang="0">
                  <a:pos x="84" y="7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0" y="2"/>
                </a:cxn>
                <a:cxn ang="0">
                  <a:pos x="34" y="6"/>
                </a:cxn>
                <a:cxn ang="0">
                  <a:pos x="26" y="9"/>
                </a:cxn>
                <a:cxn ang="0">
                  <a:pos x="18" y="14"/>
                </a:cxn>
                <a:cxn ang="0">
                  <a:pos x="10" y="19"/>
                </a:cxn>
                <a:cxn ang="0">
                  <a:pos x="4" y="26"/>
                </a:cxn>
                <a:cxn ang="0">
                  <a:pos x="0" y="33"/>
                </a:cxn>
                <a:cxn ang="0">
                  <a:pos x="8" y="72"/>
                </a:cxn>
                <a:cxn ang="0">
                  <a:pos x="8" y="72"/>
                </a:cxn>
              </a:cxnLst>
              <a:rect l="0" t="0" r="r" b="b"/>
              <a:pathLst>
                <a:path w="108" h="93">
                  <a:moveTo>
                    <a:pt x="8" y="72"/>
                  </a:moveTo>
                  <a:lnTo>
                    <a:pt x="9" y="74"/>
                  </a:lnTo>
                  <a:lnTo>
                    <a:pt x="12" y="76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6" y="86"/>
                  </a:lnTo>
                  <a:lnTo>
                    <a:pt x="46" y="89"/>
                  </a:lnTo>
                  <a:lnTo>
                    <a:pt x="55" y="91"/>
                  </a:lnTo>
                  <a:lnTo>
                    <a:pt x="65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79" y="92"/>
                  </a:lnTo>
                  <a:lnTo>
                    <a:pt x="87" y="90"/>
                  </a:lnTo>
                  <a:lnTo>
                    <a:pt x="95" y="86"/>
                  </a:lnTo>
                  <a:lnTo>
                    <a:pt x="102" y="80"/>
                  </a:lnTo>
                  <a:lnTo>
                    <a:pt x="107" y="71"/>
                  </a:lnTo>
                  <a:lnTo>
                    <a:pt x="108" y="59"/>
                  </a:lnTo>
                  <a:lnTo>
                    <a:pt x="107" y="57"/>
                  </a:lnTo>
                  <a:lnTo>
                    <a:pt x="105" y="52"/>
                  </a:lnTo>
                  <a:lnTo>
                    <a:pt x="102" y="44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90" y="15"/>
                  </a:lnTo>
                  <a:lnTo>
                    <a:pt x="84" y="7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0" y="2"/>
                  </a:lnTo>
                  <a:lnTo>
                    <a:pt x="34" y="6"/>
                  </a:lnTo>
                  <a:lnTo>
                    <a:pt x="26" y="9"/>
                  </a:lnTo>
                  <a:lnTo>
                    <a:pt x="18" y="14"/>
                  </a:lnTo>
                  <a:lnTo>
                    <a:pt x="10" y="19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8" y="72"/>
                  </a:lnTo>
                  <a:lnTo>
                    <a:pt x="8" y="72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1" name="Freeform 1074"/>
            <p:cNvSpPr>
              <a:spLocks noChangeAspect="1"/>
            </p:cNvSpPr>
            <p:nvPr/>
          </p:nvSpPr>
          <p:spPr bwMode="auto">
            <a:xfrm>
              <a:off x="3997739" y="3201359"/>
              <a:ext cx="14167" cy="17127"/>
            </a:xfrm>
            <a:custGeom>
              <a:avLst/>
              <a:gdLst/>
              <a:ahLst/>
              <a:cxnLst>
                <a:cxn ang="0">
                  <a:pos x="3" y="61"/>
                </a:cxn>
                <a:cxn ang="0">
                  <a:pos x="3" y="64"/>
                </a:cxn>
                <a:cxn ang="0">
                  <a:pos x="6" y="68"/>
                </a:cxn>
                <a:cxn ang="0">
                  <a:pos x="9" y="74"/>
                </a:cxn>
                <a:cxn ang="0">
                  <a:pos x="15" y="81"/>
                </a:cxn>
                <a:cxn ang="0">
                  <a:pos x="20" y="88"/>
                </a:cxn>
                <a:cxn ang="0">
                  <a:pos x="27" y="94"/>
                </a:cxn>
                <a:cxn ang="0">
                  <a:pos x="35" y="98"/>
                </a:cxn>
                <a:cxn ang="0">
                  <a:pos x="45" y="99"/>
                </a:cxn>
                <a:cxn ang="0">
                  <a:pos x="47" y="100"/>
                </a:cxn>
                <a:cxn ang="0">
                  <a:pos x="54" y="100"/>
                </a:cxn>
                <a:cxn ang="0">
                  <a:pos x="63" y="99"/>
                </a:cxn>
                <a:cxn ang="0">
                  <a:pos x="75" y="97"/>
                </a:cxn>
                <a:cxn ang="0">
                  <a:pos x="84" y="92"/>
                </a:cxn>
                <a:cxn ang="0">
                  <a:pos x="92" y="85"/>
                </a:cxn>
                <a:cxn ang="0">
                  <a:pos x="95" y="75"/>
                </a:cxn>
                <a:cxn ang="0">
                  <a:pos x="93" y="60"/>
                </a:cxn>
                <a:cxn ang="0">
                  <a:pos x="92" y="59"/>
                </a:cxn>
                <a:cxn ang="0">
                  <a:pos x="90" y="53"/>
                </a:cxn>
                <a:cxn ang="0">
                  <a:pos x="87" y="45"/>
                </a:cxn>
                <a:cxn ang="0">
                  <a:pos x="84" y="36"/>
                </a:cxn>
                <a:cxn ang="0">
                  <a:pos x="79" y="26"/>
                </a:cxn>
                <a:cxn ang="0">
                  <a:pos x="75" y="16"/>
                </a:cxn>
                <a:cxn ang="0">
                  <a:pos x="69" y="8"/>
                </a:cxn>
                <a:cxn ang="0">
                  <a:pos x="64" y="1"/>
                </a:cxn>
                <a:cxn ang="0">
                  <a:pos x="63" y="1"/>
                </a:cxn>
                <a:cxn ang="0">
                  <a:pos x="62" y="1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6" y="1"/>
                </a:cxn>
                <a:cxn ang="0">
                  <a:pos x="22" y="4"/>
                </a:cxn>
                <a:cxn ang="0">
                  <a:pos x="16" y="5"/>
                </a:cxn>
                <a:cxn ang="0">
                  <a:pos x="9" y="8"/>
                </a:cxn>
                <a:cxn ang="0">
                  <a:pos x="4" y="13"/>
                </a:cxn>
                <a:cxn ang="0">
                  <a:pos x="1" y="20"/>
                </a:cxn>
                <a:cxn ang="0">
                  <a:pos x="0" y="27"/>
                </a:cxn>
                <a:cxn ang="0">
                  <a:pos x="3" y="61"/>
                </a:cxn>
              </a:cxnLst>
              <a:rect l="0" t="0" r="r" b="b"/>
              <a:pathLst>
                <a:path w="95" h="100">
                  <a:moveTo>
                    <a:pt x="3" y="61"/>
                  </a:moveTo>
                  <a:lnTo>
                    <a:pt x="3" y="64"/>
                  </a:lnTo>
                  <a:lnTo>
                    <a:pt x="6" y="68"/>
                  </a:lnTo>
                  <a:lnTo>
                    <a:pt x="9" y="74"/>
                  </a:lnTo>
                  <a:lnTo>
                    <a:pt x="15" y="81"/>
                  </a:lnTo>
                  <a:lnTo>
                    <a:pt x="20" y="88"/>
                  </a:lnTo>
                  <a:lnTo>
                    <a:pt x="27" y="94"/>
                  </a:lnTo>
                  <a:lnTo>
                    <a:pt x="35" y="98"/>
                  </a:lnTo>
                  <a:lnTo>
                    <a:pt x="45" y="99"/>
                  </a:lnTo>
                  <a:lnTo>
                    <a:pt x="47" y="100"/>
                  </a:lnTo>
                  <a:lnTo>
                    <a:pt x="54" y="100"/>
                  </a:lnTo>
                  <a:lnTo>
                    <a:pt x="63" y="99"/>
                  </a:lnTo>
                  <a:lnTo>
                    <a:pt x="75" y="97"/>
                  </a:lnTo>
                  <a:lnTo>
                    <a:pt x="84" y="92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3" y="60"/>
                  </a:lnTo>
                  <a:lnTo>
                    <a:pt x="92" y="59"/>
                  </a:lnTo>
                  <a:lnTo>
                    <a:pt x="90" y="53"/>
                  </a:lnTo>
                  <a:lnTo>
                    <a:pt x="87" y="45"/>
                  </a:lnTo>
                  <a:lnTo>
                    <a:pt x="84" y="36"/>
                  </a:lnTo>
                  <a:lnTo>
                    <a:pt x="79" y="26"/>
                  </a:lnTo>
                  <a:lnTo>
                    <a:pt x="75" y="16"/>
                  </a:lnTo>
                  <a:lnTo>
                    <a:pt x="69" y="8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6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9" y="8"/>
                  </a:lnTo>
                  <a:lnTo>
                    <a:pt x="4" y="13"/>
                  </a:lnTo>
                  <a:lnTo>
                    <a:pt x="1" y="20"/>
                  </a:lnTo>
                  <a:lnTo>
                    <a:pt x="0" y="27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2" name="Freeform 1075"/>
            <p:cNvSpPr>
              <a:spLocks noChangeAspect="1"/>
            </p:cNvSpPr>
            <p:nvPr/>
          </p:nvSpPr>
          <p:spPr bwMode="auto">
            <a:xfrm>
              <a:off x="3997739" y="3201359"/>
              <a:ext cx="14167" cy="17127"/>
            </a:xfrm>
            <a:custGeom>
              <a:avLst/>
              <a:gdLst/>
              <a:ahLst/>
              <a:cxnLst>
                <a:cxn ang="0">
                  <a:pos x="3" y="61"/>
                </a:cxn>
                <a:cxn ang="0">
                  <a:pos x="3" y="64"/>
                </a:cxn>
                <a:cxn ang="0">
                  <a:pos x="6" y="68"/>
                </a:cxn>
                <a:cxn ang="0">
                  <a:pos x="9" y="74"/>
                </a:cxn>
                <a:cxn ang="0">
                  <a:pos x="15" y="81"/>
                </a:cxn>
                <a:cxn ang="0">
                  <a:pos x="20" y="88"/>
                </a:cxn>
                <a:cxn ang="0">
                  <a:pos x="27" y="94"/>
                </a:cxn>
                <a:cxn ang="0">
                  <a:pos x="35" y="98"/>
                </a:cxn>
                <a:cxn ang="0">
                  <a:pos x="45" y="99"/>
                </a:cxn>
                <a:cxn ang="0">
                  <a:pos x="47" y="100"/>
                </a:cxn>
                <a:cxn ang="0">
                  <a:pos x="54" y="100"/>
                </a:cxn>
                <a:cxn ang="0">
                  <a:pos x="63" y="99"/>
                </a:cxn>
                <a:cxn ang="0">
                  <a:pos x="75" y="97"/>
                </a:cxn>
                <a:cxn ang="0">
                  <a:pos x="84" y="92"/>
                </a:cxn>
                <a:cxn ang="0">
                  <a:pos x="92" y="85"/>
                </a:cxn>
                <a:cxn ang="0">
                  <a:pos x="95" y="75"/>
                </a:cxn>
                <a:cxn ang="0">
                  <a:pos x="93" y="60"/>
                </a:cxn>
                <a:cxn ang="0">
                  <a:pos x="92" y="59"/>
                </a:cxn>
                <a:cxn ang="0">
                  <a:pos x="90" y="53"/>
                </a:cxn>
                <a:cxn ang="0">
                  <a:pos x="87" y="45"/>
                </a:cxn>
                <a:cxn ang="0">
                  <a:pos x="84" y="36"/>
                </a:cxn>
                <a:cxn ang="0">
                  <a:pos x="79" y="26"/>
                </a:cxn>
                <a:cxn ang="0">
                  <a:pos x="75" y="16"/>
                </a:cxn>
                <a:cxn ang="0">
                  <a:pos x="69" y="8"/>
                </a:cxn>
                <a:cxn ang="0">
                  <a:pos x="64" y="1"/>
                </a:cxn>
                <a:cxn ang="0">
                  <a:pos x="63" y="1"/>
                </a:cxn>
                <a:cxn ang="0">
                  <a:pos x="62" y="1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6" y="1"/>
                </a:cxn>
                <a:cxn ang="0">
                  <a:pos x="22" y="4"/>
                </a:cxn>
                <a:cxn ang="0">
                  <a:pos x="16" y="5"/>
                </a:cxn>
                <a:cxn ang="0">
                  <a:pos x="9" y="8"/>
                </a:cxn>
                <a:cxn ang="0">
                  <a:pos x="4" y="13"/>
                </a:cxn>
                <a:cxn ang="0">
                  <a:pos x="1" y="20"/>
                </a:cxn>
                <a:cxn ang="0">
                  <a:pos x="0" y="27"/>
                </a:cxn>
                <a:cxn ang="0">
                  <a:pos x="3" y="61"/>
                </a:cxn>
                <a:cxn ang="0">
                  <a:pos x="3" y="61"/>
                </a:cxn>
              </a:cxnLst>
              <a:rect l="0" t="0" r="r" b="b"/>
              <a:pathLst>
                <a:path w="95" h="100">
                  <a:moveTo>
                    <a:pt x="3" y="61"/>
                  </a:moveTo>
                  <a:lnTo>
                    <a:pt x="3" y="64"/>
                  </a:lnTo>
                  <a:lnTo>
                    <a:pt x="6" y="68"/>
                  </a:lnTo>
                  <a:lnTo>
                    <a:pt x="9" y="74"/>
                  </a:lnTo>
                  <a:lnTo>
                    <a:pt x="15" y="81"/>
                  </a:lnTo>
                  <a:lnTo>
                    <a:pt x="20" y="88"/>
                  </a:lnTo>
                  <a:lnTo>
                    <a:pt x="27" y="94"/>
                  </a:lnTo>
                  <a:lnTo>
                    <a:pt x="35" y="98"/>
                  </a:lnTo>
                  <a:lnTo>
                    <a:pt x="45" y="99"/>
                  </a:lnTo>
                  <a:lnTo>
                    <a:pt x="47" y="100"/>
                  </a:lnTo>
                  <a:lnTo>
                    <a:pt x="54" y="100"/>
                  </a:lnTo>
                  <a:lnTo>
                    <a:pt x="63" y="99"/>
                  </a:lnTo>
                  <a:lnTo>
                    <a:pt x="75" y="97"/>
                  </a:lnTo>
                  <a:lnTo>
                    <a:pt x="84" y="92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3" y="60"/>
                  </a:lnTo>
                  <a:lnTo>
                    <a:pt x="92" y="59"/>
                  </a:lnTo>
                  <a:lnTo>
                    <a:pt x="90" y="53"/>
                  </a:lnTo>
                  <a:lnTo>
                    <a:pt x="87" y="45"/>
                  </a:lnTo>
                  <a:lnTo>
                    <a:pt x="84" y="36"/>
                  </a:lnTo>
                  <a:lnTo>
                    <a:pt x="79" y="26"/>
                  </a:lnTo>
                  <a:lnTo>
                    <a:pt x="75" y="16"/>
                  </a:lnTo>
                  <a:lnTo>
                    <a:pt x="69" y="8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6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9" y="8"/>
                  </a:lnTo>
                  <a:lnTo>
                    <a:pt x="4" y="13"/>
                  </a:lnTo>
                  <a:lnTo>
                    <a:pt x="1" y="20"/>
                  </a:lnTo>
                  <a:lnTo>
                    <a:pt x="0" y="27"/>
                  </a:lnTo>
                  <a:lnTo>
                    <a:pt x="3" y="61"/>
                  </a:lnTo>
                  <a:lnTo>
                    <a:pt x="3" y="6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3" name="Freeform 1076"/>
            <p:cNvSpPr>
              <a:spLocks noChangeAspect="1"/>
            </p:cNvSpPr>
            <p:nvPr/>
          </p:nvSpPr>
          <p:spPr bwMode="auto">
            <a:xfrm>
              <a:off x="3958780" y="3202044"/>
              <a:ext cx="16233" cy="16100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8" y="69"/>
                </a:cxn>
                <a:cxn ang="0">
                  <a:pos x="22" y="72"/>
                </a:cxn>
                <a:cxn ang="0">
                  <a:pos x="26" y="76"/>
                </a:cxn>
                <a:cxn ang="0">
                  <a:pos x="32" y="80"/>
                </a:cxn>
                <a:cxn ang="0">
                  <a:pos x="39" y="84"/>
                </a:cxn>
                <a:cxn ang="0">
                  <a:pos x="47" y="89"/>
                </a:cxn>
                <a:cxn ang="0">
                  <a:pos x="56" y="91"/>
                </a:cxn>
                <a:cxn ang="0">
                  <a:pos x="66" y="92"/>
                </a:cxn>
                <a:cxn ang="0">
                  <a:pos x="67" y="93"/>
                </a:cxn>
                <a:cxn ang="0">
                  <a:pos x="72" y="93"/>
                </a:cxn>
                <a:cxn ang="0">
                  <a:pos x="79" y="92"/>
                </a:cxn>
                <a:cxn ang="0">
                  <a:pos x="87" y="90"/>
                </a:cxn>
                <a:cxn ang="0">
                  <a:pos x="96" y="86"/>
                </a:cxn>
                <a:cxn ang="0">
                  <a:pos x="102" y="80"/>
                </a:cxn>
                <a:cxn ang="0">
                  <a:pos x="106" y="71"/>
                </a:cxn>
                <a:cxn ang="0">
                  <a:pos x="108" y="59"/>
                </a:cxn>
                <a:cxn ang="0">
                  <a:pos x="107" y="57"/>
                </a:cxn>
                <a:cxn ang="0">
                  <a:pos x="105" y="52"/>
                </a:cxn>
                <a:cxn ang="0">
                  <a:pos x="102" y="44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90" y="15"/>
                </a:cxn>
                <a:cxn ang="0">
                  <a:pos x="84" y="7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39" y="2"/>
                </a:cxn>
                <a:cxn ang="0">
                  <a:pos x="33" y="6"/>
                </a:cxn>
                <a:cxn ang="0">
                  <a:pos x="26" y="9"/>
                </a:cxn>
                <a:cxn ang="0">
                  <a:pos x="18" y="14"/>
                </a:cxn>
                <a:cxn ang="0">
                  <a:pos x="10" y="19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18" y="68"/>
                </a:cxn>
              </a:cxnLst>
              <a:rect l="0" t="0" r="r" b="b"/>
              <a:pathLst>
                <a:path w="108" h="93">
                  <a:moveTo>
                    <a:pt x="18" y="68"/>
                  </a:moveTo>
                  <a:lnTo>
                    <a:pt x="18" y="69"/>
                  </a:lnTo>
                  <a:lnTo>
                    <a:pt x="22" y="72"/>
                  </a:lnTo>
                  <a:lnTo>
                    <a:pt x="26" y="76"/>
                  </a:lnTo>
                  <a:lnTo>
                    <a:pt x="32" y="80"/>
                  </a:lnTo>
                  <a:lnTo>
                    <a:pt x="39" y="84"/>
                  </a:lnTo>
                  <a:lnTo>
                    <a:pt x="47" y="89"/>
                  </a:lnTo>
                  <a:lnTo>
                    <a:pt x="56" y="91"/>
                  </a:lnTo>
                  <a:lnTo>
                    <a:pt x="66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79" y="92"/>
                  </a:lnTo>
                  <a:lnTo>
                    <a:pt x="87" y="90"/>
                  </a:lnTo>
                  <a:lnTo>
                    <a:pt x="96" y="86"/>
                  </a:lnTo>
                  <a:lnTo>
                    <a:pt x="102" y="80"/>
                  </a:lnTo>
                  <a:lnTo>
                    <a:pt x="106" y="71"/>
                  </a:lnTo>
                  <a:lnTo>
                    <a:pt x="108" y="59"/>
                  </a:lnTo>
                  <a:lnTo>
                    <a:pt x="107" y="57"/>
                  </a:lnTo>
                  <a:lnTo>
                    <a:pt x="105" y="52"/>
                  </a:lnTo>
                  <a:lnTo>
                    <a:pt x="102" y="44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90" y="15"/>
                  </a:lnTo>
                  <a:lnTo>
                    <a:pt x="84" y="7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3" y="6"/>
                  </a:lnTo>
                  <a:lnTo>
                    <a:pt x="26" y="9"/>
                  </a:lnTo>
                  <a:lnTo>
                    <a:pt x="18" y="14"/>
                  </a:lnTo>
                  <a:lnTo>
                    <a:pt x="10" y="19"/>
                  </a:lnTo>
                  <a:lnTo>
                    <a:pt x="5" y="26"/>
                  </a:lnTo>
                  <a:lnTo>
                    <a:pt x="0" y="33"/>
                  </a:lnTo>
                  <a:lnTo>
                    <a:pt x="18" y="68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4" name="Freeform 1077"/>
            <p:cNvSpPr>
              <a:spLocks noChangeAspect="1"/>
            </p:cNvSpPr>
            <p:nvPr/>
          </p:nvSpPr>
          <p:spPr bwMode="auto">
            <a:xfrm>
              <a:off x="3958780" y="3202044"/>
              <a:ext cx="16233" cy="16100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8" y="69"/>
                </a:cxn>
                <a:cxn ang="0">
                  <a:pos x="22" y="72"/>
                </a:cxn>
                <a:cxn ang="0">
                  <a:pos x="26" y="76"/>
                </a:cxn>
                <a:cxn ang="0">
                  <a:pos x="32" y="80"/>
                </a:cxn>
                <a:cxn ang="0">
                  <a:pos x="39" y="84"/>
                </a:cxn>
                <a:cxn ang="0">
                  <a:pos x="47" y="89"/>
                </a:cxn>
                <a:cxn ang="0">
                  <a:pos x="56" y="91"/>
                </a:cxn>
                <a:cxn ang="0">
                  <a:pos x="66" y="92"/>
                </a:cxn>
                <a:cxn ang="0">
                  <a:pos x="67" y="93"/>
                </a:cxn>
                <a:cxn ang="0">
                  <a:pos x="72" y="93"/>
                </a:cxn>
                <a:cxn ang="0">
                  <a:pos x="79" y="92"/>
                </a:cxn>
                <a:cxn ang="0">
                  <a:pos x="87" y="90"/>
                </a:cxn>
                <a:cxn ang="0">
                  <a:pos x="96" y="86"/>
                </a:cxn>
                <a:cxn ang="0">
                  <a:pos x="102" y="80"/>
                </a:cxn>
                <a:cxn ang="0">
                  <a:pos x="106" y="71"/>
                </a:cxn>
                <a:cxn ang="0">
                  <a:pos x="108" y="59"/>
                </a:cxn>
                <a:cxn ang="0">
                  <a:pos x="107" y="57"/>
                </a:cxn>
                <a:cxn ang="0">
                  <a:pos x="105" y="52"/>
                </a:cxn>
                <a:cxn ang="0">
                  <a:pos x="102" y="44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90" y="15"/>
                </a:cxn>
                <a:cxn ang="0">
                  <a:pos x="84" y="7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39" y="2"/>
                </a:cxn>
                <a:cxn ang="0">
                  <a:pos x="33" y="6"/>
                </a:cxn>
                <a:cxn ang="0">
                  <a:pos x="26" y="9"/>
                </a:cxn>
                <a:cxn ang="0">
                  <a:pos x="18" y="14"/>
                </a:cxn>
                <a:cxn ang="0">
                  <a:pos x="10" y="19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18" y="68"/>
                </a:cxn>
                <a:cxn ang="0">
                  <a:pos x="18" y="68"/>
                </a:cxn>
              </a:cxnLst>
              <a:rect l="0" t="0" r="r" b="b"/>
              <a:pathLst>
                <a:path w="108" h="93">
                  <a:moveTo>
                    <a:pt x="18" y="68"/>
                  </a:moveTo>
                  <a:lnTo>
                    <a:pt x="18" y="69"/>
                  </a:lnTo>
                  <a:lnTo>
                    <a:pt x="22" y="72"/>
                  </a:lnTo>
                  <a:lnTo>
                    <a:pt x="26" y="76"/>
                  </a:lnTo>
                  <a:lnTo>
                    <a:pt x="32" y="80"/>
                  </a:lnTo>
                  <a:lnTo>
                    <a:pt x="39" y="84"/>
                  </a:lnTo>
                  <a:lnTo>
                    <a:pt x="47" y="89"/>
                  </a:lnTo>
                  <a:lnTo>
                    <a:pt x="56" y="91"/>
                  </a:lnTo>
                  <a:lnTo>
                    <a:pt x="66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79" y="92"/>
                  </a:lnTo>
                  <a:lnTo>
                    <a:pt x="87" y="90"/>
                  </a:lnTo>
                  <a:lnTo>
                    <a:pt x="96" y="86"/>
                  </a:lnTo>
                  <a:lnTo>
                    <a:pt x="102" y="80"/>
                  </a:lnTo>
                  <a:lnTo>
                    <a:pt x="106" y="71"/>
                  </a:lnTo>
                  <a:lnTo>
                    <a:pt x="108" y="59"/>
                  </a:lnTo>
                  <a:lnTo>
                    <a:pt x="107" y="57"/>
                  </a:lnTo>
                  <a:lnTo>
                    <a:pt x="105" y="52"/>
                  </a:lnTo>
                  <a:lnTo>
                    <a:pt x="102" y="44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90" y="15"/>
                  </a:lnTo>
                  <a:lnTo>
                    <a:pt x="84" y="7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3" y="6"/>
                  </a:lnTo>
                  <a:lnTo>
                    <a:pt x="26" y="9"/>
                  </a:lnTo>
                  <a:lnTo>
                    <a:pt x="18" y="14"/>
                  </a:lnTo>
                  <a:lnTo>
                    <a:pt x="10" y="19"/>
                  </a:lnTo>
                  <a:lnTo>
                    <a:pt x="5" y="26"/>
                  </a:lnTo>
                  <a:lnTo>
                    <a:pt x="0" y="33"/>
                  </a:lnTo>
                  <a:lnTo>
                    <a:pt x="18" y="68"/>
                  </a:lnTo>
                  <a:lnTo>
                    <a:pt x="18" y="68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5" name="Freeform 1078"/>
            <p:cNvSpPr>
              <a:spLocks noChangeAspect="1"/>
            </p:cNvSpPr>
            <p:nvPr/>
          </p:nvSpPr>
          <p:spPr bwMode="auto">
            <a:xfrm>
              <a:off x="3942547" y="3201359"/>
              <a:ext cx="14757" cy="16100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1" y="77"/>
                </a:cxn>
                <a:cxn ang="0">
                  <a:pos x="6" y="80"/>
                </a:cxn>
                <a:cxn ang="0">
                  <a:pos x="12" y="82"/>
                </a:cxn>
                <a:cxn ang="0">
                  <a:pos x="20" y="85"/>
                </a:cxn>
                <a:cxn ang="0">
                  <a:pos x="29" y="88"/>
                </a:cxn>
                <a:cxn ang="0">
                  <a:pos x="38" y="91"/>
                </a:cxn>
                <a:cxn ang="0">
                  <a:pos x="49" y="94"/>
                </a:cxn>
                <a:cxn ang="0">
                  <a:pos x="58" y="94"/>
                </a:cxn>
                <a:cxn ang="0">
                  <a:pos x="59" y="95"/>
                </a:cxn>
                <a:cxn ang="0">
                  <a:pos x="65" y="95"/>
                </a:cxn>
                <a:cxn ang="0">
                  <a:pos x="72" y="94"/>
                </a:cxn>
                <a:cxn ang="0">
                  <a:pos x="80" y="91"/>
                </a:cxn>
                <a:cxn ang="0">
                  <a:pos x="88" y="88"/>
                </a:cxn>
                <a:cxn ang="0">
                  <a:pos x="95" y="82"/>
                </a:cxn>
                <a:cxn ang="0">
                  <a:pos x="99" y="73"/>
                </a:cxn>
                <a:cxn ang="0">
                  <a:pos x="100" y="60"/>
                </a:cxn>
                <a:cxn ang="0">
                  <a:pos x="99" y="59"/>
                </a:cxn>
                <a:cxn ang="0">
                  <a:pos x="98" y="53"/>
                </a:cxn>
                <a:cxn ang="0">
                  <a:pos x="95" y="45"/>
                </a:cxn>
                <a:cxn ang="0">
                  <a:pos x="91" y="36"/>
                </a:cxn>
                <a:cxn ang="0">
                  <a:pos x="88" y="26"/>
                </a:cxn>
                <a:cxn ang="0">
                  <a:pos x="82" y="16"/>
                </a:cxn>
                <a:cxn ang="0">
                  <a:pos x="77" y="8"/>
                </a:cxn>
                <a:cxn ang="0">
                  <a:pos x="72" y="1"/>
                </a:cxn>
                <a:cxn ang="0">
                  <a:pos x="70" y="1"/>
                </a:cxn>
                <a:cxn ang="0">
                  <a:pos x="69" y="1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0" y="7"/>
                </a:cxn>
                <a:cxn ang="0">
                  <a:pos x="24" y="11"/>
                </a:cxn>
                <a:cxn ang="0">
                  <a:pos x="19" y="16"/>
                </a:cxn>
                <a:cxn ang="0">
                  <a:pos x="13" y="23"/>
                </a:cxn>
                <a:cxn ang="0">
                  <a:pos x="8" y="30"/>
                </a:cxn>
                <a:cxn ang="0">
                  <a:pos x="5" y="38"/>
                </a:cxn>
                <a:cxn ang="0">
                  <a:pos x="0" y="76"/>
                </a:cxn>
              </a:cxnLst>
              <a:rect l="0" t="0" r="r" b="b"/>
              <a:pathLst>
                <a:path w="100" h="95">
                  <a:moveTo>
                    <a:pt x="0" y="76"/>
                  </a:moveTo>
                  <a:lnTo>
                    <a:pt x="1" y="77"/>
                  </a:lnTo>
                  <a:lnTo>
                    <a:pt x="6" y="80"/>
                  </a:lnTo>
                  <a:lnTo>
                    <a:pt x="12" y="82"/>
                  </a:lnTo>
                  <a:lnTo>
                    <a:pt x="20" y="85"/>
                  </a:lnTo>
                  <a:lnTo>
                    <a:pt x="29" y="88"/>
                  </a:lnTo>
                  <a:lnTo>
                    <a:pt x="38" y="91"/>
                  </a:lnTo>
                  <a:lnTo>
                    <a:pt x="49" y="94"/>
                  </a:lnTo>
                  <a:lnTo>
                    <a:pt x="58" y="94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72" y="94"/>
                  </a:lnTo>
                  <a:lnTo>
                    <a:pt x="80" y="91"/>
                  </a:lnTo>
                  <a:lnTo>
                    <a:pt x="88" y="88"/>
                  </a:lnTo>
                  <a:lnTo>
                    <a:pt x="95" y="82"/>
                  </a:lnTo>
                  <a:lnTo>
                    <a:pt x="99" y="73"/>
                  </a:lnTo>
                  <a:lnTo>
                    <a:pt x="100" y="60"/>
                  </a:lnTo>
                  <a:lnTo>
                    <a:pt x="99" y="59"/>
                  </a:lnTo>
                  <a:lnTo>
                    <a:pt x="98" y="53"/>
                  </a:lnTo>
                  <a:lnTo>
                    <a:pt x="95" y="45"/>
                  </a:lnTo>
                  <a:lnTo>
                    <a:pt x="91" y="36"/>
                  </a:lnTo>
                  <a:lnTo>
                    <a:pt x="88" y="26"/>
                  </a:lnTo>
                  <a:lnTo>
                    <a:pt x="82" y="16"/>
                  </a:lnTo>
                  <a:lnTo>
                    <a:pt x="77" y="8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0" y="7"/>
                  </a:lnTo>
                  <a:lnTo>
                    <a:pt x="24" y="11"/>
                  </a:lnTo>
                  <a:lnTo>
                    <a:pt x="19" y="16"/>
                  </a:lnTo>
                  <a:lnTo>
                    <a:pt x="13" y="23"/>
                  </a:lnTo>
                  <a:lnTo>
                    <a:pt x="8" y="30"/>
                  </a:lnTo>
                  <a:lnTo>
                    <a:pt x="5" y="38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6" name="Freeform 1079"/>
            <p:cNvSpPr>
              <a:spLocks noChangeAspect="1"/>
            </p:cNvSpPr>
            <p:nvPr/>
          </p:nvSpPr>
          <p:spPr bwMode="auto">
            <a:xfrm>
              <a:off x="3942547" y="3201359"/>
              <a:ext cx="14757" cy="16100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1" y="77"/>
                </a:cxn>
                <a:cxn ang="0">
                  <a:pos x="6" y="80"/>
                </a:cxn>
                <a:cxn ang="0">
                  <a:pos x="12" y="82"/>
                </a:cxn>
                <a:cxn ang="0">
                  <a:pos x="20" y="85"/>
                </a:cxn>
                <a:cxn ang="0">
                  <a:pos x="29" y="88"/>
                </a:cxn>
                <a:cxn ang="0">
                  <a:pos x="38" y="91"/>
                </a:cxn>
                <a:cxn ang="0">
                  <a:pos x="49" y="94"/>
                </a:cxn>
                <a:cxn ang="0">
                  <a:pos x="58" y="94"/>
                </a:cxn>
                <a:cxn ang="0">
                  <a:pos x="59" y="95"/>
                </a:cxn>
                <a:cxn ang="0">
                  <a:pos x="65" y="95"/>
                </a:cxn>
                <a:cxn ang="0">
                  <a:pos x="72" y="94"/>
                </a:cxn>
                <a:cxn ang="0">
                  <a:pos x="80" y="91"/>
                </a:cxn>
                <a:cxn ang="0">
                  <a:pos x="88" y="88"/>
                </a:cxn>
                <a:cxn ang="0">
                  <a:pos x="95" y="82"/>
                </a:cxn>
                <a:cxn ang="0">
                  <a:pos x="99" y="73"/>
                </a:cxn>
                <a:cxn ang="0">
                  <a:pos x="100" y="60"/>
                </a:cxn>
                <a:cxn ang="0">
                  <a:pos x="99" y="59"/>
                </a:cxn>
                <a:cxn ang="0">
                  <a:pos x="98" y="53"/>
                </a:cxn>
                <a:cxn ang="0">
                  <a:pos x="95" y="45"/>
                </a:cxn>
                <a:cxn ang="0">
                  <a:pos x="91" y="36"/>
                </a:cxn>
                <a:cxn ang="0">
                  <a:pos x="88" y="26"/>
                </a:cxn>
                <a:cxn ang="0">
                  <a:pos x="82" y="16"/>
                </a:cxn>
                <a:cxn ang="0">
                  <a:pos x="77" y="8"/>
                </a:cxn>
                <a:cxn ang="0">
                  <a:pos x="72" y="1"/>
                </a:cxn>
                <a:cxn ang="0">
                  <a:pos x="70" y="1"/>
                </a:cxn>
                <a:cxn ang="0">
                  <a:pos x="69" y="1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0" y="7"/>
                </a:cxn>
                <a:cxn ang="0">
                  <a:pos x="24" y="11"/>
                </a:cxn>
                <a:cxn ang="0">
                  <a:pos x="19" y="16"/>
                </a:cxn>
                <a:cxn ang="0">
                  <a:pos x="13" y="23"/>
                </a:cxn>
                <a:cxn ang="0">
                  <a:pos x="8" y="30"/>
                </a:cxn>
                <a:cxn ang="0">
                  <a:pos x="5" y="38"/>
                </a:cxn>
                <a:cxn ang="0">
                  <a:pos x="0" y="76"/>
                </a:cxn>
                <a:cxn ang="0">
                  <a:pos x="0" y="76"/>
                </a:cxn>
              </a:cxnLst>
              <a:rect l="0" t="0" r="r" b="b"/>
              <a:pathLst>
                <a:path w="100" h="95">
                  <a:moveTo>
                    <a:pt x="0" y="76"/>
                  </a:moveTo>
                  <a:lnTo>
                    <a:pt x="1" y="77"/>
                  </a:lnTo>
                  <a:lnTo>
                    <a:pt x="6" y="80"/>
                  </a:lnTo>
                  <a:lnTo>
                    <a:pt x="12" y="82"/>
                  </a:lnTo>
                  <a:lnTo>
                    <a:pt x="20" y="85"/>
                  </a:lnTo>
                  <a:lnTo>
                    <a:pt x="29" y="88"/>
                  </a:lnTo>
                  <a:lnTo>
                    <a:pt x="38" y="91"/>
                  </a:lnTo>
                  <a:lnTo>
                    <a:pt x="49" y="94"/>
                  </a:lnTo>
                  <a:lnTo>
                    <a:pt x="58" y="94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72" y="94"/>
                  </a:lnTo>
                  <a:lnTo>
                    <a:pt x="80" y="91"/>
                  </a:lnTo>
                  <a:lnTo>
                    <a:pt x="88" y="88"/>
                  </a:lnTo>
                  <a:lnTo>
                    <a:pt x="95" y="82"/>
                  </a:lnTo>
                  <a:lnTo>
                    <a:pt x="99" y="73"/>
                  </a:lnTo>
                  <a:lnTo>
                    <a:pt x="100" y="60"/>
                  </a:lnTo>
                  <a:lnTo>
                    <a:pt x="99" y="59"/>
                  </a:lnTo>
                  <a:lnTo>
                    <a:pt x="98" y="53"/>
                  </a:lnTo>
                  <a:lnTo>
                    <a:pt x="95" y="45"/>
                  </a:lnTo>
                  <a:lnTo>
                    <a:pt x="91" y="36"/>
                  </a:lnTo>
                  <a:lnTo>
                    <a:pt x="88" y="26"/>
                  </a:lnTo>
                  <a:lnTo>
                    <a:pt x="82" y="16"/>
                  </a:lnTo>
                  <a:lnTo>
                    <a:pt x="77" y="8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0" y="7"/>
                  </a:lnTo>
                  <a:lnTo>
                    <a:pt x="24" y="11"/>
                  </a:lnTo>
                  <a:lnTo>
                    <a:pt x="19" y="16"/>
                  </a:lnTo>
                  <a:lnTo>
                    <a:pt x="13" y="23"/>
                  </a:lnTo>
                  <a:lnTo>
                    <a:pt x="8" y="30"/>
                  </a:lnTo>
                  <a:lnTo>
                    <a:pt x="5" y="38"/>
                  </a:lnTo>
                  <a:lnTo>
                    <a:pt x="0" y="76"/>
                  </a:lnTo>
                  <a:lnTo>
                    <a:pt x="0" y="76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7" name="Freeform 1080"/>
            <p:cNvSpPr>
              <a:spLocks noChangeAspect="1"/>
            </p:cNvSpPr>
            <p:nvPr/>
          </p:nvSpPr>
          <p:spPr bwMode="auto">
            <a:xfrm>
              <a:off x="3924838" y="3201701"/>
              <a:ext cx="12691" cy="14044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2" y="65"/>
                </a:cxn>
                <a:cxn ang="0">
                  <a:pos x="5" y="67"/>
                </a:cxn>
                <a:cxn ang="0">
                  <a:pos x="11" y="69"/>
                </a:cxn>
                <a:cxn ang="0">
                  <a:pos x="18" y="72"/>
                </a:cxn>
                <a:cxn ang="0">
                  <a:pos x="25" y="75"/>
                </a:cxn>
                <a:cxn ang="0">
                  <a:pos x="34" y="77"/>
                </a:cxn>
                <a:cxn ang="0">
                  <a:pos x="42" y="79"/>
                </a:cxn>
                <a:cxn ang="0">
                  <a:pos x="50" y="79"/>
                </a:cxn>
                <a:cxn ang="0">
                  <a:pos x="51" y="80"/>
                </a:cxn>
                <a:cxn ang="0">
                  <a:pos x="56" y="80"/>
                </a:cxn>
                <a:cxn ang="0">
                  <a:pos x="62" y="79"/>
                </a:cxn>
                <a:cxn ang="0">
                  <a:pos x="68" y="77"/>
                </a:cxn>
                <a:cxn ang="0">
                  <a:pos x="75" y="75"/>
                </a:cxn>
                <a:cxn ang="0">
                  <a:pos x="81" y="69"/>
                </a:cxn>
                <a:cxn ang="0">
                  <a:pos x="85" y="62"/>
                </a:cxn>
                <a:cxn ang="0">
                  <a:pos x="86" y="50"/>
                </a:cxn>
                <a:cxn ang="0">
                  <a:pos x="85" y="49"/>
                </a:cxn>
                <a:cxn ang="0">
                  <a:pos x="83" y="45"/>
                </a:cxn>
                <a:cxn ang="0">
                  <a:pos x="81" y="38"/>
                </a:cxn>
                <a:cxn ang="0">
                  <a:pos x="79" y="30"/>
                </a:cxn>
                <a:cxn ang="0">
                  <a:pos x="74" y="22"/>
                </a:cxn>
                <a:cxn ang="0">
                  <a:pos x="71" y="14"/>
                </a:cxn>
                <a:cxn ang="0">
                  <a:pos x="66" y="5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0" y="2"/>
                </a:cxn>
                <a:cxn ang="0">
                  <a:pos x="27" y="5"/>
                </a:cxn>
                <a:cxn ang="0">
                  <a:pos x="22" y="9"/>
                </a:cxn>
                <a:cxn ang="0">
                  <a:pos x="17" y="14"/>
                </a:cxn>
                <a:cxn ang="0">
                  <a:pos x="12" y="19"/>
                </a:cxn>
                <a:cxn ang="0">
                  <a:pos x="7" y="25"/>
                </a:cxn>
                <a:cxn ang="0">
                  <a:pos x="4" y="32"/>
                </a:cxn>
                <a:cxn ang="0">
                  <a:pos x="0" y="64"/>
                </a:cxn>
              </a:cxnLst>
              <a:rect l="0" t="0" r="r" b="b"/>
              <a:pathLst>
                <a:path w="86" h="80">
                  <a:moveTo>
                    <a:pt x="0" y="64"/>
                  </a:moveTo>
                  <a:lnTo>
                    <a:pt x="2" y="65"/>
                  </a:lnTo>
                  <a:lnTo>
                    <a:pt x="5" y="67"/>
                  </a:lnTo>
                  <a:lnTo>
                    <a:pt x="11" y="69"/>
                  </a:lnTo>
                  <a:lnTo>
                    <a:pt x="18" y="72"/>
                  </a:lnTo>
                  <a:lnTo>
                    <a:pt x="25" y="75"/>
                  </a:lnTo>
                  <a:lnTo>
                    <a:pt x="34" y="77"/>
                  </a:lnTo>
                  <a:lnTo>
                    <a:pt x="42" y="79"/>
                  </a:lnTo>
                  <a:lnTo>
                    <a:pt x="50" y="79"/>
                  </a:lnTo>
                  <a:lnTo>
                    <a:pt x="51" y="80"/>
                  </a:lnTo>
                  <a:lnTo>
                    <a:pt x="56" y="80"/>
                  </a:lnTo>
                  <a:lnTo>
                    <a:pt x="62" y="79"/>
                  </a:lnTo>
                  <a:lnTo>
                    <a:pt x="68" y="77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5" y="62"/>
                  </a:lnTo>
                  <a:lnTo>
                    <a:pt x="86" y="50"/>
                  </a:lnTo>
                  <a:lnTo>
                    <a:pt x="85" y="49"/>
                  </a:lnTo>
                  <a:lnTo>
                    <a:pt x="83" y="45"/>
                  </a:lnTo>
                  <a:lnTo>
                    <a:pt x="81" y="38"/>
                  </a:lnTo>
                  <a:lnTo>
                    <a:pt x="79" y="30"/>
                  </a:lnTo>
                  <a:lnTo>
                    <a:pt x="74" y="22"/>
                  </a:lnTo>
                  <a:lnTo>
                    <a:pt x="71" y="14"/>
                  </a:lnTo>
                  <a:lnTo>
                    <a:pt x="66" y="5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2" y="9"/>
                  </a:lnTo>
                  <a:lnTo>
                    <a:pt x="17" y="14"/>
                  </a:lnTo>
                  <a:lnTo>
                    <a:pt x="12" y="19"/>
                  </a:lnTo>
                  <a:lnTo>
                    <a:pt x="7" y="25"/>
                  </a:lnTo>
                  <a:lnTo>
                    <a:pt x="4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8" name="Freeform 1081"/>
            <p:cNvSpPr>
              <a:spLocks noChangeAspect="1"/>
            </p:cNvSpPr>
            <p:nvPr/>
          </p:nvSpPr>
          <p:spPr bwMode="auto">
            <a:xfrm>
              <a:off x="3924838" y="3201701"/>
              <a:ext cx="12691" cy="14044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2" y="65"/>
                </a:cxn>
                <a:cxn ang="0">
                  <a:pos x="5" y="67"/>
                </a:cxn>
                <a:cxn ang="0">
                  <a:pos x="11" y="69"/>
                </a:cxn>
                <a:cxn ang="0">
                  <a:pos x="18" y="72"/>
                </a:cxn>
                <a:cxn ang="0">
                  <a:pos x="25" y="75"/>
                </a:cxn>
                <a:cxn ang="0">
                  <a:pos x="34" y="77"/>
                </a:cxn>
                <a:cxn ang="0">
                  <a:pos x="42" y="79"/>
                </a:cxn>
                <a:cxn ang="0">
                  <a:pos x="50" y="79"/>
                </a:cxn>
                <a:cxn ang="0">
                  <a:pos x="51" y="80"/>
                </a:cxn>
                <a:cxn ang="0">
                  <a:pos x="56" y="80"/>
                </a:cxn>
                <a:cxn ang="0">
                  <a:pos x="62" y="79"/>
                </a:cxn>
                <a:cxn ang="0">
                  <a:pos x="68" y="77"/>
                </a:cxn>
                <a:cxn ang="0">
                  <a:pos x="75" y="75"/>
                </a:cxn>
                <a:cxn ang="0">
                  <a:pos x="81" y="69"/>
                </a:cxn>
                <a:cxn ang="0">
                  <a:pos x="85" y="62"/>
                </a:cxn>
                <a:cxn ang="0">
                  <a:pos x="86" y="50"/>
                </a:cxn>
                <a:cxn ang="0">
                  <a:pos x="85" y="49"/>
                </a:cxn>
                <a:cxn ang="0">
                  <a:pos x="83" y="45"/>
                </a:cxn>
                <a:cxn ang="0">
                  <a:pos x="81" y="38"/>
                </a:cxn>
                <a:cxn ang="0">
                  <a:pos x="79" y="30"/>
                </a:cxn>
                <a:cxn ang="0">
                  <a:pos x="74" y="22"/>
                </a:cxn>
                <a:cxn ang="0">
                  <a:pos x="71" y="14"/>
                </a:cxn>
                <a:cxn ang="0">
                  <a:pos x="66" y="5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0" y="2"/>
                </a:cxn>
                <a:cxn ang="0">
                  <a:pos x="27" y="5"/>
                </a:cxn>
                <a:cxn ang="0">
                  <a:pos x="22" y="9"/>
                </a:cxn>
                <a:cxn ang="0">
                  <a:pos x="17" y="14"/>
                </a:cxn>
                <a:cxn ang="0">
                  <a:pos x="12" y="19"/>
                </a:cxn>
                <a:cxn ang="0">
                  <a:pos x="7" y="25"/>
                </a:cxn>
                <a:cxn ang="0">
                  <a:pos x="4" y="32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86" h="80">
                  <a:moveTo>
                    <a:pt x="0" y="64"/>
                  </a:moveTo>
                  <a:lnTo>
                    <a:pt x="2" y="65"/>
                  </a:lnTo>
                  <a:lnTo>
                    <a:pt x="5" y="67"/>
                  </a:lnTo>
                  <a:lnTo>
                    <a:pt x="11" y="69"/>
                  </a:lnTo>
                  <a:lnTo>
                    <a:pt x="18" y="72"/>
                  </a:lnTo>
                  <a:lnTo>
                    <a:pt x="25" y="75"/>
                  </a:lnTo>
                  <a:lnTo>
                    <a:pt x="34" y="77"/>
                  </a:lnTo>
                  <a:lnTo>
                    <a:pt x="42" y="79"/>
                  </a:lnTo>
                  <a:lnTo>
                    <a:pt x="50" y="79"/>
                  </a:lnTo>
                  <a:lnTo>
                    <a:pt x="51" y="80"/>
                  </a:lnTo>
                  <a:lnTo>
                    <a:pt x="56" y="80"/>
                  </a:lnTo>
                  <a:lnTo>
                    <a:pt x="62" y="79"/>
                  </a:lnTo>
                  <a:lnTo>
                    <a:pt x="68" y="77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5" y="62"/>
                  </a:lnTo>
                  <a:lnTo>
                    <a:pt x="86" y="50"/>
                  </a:lnTo>
                  <a:lnTo>
                    <a:pt x="85" y="49"/>
                  </a:lnTo>
                  <a:lnTo>
                    <a:pt x="83" y="45"/>
                  </a:lnTo>
                  <a:lnTo>
                    <a:pt x="81" y="38"/>
                  </a:lnTo>
                  <a:lnTo>
                    <a:pt x="79" y="30"/>
                  </a:lnTo>
                  <a:lnTo>
                    <a:pt x="74" y="22"/>
                  </a:lnTo>
                  <a:lnTo>
                    <a:pt x="71" y="14"/>
                  </a:lnTo>
                  <a:lnTo>
                    <a:pt x="66" y="5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2" y="9"/>
                  </a:lnTo>
                  <a:lnTo>
                    <a:pt x="17" y="14"/>
                  </a:lnTo>
                  <a:lnTo>
                    <a:pt x="12" y="19"/>
                  </a:lnTo>
                  <a:lnTo>
                    <a:pt x="7" y="25"/>
                  </a:lnTo>
                  <a:lnTo>
                    <a:pt x="4" y="32"/>
                  </a:lnTo>
                  <a:lnTo>
                    <a:pt x="0" y="64"/>
                  </a:lnTo>
                  <a:lnTo>
                    <a:pt x="0" y="6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09" name="Freeform 1082"/>
            <p:cNvSpPr>
              <a:spLocks noChangeAspect="1"/>
            </p:cNvSpPr>
            <p:nvPr/>
          </p:nvSpPr>
          <p:spPr bwMode="auto">
            <a:xfrm>
              <a:off x="4038765" y="3200674"/>
              <a:ext cx="17709" cy="1747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67" y="0"/>
                </a:cxn>
                <a:cxn ang="0">
                  <a:pos x="61" y="1"/>
                </a:cxn>
                <a:cxn ang="0">
                  <a:pos x="53" y="1"/>
                </a:cxn>
                <a:cxn ang="0">
                  <a:pos x="43" y="3"/>
                </a:cxn>
                <a:cxn ang="0">
                  <a:pos x="33" y="6"/>
                </a:cxn>
                <a:cxn ang="0">
                  <a:pos x="22" y="10"/>
                </a:cxn>
                <a:cxn ang="0">
                  <a:pos x="13" y="16"/>
                </a:cxn>
                <a:cxn ang="0">
                  <a:pos x="7" y="24"/>
                </a:cxn>
                <a:cxn ang="0">
                  <a:pos x="6" y="28"/>
                </a:cxn>
                <a:cxn ang="0">
                  <a:pos x="4" y="33"/>
                </a:cxn>
                <a:cxn ang="0">
                  <a:pos x="2" y="43"/>
                </a:cxn>
                <a:cxn ang="0">
                  <a:pos x="0" y="54"/>
                </a:cxn>
                <a:cxn ang="0">
                  <a:pos x="0" y="66"/>
                </a:cxn>
                <a:cxn ang="0">
                  <a:pos x="4" y="77"/>
                </a:cxn>
                <a:cxn ang="0">
                  <a:pos x="12" y="87"/>
                </a:cxn>
                <a:cxn ang="0">
                  <a:pos x="25" y="94"/>
                </a:cxn>
                <a:cxn ang="0">
                  <a:pos x="27" y="96"/>
                </a:cxn>
                <a:cxn ang="0">
                  <a:pos x="33" y="97"/>
                </a:cxn>
                <a:cxn ang="0">
                  <a:pos x="43" y="98"/>
                </a:cxn>
                <a:cxn ang="0">
                  <a:pos x="55" y="99"/>
                </a:cxn>
                <a:cxn ang="0">
                  <a:pos x="67" y="100"/>
                </a:cxn>
                <a:cxn ang="0">
                  <a:pos x="80" y="100"/>
                </a:cxn>
                <a:cxn ang="0">
                  <a:pos x="91" y="99"/>
                </a:cxn>
                <a:cxn ang="0">
                  <a:pos x="102" y="96"/>
                </a:cxn>
                <a:cxn ang="0">
                  <a:pos x="103" y="94"/>
                </a:cxn>
                <a:cxn ang="0">
                  <a:pos x="104" y="91"/>
                </a:cxn>
                <a:cxn ang="0">
                  <a:pos x="106" y="87"/>
                </a:cxn>
                <a:cxn ang="0">
                  <a:pos x="109" y="83"/>
                </a:cxn>
                <a:cxn ang="0">
                  <a:pos x="111" y="77"/>
                </a:cxn>
                <a:cxn ang="0">
                  <a:pos x="114" y="70"/>
                </a:cxn>
                <a:cxn ang="0">
                  <a:pos x="118" y="62"/>
                </a:cxn>
                <a:cxn ang="0">
                  <a:pos x="118" y="61"/>
                </a:cxn>
                <a:cxn ang="0">
                  <a:pos x="118" y="56"/>
                </a:cxn>
                <a:cxn ang="0">
                  <a:pos x="118" y="49"/>
                </a:cxn>
                <a:cxn ang="0">
                  <a:pos x="119" y="43"/>
                </a:cxn>
                <a:cxn ang="0">
                  <a:pos x="118" y="33"/>
                </a:cxn>
                <a:cxn ang="0">
                  <a:pos x="118" y="25"/>
                </a:cxn>
                <a:cxn ang="0">
                  <a:pos x="116" y="18"/>
                </a:cxn>
                <a:cxn ang="0">
                  <a:pos x="113" y="11"/>
                </a:cxn>
                <a:cxn ang="0">
                  <a:pos x="70" y="0"/>
                </a:cxn>
              </a:cxnLst>
              <a:rect l="0" t="0" r="r" b="b"/>
              <a:pathLst>
                <a:path w="119" h="100">
                  <a:moveTo>
                    <a:pt x="70" y="0"/>
                  </a:moveTo>
                  <a:lnTo>
                    <a:pt x="67" y="0"/>
                  </a:lnTo>
                  <a:lnTo>
                    <a:pt x="61" y="1"/>
                  </a:lnTo>
                  <a:lnTo>
                    <a:pt x="53" y="1"/>
                  </a:lnTo>
                  <a:lnTo>
                    <a:pt x="43" y="3"/>
                  </a:lnTo>
                  <a:lnTo>
                    <a:pt x="33" y="6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7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4" y="77"/>
                  </a:lnTo>
                  <a:lnTo>
                    <a:pt x="12" y="87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33" y="97"/>
                  </a:lnTo>
                  <a:lnTo>
                    <a:pt x="43" y="98"/>
                  </a:lnTo>
                  <a:lnTo>
                    <a:pt x="55" y="99"/>
                  </a:lnTo>
                  <a:lnTo>
                    <a:pt x="67" y="100"/>
                  </a:lnTo>
                  <a:lnTo>
                    <a:pt x="80" y="100"/>
                  </a:lnTo>
                  <a:lnTo>
                    <a:pt x="91" y="99"/>
                  </a:lnTo>
                  <a:lnTo>
                    <a:pt x="102" y="96"/>
                  </a:lnTo>
                  <a:lnTo>
                    <a:pt x="103" y="94"/>
                  </a:lnTo>
                  <a:lnTo>
                    <a:pt x="104" y="91"/>
                  </a:lnTo>
                  <a:lnTo>
                    <a:pt x="106" y="87"/>
                  </a:lnTo>
                  <a:lnTo>
                    <a:pt x="109" y="83"/>
                  </a:lnTo>
                  <a:lnTo>
                    <a:pt x="111" y="77"/>
                  </a:lnTo>
                  <a:lnTo>
                    <a:pt x="114" y="70"/>
                  </a:lnTo>
                  <a:lnTo>
                    <a:pt x="118" y="62"/>
                  </a:lnTo>
                  <a:lnTo>
                    <a:pt x="118" y="61"/>
                  </a:lnTo>
                  <a:lnTo>
                    <a:pt x="118" y="56"/>
                  </a:lnTo>
                  <a:lnTo>
                    <a:pt x="118" y="49"/>
                  </a:lnTo>
                  <a:lnTo>
                    <a:pt x="119" y="43"/>
                  </a:lnTo>
                  <a:lnTo>
                    <a:pt x="118" y="33"/>
                  </a:lnTo>
                  <a:lnTo>
                    <a:pt x="118" y="25"/>
                  </a:lnTo>
                  <a:lnTo>
                    <a:pt x="116" y="18"/>
                  </a:lnTo>
                  <a:lnTo>
                    <a:pt x="113" y="1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0" name="Freeform 1083"/>
            <p:cNvSpPr>
              <a:spLocks noChangeAspect="1"/>
            </p:cNvSpPr>
            <p:nvPr/>
          </p:nvSpPr>
          <p:spPr bwMode="auto">
            <a:xfrm>
              <a:off x="4038765" y="3200674"/>
              <a:ext cx="17709" cy="1747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67" y="0"/>
                </a:cxn>
                <a:cxn ang="0">
                  <a:pos x="61" y="1"/>
                </a:cxn>
                <a:cxn ang="0">
                  <a:pos x="53" y="1"/>
                </a:cxn>
                <a:cxn ang="0">
                  <a:pos x="43" y="3"/>
                </a:cxn>
                <a:cxn ang="0">
                  <a:pos x="33" y="6"/>
                </a:cxn>
                <a:cxn ang="0">
                  <a:pos x="22" y="10"/>
                </a:cxn>
                <a:cxn ang="0">
                  <a:pos x="13" y="16"/>
                </a:cxn>
                <a:cxn ang="0">
                  <a:pos x="7" y="24"/>
                </a:cxn>
                <a:cxn ang="0">
                  <a:pos x="6" y="28"/>
                </a:cxn>
                <a:cxn ang="0">
                  <a:pos x="4" y="33"/>
                </a:cxn>
                <a:cxn ang="0">
                  <a:pos x="2" y="43"/>
                </a:cxn>
                <a:cxn ang="0">
                  <a:pos x="0" y="54"/>
                </a:cxn>
                <a:cxn ang="0">
                  <a:pos x="0" y="66"/>
                </a:cxn>
                <a:cxn ang="0">
                  <a:pos x="4" y="77"/>
                </a:cxn>
                <a:cxn ang="0">
                  <a:pos x="12" y="87"/>
                </a:cxn>
                <a:cxn ang="0">
                  <a:pos x="25" y="94"/>
                </a:cxn>
                <a:cxn ang="0">
                  <a:pos x="27" y="96"/>
                </a:cxn>
                <a:cxn ang="0">
                  <a:pos x="33" y="97"/>
                </a:cxn>
                <a:cxn ang="0">
                  <a:pos x="43" y="98"/>
                </a:cxn>
                <a:cxn ang="0">
                  <a:pos x="55" y="99"/>
                </a:cxn>
                <a:cxn ang="0">
                  <a:pos x="67" y="100"/>
                </a:cxn>
                <a:cxn ang="0">
                  <a:pos x="80" y="100"/>
                </a:cxn>
                <a:cxn ang="0">
                  <a:pos x="91" y="99"/>
                </a:cxn>
                <a:cxn ang="0">
                  <a:pos x="102" y="96"/>
                </a:cxn>
                <a:cxn ang="0">
                  <a:pos x="103" y="94"/>
                </a:cxn>
                <a:cxn ang="0">
                  <a:pos x="104" y="91"/>
                </a:cxn>
                <a:cxn ang="0">
                  <a:pos x="106" y="87"/>
                </a:cxn>
                <a:cxn ang="0">
                  <a:pos x="109" y="83"/>
                </a:cxn>
                <a:cxn ang="0">
                  <a:pos x="111" y="77"/>
                </a:cxn>
                <a:cxn ang="0">
                  <a:pos x="114" y="70"/>
                </a:cxn>
                <a:cxn ang="0">
                  <a:pos x="118" y="62"/>
                </a:cxn>
                <a:cxn ang="0">
                  <a:pos x="118" y="61"/>
                </a:cxn>
                <a:cxn ang="0">
                  <a:pos x="118" y="56"/>
                </a:cxn>
                <a:cxn ang="0">
                  <a:pos x="118" y="49"/>
                </a:cxn>
                <a:cxn ang="0">
                  <a:pos x="119" y="43"/>
                </a:cxn>
                <a:cxn ang="0">
                  <a:pos x="118" y="33"/>
                </a:cxn>
                <a:cxn ang="0">
                  <a:pos x="118" y="25"/>
                </a:cxn>
                <a:cxn ang="0">
                  <a:pos x="116" y="18"/>
                </a:cxn>
                <a:cxn ang="0">
                  <a:pos x="113" y="11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119" h="100">
                  <a:moveTo>
                    <a:pt x="70" y="0"/>
                  </a:moveTo>
                  <a:lnTo>
                    <a:pt x="67" y="0"/>
                  </a:lnTo>
                  <a:lnTo>
                    <a:pt x="61" y="1"/>
                  </a:lnTo>
                  <a:lnTo>
                    <a:pt x="53" y="1"/>
                  </a:lnTo>
                  <a:lnTo>
                    <a:pt x="43" y="3"/>
                  </a:lnTo>
                  <a:lnTo>
                    <a:pt x="33" y="6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7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4" y="77"/>
                  </a:lnTo>
                  <a:lnTo>
                    <a:pt x="12" y="87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33" y="97"/>
                  </a:lnTo>
                  <a:lnTo>
                    <a:pt x="43" y="98"/>
                  </a:lnTo>
                  <a:lnTo>
                    <a:pt x="55" y="99"/>
                  </a:lnTo>
                  <a:lnTo>
                    <a:pt x="67" y="100"/>
                  </a:lnTo>
                  <a:lnTo>
                    <a:pt x="80" y="100"/>
                  </a:lnTo>
                  <a:lnTo>
                    <a:pt x="91" y="99"/>
                  </a:lnTo>
                  <a:lnTo>
                    <a:pt x="102" y="96"/>
                  </a:lnTo>
                  <a:lnTo>
                    <a:pt x="103" y="94"/>
                  </a:lnTo>
                  <a:lnTo>
                    <a:pt x="104" y="91"/>
                  </a:lnTo>
                  <a:lnTo>
                    <a:pt x="106" y="87"/>
                  </a:lnTo>
                  <a:lnTo>
                    <a:pt x="109" y="83"/>
                  </a:lnTo>
                  <a:lnTo>
                    <a:pt x="111" y="77"/>
                  </a:lnTo>
                  <a:lnTo>
                    <a:pt x="114" y="70"/>
                  </a:lnTo>
                  <a:lnTo>
                    <a:pt x="118" y="62"/>
                  </a:lnTo>
                  <a:lnTo>
                    <a:pt x="118" y="61"/>
                  </a:lnTo>
                  <a:lnTo>
                    <a:pt x="118" y="56"/>
                  </a:lnTo>
                  <a:lnTo>
                    <a:pt x="118" y="49"/>
                  </a:lnTo>
                  <a:lnTo>
                    <a:pt x="119" y="43"/>
                  </a:lnTo>
                  <a:lnTo>
                    <a:pt x="118" y="33"/>
                  </a:lnTo>
                  <a:lnTo>
                    <a:pt x="118" y="25"/>
                  </a:lnTo>
                  <a:lnTo>
                    <a:pt x="116" y="18"/>
                  </a:lnTo>
                  <a:lnTo>
                    <a:pt x="113" y="11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1" name="Freeform 1084"/>
            <p:cNvSpPr>
              <a:spLocks noChangeAspect="1"/>
            </p:cNvSpPr>
            <p:nvPr/>
          </p:nvSpPr>
          <p:spPr bwMode="auto">
            <a:xfrm>
              <a:off x="3905358" y="3203757"/>
              <a:ext cx="12691" cy="13702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" y="66"/>
                </a:cxn>
                <a:cxn ang="0">
                  <a:pos x="5" y="67"/>
                </a:cxn>
                <a:cxn ang="0">
                  <a:pos x="9" y="69"/>
                </a:cxn>
                <a:cxn ang="0">
                  <a:pos x="16" y="72"/>
                </a:cxn>
                <a:cxn ang="0">
                  <a:pos x="24" y="75"/>
                </a:cxn>
                <a:cxn ang="0">
                  <a:pos x="32" y="77"/>
                </a:cxn>
                <a:cxn ang="0">
                  <a:pos x="40" y="79"/>
                </a:cxn>
                <a:cxn ang="0">
                  <a:pos x="50" y="79"/>
                </a:cxn>
                <a:cxn ang="0">
                  <a:pos x="51" y="80"/>
                </a:cxn>
                <a:cxn ang="0">
                  <a:pos x="55" y="80"/>
                </a:cxn>
                <a:cxn ang="0">
                  <a:pos x="61" y="79"/>
                </a:cxn>
                <a:cxn ang="0">
                  <a:pos x="68" y="77"/>
                </a:cxn>
                <a:cxn ang="0">
                  <a:pos x="75" y="74"/>
                </a:cxn>
                <a:cxn ang="0">
                  <a:pos x="81" y="69"/>
                </a:cxn>
                <a:cxn ang="0">
                  <a:pos x="84" y="62"/>
                </a:cxn>
                <a:cxn ang="0">
                  <a:pos x="85" y="51"/>
                </a:cxn>
                <a:cxn ang="0">
                  <a:pos x="84" y="50"/>
                </a:cxn>
                <a:cxn ang="0">
                  <a:pos x="83" y="45"/>
                </a:cxn>
                <a:cxn ang="0">
                  <a:pos x="81" y="38"/>
                </a:cxn>
                <a:cxn ang="0">
                  <a:pos x="78" y="30"/>
                </a:cxn>
                <a:cxn ang="0">
                  <a:pos x="75" y="22"/>
                </a:cxn>
                <a:cxn ang="0">
                  <a:pos x="70" y="14"/>
                </a:cxn>
                <a:cxn ang="0">
                  <a:pos x="67" y="6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9" y="3"/>
                </a:cxn>
                <a:cxn ang="0">
                  <a:pos x="25" y="6"/>
                </a:cxn>
                <a:cxn ang="0">
                  <a:pos x="21" y="9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7" y="26"/>
                </a:cxn>
                <a:cxn ang="0">
                  <a:pos x="5" y="32"/>
                </a:cxn>
                <a:cxn ang="0">
                  <a:pos x="0" y="65"/>
                </a:cxn>
              </a:cxnLst>
              <a:rect l="0" t="0" r="r" b="b"/>
              <a:pathLst>
                <a:path w="85" h="80">
                  <a:moveTo>
                    <a:pt x="0" y="65"/>
                  </a:moveTo>
                  <a:lnTo>
                    <a:pt x="1" y="66"/>
                  </a:lnTo>
                  <a:lnTo>
                    <a:pt x="5" y="67"/>
                  </a:lnTo>
                  <a:lnTo>
                    <a:pt x="9" y="69"/>
                  </a:lnTo>
                  <a:lnTo>
                    <a:pt x="16" y="72"/>
                  </a:lnTo>
                  <a:lnTo>
                    <a:pt x="24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50" y="79"/>
                  </a:lnTo>
                  <a:lnTo>
                    <a:pt x="51" y="80"/>
                  </a:lnTo>
                  <a:lnTo>
                    <a:pt x="55" y="80"/>
                  </a:lnTo>
                  <a:lnTo>
                    <a:pt x="61" y="79"/>
                  </a:lnTo>
                  <a:lnTo>
                    <a:pt x="68" y="77"/>
                  </a:lnTo>
                  <a:lnTo>
                    <a:pt x="75" y="74"/>
                  </a:lnTo>
                  <a:lnTo>
                    <a:pt x="81" y="69"/>
                  </a:lnTo>
                  <a:lnTo>
                    <a:pt x="84" y="62"/>
                  </a:lnTo>
                  <a:lnTo>
                    <a:pt x="85" y="51"/>
                  </a:lnTo>
                  <a:lnTo>
                    <a:pt x="84" y="50"/>
                  </a:lnTo>
                  <a:lnTo>
                    <a:pt x="83" y="45"/>
                  </a:lnTo>
                  <a:lnTo>
                    <a:pt x="81" y="38"/>
                  </a:lnTo>
                  <a:lnTo>
                    <a:pt x="78" y="30"/>
                  </a:lnTo>
                  <a:lnTo>
                    <a:pt x="75" y="22"/>
                  </a:lnTo>
                  <a:lnTo>
                    <a:pt x="70" y="14"/>
                  </a:lnTo>
                  <a:lnTo>
                    <a:pt x="67" y="6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6" y="14"/>
                  </a:lnTo>
                  <a:lnTo>
                    <a:pt x="11" y="20"/>
                  </a:lnTo>
                  <a:lnTo>
                    <a:pt x="7" y="26"/>
                  </a:lnTo>
                  <a:lnTo>
                    <a:pt x="5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2" name="Freeform 1085"/>
            <p:cNvSpPr>
              <a:spLocks noChangeAspect="1"/>
            </p:cNvSpPr>
            <p:nvPr/>
          </p:nvSpPr>
          <p:spPr bwMode="auto">
            <a:xfrm>
              <a:off x="3905358" y="3203757"/>
              <a:ext cx="12691" cy="13702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" y="66"/>
                </a:cxn>
                <a:cxn ang="0">
                  <a:pos x="5" y="67"/>
                </a:cxn>
                <a:cxn ang="0">
                  <a:pos x="9" y="69"/>
                </a:cxn>
                <a:cxn ang="0">
                  <a:pos x="16" y="72"/>
                </a:cxn>
                <a:cxn ang="0">
                  <a:pos x="24" y="75"/>
                </a:cxn>
                <a:cxn ang="0">
                  <a:pos x="32" y="77"/>
                </a:cxn>
                <a:cxn ang="0">
                  <a:pos x="40" y="79"/>
                </a:cxn>
                <a:cxn ang="0">
                  <a:pos x="50" y="79"/>
                </a:cxn>
                <a:cxn ang="0">
                  <a:pos x="51" y="80"/>
                </a:cxn>
                <a:cxn ang="0">
                  <a:pos x="55" y="80"/>
                </a:cxn>
                <a:cxn ang="0">
                  <a:pos x="61" y="79"/>
                </a:cxn>
                <a:cxn ang="0">
                  <a:pos x="68" y="77"/>
                </a:cxn>
                <a:cxn ang="0">
                  <a:pos x="75" y="74"/>
                </a:cxn>
                <a:cxn ang="0">
                  <a:pos x="81" y="69"/>
                </a:cxn>
                <a:cxn ang="0">
                  <a:pos x="84" y="62"/>
                </a:cxn>
                <a:cxn ang="0">
                  <a:pos x="85" y="51"/>
                </a:cxn>
                <a:cxn ang="0">
                  <a:pos x="84" y="50"/>
                </a:cxn>
                <a:cxn ang="0">
                  <a:pos x="83" y="45"/>
                </a:cxn>
                <a:cxn ang="0">
                  <a:pos x="81" y="38"/>
                </a:cxn>
                <a:cxn ang="0">
                  <a:pos x="78" y="30"/>
                </a:cxn>
                <a:cxn ang="0">
                  <a:pos x="75" y="22"/>
                </a:cxn>
                <a:cxn ang="0">
                  <a:pos x="70" y="14"/>
                </a:cxn>
                <a:cxn ang="0">
                  <a:pos x="67" y="6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9" y="3"/>
                </a:cxn>
                <a:cxn ang="0">
                  <a:pos x="25" y="6"/>
                </a:cxn>
                <a:cxn ang="0">
                  <a:pos x="21" y="9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7" y="26"/>
                </a:cxn>
                <a:cxn ang="0">
                  <a:pos x="5" y="32"/>
                </a:cxn>
                <a:cxn ang="0">
                  <a:pos x="0" y="65"/>
                </a:cxn>
                <a:cxn ang="0">
                  <a:pos x="0" y="65"/>
                </a:cxn>
              </a:cxnLst>
              <a:rect l="0" t="0" r="r" b="b"/>
              <a:pathLst>
                <a:path w="85" h="80">
                  <a:moveTo>
                    <a:pt x="0" y="65"/>
                  </a:moveTo>
                  <a:lnTo>
                    <a:pt x="1" y="66"/>
                  </a:lnTo>
                  <a:lnTo>
                    <a:pt x="5" y="67"/>
                  </a:lnTo>
                  <a:lnTo>
                    <a:pt x="9" y="69"/>
                  </a:lnTo>
                  <a:lnTo>
                    <a:pt x="16" y="72"/>
                  </a:lnTo>
                  <a:lnTo>
                    <a:pt x="24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50" y="79"/>
                  </a:lnTo>
                  <a:lnTo>
                    <a:pt x="51" y="80"/>
                  </a:lnTo>
                  <a:lnTo>
                    <a:pt x="55" y="80"/>
                  </a:lnTo>
                  <a:lnTo>
                    <a:pt x="61" y="79"/>
                  </a:lnTo>
                  <a:lnTo>
                    <a:pt x="68" y="77"/>
                  </a:lnTo>
                  <a:lnTo>
                    <a:pt x="75" y="74"/>
                  </a:lnTo>
                  <a:lnTo>
                    <a:pt x="81" y="69"/>
                  </a:lnTo>
                  <a:lnTo>
                    <a:pt x="84" y="62"/>
                  </a:lnTo>
                  <a:lnTo>
                    <a:pt x="85" y="51"/>
                  </a:lnTo>
                  <a:lnTo>
                    <a:pt x="84" y="50"/>
                  </a:lnTo>
                  <a:lnTo>
                    <a:pt x="83" y="45"/>
                  </a:lnTo>
                  <a:lnTo>
                    <a:pt x="81" y="38"/>
                  </a:lnTo>
                  <a:lnTo>
                    <a:pt x="78" y="30"/>
                  </a:lnTo>
                  <a:lnTo>
                    <a:pt x="75" y="22"/>
                  </a:lnTo>
                  <a:lnTo>
                    <a:pt x="70" y="14"/>
                  </a:lnTo>
                  <a:lnTo>
                    <a:pt x="67" y="6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6" y="14"/>
                  </a:lnTo>
                  <a:lnTo>
                    <a:pt x="11" y="20"/>
                  </a:lnTo>
                  <a:lnTo>
                    <a:pt x="7" y="26"/>
                  </a:lnTo>
                  <a:lnTo>
                    <a:pt x="5" y="32"/>
                  </a:lnTo>
                  <a:lnTo>
                    <a:pt x="0" y="65"/>
                  </a:lnTo>
                  <a:lnTo>
                    <a:pt x="0" y="6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3" name="Freeform 1086"/>
            <p:cNvSpPr>
              <a:spLocks noChangeAspect="1"/>
            </p:cNvSpPr>
            <p:nvPr/>
          </p:nvSpPr>
          <p:spPr bwMode="auto">
            <a:xfrm>
              <a:off x="3887355" y="3204442"/>
              <a:ext cx="12691" cy="1267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56"/>
                </a:cxn>
                <a:cxn ang="0">
                  <a:pos x="5" y="57"/>
                </a:cxn>
                <a:cxn ang="0">
                  <a:pos x="10" y="60"/>
                </a:cxn>
                <a:cxn ang="0">
                  <a:pos x="17" y="63"/>
                </a:cxn>
                <a:cxn ang="0">
                  <a:pos x="24" y="65"/>
                </a:cxn>
                <a:cxn ang="0">
                  <a:pos x="33" y="68"/>
                </a:cxn>
                <a:cxn ang="0">
                  <a:pos x="41" y="70"/>
                </a:cxn>
                <a:cxn ang="0">
                  <a:pos x="50" y="71"/>
                </a:cxn>
                <a:cxn ang="0">
                  <a:pos x="51" y="72"/>
                </a:cxn>
                <a:cxn ang="0">
                  <a:pos x="55" y="71"/>
                </a:cxn>
                <a:cxn ang="0">
                  <a:pos x="61" y="71"/>
                </a:cxn>
                <a:cxn ang="0">
                  <a:pos x="68" y="69"/>
                </a:cxn>
                <a:cxn ang="0">
                  <a:pos x="75" y="65"/>
                </a:cxn>
                <a:cxn ang="0">
                  <a:pos x="81" y="60"/>
                </a:cxn>
                <a:cxn ang="0">
                  <a:pos x="84" y="53"/>
                </a:cxn>
                <a:cxn ang="0">
                  <a:pos x="85" y="41"/>
                </a:cxn>
                <a:cxn ang="0">
                  <a:pos x="84" y="40"/>
                </a:cxn>
                <a:cxn ang="0">
                  <a:pos x="83" y="37"/>
                </a:cxn>
                <a:cxn ang="0">
                  <a:pos x="81" y="31"/>
                </a:cxn>
                <a:cxn ang="0">
                  <a:pos x="78" y="25"/>
                </a:cxn>
                <a:cxn ang="0">
                  <a:pos x="75" y="18"/>
                </a:cxn>
                <a:cxn ang="0">
                  <a:pos x="70" y="11"/>
                </a:cxn>
                <a:cxn ang="0">
                  <a:pos x="67" y="6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58" y="1"/>
                </a:cxn>
                <a:cxn ang="0">
                  <a:pos x="54" y="1"/>
                </a:cxn>
                <a:cxn ang="0">
                  <a:pos x="51" y="2"/>
                </a:cxn>
                <a:cxn ang="0">
                  <a:pos x="46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33" y="4"/>
                </a:cxn>
                <a:cxn ang="0">
                  <a:pos x="30" y="4"/>
                </a:cxn>
                <a:cxn ang="0">
                  <a:pos x="26" y="6"/>
                </a:cxn>
                <a:cxn ang="0">
                  <a:pos x="22" y="7"/>
                </a:cxn>
                <a:cxn ang="0">
                  <a:pos x="16" y="9"/>
                </a:cxn>
                <a:cxn ang="0">
                  <a:pos x="12" y="12"/>
                </a:cxn>
                <a:cxn ang="0">
                  <a:pos x="7" y="17"/>
                </a:cxn>
                <a:cxn ang="0">
                  <a:pos x="5" y="23"/>
                </a:cxn>
                <a:cxn ang="0">
                  <a:pos x="0" y="55"/>
                </a:cxn>
              </a:cxnLst>
              <a:rect l="0" t="0" r="r" b="b"/>
              <a:pathLst>
                <a:path w="85" h="72">
                  <a:moveTo>
                    <a:pt x="0" y="55"/>
                  </a:moveTo>
                  <a:lnTo>
                    <a:pt x="1" y="56"/>
                  </a:lnTo>
                  <a:lnTo>
                    <a:pt x="5" y="57"/>
                  </a:lnTo>
                  <a:lnTo>
                    <a:pt x="10" y="60"/>
                  </a:lnTo>
                  <a:lnTo>
                    <a:pt x="17" y="63"/>
                  </a:lnTo>
                  <a:lnTo>
                    <a:pt x="24" y="65"/>
                  </a:lnTo>
                  <a:lnTo>
                    <a:pt x="33" y="68"/>
                  </a:lnTo>
                  <a:lnTo>
                    <a:pt x="41" y="70"/>
                  </a:lnTo>
                  <a:lnTo>
                    <a:pt x="50" y="71"/>
                  </a:lnTo>
                  <a:lnTo>
                    <a:pt x="51" y="72"/>
                  </a:lnTo>
                  <a:lnTo>
                    <a:pt x="55" y="71"/>
                  </a:lnTo>
                  <a:lnTo>
                    <a:pt x="61" y="71"/>
                  </a:lnTo>
                  <a:lnTo>
                    <a:pt x="68" y="69"/>
                  </a:lnTo>
                  <a:lnTo>
                    <a:pt x="75" y="65"/>
                  </a:lnTo>
                  <a:lnTo>
                    <a:pt x="81" y="60"/>
                  </a:lnTo>
                  <a:lnTo>
                    <a:pt x="84" y="53"/>
                  </a:lnTo>
                  <a:lnTo>
                    <a:pt x="85" y="41"/>
                  </a:lnTo>
                  <a:lnTo>
                    <a:pt x="84" y="40"/>
                  </a:lnTo>
                  <a:lnTo>
                    <a:pt x="83" y="37"/>
                  </a:lnTo>
                  <a:lnTo>
                    <a:pt x="81" y="31"/>
                  </a:lnTo>
                  <a:lnTo>
                    <a:pt x="78" y="25"/>
                  </a:lnTo>
                  <a:lnTo>
                    <a:pt x="75" y="18"/>
                  </a:lnTo>
                  <a:lnTo>
                    <a:pt x="70" y="11"/>
                  </a:lnTo>
                  <a:lnTo>
                    <a:pt x="67" y="6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8" y="1"/>
                  </a:lnTo>
                  <a:lnTo>
                    <a:pt x="54" y="1"/>
                  </a:lnTo>
                  <a:lnTo>
                    <a:pt x="51" y="2"/>
                  </a:lnTo>
                  <a:lnTo>
                    <a:pt x="46" y="2"/>
                  </a:lnTo>
                  <a:lnTo>
                    <a:pt x="40" y="3"/>
                  </a:lnTo>
                  <a:lnTo>
                    <a:pt x="35" y="3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7"/>
                  </a:lnTo>
                  <a:lnTo>
                    <a:pt x="16" y="9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4" name="Freeform 1087"/>
            <p:cNvSpPr>
              <a:spLocks noChangeAspect="1"/>
            </p:cNvSpPr>
            <p:nvPr/>
          </p:nvSpPr>
          <p:spPr bwMode="auto">
            <a:xfrm>
              <a:off x="3887355" y="3204442"/>
              <a:ext cx="12691" cy="1267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56"/>
                </a:cxn>
                <a:cxn ang="0">
                  <a:pos x="5" y="57"/>
                </a:cxn>
                <a:cxn ang="0">
                  <a:pos x="10" y="60"/>
                </a:cxn>
                <a:cxn ang="0">
                  <a:pos x="17" y="63"/>
                </a:cxn>
                <a:cxn ang="0">
                  <a:pos x="24" y="65"/>
                </a:cxn>
                <a:cxn ang="0">
                  <a:pos x="33" y="68"/>
                </a:cxn>
                <a:cxn ang="0">
                  <a:pos x="41" y="70"/>
                </a:cxn>
                <a:cxn ang="0">
                  <a:pos x="50" y="71"/>
                </a:cxn>
                <a:cxn ang="0">
                  <a:pos x="51" y="72"/>
                </a:cxn>
                <a:cxn ang="0">
                  <a:pos x="55" y="71"/>
                </a:cxn>
                <a:cxn ang="0">
                  <a:pos x="61" y="71"/>
                </a:cxn>
                <a:cxn ang="0">
                  <a:pos x="68" y="69"/>
                </a:cxn>
                <a:cxn ang="0">
                  <a:pos x="75" y="65"/>
                </a:cxn>
                <a:cxn ang="0">
                  <a:pos x="81" y="60"/>
                </a:cxn>
                <a:cxn ang="0">
                  <a:pos x="84" y="53"/>
                </a:cxn>
                <a:cxn ang="0">
                  <a:pos x="85" y="41"/>
                </a:cxn>
                <a:cxn ang="0">
                  <a:pos x="84" y="40"/>
                </a:cxn>
                <a:cxn ang="0">
                  <a:pos x="83" y="37"/>
                </a:cxn>
                <a:cxn ang="0">
                  <a:pos x="81" y="31"/>
                </a:cxn>
                <a:cxn ang="0">
                  <a:pos x="78" y="25"/>
                </a:cxn>
                <a:cxn ang="0">
                  <a:pos x="75" y="18"/>
                </a:cxn>
                <a:cxn ang="0">
                  <a:pos x="70" y="11"/>
                </a:cxn>
                <a:cxn ang="0">
                  <a:pos x="67" y="6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58" y="1"/>
                </a:cxn>
                <a:cxn ang="0">
                  <a:pos x="54" y="1"/>
                </a:cxn>
                <a:cxn ang="0">
                  <a:pos x="51" y="2"/>
                </a:cxn>
                <a:cxn ang="0">
                  <a:pos x="46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33" y="4"/>
                </a:cxn>
                <a:cxn ang="0">
                  <a:pos x="30" y="4"/>
                </a:cxn>
                <a:cxn ang="0">
                  <a:pos x="26" y="6"/>
                </a:cxn>
                <a:cxn ang="0">
                  <a:pos x="22" y="7"/>
                </a:cxn>
                <a:cxn ang="0">
                  <a:pos x="16" y="9"/>
                </a:cxn>
                <a:cxn ang="0">
                  <a:pos x="12" y="12"/>
                </a:cxn>
                <a:cxn ang="0">
                  <a:pos x="7" y="17"/>
                </a:cxn>
                <a:cxn ang="0">
                  <a:pos x="5" y="23"/>
                </a:cxn>
                <a:cxn ang="0">
                  <a:pos x="0" y="55"/>
                </a:cxn>
                <a:cxn ang="0">
                  <a:pos x="0" y="55"/>
                </a:cxn>
              </a:cxnLst>
              <a:rect l="0" t="0" r="r" b="b"/>
              <a:pathLst>
                <a:path w="85" h="72">
                  <a:moveTo>
                    <a:pt x="0" y="55"/>
                  </a:moveTo>
                  <a:lnTo>
                    <a:pt x="1" y="56"/>
                  </a:lnTo>
                  <a:lnTo>
                    <a:pt x="5" y="57"/>
                  </a:lnTo>
                  <a:lnTo>
                    <a:pt x="10" y="60"/>
                  </a:lnTo>
                  <a:lnTo>
                    <a:pt x="17" y="63"/>
                  </a:lnTo>
                  <a:lnTo>
                    <a:pt x="24" y="65"/>
                  </a:lnTo>
                  <a:lnTo>
                    <a:pt x="33" y="68"/>
                  </a:lnTo>
                  <a:lnTo>
                    <a:pt x="41" y="70"/>
                  </a:lnTo>
                  <a:lnTo>
                    <a:pt x="50" y="71"/>
                  </a:lnTo>
                  <a:lnTo>
                    <a:pt x="51" y="72"/>
                  </a:lnTo>
                  <a:lnTo>
                    <a:pt x="55" y="71"/>
                  </a:lnTo>
                  <a:lnTo>
                    <a:pt x="61" y="71"/>
                  </a:lnTo>
                  <a:lnTo>
                    <a:pt x="68" y="69"/>
                  </a:lnTo>
                  <a:lnTo>
                    <a:pt x="75" y="65"/>
                  </a:lnTo>
                  <a:lnTo>
                    <a:pt x="81" y="60"/>
                  </a:lnTo>
                  <a:lnTo>
                    <a:pt x="84" y="53"/>
                  </a:lnTo>
                  <a:lnTo>
                    <a:pt x="85" y="41"/>
                  </a:lnTo>
                  <a:lnTo>
                    <a:pt x="84" y="40"/>
                  </a:lnTo>
                  <a:lnTo>
                    <a:pt x="83" y="37"/>
                  </a:lnTo>
                  <a:lnTo>
                    <a:pt x="81" y="31"/>
                  </a:lnTo>
                  <a:lnTo>
                    <a:pt x="78" y="25"/>
                  </a:lnTo>
                  <a:lnTo>
                    <a:pt x="75" y="18"/>
                  </a:lnTo>
                  <a:lnTo>
                    <a:pt x="70" y="11"/>
                  </a:lnTo>
                  <a:lnTo>
                    <a:pt x="67" y="6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8" y="1"/>
                  </a:lnTo>
                  <a:lnTo>
                    <a:pt x="54" y="1"/>
                  </a:lnTo>
                  <a:lnTo>
                    <a:pt x="51" y="2"/>
                  </a:lnTo>
                  <a:lnTo>
                    <a:pt x="46" y="2"/>
                  </a:lnTo>
                  <a:lnTo>
                    <a:pt x="40" y="3"/>
                  </a:lnTo>
                  <a:lnTo>
                    <a:pt x="35" y="3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7"/>
                  </a:lnTo>
                  <a:lnTo>
                    <a:pt x="16" y="9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3"/>
                  </a:lnTo>
                  <a:lnTo>
                    <a:pt x="0" y="55"/>
                  </a:lnTo>
                  <a:lnTo>
                    <a:pt x="0" y="5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5" name="Freeform 1088"/>
            <p:cNvSpPr>
              <a:spLocks noChangeAspect="1"/>
            </p:cNvSpPr>
            <p:nvPr/>
          </p:nvSpPr>
          <p:spPr bwMode="auto">
            <a:xfrm>
              <a:off x="3869055" y="3203757"/>
              <a:ext cx="12691" cy="12332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" y="58"/>
                </a:cxn>
                <a:cxn ang="0">
                  <a:pos x="4" y="60"/>
                </a:cxn>
                <a:cxn ang="0">
                  <a:pos x="9" y="62"/>
                </a:cxn>
                <a:cxn ang="0">
                  <a:pos x="16" y="65"/>
                </a:cxn>
                <a:cxn ang="0">
                  <a:pos x="24" y="67"/>
                </a:cxn>
                <a:cxn ang="0">
                  <a:pos x="32" y="69"/>
                </a:cxn>
                <a:cxn ang="0">
                  <a:pos x="40" y="72"/>
                </a:cxn>
                <a:cxn ang="0">
                  <a:pos x="49" y="72"/>
                </a:cxn>
                <a:cxn ang="0">
                  <a:pos x="50" y="73"/>
                </a:cxn>
                <a:cxn ang="0">
                  <a:pos x="55" y="73"/>
                </a:cxn>
                <a:cxn ang="0">
                  <a:pos x="61" y="72"/>
                </a:cxn>
                <a:cxn ang="0">
                  <a:pos x="68" y="70"/>
                </a:cxn>
                <a:cxn ang="0">
                  <a:pos x="74" y="67"/>
                </a:cxn>
                <a:cxn ang="0">
                  <a:pos x="80" y="62"/>
                </a:cxn>
                <a:cxn ang="0">
                  <a:pos x="84" y="54"/>
                </a:cxn>
                <a:cxn ang="0">
                  <a:pos x="86" y="44"/>
                </a:cxn>
                <a:cxn ang="0">
                  <a:pos x="85" y="43"/>
                </a:cxn>
                <a:cxn ang="0">
                  <a:pos x="84" y="39"/>
                </a:cxn>
                <a:cxn ang="0">
                  <a:pos x="81" y="35"/>
                </a:cxn>
                <a:cxn ang="0">
                  <a:pos x="78" y="29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5" y="11"/>
                </a:cxn>
                <a:cxn ang="0">
                  <a:pos x="61" y="5"/>
                </a:cxn>
                <a:cxn ang="0">
                  <a:pos x="59" y="5"/>
                </a:cxn>
                <a:cxn ang="0">
                  <a:pos x="58" y="5"/>
                </a:cxn>
                <a:cxn ang="0">
                  <a:pos x="56" y="4"/>
                </a:cxn>
                <a:cxn ang="0">
                  <a:pos x="53" y="3"/>
                </a:cxn>
                <a:cxn ang="0">
                  <a:pos x="49" y="1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1"/>
                </a:cxn>
                <a:cxn ang="0">
                  <a:pos x="25" y="4"/>
                </a:cxn>
                <a:cxn ang="0">
                  <a:pos x="20" y="6"/>
                </a:cxn>
                <a:cxn ang="0">
                  <a:pos x="16" y="9"/>
                </a:cxn>
                <a:cxn ang="0">
                  <a:pos x="11" y="1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0" y="57"/>
                </a:cxn>
              </a:cxnLst>
              <a:rect l="0" t="0" r="r" b="b"/>
              <a:pathLst>
                <a:path w="86" h="73">
                  <a:moveTo>
                    <a:pt x="0" y="57"/>
                  </a:moveTo>
                  <a:lnTo>
                    <a:pt x="1" y="58"/>
                  </a:lnTo>
                  <a:lnTo>
                    <a:pt x="4" y="60"/>
                  </a:lnTo>
                  <a:lnTo>
                    <a:pt x="9" y="62"/>
                  </a:lnTo>
                  <a:lnTo>
                    <a:pt x="16" y="65"/>
                  </a:lnTo>
                  <a:lnTo>
                    <a:pt x="24" y="67"/>
                  </a:lnTo>
                  <a:lnTo>
                    <a:pt x="32" y="69"/>
                  </a:lnTo>
                  <a:lnTo>
                    <a:pt x="40" y="72"/>
                  </a:lnTo>
                  <a:lnTo>
                    <a:pt x="49" y="72"/>
                  </a:lnTo>
                  <a:lnTo>
                    <a:pt x="50" y="73"/>
                  </a:lnTo>
                  <a:lnTo>
                    <a:pt x="55" y="73"/>
                  </a:lnTo>
                  <a:lnTo>
                    <a:pt x="61" y="72"/>
                  </a:lnTo>
                  <a:lnTo>
                    <a:pt x="68" y="70"/>
                  </a:lnTo>
                  <a:lnTo>
                    <a:pt x="74" y="67"/>
                  </a:lnTo>
                  <a:lnTo>
                    <a:pt x="80" y="62"/>
                  </a:lnTo>
                  <a:lnTo>
                    <a:pt x="84" y="54"/>
                  </a:lnTo>
                  <a:lnTo>
                    <a:pt x="86" y="44"/>
                  </a:lnTo>
                  <a:lnTo>
                    <a:pt x="85" y="43"/>
                  </a:lnTo>
                  <a:lnTo>
                    <a:pt x="84" y="39"/>
                  </a:lnTo>
                  <a:lnTo>
                    <a:pt x="81" y="35"/>
                  </a:lnTo>
                  <a:lnTo>
                    <a:pt x="78" y="29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5" y="11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6" y="4"/>
                  </a:lnTo>
                  <a:lnTo>
                    <a:pt x="53" y="3"/>
                  </a:lnTo>
                  <a:lnTo>
                    <a:pt x="49" y="1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1" y="1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6" name="Freeform 1089"/>
            <p:cNvSpPr>
              <a:spLocks noChangeAspect="1"/>
            </p:cNvSpPr>
            <p:nvPr/>
          </p:nvSpPr>
          <p:spPr bwMode="auto">
            <a:xfrm>
              <a:off x="3869055" y="3203757"/>
              <a:ext cx="12691" cy="12332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" y="58"/>
                </a:cxn>
                <a:cxn ang="0">
                  <a:pos x="4" y="60"/>
                </a:cxn>
                <a:cxn ang="0">
                  <a:pos x="9" y="62"/>
                </a:cxn>
                <a:cxn ang="0">
                  <a:pos x="16" y="65"/>
                </a:cxn>
                <a:cxn ang="0">
                  <a:pos x="24" y="67"/>
                </a:cxn>
                <a:cxn ang="0">
                  <a:pos x="32" y="69"/>
                </a:cxn>
                <a:cxn ang="0">
                  <a:pos x="40" y="72"/>
                </a:cxn>
                <a:cxn ang="0">
                  <a:pos x="49" y="72"/>
                </a:cxn>
                <a:cxn ang="0">
                  <a:pos x="50" y="73"/>
                </a:cxn>
                <a:cxn ang="0">
                  <a:pos x="55" y="73"/>
                </a:cxn>
                <a:cxn ang="0">
                  <a:pos x="61" y="72"/>
                </a:cxn>
                <a:cxn ang="0">
                  <a:pos x="68" y="70"/>
                </a:cxn>
                <a:cxn ang="0">
                  <a:pos x="74" y="67"/>
                </a:cxn>
                <a:cxn ang="0">
                  <a:pos x="80" y="62"/>
                </a:cxn>
                <a:cxn ang="0">
                  <a:pos x="84" y="54"/>
                </a:cxn>
                <a:cxn ang="0">
                  <a:pos x="86" y="44"/>
                </a:cxn>
                <a:cxn ang="0">
                  <a:pos x="85" y="43"/>
                </a:cxn>
                <a:cxn ang="0">
                  <a:pos x="84" y="39"/>
                </a:cxn>
                <a:cxn ang="0">
                  <a:pos x="81" y="35"/>
                </a:cxn>
                <a:cxn ang="0">
                  <a:pos x="78" y="29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5" y="11"/>
                </a:cxn>
                <a:cxn ang="0">
                  <a:pos x="61" y="5"/>
                </a:cxn>
                <a:cxn ang="0">
                  <a:pos x="59" y="5"/>
                </a:cxn>
                <a:cxn ang="0">
                  <a:pos x="58" y="5"/>
                </a:cxn>
                <a:cxn ang="0">
                  <a:pos x="56" y="4"/>
                </a:cxn>
                <a:cxn ang="0">
                  <a:pos x="53" y="3"/>
                </a:cxn>
                <a:cxn ang="0">
                  <a:pos x="49" y="1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1"/>
                </a:cxn>
                <a:cxn ang="0">
                  <a:pos x="25" y="4"/>
                </a:cxn>
                <a:cxn ang="0">
                  <a:pos x="20" y="6"/>
                </a:cxn>
                <a:cxn ang="0">
                  <a:pos x="16" y="9"/>
                </a:cxn>
                <a:cxn ang="0">
                  <a:pos x="11" y="1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0" y="57"/>
                </a:cxn>
                <a:cxn ang="0">
                  <a:pos x="0" y="57"/>
                </a:cxn>
              </a:cxnLst>
              <a:rect l="0" t="0" r="r" b="b"/>
              <a:pathLst>
                <a:path w="86" h="73">
                  <a:moveTo>
                    <a:pt x="0" y="57"/>
                  </a:moveTo>
                  <a:lnTo>
                    <a:pt x="1" y="58"/>
                  </a:lnTo>
                  <a:lnTo>
                    <a:pt x="4" y="60"/>
                  </a:lnTo>
                  <a:lnTo>
                    <a:pt x="9" y="62"/>
                  </a:lnTo>
                  <a:lnTo>
                    <a:pt x="16" y="65"/>
                  </a:lnTo>
                  <a:lnTo>
                    <a:pt x="24" y="67"/>
                  </a:lnTo>
                  <a:lnTo>
                    <a:pt x="32" y="69"/>
                  </a:lnTo>
                  <a:lnTo>
                    <a:pt x="40" y="72"/>
                  </a:lnTo>
                  <a:lnTo>
                    <a:pt x="49" y="72"/>
                  </a:lnTo>
                  <a:lnTo>
                    <a:pt x="50" y="73"/>
                  </a:lnTo>
                  <a:lnTo>
                    <a:pt x="55" y="73"/>
                  </a:lnTo>
                  <a:lnTo>
                    <a:pt x="61" y="72"/>
                  </a:lnTo>
                  <a:lnTo>
                    <a:pt x="68" y="70"/>
                  </a:lnTo>
                  <a:lnTo>
                    <a:pt x="74" y="67"/>
                  </a:lnTo>
                  <a:lnTo>
                    <a:pt x="80" y="62"/>
                  </a:lnTo>
                  <a:lnTo>
                    <a:pt x="84" y="54"/>
                  </a:lnTo>
                  <a:lnTo>
                    <a:pt x="86" y="44"/>
                  </a:lnTo>
                  <a:lnTo>
                    <a:pt x="85" y="43"/>
                  </a:lnTo>
                  <a:lnTo>
                    <a:pt x="84" y="39"/>
                  </a:lnTo>
                  <a:lnTo>
                    <a:pt x="81" y="35"/>
                  </a:lnTo>
                  <a:lnTo>
                    <a:pt x="78" y="29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5" y="11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6" y="4"/>
                  </a:lnTo>
                  <a:lnTo>
                    <a:pt x="53" y="3"/>
                  </a:lnTo>
                  <a:lnTo>
                    <a:pt x="49" y="1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1" y="1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0" y="57"/>
                  </a:lnTo>
                  <a:lnTo>
                    <a:pt x="0" y="57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7" name="Freeform 1090"/>
            <p:cNvSpPr>
              <a:spLocks noChangeAspect="1"/>
            </p:cNvSpPr>
            <p:nvPr/>
          </p:nvSpPr>
          <p:spPr bwMode="auto">
            <a:xfrm>
              <a:off x="3852527" y="3204442"/>
              <a:ext cx="12396" cy="9591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6"/>
                </a:cxn>
                <a:cxn ang="0">
                  <a:pos x="4" y="47"/>
                </a:cxn>
                <a:cxn ang="0">
                  <a:pos x="9" y="48"/>
                </a:cxn>
                <a:cxn ang="0">
                  <a:pos x="16" y="51"/>
                </a:cxn>
                <a:cxn ang="0">
                  <a:pos x="24" y="53"/>
                </a:cxn>
                <a:cxn ang="0">
                  <a:pos x="32" y="54"/>
                </a:cxn>
                <a:cxn ang="0">
                  <a:pos x="40" y="55"/>
                </a:cxn>
                <a:cxn ang="0">
                  <a:pos x="49" y="55"/>
                </a:cxn>
                <a:cxn ang="0">
                  <a:pos x="50" y="55"/>
                </a:cxn>
                <a:cxn ang="0">
                  <a:pos x="55" y="55"/>
                </a:cxn>
                <a:cxn ang="0">
                  <a:pos x="61" y="55"/>
                </a:cxn>
                <a:cxn ang="0">
                  <a:pos x="68" y="53"/>
                </a:cxn>
                <a:cxn ang="0">
                  <a:pos x="75" y="51"/>
                </a:cxn>
                <a:cxn ang="0">
                  <a:pos x="80" y="47"/>
                </a:cxn>
                <a:cxn ang="0">
                  <a:pos x="84" y="42"/>
                </a:cxn>
                <a:cxn ang="0">
                  <a:pos x="85" y="36"/>
                </a:cxn>
                <a:cxn ang="0">
                  <a:pos x="84" y="34"/>
                </a:cxn>
                <a:cxn ang="0">
                  <a:pos x="83" y="32"/>
                </a:cxn>
                <a:cxn ang="0">
                  <a:pos x="80" y="27"/>
                </a:cxn>
                <a:cxn ang="0">
                  <a:pos x="77" y="22"/>
                </a:cxn>
                <a:cxn ang="0">
                  <a:pos x="73" y="15"/>
                </a:cxn>
                <a:cxn ang="0">
                  <a:pos x="69" y="9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4"/>
                </a:cxn>
                <a:cxn ang="0">
                  <a:pos x="20" y="7"/>
                </a:cxn>
                <a:cxn ang="0">
                  <a:pos x="16" y="10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3" y="23"/>
                </a:cxn>
                <a:cxn ang="0">
                  <a:pos x="0" y="45"/>
                </a:cxn>
              </a:cxnLst>
              <a:rect l="0" t="0" r="r" b="b"/>
              <a:pathLst>
                <a:path w="85" h="55">
                  <a:moveTo>
                    <a:pt x="0" y="45"/>
                  </a:moveTo>
                  <a:lnTo>
                    <a:pt x="1" y="46"/>
                  </a:lnTo>
                  <a:lnTo>
                    <a:pt x="4" y="47"/>
                  </a:lnTo>
                  <a:lnTo>
                    <a:pt x="9" y="48"/>
                  </a:lnTo>
                  <a:lnTo>
                    <a:pt x="16" y="51"/>
                  </a:lnTo>
                  <a:lnTo>
                    <a:pt x="24" y="53"/>
                  </a:lnTo>
                  <a:lnTo>
                    <a:pt x="32" y="54"/>
                  </a:lnTo>
                  <a:lnTo>
                    <a:pt x="40" y="55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5" y="55"/>
                  </a:lnTo>
                  <a:lnTo>
                    <a:pt x="61" y="55"/>
                  </a:lnTo>
                  <a:lnTo>
                    <a:pt x="68" y="53"/>
                  </a:lnTo>
                  <a:lnTo>
                    <a:pt x="75" y="51"/>
                  </a:lnTo>
                  <a:lnTo>
                    <a:pt x="80" y="47"/>
                  </a:lnTo>
                  <a:lnTo>
                    <a:pt x="84" y="42"/>
                  </a:lnTo>
                  <a:lnTo>
                    <a:pt x="85" y="36"/>
                  </a:lnTo>
                  <a:lnTo>
                    <a:pt x="84" y="34"/>
                  </a:lnTo>
                  <a:lnTo>
                    <a:pt x="83" y="32"/>
                  </a:lnTo>
                  <a:lnTo>
                    <a:pt x="80" y="27"/>
                  </a:lnTo>
                  <a:lnTo>
                    <a:pt x="77" y="22"/>
                  </a:lnTo>
                  <a:lnTo>
                    <a:pt x="73" y="15"/>
                  </a:lnTo>
                  <a:lnTo>
                    <a:pt x="69" y="9"/>
                  </a:lnTo>
                  <a:lnTo>
                    <a:pt x="65" y="4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3" y="2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8" name="Freeform 1091"/>
            <p:cNvSpPr>
              <a:spLocks noChangeAspect="1"/>
            </p:cNvSpPr>
            <p:nvPr/>
          </p:nvSpPr>
          <p:spPr bwMode="auto">
            <a:xfrm>
              <a:off x="3852527" y="3204442"/>
              <a:ext cx="12396" cy="9591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6"/>
                </a:cxn>
                <a:cxn ang="0">
                  <a:pos x="4" y="47"/>
                </a:cxn>
                <a:cxn ang="0">
                  <a:pos x="9" y="48"/>
                </a:cxn>
                <a:cxn ang="0">
                  <a:pos x="16" y="51"/>
                </a:cxn>
                <a:cxn ang="0">
                  <a:pos x="24" y="53"/>
                </a:cxn>
                <a:cxn ang="0">
                  <a:pos x="32" y="54"/>
                </a:cxn>
                <a:cxn ang="0">
                  <a:pos x="40" y="55"/>
                </a:cxn>
                <a:cxn ang="0">
                  <a:pos x="49" y="55"/>
                </a:cxn>
                <a:cxn ang="0">
                  <a:pos x="50" y="55"/>
                </a:cxn>
                <a:cxn ang="0">
                  <a:pos x="55" y="55"/>
                </a:cxn>
                <a:cxn ang="0">
                  <a:pos x="61" y="55"/>
                </a:cxn>
                <a:cxn ang="0">
                  <a:pos x="68" y="53"/>
                </a:cxn>
                <a:cxn ang="0">
                  <a:pos x="75" y="51"/>
                </a:cxn>
                <a:cxn ang="0">
                  <a:pos x="80" y="47"/>
                </a:cxn>
                <a:cxn ang="0">
                  <a:pos x="84" y="42"/>
                </a:cxn>
                <a:cxn ang="0">
                  <a:pos x="85" y="36"/>
                </a:cxn>
                <a:cxn ang="0">
                  <a:pos x="84" y="34"/>
                </a:cxn>
                <a:cxn ang="0">
                  <a:pos x="83" y="32"/>
                </a:cxn>
                <a:cxn ang="0">
                  <a:pos x="80" y="27"/>
                </a:cxn>
                <a:cxn ang="0">
                  <a:pos x="77" y="22"/>
                </a:cxn>
                <a:cxn ang="0">
                  <a:pos x="73" y="15"/>
                </a:cxn>
                <a:cxn ang="0">
                  <a:pos x="69" y="9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4"/>
                </a:cxn>
                <a:cxn ang="0">
                  <a:pos x="20" y="7"/>
                </a:cxn>
                <a:cxn ang="0">
                  <a:pos x="16" y="10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3" y="23"/>
                </a:cxn>
                <a:cxn ang="0">
                  <a:pos x="0" y="45"/>
                </a:cxn>
                <a:cxn ang="0">
                  <a:pos x="0" y="45"/>
                </a:cxn>
              </a:cxnLst>
              <a:rect l="0" t="0" r="r" b="b"/>
              <a:pathLst>
                <a:path w="85" h="55">
                  <a:moveTo>
                    <a:pt x="0" y="45"/>
                  </a:moveTo>
                  <a:lnTo>
                    <a:pt x="1" y="46"/>
                  </a:lnTo>
                  <a:lnTo>
                    <a:pt x="4" y="47"/>
                  </a:lnTo>
                  <a:lnTo>
                    <a:pt x="9" y="48"/>
                  </a:lnTo>
                  <a:lnTo>
                    <a:pt x="16" y="51"/>
                  </a:lnTo>
                  <a:lnTo>
                    <a:pt x="24" y="53"/>
                  </a:lnTo>
                  <a:lnTo>
                    <a:pt x="32" y="54"/>
                  </a:lnTo>
                  <a:lnTo>
                    <a:pt x="40" y="55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5" y="55"/>
                  </a:lnTo>
                  <a:lnTo>
                    <a:pt x="61" y="55"/>
                  </a:lnTo>
                  <a:lnTo>
                    <a:pt x="68" y="53"/>
                  </a:lnTo>
                  <a:lnTo>
                    <a:pt x="75" y="51"/>
                  </a:lnTo>
                  <a:lnTo>
                    <a:pt x="80" y="47"/>
                  </a:lnTo>
                  <a:lnTo>
                    <a:pt x="84" y="42"/>
                  </a:lnTo>
                  <a:lnTo>
                    <a:pt x="85" y="36"/>
                  </a:lnTo>
                  <a:lnTo>
                    <a:pt x="84" y="34"/>
                  </a:lnTo>
                  <a:lnTo>
                    <a:pt x="83" y="32"/>
                  </a:lnTo>
                  <a:lnTo>
                    <a:pt x="80" y="27"/>
                  </a:lnTo>
                  <a:lnTo>
                    <a:pt x="77" y="22"/>
                  </a:lnTo>
                  <a:lnTo>
                    <a:pt x="73" y="15"/>
                  </a:lnTo>
                  <a:lnTo>
                    <a:pt x="69" y="9"/>
                  </a:lnTo>
                  <a:lnTo>
                    <a:pt x="65" y="4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3" y="23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19" name="Freeform 1092"/>
            <p:cNvSpPr>
              <a:spLocks noChangeAspect="1"/>
            </p:cNvSpPr>
            <p:nvPr/>
          </p:nvSpPr>
          <p:spPr bwMode="auto">
            <a:xfrm>
              <a:off x="3834523" y="3204442"/>
              <a:ext cx="13872" cy="8906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10" y="42"/>
                </a:cxn>
                <a:cxn ang="0">
                  <a:pos x="13" y="44"/>
                </a:cxn>
                <a:cxn ang="0">
                  <a:pos x="18" y="45"/>
                </a:cxn>
                <a:cxn ang="0">
                  <a:pos x="25" y="47"/>
                </a:cxn>
                <a:cxn ang="0">
                  <a:pos x="33" y="48"/>
                </a:cxn>
                <a:cxn ang="0">
                  <a:pos x="41" y="51"/>
                </a:cxn>
                <a:cxn ang="0">
                  <a:pos x="49" y="52"/>
                </a:cxn>
                <a:cxn ang="0">
                  <a:pos x="58" y="52"/>
                </a:cxn>
                <a:cxn ang="0">
                  <a:pos x="59" y="52"/>
                </a:cxn>
                <a:cxn ang="0">
                  <a:pos x="64" y="52"/>
                </a:cxn>
                <a:cxn ang="0">
                  <a:pos x="70" y="51"/>
                </a:cxn>
                <a:cxn ang="0">
                  <a:pos x="77" y="49"/>
                </a:cxn>
                <a:cxn ang="0">
                  <a:pos x="84" y="47"/>
                </a:cxn>
                <a:cxn ang="0">
                  <a:pos x="89" y="44"/>
                </a:cxn>
                <a:cxn ang="0">
                  <a:pos x="93" y="39"/>
                </a:cxn>
                <a:cxn ang="0">
                  <a:pos x="94" y="32"/>
                </a:cxn>
                <a:cxn ang="0">
                  <a:pos x="93" y="32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91" y="24"/>
                </a:cxn>
                <a:cxn ang="0">
                  <a:pos x="88" y="19"/>
                </a:cxn>
                <a:cxn ang="0">
                  <a:pos x="85" y="16"/>
                </a:cxn>
                <a:cxn ang="0">
                  <a:pos x="81" y="11"/>
                </a:cxn>
                <a:cxn ang="0">
                  <a:pos x="77" y="8"/>
                </a:cxn>
                <a:cxn ang="0">
                  <a:pos x="76" y="8"/>
                </a:cxn>
                <a:cxn ang="0">
                  <a:pos x="72" y="7"/>
                </a:cxn>
                <a:cxn ang="0">
                  <a:pos x="67" y="6"/>
                </a:cxn>
                <a:cxn ang="0">
                  <a:pos x="62" y="4"/>
                </a:cxn>
                <a:cxn ang="0">
                  <a:pos x="55" y="2"/>
                </a:cxn>
                <a:cxn ang="0">
                  <a:pos x="48" y="1"/>
                </a:cxn>
                <a:cxn ang="0">
                  <a:pos x="41" y="1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1" y="1"/>
                </a:cxn>
                <a:cxn ang="0">
                  <a:pos x="25" y="1"/>
                </a:cxn>
                <a:cxn ang="0">
                  <a:pos x="19" y="2"/>
                </a:cxn>
                <a:cxn ang="0">
                  <a:pos x="13" y="3"/>
                </a:cxn>
                <a:cxn ang="0">
                  <a:pos x="8" y="7"/>
                </a:cxn>
                <a:cxn ang="0">
                  <a:pos x="3" y="10"/>
                </a:cxn>
                <a:cxn ang="0">
                  <a:pos x="0" y="14"/>
                </a:cxn>
                <a:cxn ang="0">
                  <a:pos x="9" y="41"/>
                </a:cxn>
              </a:cxnLst>
              <a:rect l="0" t="0" r="r" b="b"/>
              <a:pathLst>
                <a:path w="94" h="52">
                  <a:moveTo>
                    <a:pt x="9" y="41"/>
                  </a:moveTo>
                  <a:lnTo>
                    <a:pt x="10" y="42"/>
                  </a:lnTo>
                  <a:lnTo>
                    <a:pt x="13" y="44"/>
                  </a:lnTo>
                  <a:lnTo>
                    <a:pt x="18" y="45"/>
                  </a:lnTo>
                  <a:lnTo>
                    <a:pt x="25" y="47"/>
                  </a:lnTo>
                  <a:lnTo>
                    <a:pt x="33" y="48"/>
                  </a:lnTo>
                  <a:lnTo>
                    <a:pt x="41" y="51"/>
                  </a:lnTo>
                  <a:lnTo>
                    <a:pt x="49" y="52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64" y="52"/>
                  </a:lnTo>
                  <a:lnTo>
                    <a:pt x="70" y="51"/>
                  </a:lnTo>
                  <a:lnTo>
                    <a:pt x="77" y="49"/>
                  </a:lnTo>
                  <a:lnTo>
                    <a:pt x="84" y="47"/>
                  </a:lnTo>
                  <a:lnTo>
                    <a:pt x="89" y="44"/>
                  </a:lnTo>
                  <a:lnTo>
                    <a:pt x="93" y="39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2" y="27"/>
                  </a:lnTo>
                  <a:lnTo>
                    <a:pt x="91" y="24"/>
                  </a:lnTo>
                  <a:lnTo>
                    <a:pt x="88" y="19"/>
                  </a:lnTo>
                  <a:lnTo>
                    <a:pt x="85" y="16"/>
                  </a:lnTo>
                  <a:lnTo>
                    <a:pt x="81" y="11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2" y="7"/>
                  </a:lnTo>
                  <a:lnTo>
                    <a:pt x="67" y="6"/>
                  </a:lnTo>
                  <a:lnTo>
                    <a:pt x="62" y="4"/>
                  </a:lnTo>
                  <a:lnTo>
                    <a:pt x="55" y="2"/>
                  </a:lnTo>
                  <a:lnTo>
                    <a:pt x="48" y="1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2"/>
                  </a:lnTo>
                  <a:lnTo>
                    <a:pt x="13" y="3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0" name="Freeform 1093"/>
            <p:cNvSpPr>
              <a:spLocks noChangeAspect="1"/>
            </p:cNvSpPr>
            <p:nvPr/>
          </p:nvSpPr>
          <p:spPr bwMode="auto">
            <a:xfrm>
              <a:off x="3834523" y="3204442"/>
              <a:ext cx="13872" cy="8906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10" y="42"/>
                </a:cxn>
                <a:cxn ang="0">
                  <a:pos x="13" y="44"/>
                </a:cxn>
                <a:cxn ang="0">
                  <a:pos x="18" y="45"/>
                </a:cxn>
                <a:cxn ang="0">
                  <a:pos x="25" y="47"/>
                </a:cxn>
                <a:cxn ang="0">
                  <a:pos x="33" y="48"/>
                </a:cxn>
                <a:cxn ang="0">
                  <a:pos x="41" y="51"/>
                </a:cxn>
                <a:cxn ang="0">
                  <a:pos x="49" y="52"/>
                </a:cxn>
                <a:cxn ang="0">
                  <a:pos x="58" y="52"/>
                </a:cxn>
                <a:cxn ang="0">
                  <a:pos x="59" y="52"/>
                </a:cxn>
                <a:cxn ang="0">
                  <a:pos x="64" y="52"/>
                </a:cxn>
                <a:cxn ang="0">
                  <a:pos x="70" y="51"/>
                </a:cxn>
                <a:cxn ang="0">
                  <a:pos x="77" y="49"/>
                </a:cxn>
                <a:cxn ang="0">
                  <a:pos x="84" y="47"/>
                </a:cxn>
                <a:cxn ang="0">
                  <a:pos x="89" y="44"/>
                </a:cxn>
                <a:cxn ang="0">
                  <a:pos x="93" y="39"/>
                </a:cxn>
                <a:cxn ang="0">
                  <a:pos x="94" y="32"/>
                </a:cxn>
                <a:cxn ang="0">
                  <a:pos x="93" y="32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91" y="24"/>
                </a:cxn>
                <a:cxn ang="0">
                  <a:pos x="88" y="19"/>
                </a:cxn>
                <a:cxn ang="0">
                  <a:pos x="85" y="16"/>
                </a:cxn>
                <a:cxn ang="0">
                  <a:pos x="81" y="11"/>
                </a:cxn>
                <a:cxn ang="0">
                  <a:pos x="77" y="8"/>
                </a:cxn>
                <a:cxn ang="0">
                  <a:pos x="76" y="8"/>
                </a:cxn>
                <a:cxn ang="0">
                  <a:pos x="72" y="7"/>
                </a:cxn>
                <a:cxn ang="0">
                  <a:pos x="67" y="6"/>
                </a:cxn>
                <a:cxn ang="0">
                  <a:pos x="62" y="4"/>
                </a:cxn>
                <a:cxn ang="0">
                  <a:pos x="55" y="2"/>
                </a:cxn>
                <a:cxn ang="0">
                  <a:pos x="48" y="1"/>
                </a:cxn>
                <a:cxn ang="0">
                  <a:pos x="41" y="1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1" y="1"/>
                </a:cxn>
                <a:cxn ang="0">
                  <a:pos x="25" y="1"/>
                </a:cxn>
                <a:cxn ang="0">
                  <a:pos x="19" y="2"/>
                </a:cxn>
                <a:cxn ang="0">
                  <a:pos x="13" y="3"/>
                </a:cxn>
                <a:cxn ang="0">
                  <a:pos x="8" y="7"/>
                </a:cxn>
                <a:cxn ang="0">
                  <a:pos x="3" y="10"/>
                </a:cxn>
                <a:cxn ang="0">
                  <a:pos x="0" y="14"/>
                </a:cxn>
                <a:cxn ang="0">
                  <a:pos x="9" y="41"/>
                </a:cxn>
                <a:cxn ang="0">
                  <a:pos x="9" y="41"/>
                </a:cxn>
              </a:cxnLst>
              <a:rect l="0" t="0" r="r" b="b"/>
              <a:pathLst>
                <a:path w="94" h="52">
                  <a:moveTo>
                    <a:pt x="9" y="41"/>
                  </a:moveTo>
                  <a:lnTo>
                    <a:pt x="10" y="42"/>
                  </a:lnTo>
                  <a:lnTo>
                    <a:pt x="13" y="44"/>
                  </a:lnTo>
                  <a:lnTo>
                    <a:pt x="18" y="45"/>
                  </a:lnTo>
                  <a:lnTo>
                    <a:pt x="25" y="47"/>
                  </a:lnTo>
                  <a:lnTo>
                    <a:pt x="33" y="48"/>
                  </a:lnTo>
                  <a:lnTo>
                    <a:pt x="41" y="51"/>
                  </a:lnTo>
                  <a:lnTo>
                    <a:pt x="49" y="52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64" y="52"/>
                  </a:lnTo>
                  <a:lnTo>
                    <a:pt x="70" y="51"/>
                  </a:lnTo>
                  <a:lnTo>
                    <a:pt x="77" y="49"/>
                  </a:lnTo>
                  <a:lnTo>
                    <a:pt x="84" y="47"/>
                  </a:lnTo>
                  <a:lnTo>
                    <a:pt x="89" y="44"/>
                  </a:lnTo>
                  <a:lnTo>
                    <a:pt x="93" y="39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2" y="27"/>
                  </a:lnTo>
                  <a:lnTo>
                    <a:pt x="91" y="24"/>
                  </a:lnTo>
                  <a:lnTo>
                    <a:pt x="88" y="19"/>
                  </a:lnTo>
                  <a:lnTo>
                    <a:pt x="85" y="16"/>
                  </a:lnTo>
                  <a:lnTo>
                    <a:pt x="81" y="11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2" y="7"/>
                  </a:lnTo>
                  <a:lnTo>
                    <a:pt x="67" y="6"/>
                  </a:lnTo>
                  <a:lnTo>
                    <a:pt x="62" y="4"/>
                  </a:lnTo>
                  <a:lnTo>
                    <a:pt x="55" y="2"/>
                  </a:lnTo>
                  <a:lnTo>
                    <a:pt x="48" y="1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2"/>
                  </a:lnTo>
                  <a:lnTo>
                    <a:pt x="13" y="3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9" y="41"/>
                  </a:lnTo>
                  <a:lnTo>
                    <a:pt x="9" y="4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1" name="Freeform 1094"/>
            <p:cNvSpPr>
              <a:spLocks noChangeAspect="1"/>
            </p:cNvSpPr>
            <p:nvPr/>
          </p:nvSpPr>
          <p:spPr bwMode="auto">
            <a:xfrm>
              <a:off x="3817700" y="3204442"/>
              <a:ext cx="14167" cy="7879"/>
            </a:xfrm>
            <a:custGeom>
              <a:avLst/>
              <a:gdLst/>
              <a:ahLst/>
              <a:cxnLst>
                <a:cxn ang="0">
                  <a:pos x="11" y="34"/>
                </a:cxn>
                <a:cxn ang="0">
                  <a:pos x="12" y="36"/>
                </a:cxn>
                <a:cxn ang="0">
                  <a:pos x="15" y="37"/>
                </a:cxn>
                <a:cxn ang="0">
                  <a:pos x="20" y="38"/>
                </a:cxn>
                <a:cxn ang="0">
                  <a:pos x="27" y="40"/>
                </a:cxn>
                <a:cxn ang="0">
                  <a:pos x="34" y="41"/>
                </a:cxn>
                <a:cxn ang="0">
                  <a:pos x="42" y="44"/>
                </a:cxn>
                <a:cxn ang="0">
                  <a:pos x="51" y="45"/>
                </a:cxn>
                <a:cxn ang="0">
                  <a:pos x="59" y="45"/>
                </a:cxn>
                <a:cxn ang="0">
                  <a:pos x="60" y="45"/>
                </a:cxn>
                <a:cxn ang="0">
                  <a:pos x="65" y="45"/>
                </a:cxn>
                <a:cxn ang="0">
                  <a:pos x="71" y="44"/>
                </a:cxn>
                <a:cxn ang="0">
                  <a:pos x="78" y="42"/>
                </a:cxn>
                <a:cxn ang="0">
                  <a:pos x="85" y="40"/>
                </a:cxn>
                <a:cxn ang="0">
                  <a:pos x="90" y="36"/>
                </a:cxn>
                <a:cxn ang="0">
                  <a:pos x="94" y="31"/>
                </a:cxn>
                <a:cxn ang="0">
                  <a:pos x="96" y="24"/>
                </a:cxn>
                <a:cxn ang="0">
                  <a:pos x="95" y="24"/>
                </a:cxn>
                <a:cxn ang="0">
                  <a:pos x="95" y="23"/>
                </a:cxn>
                <a:cxn ang="0">
                  <a:pos x="94" y="21"/>
                </a:cxn>
                <a:cxn ang="0">
                  <a:pos x="93" y="18"/>
                </a:cxn>
                <a:cxn ang="0">
                  <a:pos x="90" y="16"/>
                </a:cxn>
                <a:cxn ang="0">
                  <a:pos x="87" y="12"/>
                </a:cxn>
                <a:cxn ang="0">
                  <a:pos x="83" y="10"/>
                </a:cxn>
                <a:cxn ang="0">
                  <a:pos x="79" y="7"/>
                </a:cxn>
                <a:cxn ang="0">
                  <a:pos x="77" y="7"/>
                </a:cxn>
                <a:cxn ang="0">
                  <a:pos x="73" y="6"/>
                </a:cxn>
                <a:cxn ang="0">
                  <a:pos x="68" y="4"/>
                </a:cxn>
                <a:cxn ang="0">
                  <a:pos x="62" y="3"/>
                </a:cxn>
                <a:cxn ang="0">
                  <a:pos x="55" y="2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3" y="2"/>
                </a:cxn>
                <a:cxn ang="0">
                  <a:pos x="9" y="4"/>
                </a:cxn>
                <a:cxn ang="0">
                  <a:pos x="4" y="8"/>
                </a:cxn>
                <a:cxn ang="0">
                  <a:pos x="0" y="11"/>
                </a:cxn>
                <a:cxn ang="0">
                  <a:pos x="11" y="34"/>
                </a:cxn>
              </a:cxnLst>
              <a:rect l="0" t="0" r="r" b="b"/>
              <a:pathLst>
                <a:path w="96" h="45">
                  <a:moveTo>
                    <a:pt x="11" y="34"/>
                  </a:moveTo>
                  <a:lnTo>
                    <a:pt x="12" y="36"/>
                  </a:lnTo>
                  <a:lnTo>
                    <a:pt x="15" y="37"/>
                  </a:lnTo>
                  <a:lnTo>
                    <a:pt x="20" y="38"/>
                  </a:lnTo>
                  <a:lnTo>
                    <a:pt x="27" y="40"/>
                  </a:lnTo>
                  <a:lnTo>
                    <a:pt x="34" y="41"/>
                  </a:lnTo>
                  <a:lnTo>
                    <a:pt x="42" y="44"/>
                  </a:lnTo>
                  <a:lnTo>
                    <a:pt x="51" y="45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5" y="45"/>
                  </a:lnTo>
                  <a:lnTo>
                    <a:pt x="71" y="44"/>
                  </a:lnTo>
                  <a:lnTo>
                    <a:pt x="78" y="42"/>
                  </a:lnTo>
                  <a:lnTo>
                    <a:pt x="85" y="40"/>
                  </a:lnTo>
                  <a:lnTo>
                    <a:pt x="90" y="36"/>
                  </a:lnTo>
                  <a:lnTo>
                    <a:pt x="94" y="31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4" y="21"/>
                  </a:lnTo>
                  <a:lnTo>
                    <a:pt x="93" y="18"/>
                  </a:lnTo>
                  <a:lnTo>
                    <a:pt x="90" y="1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7"/>
                  </a:lnTo>
                  <a:lnTo>
                    <a:pt x="77" y="7"/>
                  </a:lnTo>
                  <a:lnTo>
                    <a:pt x="73" y="6"/>
                  </a:lnTo>
                  <a:lnTo>
                    <a:pt x="68" y="4"/>
                  </a:lnTo>
                  <a:lnTo>
                    <a:pt x="62" y="3"/>
                  </a:lnTo>
                  <a:lnTo>
                    <a:pt x="55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0" y="11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2" name="Freeform 1095"/>
            <p:cNvSpPr>
              <a:spLocks noChangeAspect="1"/>
            </p:cNvSpPr>
            <p:nvPr/>
          </p:nvSpPr>
          <p:spPr bwMode="auto">
            <a:xfrm>
              <a:off x="3817700" y="3204442"/>
              <a:ext cx="14167" cy="7879"/>
            </a:xfrm>
            <a:custGeom>
              <a:avLst/>
              <a:gdLst/>
              <a:ahLst/>
              <a:cxnLst>
                <a:cxn ang="0">
                  <a:pos x="11" y="34"/>
                </a:cxn>
                <a:cxn ang="0">
                  <a:pos x="12" y="36"/>
                </a:cxn>
                <a:cxn ang="0">
                  <a:pos x="15" y="37"/>
                </a:cxn>
                <a:cxn ang="0">
                  <a:pos x="20" y="38"/>
                </a:cxn>
                <a:cxn ang="0">
                  <a:pos x="27" y="40"/>
                </a:cxn>
                <a:cxn ang="0">
                  <a:pos x="34" y="41"/>
                </a:cxn>
                <a:cxn ang="0">
                  <a:pos x="42" y="44"/>
                </a:cxn>
                <a:cxn ang="0">
                  <a:pos x="51" y="45"/>
                </a:cxn>
                <a:cxn ang="0">
                  <a:pos x="59" y="45"/>
                </a:cxn>
                <a:cxn ang="0">
                  <a:pos x="60" y="45"/>
                </a:cxn>
                <a:cxn ang="0">
                  <a:pos x="65" y="45"/>
                </a:cxn>
                <a:cxn ang="0">
                  <a:pos x="71" y="44"/>
                </a:cxn>
                <a:cxn ang="0">
                  <a:pos x="78" y="42"/>
                </a:cxn>
                <a:cxn ang="0">
                  <a:pos x="85" y="40"/>
                </a:cxn>
                <a:cxn ang="0">
                  <a:pos x="90" y="36"/>
                </a:cxn>
                <a:cxn ang="0">
                  <a:pos x="94" y="31"/>
                </a:cxn>
                <a:cxn ang="0">
                  <a:pos x="96" y="24"/>
                </a:cxn>
                <a:cxn ang="0">
                  <a:pos x="95" y="24"/>
                </a:cxn>
                <a:cxn ang="0">
                  <a:pos x="95" y="23"/>
                </a:cxn>
                <a:cxn ang="0">
                  <a:pos x="94" y="21"/>
                </a:cxn>
                <a:cxn ang="0">
                  <a:pos x="93" y="18"/>
                </a:cxn>
                <a:cxn ang="0">
                  <a:pos x="90" y="16"/>
                </a:cxn>
                <a:cxn ang="0">
                  <a:pos x="87" y="12"/>
                </a:cxn>
                <a:cxn ang="0">
                  <a:pos x="83" y="10"/>
                </a:cxn>
                <a:cxn ang="0">
                  <a:pos x="79" y="7"/>
                </a:cxn>
                <a:cxn ang="0">
                  <a:pos x="77" y="7"/>
                </a:cxn>
                <a:cxn ang="0">
                  <a:pos x="73" y="6"/>
                </a:cxn>
                <a:cxn ang="0">
                  <a:pos x="68" y="4"/>
                </a:cxn>
                <a:cxn ang="0">
                  <a:pos x="62" y="3"/>
                </a:cxn>
                <a:cxn ang="0">
                  <a:pos x="55" y="2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3" y="2"/>
                </a:cxn>
                <a:cxn ang="0">
                  <a:pos x="9" y="4"/>
                </a:cxn>
                <a:cxn ang="0">
                  <a:pos x="4" y="8"/>
                </a:cxn>
                <a:cxn ang="0">
                  <a:pos x="0" y="11"/>
                </a:cxn>
                <a:cxn ang="0">
                  <a:pos x="11" y="34"/>
                </a:cxn>
                <a:cxn ang="0">
                  <a:pos x="11" y="34"/>
                </a:cxn>
              </a:cxnLst>
              <a:rect l="0" t="0" r="r" b="b"/>
              <a:pathLst>
                <a:path w="96" h="45">
                  <a:moveTo>
                    <a:pt x="11" y="34"/>
                  </a:moveTo>
                  <a:lnTo>
                    <a:pt x="12" y="36"/>
                  </a:lnTo>
                  <a:lnTo>
                    <a:pt x="15" y="37"/>
                  </a:lnTo>
                  <a:lnTo>
                    <a:pt x="20" y="38"/>
                  </a:lnTo>
                  <a:lnTo>
                    <a:pt x="27" y="40"/>
                  </a:lnTo>
                  <a:lnTo>
                    <a:pt x="34" y="41"/>
                  </a:lnTo>
                  <a:lnTo>
                    <a:pt x="42" y="44"/>
                  </a:lnTo>
                  <a:lnTo>
                    <a:pt x="51" y="45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5" y="45"/>
                  </a:lnTo>
                  <a:lnTo>
                    <a:pt x="71" y="44"/>
                  </a:lnTo>
                  <a:lnTo>
                    <a:pt x="78" y="42"/>
                  </a:lnTo>
                  <a:lnTo>
                    <a:pt x="85" y="40"/>
                  </a:lnTo>
                  <a:lnTo>
                    <a:pt x="90" y="36"/>
                  </a:lnTo>
                  <a:lnTo>
                    <a:pt x="94" y="31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4" y="21"/>
                  </a:lnTo>
                  <a:lnTo>
                    <a:pt x="93" y="18"/>
                  </a:lnTo>
                  <a:lnTo>
                    <a:pt x="90" y="16"/>
                  </a:lnTo>
                  <a:lnTo>
                    <a:pt x="87" y="12"/>
                  </a:lnTo>
                  <a:lnTo>
                    <a:pt x="83" y="10"/>
                  </a:lnTo>
                  <a:lnTo>
                    <a:pt x="79" y="7"/>
                  </a:lnTo>
                  <a:lnTo>
                    <a:pt x="77" y="7"/>
                  </a:lnTo>
                  <a:lnTo>
                    <a:pt x="73" y="6"/>
                  </a:lnTo>
                  <a:lnTo>
                    <a:pt x="68" y="4"/>
                  </a:lnTo>
                  <a:lnTo>
                    <a:pt x="62" y="3"/>
                  </a:lnTo>
                  <a:lnTo>
                    <a:pt x="55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0" y="11"/>
                  </a:lnTo>
                  <a:lnTo>
                    <a:pt x="11" y="34"/>
                  </a:lnTo>
                  <a:lnTo>
                    <a:pt x="11" y="3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3" name="Freeform 1096"/>
            <p:cNvSpPr>
              <a:spLocks noChangeAspect="1"/>
            </p:cNvSpPr>
            <p:nvPr/>
          </p:nvSpPr>
          <p:spPr bwMode="auto">
            <a:xfrm>
              <a:off x="3799696" y="3203414"/>
              <a:ext cx="14757" cy="6508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18" y="34"/>
                </a:cxn>
                <a:cxn ang="0">
                  <a:pos x="21" y="34"/>
                </a:cxn>
                <a:cxn ang="0">
                  <a:pos x="26" y="34"/>
                </a:cxn>
                <a:cxn ang="0">
                  <a:pos x="31" y="36"/>
                </a:cxn>
                <a:cxn ang="0">
                  <a:pos x="38" y="36"/>
                </a:cxn>
                <a:cxn ang="0">
                  <a:pos x="46" y="37"/>
                </a:cxn>
                <a:cxn ang="0">
                  <a:pos x="54" y="37"/>
                </a:cxn>
                <a:cxn ang="0">
                  <a:pos x="63" y="37"/>
                </a:cxn>
                <a:cxn ang="0">
                  <a:pos x="64" y="38"/>
                </a:cxn>
                <a:cxn ang="0">
                  <a:pos x="68" y="38"/>
                </a:cxn>
                <a:cxn ang="0">
                  <a:pos x="75" y="38"/>
                </a:cxn>
                <a:cxn ang="0">
                  <a:pos x="83" y="38"/>
                </a:cxn>
                <a:cxn ang="0">
                  <a:pos x="90" y="37"/>
                </a:cxn>
                <a:cxn ang="0">
                  <a:pos x="96" y="34"/>
                </a:cxn>
                <a:cxn ang="0">
                  <a:pos x="101" y="31"/>
                </a:cxn>
                <a:cxn ang="0">
                  <a:pos x="102" y="24"/>
                </a:cxn>
                <a:cxn ang="0">
                  <a:pos x="101" y="24"/>
                </a:cxn>
                <a:cxn ang="0">
                  <a:pos x="101" y="23"/>
                </a:cxn>
                <a:cxn ang="0">
                  <a:pos x="99" y="21"/>
                </a:cxn>
                <a:cxn ang="0">
                  <a:pos x="98" y="18"/>
                </a:cxn>
                <a:cxn ang="0">
                  <a:pos x="96" y="16"/>
                </a:cxn>
                <a:cxn ang="0">
                  <a:pos x="94" y="13"/>
                </a:cxn>
                <a:cxn ang="0">
                  <a:pos x="90" y="9"/>
                </a:cxn>
                <a:cxn ang="0">
                  <a:pos x="86" y="6"/>
                </a:cxn>
                <a:cxn ang="0">
                  <a:pos x="83" y="6"/>
                </a:cxn>
                <a:cxn ang="0">
                  <a:pos x="80" y="6"/>
                </a:cxn>
                <a:cxn ang="0">
                  <a:pos x="75" y="5"/>
                </a:cxn>
                <a:cxn ang="0">
                  <a:pos x="68" y="3"/>
                </a:cxn>
                <a:cxn ang="0">
                  <a:pos x="61" y="2"/>
                </a:cxn>
                <a:cxn ang="0">
                  <a:pos x="53" y="1"/>
                </a:cxn>
                <a:cxn ang="0">
                  <a:pos x="46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2" y="1"/>
                </a:cxn>
                <a:cxn ang="0">
                  <a:pos x="15" y="2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0"/>
                </a:cxn>
                <a:cxn ang="0">
                  <a:pos x="18" y="33"/>
                </a:cxn>
              </a:cxnLst>
              <a:rect l="0" t="0" r="r" b="b"/>
              <a:pathLst>
                <a:path w="102" h="38">
                  <a:moveTo>
                    <a:pt x="18" y="33"/>
                  </a:moveTo>
                  <a:lnTo>
                    <a:pt x="18" y="34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1" y="36"/>
                  </a:lnTo>
                  <a:lnTo>
                    <a:pt x="38" y="36"/>
                  </a:lnTo>
                  <a:lnTo>
                    <a:pt x="46" y="37"/>
                  </a:lnTo>
                  <a:lnTo>
                    <a:pt x="54" y="37"/>
                  </a:lnTo>
                  <a:lnTo>
                    <a:pt x="63" y="37"/>
                  </a:lnTo>
                  <a:lnTo>
                    <a:pt x="64" y="38"/>
                  </a:lnTo>
                  <a:lnTo>
                    <a:pt x="68" y="38"/>
                  </a:lnTo>
                  <a:lnTo>
                    <a:pt x="75" y="38"/>
                  </a:lnTo>
                  <a:lnTo>
                    <a:pt x="83" y="38"/>
                  </a:lnTo>
                  <a:lnTo>
                    <a:pt x="90" y="37"/>
                  </a:lnTo>
                  <a:lnTo>
                    <a:pt x="96" y="34"/>
                  </a:lnTo>
                  <a:lnTo>
                    <a:pt x="101" y="31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99" y="21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3"/>
                  </a:lnTo>
                  <a:lnTo>
                    <a:pt x="90" y="9"/>
                  </a:lnTo>
                  <a:lnTo>
                    <a:pt x="86" y="6"/>
                  </a:lnTo>
                  <a:lnTo>
                    <a:pt x="83" y="6"/>
                  </a:lnTo>
                  <a:lnTo>
                    <a:pt x="80" y="6"/>
                  </a:lnTo>
                  <a:lnTo>
                    <a:pt x="75" y="5"/>
                  </a:lnTo>
                  <a:lnTo>
                    <a:pt x="68" y="3"/>
                  </a:lnTo>
                  <a:lnTo>
                    <a:pt x="61" y="2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0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4" name="Freeform 1097"/>
            <p:cNvSpPr>
              <a:spLocks noChangeAspect="1"/>
            </p:cNvSpPr>
            <p:nvPr/>
          </p:nvSpPr>
          <p:spPr bwMode="auto">
            <a:xfrm>
              <a:off x="3799696" y="3203414"/>
              <a:ext cx="14757" cy="6508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18" y="34"/>
                </a:cxn>
                <a:cxn ang="0">
                  <a:pos x="21" y="34"/>
                </a:cxn>
                <a:cxn ang="0">
                  <a:pos x="26" y="34"/>
                </a:cxn>
                <a:cxn ang="0">
                  <a:pos x="31" y="36"/>
                </a:cxn>
                <a:cxn ang="0">
                  <a:pos x="38" y="36"/>
                </a:cxn>
                <a:cxn ang="0">
                  <a:pos x="46" y="37"/>
                </a:cxn>
                <a:cxn ang="0">
                  <a:pos x="54" y="37"/>
                </a:cxn>
                <a:cxn ang="0">
                  <a:pos x="63" y="37"/>
                </a:cxn>
                <a:cxn ang="0">
                  <a:pos x="64" y="38"/>
                </a:cxn>
                <a:cxn ang="0">
                  <a:pos x="68" y="38"/>
                </a:cxn>
                <a:cxn ang="0">
                  <a:pos x="75" y="38"/>
                </a:cxn>
                <a:cxn ang="0">
                  <a:pos x="83" y="38"/>
                </a:cxn>
                <a:cxn ang="0">
                  <a:pos x="90" y="37"/>
                </a:cxn>
                <a:cxn ang="0">
                  <a:pos x="96" y="34"/>
                </a:cxn>
                <a:cxn ang="0">
                  <a:pos x="101" y="31"/>
                </a:cxn>
                <a:cxn ang="0">
                  <a:pos x="102" y="24"/>
                </a:cxn>
                <a:cxn ang="0">
                  <a:pos x="101" y="24"/>
                </a:cxn>
                <a:cxn ang="0">
                  <a:pos x="101" y="23"/>
                </a:cxn>
                <a:cxn ang="0">
                  <a:pos x="99" y="21"/>
                </a:cxn>
                <a:cxn ang="0">
                  <a:pos x="98" y="18"/>
                </a:cxn>
                <a:cxn ang="0">
                  <a:pos x="96" y="16"/>
                </a:cxn>
                <a:cxn ang="0">
                  <a:pos x="94" y="13"/>
                </a:cxn>
                <a:cxn ang="0">
                  <a:pos x="90" y="9"/>
                </a:cxn>
                <a:cxn ang="0">
                  <a:pos x="86" y="6"/>
                </a:cxn>
                <a:cxn ang="0">
                  <a:pos x="83" y="6"/>
                </a:cxn>
                <a:cxn ang="0">
                  <a:pos x="80" y="6"/>
                </a:cxn>
                <a:cxn ang="0">
                  <a:pos x="75" y="5"/>
                </a:cxn>
                <a:cxn ang="0">
                  <a:pos x="68" y="3"/>
                </a:cxn>
                <a:cxn ang="0">
                  <a:pos x="61" y="2"/>
                </a:cxn>
                <a:cxn ang="0">
                  <a:pos x="53" y="1"/>
                </a:cxn>
                <a:cxn ang="0">
                  <a:pos x="46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2" y="1"/>
                </a:cxn>
                <a:cxn ang="0">
                  <a:pos x="15" y="2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0"/>
                </a:cxn>
                <a:cxn ang="0">
                  <a:pos x="18" y="33"/>
                </a:cxn>
                <a:cxn ang="0">
                  <a:pos x="18" y="33"/>
                </a:cxn>
              </a:cxnLst>
              <a:rect l="0" t="0" r="r" b="b"/>
              <a:pathLst>
                <a:path w="102" h="38">
                  <a:moveTo>
                    <a:pt x="18" y="33"/>
                  </a:moveTo>
                  <a:lnTo>
                    <a:pt x="18" y="34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1" y="36"/>
                  </a:lnTo>
                  <a:lnTo>
                    <a:pt x="38" y="36"/>
                  </a:lnTo>
                  <a:lnTo>
                    <a:pt x="46" y="37"/>
                  </a:lnTo>
                  <a:lnTo>
                    <a:pt x="54" y="37"/>
                  </a:lnTo>
                  <a:lnTo>
                    <a:pt x="63" y="37"/>
                  </a:lnTo>
                  <a:lnTo>
                    <a:pt x="64" y="38"/>
                  </a:lnTo>
                  <a:lnTo>
                    <a:pt x="68" y="38"/>
                  </a:lnTo>
                  <a:lnTo>
                    <a:pt x="75" y="38"/>
                  </a:lnTo>
                  <a:lnTo>
                    <a:pt x="83" y="38"/>
                  </a:lnTo>
                  <a:lnTo>
                    <a:pt x="90" y="37"/>
                  </a:lnTo>
                  <a:lnTo>
                    <a:pt x="96" y="34"/>
                  </a:lnTo>
                  <a:lnTo>
                    <a:pt x="101" y="31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99" y="21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3"/>
                  </a:lnTo>
                  <a:lnTo>
                    <a:pt x="90" y="9"/>
                  </a:lnTo>
                  <a:lnTo>
                    <a:pt x="86" y="6"/>
                  </a:lnTo>
                  <a:lnTo>
                    <a:pt x="83" y="6"/>
                  </a:lnTo>
                  <a:lnTo>
                    <a:pt x="80" y="6"/>
                  </a:lnTo>
                  <a:lnTo>
                    <a:pt x="75" y="5"/>
                  </a:lnTo>
                  <a:lnTo>
                    <a:pt x="68" y="3"/>
                  </a:lnTo>
                  <a:lnTo>
                    <a:pt x="61" y="2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0"/>
                  </a:lnTo>
                  <a:lnTo>
                    <a:pt x="18" y="33"/>
                  </a:lnTo>
                  <a:lnTo>
                    <a:pt x="18" y="3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5" name="Freeform 1098"/>
            <p:cNvSpPr>
              <a:spLocks noChangeAspect="1"/>
            </p:cNvSpPr>
            <p:nvPr/>
          </p:nvSpPr>
          <p:spPr bwMode="auto">
            <a:xfrm>
              <a:off x="3780807" y="3200332"/>
              <a:ext cx="14757" cy="6851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9" y="26"/>
                </a:cxn>
                <a:cxn ang="0">
                  <a:pos x="22" y="27"/>
                </a:cxn>
                <a:cxn ang="0">
                  <a:pos x="27" y="28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7" y="35"/>
                </a:cxn>
                <a:cxn ang="0">
                  <a:pos x="55" y="36"/>
                </a:cxn>
                <a:cxn ang="0">
                  <a:pos x="63" y="36"/>
                </a:cxn>
                <a:cxn ang="0">
                  <a:pos x="64" y="38"/>
                </a:cxn>
                <a:cxn ang="0">
                  <a:pos x="68" y="38"/>
                </a:cxn>
                <a:cxn ang="0">
                  <a:pos x="75" y="39"/>
                </a:cxn>
                <a:cxn ang="0">
                  <a:pos x="82" y="38"/>
                </a:cxn>
                <a:cxn ang="0">
                  <a:pos x="90" y="36"/>
                </a:cxn>
                <a:cxn ang="0">
                  <a:pos x="96" y="34"/>
                </a:cxn>
                <a:cxn ang="0">
                  <a:pos x="101" y="31"/>
                </a:cxn>
                <a:cxn ang="0">
                  <a:pos x="102" y="24"/>
                </a:cxn>
                <a:cxn ang="0">
                  <a:pos x="101" y="24"/>
                </a:cxn>
                <a:cxn ang="0">
                  <a:pos x="101" y="23"/>
                </a:cxn>
                <a:cxn ang="0">
                  <a:pos x="100" y="20"/>
                </a:cxn>
                <a:cxn ang="0">
                  <a:pos x="98" y="18"/>
                </a:cxn>
                <a:cxn ang="0">
                  <a:pos x="96" y="16"/>
                </a:cxn>
                <a:cxn ang="0">
                  <a:pos x="93" y="12"/>
                </a:cxn>
                <a:cxn ang="0">
                  <a:pos x="89" y="9"/>
                </a:cxn>
                <a:cxn ang="0">
                  <a:pos x="86" y="5"/>
                </a:cxn>
                <a:cxn ang="0">
                  <a:pos x="83" y="5"/>
                </a:cxn>
                <a:cxn ang="0">
                  <a:pos x="80" y="5"/>
                </a:cxn>
                <a:cxn ang="0">
                  <a:pos x="74" y="4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2" y="1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1" y="1"/>
                </a:cxn>
                <a:cxn ang="0">
                  <a:pos x="15" y="2"/>
                </a:cxn>
                <a:cxn ang="0">
                  <a:pos x="9" y="4"/>
                </a:cxn>
                <a:cxn ang="0">
                  <a:pos x="4" y="8"/>
                </a:cxn>
                <a:cxn ang="0">
                  <a:pos x="0" y="11"/>
                </a:cxn>
                <a:cxn ang="0">
                  <a:pos x="19" y="25"/>
                </a:cxn>
              </a:cxnLst>
              <a:rect l="0" t="0" r="r" b="b"/>
              <a:pathLst>
                <a:path w="102" h="39">
                  <a:moveTo>
                    <a:pt x="19" y="25"/>
                  </a:moveTo>
                  <a:lnTo>
                    <a:pt x="19" y="26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7" y="35"/>
                  </a:lnTo>
                  <a:lnTo>
                    <a:pt x="55" y="36"/>
                  </a:lnTo>
                  <a:lnTo>
                    <a:pt x="63" y="36"/>
                  </a:lnTo>
                  <a:lnTo>
                    <a:pt x="64" y="38"/>
                  </a:lnTo>
                  <a:lnTo>
                    <a:pt x="68" y="38"/>
                  </a:lnTo>
                  <a:lnTo>
                    <a:pt x="75" y="39"/>
                  </a:lnTo>
                  <a:lnTo>
                    <a:pt x="82" y="38"/>
                  </a:lnTo>
                  <a:lnTo>
                    <a:pt x="90" y="36"/>
                  </a:lnTo>
                  <a:lnTo>
                    <a:pt x="96" y="34"/>
                  </a:lnTo>
                  <a:lnTo>
                    <a:pt x="101" y="31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3" y="12"/>
                  </a:lnTo>
                  <a:lnTo>
                    <a:pt x="89" y="9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4" y="4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2" y="1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0" y="11"/>
                  </a:lnTo>
                  <a:lnTo>
                    <a:pt x="19" y="2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6" name="Freeform 1099"/>
            <p:cNvSpPr>
              <a:spLocks noChangeAspect="1"/>
            </p:cNvSpPr>
            <p:nvPr/>
          </p:nvSpPr>
          <p:spPr bwMode="auto">
            <a:xfrm>
              <a:off x="3780807" y="3200332"/>
              <a:ext cx="14757" cy="6851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9" y="26"/>
                </a:cxn>
                <a:cxn ang="0">
                  <a:pos x="22" y="27"/>
                </a:cxn>
                <a:cxn ang="0">
                  <a:pos x="27" y="28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7" y="35"/>
                </a:cxn>
                <a:cxn ang="0">
                  <a:pos x="55" y="36"/>
                </a:cxn>
                <a:cxn ang="0">
                  <a:pos x="63" y="36"/>
                </a:cxn>
                <a:cxn ang="0">
                  <a:pos x="64" y="38"/>
                </a:cxn>
                <a:cxn ang="0">
                  <a:pos x="68" y="38"/>
                </a:cxn>
                <a:cxn ang="0">
                  <a:pos x="75" y="39"/>
                </a:cxn>
                <a:cxn ang="0">
                  <a:pos x="82" y="38"/>
                </a:cxn>
                <a:cxn ang="0">
                  <a:pos x="90" y="36"/>
                </a:cxn>
                <a:cxn ang="0">
                  <a:pos x="96" y="34"/>
                </a:cxn>
                <a:cxn ang="0">
                  <a:pos x="101" y="31"/>
                </a:cxn>
                <a:cxn ang="0">
                  <a:pos x="102" y="24"/>
                </a:cxn>
                <a:cxn ang="0">
                  <a:pos x="101" y="24"/>
                </a:cxn>
                <a:cxn ang="0">
                  <a:pos x="101" y="23"/>
                </a:cxn>
                <a:cxn ang="0">
                  <a:pos x="100" y="20"/>
                </a:cxn>
                <a:cxn ang="0">
                  <a:pos x="98" y="18"/>
                </a:cxn>
                <a:cxn ang="0">
                  <a:pos x="96" y="16"/>
                </a:cxn>
                <a:cxn ang="0">
                  <a:pos x="93" y="12"/>
                </a:cxn>
                <a:cxn ang="0">
                  <a:pos x="89" y="9"/>
                </a:cxn>
                <a:cxn ang="0">
                  <a:pos x="86" y="5"/>
                </a:cxn>
                <a:cxn ang="0">
                  <a:pos x="83" y="5"/>
                </a:cxn>
                <a:cxn ang="0">
                  <a:pos x="80" y="5"/>
                </a:cxn>
                <a:cxn ang="0">
                  <a:pos x="74" y="4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2" y="1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1" y="1"/>
                </a:cxn>
                <a:cxn ang="0">
                  <a:pos x="15" y="2"/>
                </a:cxn>
                <a:cxn ang="0">
                  <a:pos x="9" y="4"/>
                </a:cxn>
                <a:cxn ang="0">
                  <a:pos x="4" y="8"/>
                </a:cxn>
                <a:cxn ang="0">
                  <a:pos x="0" y="11"/>
                </a:cxn>
                <a:cxn ang="0">
                  <a:pos x="19" y="25"/>
                </a:cxn>
                <a:cxn ang="0">
                  <a:pos x="19" y="25"/>
                </a:cxn>
              </a:cxnLst>
              <a:rect l="0" t="0" r="r" b="b"/>
              <a:pathLst>
                <a:path w="102" h="39">
                  <a:moveTo>
                    <a:pt x="19" y="25"/>
                  </a:moveTo>
                  <a:lnTo>
                    <a:pt x="19" y="26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7" y="35"/>
                  </a:lnTo>
                  <a:lnTo>
                    <a:pt x="55" y="36"/>
                  </a:lnTo>
                  <a:lnTo>
                    <a:pt x="63" y="36"/>
                  </a:lnTo>
                  <a:lnTo>
                    <a:pt x="64" y="38"/>
                  </a:lnTo>
                  <a:lnTo>
                    <a:pt x="68" y="38"/>
                  </a:lnTo>
                  <a:lnTo>
                    <a:pt x="75" y="39"/>
                  </a:lnTo>
                  <a:lnTo>
                    <a:pt x="82" y="38"/>
                  </a:lnTo>
                  <a:lnTo>
                    <a:pt x="90" y="36"/>
                  </a:lnTo>
                  <a:lnTo>
                    <a:pt x="96" y="34"/>
                  </a:lnTo>
                  <a:lnTo>
                    <a:pt x="101" y="31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3" y="12"/>
                  </a:lnTo>
                  <a:lnTo>
                    <a:pt x="89" y="9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4" y="4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2" y="1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0" y="11"/>
                  </a:lnTo>
                  <a:lnTo>
                    <a:pt x="19" y="25"/>
                  </a:lnTo>
                  <a:lnTo>
                    <a:pt x="19" y="2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7" name="Freeform 1100"/>
            <p:cNvSpPr>
              <a:spLocks noChangeAspect="1"/>
            </p:cNvSpPr>
            <p:nvPr/>
          </p:nvSpPr>
          <p:spPr bwMode="auto">
            <a:xfrm>
              <a:off x="3763098" y="3197934"/>
              <a:ext cx="15052" cy="5823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8" y="23"/>
                </a:cxn>
                <a:cxn ang="0">
                  <a:pos x="22" y="24"/>
                </a:cxn>
                <a:cxn ang="0">
                  <a:pos x="26" y="25"/>
                </a:cxn>
                <a:cxn ang="0">
                  <a:pos x="32" y="27"/>
                </a:cxn>
                <a:cxn ang="0">
                  <a:pos x="39" y="30"/>
                </a:cxn>
                <a:cxn ang="0">
                  <a:pos x="47" y="31"/>
                </a:cxn>
                <a:cxn ang="0">
                  <a:pos x="55" y="32"/>
                </a:cxn>
                <a:cxn ang="0">
                  <a:pos x="63" y="32"/>
                </a:cxn>
                <a:cxn ang="0">
                  <a:pos x="64" y="33"/>
                </a:cxn>
                <a:cxn ang="0">
                  <a:pos x="69" y="33"/>
                </a:cxn>
                <a:cxn ang="0">
                  <a:pos x="76" y="34"/>
                </a:cxn>
                <a:cxn ang="0">
                  <a:pos x="83" y="33"/>
                </a:cxn>
                <a:cxn ang="0">
                  <a:pos x="91" y="33"/>
                </a:cxn>
                <a:cxn ang="0">
                  <a:pos x="96" y="31"/>
                </a:cxn>
                <a:cxn ang="0">
                  <a:pos x="101" y="27"/>
                </a:cxn>
                <a:cxn ang="0">
                  <a:pos x="102" y="20"/>
                </a:cxn>
                <a:cxn ang="0">
                  <a:pos x="101" y="20"/>
                </a:cxn>
                <a:cxn ang="0">
                  <a:pos x="100" y="20"/>
                </a:cxn>
                <a:cxn ang="0">
                  <a:pos x="99" y="19"/>
                </a:cxn>
                <a:cxn ang="0">
                  <a:pos x="96" y="18"/>
                </a:cxn>
                <a:cxn ang="0">
                  <a:pos x="93" y="17"/>
                </a:cxn>
                <a:cxn ang="0">
                  <a:pos x="89" y="15"/>
                </a:cxn>
                <a:cxn ang="0">
                  <a:pos x="86" y="12"/>
                </a:cxn>
                <a:cxn ang="0">
                  <a:pos x="81" y="9"/>
                </a:cxn>
                <a:cxn ang="0">
                  <a:pos x="79" y="9"/>
                </a:cxn>
                <a:cxn ang="0">
                  <a:pos x="75" y="8"/>
                </a:cxn>
                <a:cxn ang="0">
                  <a:pos x="69" y="7"/>
                </a:cxn>
                <a:cxn ang="0">
                  <a:pos x="61" y="5"/>
                </a:cxn>
                <a:cxn ang="0">
                  <a:pos x="51" y="4"/>
                </a:cxn>
                <a:cxn ang="0">
                  <a:pos x="43" y="3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18" y="22"/>
                </a:cxn>
              </a:cxnLst>
              <a:rect l="0" t="0" r="r" b="b"/>
              <a:pathLst>
                <a:path w="102" h="34">
                  <a:moveTo>
                    <a:pt x="18" y="22"/>
                  </a:moveTo>
                  <a:lnTo>
                    <a:pt x="18" y="23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32" y="27"/>
                  </a:lnTo>
                  <a:lnTo>
                    <a:pt x="39" y="30"/>
                  </a:lnTo>
                  <a:lnTo>
                    <a:pt x="47" y="31"/>
                  </a:lnTo>
                  <a:lnTo>
                    <a:pt x="55" y="32"/>
                  </a:lnTo>
                  <a:lnTo>
                    <a:pt x="63" y="32"/>
                  </a:lnTo>
                  <a:lnTo>
                    <a:pt x="64" y="33"/>
                  </a:lnTo>
                  <a:lnTo>
                    <a:pt x="69" y="33"/>
                  </a:lnTo>
                  <a:lnTo>
                    <a:pt x="76" y="34"/>
                  </a:lnTo>
                  <a:lnTo>
                    <a:pt x="83" y="33"/>
                  </a:lnTo>
                  <a:lnTo>
                    <a:pt x="91" y="33"/>
                  </a:lnTo>
                  <a:lnTo>
                    <a:pt x="96" y="31"/>
                  </a:lnTo>
                  <a:lnTo>
                    <a:pt x="101" y="27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3" y="17"/>
                  </a:lnTo>
                  <a:lnTo>
                    <a:pt x="89" y="15"/>
                  </a:lnTo>
                  <a:lnTo>
                    <a:pt x="86" y="12"/>
                  </a:lnTo>
                  <a:lnTo>
                    <a:pt x="81" y="9"/>
                  </a:lnTo>
                  <a:lnTo>
                    <a:pt x="79" y="9"/>
                  </a:lnTo>
                  <a:lnTo>
                    <a:pt x="75" y="8"/>
                  </a:lnTo>
                  <a:lnTo>
                    <a:pt x="69" y="7"/>
                  </a:lnTo>
                  <a:lnTo>
                    <a:pt x="61" y="5"/>
                  </a:lnTo>
                  <a:lnTo>
                    <a:pt x="51" y="4"/>
                  </a:lnTo>
                  <a:lnTo>
                    <a:pt x="43" y="3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8" name="Freeform 1101"/>
            <p:cNvSpPr>
              <a:spLocks noChangeAspect="1"/>
            </p:cNvSpPr>
            <p:nvPr/>
          </p:nvSpPr>
          <p:spPr bwMode="auto">
            <a:xfrm>
              <a:off x="3763098" y="3197934"/>
              <a:ext cx="15052" cy="5823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8" y="23"/>
                </a:cxn>
                <a:cxn ang="0">
                  <a:pos x="22" y="24"/>
                </a:cxn>
                <a:cxn ang="0">
                  <a:pos x="26" y="25"/>
                </a:cxn>
                <a:cxn ang="0">
                  <a:pos x="32" y="27"/>
                </a:cxn>
                <a:cxn ang="0">
                  <a:pos x="39" y="30"/>
                </a:cxn>
                <a:cxn ang="0">
                  <a:pos x="47" y="31"/>
                </a:cxn>
                <a:cxn ang="0">
                  <a:pos x="55" y="32"/>
                </a:cxn>
                <a:cxn ang="0">
                  <a:pos x="63" y="32"/>
                </a:cxn>
                <a:cxn ang="0">
                  <a:pos x="64" y="33"/>
                </a:cxn>
                <a:cxn ang="0">
                  <a:pos x="69" y="33"/>
                </a:cxn>
                <a:cxn ang="0">
                  <a:pos x="76" y="34"/>
                </a:cxn>
                <a:cxn ang="0">
                  <a:pos x="83" y="33"/>
                </a:cxn>
                <a:cxn ang="0">
                  <a:pos x="91" y="33"/>
                </a:cxn>
                <a:cxn ang="0">
                  <a:pos x="96" y="31"/>
                </a:cxn>
                <a:cxn ang="0">
                  <a:pos x="101" y="27"/>
                </a:cxn>
                <a:cxn ang="0">
                  <a:pos x="102" y="20"/>
                </a:cxn>
                <a:cxn ang="0">
                  <a:pos x="101" y="20"/>
                </a:cxn>
                <a:cxn ang="0">
                  <a:pos x="100" y="20"/>
                </a:cxn>
                <a:cxn ang="0">
                  <a:pos x="99" y="19"/>
                </a:cxn>
                <a:cxn ang="0">
                  <a:pos x="96" y="18"/>
                </a:cxn>
                <a:cxn ang="0">
                  <a:pos x="93" y="17"/>
                </a:cxn>
                <a:cxn ang="0">
                  <a:pos x="89" y="15"/>
                </a:cxn>
                <a:cxn ang="0">
                  <a:pos x="86" y="12"/>
                </a:cxn>
                <a:cxn ang="0">
                  <a:pos x="81" y="9"/>
                </a:cxn>
                <a:cxn ang="0">
                  <a:pos x="79" y="9"/>
                </a:cxn>
                <a:cxn ang="0">
                  <a:pos x="75" y="8"/>
                </a:cxn>
                <a:cxn ang="0">
                  <a:pos x="69" y="7"/>
                </a:cxn>
                <a:cxn ang="0">
                  <a:pos x="61" y="5"/>
                </a:cxn>
                <a:cxn ang="0">
                  <a:pos x="51" y="4"/>
                </a:cxn>
                <a:cxn ang="0">
                  <a:pos x="43" y="3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18" y="22"/>
                </a:cxn>
                <a:cxn ang="0">
                  <a:pos x="18" y="22"/>
                </a:cxn>
              </a:cxnLst>
              <a:rect l="0" t="0" r="r" b="b"/>
              <a:pathLst>
                <a:path w="102" h="34">
                  <a:moveTo>
                    <a:pt x="18" y="22"/>
                  </a:moveTo>
                  <a:lnTo>
                    <a:pt x="18" y="23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32" y="27"/>
                  </a:lnTo>
                  <a:lnTo>
                    <a:pt x="39" y="30"/>
                  </a:lnTo>
                  <a:lnTo>
                    <a:pt x="47" y="31"/>
                  </a:lnTo>
                  <a:lnTo>
                    <a:pt x="55" y="32"/>
                  </a:lnTo>
                  <a:lnTo>
                    <a:pt x="63" y="32"/>
                  </a:lnTo>
                  <a:lnTo>
                    <a:pt x="64" y="33"/>
                  </a:lnTo>
                  <a:lnTo>
                    <a:pt x="69" y="33"/>
                  </a:lnTo>
                  <a:lnTo>
                    <a:pt x="76" y="34"/>
                  </a:lnTo>
                  <a:lnTo>
                    <a:pt x="83" y="33"/>
                  </a:lnTo>
                  <a:lnTo>
                    <a:pt x="91" y="33"/>
                  </a:lnTo>
                  <a:lnTo>
                    <a:pt x="96" y="31"/>
                  </a:lnTo>
                  <a:lnTo>
                    <a:pt x="101" y="27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3" y="17"/>
                  </a:lnTo>
                  <a:lnTo>
                    <a:pt x="89" y="15"/>
                  </a:lnTo>
                  <a:lnTo>
                    <a:pt x="86" y="12"/>
                  </a:lnTo>
                  <a:lnTo>
                    <a:pt x="81" y="9"/>
                  </a:lnTo>
                  <a:lnTo>
                    <a:pt x="79" y="9"/>
                  </a:lnTo>
                  <a:lnTo>
                    <a:pt x="75" y="8"/>
                  </a:lnTo>
                  <a:lnTo>
                    <a:pt x="69" y="7"/>
                  </a:lnTo>
                  <a:lnTo>
                    <a:pt x="61" y="5"/>
                  </a:lnTo>
                  <a:lnTo>
                    <a:pt x="51" y="4"/>
                  </a:lnTo>
                  <a:lnTo>
                    <a:pt x="43" y="3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18" y="22"/>
                  </a:lnTo>
                  <a:lnTo>
                    <a:pt x="18" y="22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29" name="Freeform 1102"/>
            <p:cNvSpPr>
              <a:spLocks noChangeAspect="1"/>
            </p:cNvSpPr>
            <p:nvPr/>
          </p:nvSpPr>
          <p:spPr bwMode="auto">
            <a:xfrm>
              <a:off x="3746865" y="3190055"/>
              <a:ext cx="14757" cy="7879"/>
            </a:xfrm>
            <a:custGeom>
              <a:avLst/>
              <a:gdLst/>
              <a:ahLst/>
              <a:cxnLst>
                <a:cxn ang="0">
                  <a:pos x="17" y="23"/>
                </a:cxn>
                <a:cxn ang="0">
                  <a:pos x="17" y="24"/>
                </a:cxn>
                <a:cxn ang="0">
                  <a:pos x="20" y="25"/>
                </a:cxn>
                <a:cxn ang="0">
                  <a:pos x="24" y="27"/>
                </a:cxn>
                <a:cxn ang="0">
                  <a:pos x="29" y="31"/>
                </a:cxn>
                <a:cxn ang="0">
                  <a:pos x="36" y="33"/>
                </a:cxn>
                <a:cxn ang="0">
                  <a:pos x="43" y="35"/>
                </a:cxn>
                <a:cxn ang="0">
                  <a:pos x="50" y="38"/>
                </a:cxn>
                <a:cxn ang="0">
                  <a:pos x="59" y="39"/>
                </a:cxn>
                <a:cxn ang="0">
                  <a:pos x="60" y="40"/>
                </a:cxn>
                <a:cxn ang="0">
                  <a:pos x="65" y="41"/>
                </a:cxn>
                <a:cxn ang="0">
                  <a:pos x="71" y="42"/>
                </a:cxn>
                <a:cxn ang="0">
                  <a:pos x="78" y="43"/>
                </a:cxn>
                <a:cxn ang="0">
                  <a:pos x="86" y="45"/>
                </a:cxn>
                <a:cxn ang="0">
                  <a:pos x="92" y="42"/>
                </a:cxn>
                <a:cxn ang="0">
                  <a:pos x="98" y="40"/>
                </a:cxn>
                <a:cxn ang="0">
                  <a:pos x="100" y="33"/>
                </a:cxn>
                <a:cxn ang="0">
                  <a:pos x="99" y="33"/>
                </a:cxn>
                <a:cxn ang="0">
                  <a:pos x="98" y="33"/>
                </a:cxn>
                <a:cxn ang="0">
                  <a:pos x="97" y="32"/>
                </a:cxn>
                <a:cxn ang="0">
                  <a:pos x="94" y="30"/>
                </a:cxn>
                <a:cxn ang="0">
                  <a:pos x="91" y="29"/>
                </a:cxn>
                <a:cxn ang="0">
                  <a:pos x="88" y="26"/>
                </a:cxn>
                <a:cxn ang="0">
                  <a:pos x="84" y="23"/>
                </a:cxn>
                <a:cxn ang="0">
                  <a:pos x="81" y="19"/>
                </a:cxn>
                <a:cxn ang="0">
                  <a:pos x="78" y="19"/>
                </a:cxn>
                <a:cxn ang="0">
                  <a:pos x="75" y="18"/>
                </a:cxn>
                <a:cxn ang="0">
                  <a:pos x="68" y="16"/>
                </a:cxn>
                <a:cxn ang="0">
                  <a:pos x="61" y="12"/>
                </a:cxn>
                <a:cxn ang="0">
                  <a:pos x="52" y="10"/>
                </a:cxn>
                <a:cxn ang="0">
                  <a:pos x="44" y="8"/>
                </a:cxn>
                <a:cxn ang="0">
                  <a:pos x="36" y="5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5" y="3"/>
                </a:cxn>
                <a:cxn ang="0">
                  <a:pos x="22" y="2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17" y="23"/>
                </a:cxn>
              </a:cxnLst>
              <a:rect l="0" t="0" r="r" b="b"/>
              <a:pathLst>
                <a:path w="100" h="45">
                  <a:moveTo>
                    <a:pt x="17" y="23"/>
                  </a:moveTo>
                  <a:lnTo>
                    <a:pt x="17" y="24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29" y="31"/>
                  </a:lnTo>
                  <a:lnTo>
                    <a:pt x="36" y="33"/>
                  </a:lnTo>
                  <a:lnTo>
                    <a:pt x="43" y="35"/>
                  </a:lnTo>
                  <a:lnTo>
                    <a:pt x="50" y="38"/>
                  </a:lnTo>
                  <a:lnTo>
                    <a:pt x="59" y="39"/>
                  </a:lnTo>
                  <a:lnTo>
                    <a:pt x="60" y="40"/>
                  </a:lnTo>
                  <a:lnTo>
                    <a:pt x="65" y="41"/>
                  </a:lnTo>
                  <a:lnTo>
                    <a:pt x="71" y="42"/>
                  </a:lnTo>
                  <a:lnTo>
                    <a:pt x="78" y="43"/>
                  </a:lnTo>
                  <a:lnTo>
                    <a:pt x="86" y="45"/>
                  </a:lnTo>
                  <a:lnTo>
                    <a:pt x="92" y="42"/>
                  </a:lnTo>
                  <a:lnTo>
                    <a:pt x="98" y="40"/>
                  </a:lnTo>
                  <a:lnTo>
                    <a:pt x="100" y="33"/>
                  </a:lnTo>
                  <a:lnTo>
                    <a:pt x="99" y="33"/>
                  </a:lnTo>
                  <a:lnTo>
                    <a:pt x="98" y="33"/>
                  </a:lnTo>
                  <a:lnTo>
                    <a:pt x="97" y="32"/>
                  </a:lnTo>
                  <a:lnTo>
                    <a:pt x="94" y="30"/>
                  </a:lnTo>
                  <a:lnTo>
                    <a:pt x="91" y="29"/>
                  </a:lnTo>
                  <a:lnTo>
                    <a:pt x="88" y="26"/>
                  </a:lnTo>
                  <a:lnTo>
                    <a:pt x="84" y="23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5" y="18"/>
                  </a:lnTo>
                  <a:lnTo>
                    <a:pt x="68" y="16"/>
                  </a:lnTo>
                  <a:lnTo>
                    <a:pt x="61" y="12"/>
                  </a:lnTo>
                  <a:lnTo>
                    <a:pt x="52" y="10"/>
                  </a:lnTo>
                  <a:lnTo>
                    <a:pt x="44" y="8"/>
                  </a:lnTo>
                  <a:lnTo>
                    <a:pt x="36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0" name="Freeform 1103"/>
            <p:cNvSpPr>
              <a:spLocks noChangeAspect="1"/>
            </p:cNvSpPr>
            <p:nvPr/>
          </p:nvSpPr>
          <p:spPr bwMode="auto">
            <a:xfrm>
              <a:off x="3746865" y="3190055"/>
              <a:ext cx="14757" cy="7879"/>
            </a:xfrm>
            <a:custGeom>
              <a:avLst/>
              <a:gdLst/>
              <a:ahLst/>
              <a:cxnLst>
                <a:cxn ang="0">
                  <a:pos x="17" y="23"/>
                </a:cxn>
                <a:cxn ang="0">
                  <a:pos x="17" y="24"/>
                </a:cxn>
                <a:cxn ang="0">
                  <a:pos x="20" y="25"/>
                </a:cxn>
                <a:cxn ang="0">
                  <a:pos x="24" y="27"/>
                </a:cxn>
                <a:cxn ang="0">
                  <a:pos x="29" y="31"/>
                </a:cxn>
                <a:cxn ang="0">
                  <a:pos x="36" y="33"/>
                </a:cxn>
                <a:cxn ang="0">
                  <a:pos x="43" y="35"/>
                </a:cxn>
                <a:cxn ang="0">
                  <a:pos x="50" y="38"/>
                </a:cxn>
                <a:cxn ang="0">
                  <a:pos x="59" y="39"/>
                </a:cxn>
                <a:cxn ang="0">
                  <a:pos x="60" y="40"/>
                </a:cxn>
                <a:cxn ang="0">
                  <a:pos x="65" y="41"/>
                </a:cxn>
                <a:cxn ang="0">
                  <a:pos x="71" y="42"/>
                </a:cxn>
                <a:cxn ang="0">
                  <a:pos x="78" y="43"/>
                </a:cxn>
                <a:cxn ang="0">
                  <a:pos x="86" y="45"/>
                </a:cxn>
                <a:cxn ang="0">
                  <a:pos x="92" y="42"/>
                </a:cxn>
                <a:cxn ang="0">
                  <a:pos x="98" y="40"/>
                </a:cxn>
                <a:cxn ang="0">
                  <a:pos x="100" y="33"/>
                </a:cxn>
                <a:cxn ang="0">
                  <a:pos x="99" y="33"/>
                </a:cxn>
                <a:cxn ang="0">
                  <a:pos x="98" y="33"/>
                </a:cxn>
                <a:cxn ang="0">
                  <a:pos x="97" y="32"/>
                </a:cxn>
                <a:cxn ang="0">
                  <a:pos x="94" y="30"/>
                </a:cxn>
                <a:cxn ang="0">
                  <a:pos x="91" y="29"/>
                </a:cxn>
                <a:cxn ang="0">
                  <a:pos x="88" y="26"/>
                </a:cxn>
                <a:cxn ang="0">
                  <a:pos x="84" y="23"/>
                </a:cxn>
                <a:cxn ang="0">
                  <a:pos x="81" y="19"/>
                </a:cxn>
                <a:cxn ang="0">
                  <a:pos x="78" y="19"/>
                </a:cxn>
                <a:cxn ang="0">
                  <a:pos x="75" y="18"/>
                </a:cxn>
                <a:cxn ang="0">
                  <a:pos x="68" y="16"/>
                </a:cxn>
                <a:cxn ang="0">
                  <a:pos x="61" y="12"/>
                </a:cxn>
                <a:cxn ang="0">
                  <a:pos x="52" y="10"/>
                </a:cxn>
                <a:cxn ang="0">
                  <a:pos x="44" y="8"/>
                </a:cxn>
                <a:cxn ang="0">
                  <a:pos x="36" y="5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5" y="3"/>
                </a:cxn>
                <a:cxn ang="0">
                  <a:pos x="22" y="2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17" y="23"/>
                </a:cxn>
                <a:cxn ang="0">
                  <a:pos x="17" y="23"/>
                </a:cxn>
              </a:cxnLst>
              <a:rect l="0" t="0" r="r" b="b"/>
              <a:pathLst>
                <a:path w="100" h="45">
                  <a:moveTo>
                    <a:pt x="17" y="23"/>
                  </a:moveTo>
                  <a:lnTo>
                    <a:pt x="17" y="24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29" y="31"/>
                  </a:lnTo>
                  <a:lnTo>
                    <a:pt x="36" y="33"/>
                  </a:lnTo>
                  <a:lnTo>
                    <a:pt x="43" y="35"/>
                  </a:lnTo>
                  <a:lnTo>
                    <a:pt x="50" y="38"/>
                  </a:lnTo>
                  <a:lnTo>
                    <a:pt x="59" y="39"/>
                  </a:lnTo>
                  <a:lnTo>
                    <a:pt x="60" y="40"/>
                  </a:lnTo>
                  <a:lnTo>
                    <a:pt x="65" y="41"/>
                  </a:lnTo>
                  <a:lnTo>
                    <a:pt x="71" y="42"/>
                  </a:lnTo>
                  <a:lnTo>
                    <a:pt x="78" y="43"/>
                  </a:lnTo>
                  <a:lnTo>
                    <a:pt x="86" y="45"/>
                  </a:lnTo>
                  <a:lnTo>
                    <a:pt x="92" y="42"/>
                  </a:lnTo>
                  <a:lnTo>
                    <a:pt x="98" y="40"/>
                  </a:lnTo>
                  <a:lnTo>
                    <a:pt x="100" y="33"/>
                  </a:lnTo>
                  <a:lnTo>
                    <a:pt x="99" y="33"/>
                  </a:lnTo>
                  <a:lnTo>
                    <a:pt x="98" y="33"/>
                  </a:lnTo>
                  <a:lnTo>
                    <a:pt x="97" y="32"/>
                  </a:lnTo>
                  <a:lnTo>
                    <a:pt x="94" y="30"/>
                  </a:lnTo>
                  <a:lnTo>
                    <a:pt x="91" y="29"/>
                  </a:lnTo>
                  <a:lnTo>
                    <a:pt x="88" y="26"/>
                  </a:lnTo>
                  <a:lnTo>
                    <a:pt x="84" y="23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5" y="18"/>
                  </a:lnTo>
                  <a:lnTo>
                    <a:pt x="68" y="16"/>
                  </a:lnTo>
                  <a:lnTo>
                    <a:pt x="61" y="12"/>
                  </a:lnTo>
                  <a:lnTo>
                    <a:pt x="52" y="10"/>
                  </a:lnTo>
                  <a:lnTo>
                    <a:pt x="44" y="8"/>
                  </a:lnTo>
                  <a:lnTo>
                    <a:pt x="36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7" y="23"/>
                  </a:lnTo>
                  <a:lnTo>
                    <a:pt x="17" y="2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1" name="Freeform 1104"/>
            <p:cNvSpPr>
              <a:spLocks noChangeAspect="1"/>
            </p:cNvSpPr>
            <p:nvPr/>
          </p:nvSpPr>
          <p:spPr bwMode="auto">
            <a:xfrm>
              <a:off x="3733583" y="3182519"/>
              <a:ext cx="10625" cy="7193"/>
            </a:xfrm>
            <a:custGeom>
              <a:avLst/>
              <a:gdLst/>
              <a:ahLst/>
              <a:cxnLst>
                <a:cxn ang="0">
                  <a:pos x="11" y="14"/>
                </a:cxn>
                <a:cxn ang="0">
                  <a:pos x="11" y="15"/>
                </a:cxn>
                <a:cxn ang="0">
                  <a:pos x="13" y="17"/>
                </a:cxn>
                <a:cxn ang="0">
                  <a:pos x="16" y="19"/>
                </a:cxn>
                <a:cxn ang="0">
                  <a:pos x="20" y="23"/>
                </a:cxn>
                <a:cxn ang="0">
                  <a:pos x="25" y="26"/>
                </a:cxn>
                <a:cxn ang="0">
                  <a:pos x="31" y="30"/>
                </a:cxn>
                <a:cxn ang="0">
                  <a:pos x="38" y="32"/>
                </a:cxn>
                <a:cxn ang="0">
                  <a:pos x="46" y="33"/>
                </a:cxn>
                <a:cxn ang="0">
                  <a:pos x="47" y="34"/>
                </a:cxn>
                <a:cxn ang="0">
                  <a:pos x="50" y="37"/>
                </a:cxn>
                <a:cxn ang="0">
                  <a:pos x="54" y="39"/>
                </a:cxn>
                <a:cxn ang="0">
                  <a:pos x="60" y="40"/>
                </a:cxn>
                <a:cxn ang="0">
                  <a:pos x="65" y="42"/>
                </a:cxn>
                <a:cxn ang="0">
                  <a:pos x="69" y="41"/>
                </a:cxn>
                <a:cxn ang="0">
                  <a:pos x="72" y="39"/>
                </a:cxn>
                <a:cxn ang="0">
                  <a:pos x="74" y="33"/>
                </a:cxn>
                <a:cxn ang="0">
                  <a:pos x="73" y="33"/>
                </a:cxn>
                <a:cxn ang="0">
                  <a:pos x="72" y="33"/>
                </a:cxn>
                <a:cxn ang="0">
                  <a:pos x="70" y="32"/>
                </a:cxn>
                <a:cxn ang="0">
                  <a:pos x="68" y="30"/>
                </a:cxn>
                <a:cxn ang="0">
                  <a:pos x="65" y="29"/>
                </a:cxn>
                <a:cxn ang="0">
                  <a:pos x="61" y="26"/>
                </a:cxn>
                <a:cxn ang="0">
                  <a:pos x="58" y="23"/>
                </a:cxn>
                <a:cxn ang="0">
                  <a:pos x="54" y="19"/>
                </a:cxn>
                <a:cxn ang="0">
                  <a:pos x="52" y="19"/>
                </a:cxn>
                <a:cxn ang="0">
                  <a:pos x="50" y="17"/>
                </a:cxn>
                <a:cxn ang="0">
                  <a:pos x="44" y="14"/>
                </a:cxn>
                <a:cxn ang="0">
                  <a:pos x="38" y="10"/>
                </a:cxn>
                <a:cxn ang="0">
                  <a:pos x="31" y="7"/>
                </a:cxn>
                <a:cxn ang="0">
                  <a:pos x="24" y="4"/>
                </a:cxn>
                <a:cxn ang="0">
                  <a:pos x="17" y="2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11" y="14"/>
                </a:cxn>
              </a:cxnLst>
              <a:rect l="0" t="0" r="r" b="b"/>
              <a:pathLst>
                <a:path w="74" h="42">
                  <a:moveTo>
                    <a:pt x="11" y="14"/>
                  </a:moveTo>
                  <a:lnTo>
                    <a:pt x="11" y="15"/>
                  </a:lnTo>
                  <a:lnTo>
                    <a:pt x="13" y="17"/>
                  </a:lnTo>
                  <a:lnTo>
                    <a:pt x="16" y="19"/>
                  </a:lnTo>
                  <a:lnTo>
                    <a:pt x="20" y="23"/>
                  </a:lnTo>
                  <a:lnTo>
                    <a:pt x="25" y="26"/>
                  </a:lnTo>
                  <a:lnTo>
                    <a:pt x="31" y="30"/>
                  </a:lnTo>
                  <a:lnTo>
                    <a:pt x="38" y="32"/>
                  </a:lnTo>
                  <a:lnTo>
                    <a:pt x="46" y="33"/>
                  </a:lnTo>
                  <a:lnTo>
                    <a:pt x="47" y="34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60" y="40"/>
                  </a:lnTo>
                  <a:lnTo>
                    <a:pt x="65" y="42"/>
                  </a:lnTo>
                  <a:lnTo>
                    <a:pt x="69" y="41"/>
                  </a:lnTo>
                  <a:lnTo>
                    <a:pt x="72" y="39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0" y="32"/>
                  </a:lnTo>
                  <a:lnTo>
                    <a:pt x="68" y="30"/>
                  </a:lnTo>
                  <a:lnTo>
                    <a:pt x="65" y="29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4" y="14"/>
                  </a:lnTo>
                  <a:lnTo>
                    <a:pt x="38" y="10"/>
                  </a:lnTo>
                  <a:lnTo>
                    <a:pt x="31" y="7"/>
                  </a:lnTo>
                  <a:lnTo>
                    <a:pt x="24" y="4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2" name="Freeform 1105"/>
            <p:cNvSpPr>
              <a:spLocks noChangeAspect="1"/>
            </p:cNvSpPr>
            <p:nvPr/>
          </p:nvSpPr>
          <p:spPr bwMode="auto">
            <a:xfrm>
              <a:off x="3733583" y="3182519"/>
              <a:ext cx="10625" cy="7193"/>
            </a:xfrm>
            <a:custGeom>
              <a:avLst/>
              <a:gdLst/>
              <a:ahLst/>
              <a:cxnLst>
                <a:cxn ang="0">
                  <a:pos x="11" y="14"/>
                </a:cxn>
                <a:cxn ang="0">
                  <a:pos x="11" y="15"/>
                </a:cxn>
                <a:cxn ang="0">
                  <a:pos x="13" y="17"/>
                </a:cxn>
                <a:cxn ang="0">
                  <a:pos x="16" y="19"/>
                </a:cxn>
                <a:cxn ang="0">
                  <a:pos x="20" y="23"/>
                </a:cxn>
                <a:cxn ang="0">
                  <a:pos x="25" y="26"/>
                </a:cxn>
                <a:cxn ang="0">
                  <a:pos x="31" y="30"/>
                </a:cxn>
                <a:cxn ang="0">
                  <a:pos x="38" y="32"/>
                </a:cxn>
                <a:cxn ang="0">
                  <a:pos x="46" y="33"/>
                </a:cxn>
                <a:cxn ang="0">
                  <a:pos x="47" y="34"/>
                </a:cxn>
                <a:cxn ang="0">
                  <a:pos x="50" y="37"/>
                </a:cxn>
                <a:cxn ang="0">
                  <a:pos x="54" y="39"/>
                </a:cxn>
                <a:cxn ang="0">
                  <a:pos x="60" y="40"/>
                </a:cxn>
                <a:cxn ang="0">
                  <a:pos x="65" y="42"/>
                </a:cxn>
                <a:cxn ang="0">
                  <a:pos x="69" y="41"/>
                </a:cxn>
                <a:cxn ang="0">
                  <a:pos x="72" y="39"/>
                </a:cxn>
                <a:cxn ang="0">
                  <a:pos x="74" y="33"/>
                </a:cxn>
                <a:cxn ang="0">
                  <a:pos x="73" y="33"/>
                </a:cxn>
                <a:cxn ang="0">
                  <a:pos x="72" y="33"/>
                </a:cxn>
                <a:cxn ang="0">
                  <a:pos x="70" y="32"/>
                </a:cxn>
                <a:cxn ang="0">
                  <a:pos x="68" y="30"/>
                </a:cxn>
                <a:cxn ang="0">
                  <a:pos x="65" y="29"/>
                </a:cxn>
                <a:cxn ang="0">
                  <a:pos x="61" y="26"/>
                </a:cxn>
                <a:cxn ang="0">
                  <a:pos x="58" y="23"/>
                </a:cxn>
                <a:cxn ang="0">
                  <a:pos x="54" y="19"/>
                </a:cxn>
                <a:cxn ang="0">
                  <a:pos x="52" y="19"/>
                </a:cxn>
                <a:cxn ang="0">
                  <a:pos x="50" y="17"/>
                </a:cxn>
                <a:cxn ang="0">
                  <a:pos x="44" y="14"/>
                </a:cxn>
                <a:cxn ang="0">
                  <a:pos x="38" y="10"/>
                </a:cxn>
                <a:cxn ang="0">
                  <a:pos x="31" y="7"/>
                </a:cxn>
                <a:cxn ang="0">
                  <a:pos x="24" y="4"/>
                </a:cxn>
                <a:cxn ang="0">
                  <a:pos x="17" y="2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11" y="14"/>
                </a:cxn>
                <a:cxn ang="0">
                  <a:pos x="11" y="14"/>
                </a:cxn>
              </a:cxnLst>
              <a:rect l="0" t="0" r="r" b="b"/>
              <a:pathLst>
                <a:path w="74" h="42">
                  <a:moveTo>
                    <a:pt x="11" y="14"/>
                  </a:moveTo>
                  <a:lnTo>
                    <a:pt x="11" y="15"/>
                  </a:lnTo>
                  <a:lnTo>
                    <a:pt x="13" y="17"/>
                  </a:lnTo>
                  <a:lnTo>
                    <a:pt x="16" y="19"/>
                  </a:lnTo>
                  <a:lnTo>
                    <a:pt x="20" y="23"/>
                  </a:lnTo>
                  <a:lnTo>
                    <a:pt x="25" y="26"/>
                  </a:lnTo>
                  <a:lnTo>
                    <a:pt x="31" y="30"/>
                  </a:lnTo>
                  <a:lnTo>
                    <a:pt x="38" y="32"/>
                  </a:lnTo>
                  <a:lnTo>
                    <a:pt x="46" y="33"/>
                  </a:lnTo>
                  <a:lnTo>
                    <a:pt x="47" y="34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60" y="40"/>
                  </a:lnTo>
                  <a:lnTo>
                    <a:pt x="65" y="42"/>
                  </a:lnTo>
                  <a:lnTo>
                    <a:pt x="69" y="41"/>
                  </a:lnTo>
                  <a:lnTo>
                    <a:pt x="72" y="39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0" y="32"/>
                  </a:lnTo>
                  <a:lnTo>
                    <a:pt x="68" y="30"/>
                  </a:lnTo>
                  <a:lnTo>
                    <a:pt x="65" y="29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4" y="14"/>
                  </a:lnTo>
                  <a:lnTo>
                    <a:pt x="38" y="10"/>
                  </a:lnTo>
                  <a:lnTo>
                    <a:pt x="31" y="7"/>
                  </a:lnTo>
                  <a:lnTo>
                    <a:pt x="24" y="4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1" y="14"/>
                  </a:lnTo>
                  <a:lnTo>
                    <a:pt x="11" y="14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3" name="Freeform 1106"/>
            <p:cNvSpPr>
              <a:spLocks noChangeAspect="1"/>
            </p:cNvSpPr>
            <p:nvPr/>
          </p:nvSpPr>
          <p:spPr bwMode="auto">
            <a:xfrm>
              <a:off x="4224412" y="3161966"/>
              <a:ext cx="12691" cy="9591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6"/>
                </a:cxn>
                <a:cxn ang="0">
                  <a:pos x="4" y="47"/>
                </a:cxn>
                <a:cxn ang="0">
                  <a:pos x="9" y="48"/>
                </a:cxn>
                <a:cxn ang="0">
                  <a:pos x="16" y="51"/>
                </a:cxn>
                <a:cxn ang="0">
                  <a:pos x="24" y="52"/>
                </a:cxn>
                <a:cxn ang="0">
                  <a:pos x="32" y="54"/>
                </a:cxn>
                <a:cxn ang="0">
                  <a:pos x="40" y="55"/>
                </a:cxn>
                <a:cxn ang="0">
                  <a:pos x="49" y="55"/>
                </a:cxn>
                <a:cxn ang="0">
                  <a:pos x="50" y="55"/>
                </a:cxn>
                <a:cxn ang="0">
                  <a:pos x="55" y="55"/>
                </a:cxn>
                <a:cxn ang="0">
                  <a:pos x="61" y="54"/>
                </a:cxn>
                <a:cxn ang="0">
                  <a:pos x="68" y="53"/>
                </a:cxn>
                <a:cxn ang="0">
                  <a:pos x="74" y="51"/>
                </a:cxn>
                <a:cxn ang="0">
                  <a:pos x="80" y="47"/>
                </a:cxn>
                <a:cxn ang="0">
                  <a:pos x="84" y="43"/>
                </a:cxn>
                <a:cxn ang="0">
                  <a:pos x="85" y="36"/>
                </a:cxn>
                <a:cxn ang="0">
                  <a:pos x="84" y="34"/>
                </a:cxn>
                <a:cxn ang="0">
                  <a:pos x="83" y="32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3" y="15"/>
                </a:cxn>
                <a:cxn ang="0">
                  <a:pos x="70" y="9"/>
                </a:cxn>
                <a:cxn ang="0">
                  <a:pos x="65" y="5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5"/>
                </a:cxn>
                <a:cxn ang="0">
                  <a:pos x="20" y="7"/>
                </a:cxn>
                <a:cxn ang="0">
                  <a:pos x="16" y="10"/>
                </a:cxn>
                <a:cxn ang="0">
                  <a:pos x="11" y="14"/>
                </a:cxn>
                <a:cxn ang="0">
                  <a:pos x="6" y="18"/>
                </a:cxn>
                <a:cxn ang="0">
                  <a:pos x="4" y="23"/>
                </a:cxn>
                <a:cxn ang="0">
                  <a:pos x="0" y="45"/>
                </a:cxn>
              </a:cxnLst>
              <a:rect l="0" t="0" r="r" b="b"/>
              <a:pathLst>
                <a:path w="85" h="55">
                  <a:moveTo>
                    <a:pt x="0" y="45"/>
                  </a:moveTo>
                  <a:lnTo>
                    <a:pt x="1" y="46"/>
                  </a:lnTo>
                  <a:lnTo>
                    <a:pt x="4" y="47"/>
                  </a:lnTo>
                  <a:lnTo>
                    <a:pt x="9" y="48"/>
                  </a:lnTo>
                  <a:lnTo>
                    <a:pt x="16" y="51"/>
                  </a:lnTo>
                  <a:lnTo>
                    <a:pt x="24" y="52"/>
                  </a:lnTo>
                  <a:lnTo>
                    <a:pt x="32" y="54"/>
                  </a:lnTo>
                  <a:lnTo>
                    <a:pt x="40" y="55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5" y="55"/>
                  </a:lnTo>
                  <a:lnTo>
                    <a:pt x="61" y="54"/>
                  </a:lnTo>
                  <a:lnTo>
                    <a:pt x="68" y="53"/>
                  </a:lnTo>
                  <a:lnTo>
                    <a:pt x="74" y="51"/>
                  </a:lnTo>
                  <a:lnTo>
                    <a:pt x="80" y="47"/>
                  </a:lnTo>
                  <a:lnTo>
                    <a:pt x="84" y="43"/>
                  </a:lnTo>
                  <a:lnTo>
                    <a:pt x="85" y="36"/>
                  </a:lnTo>
                  <a:lnTo>
                    <a:pt x="84" y="34"/>
                  </a:lnTo>
                  <a:lnTo>
                    <a:pt x="83" y="32"/>
                  </a:lnTo>
                  <a:lnTo>
                    <a:pt x="80" y="28"/>
                  </a:lnTo>
                  <a:lnTo>
                    <a:pt x="78" y="22"/>
                  </a:lnTo>
                  <a:lnTo>
                    <a:pt x="73" y="15"/>
                  </a:lnTo>
                  <a:lnTo>
                    <a:pt x="70" y="9"/>
                  </a:lnTo>
                  <a:lnTo>
                    <a:pt x="65" y="5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1" y="14"/>
                  </a:lnTo>
                  <a:lnTo>
                    <a:pt x="6" y="18"/>
                  </a:lnTo>
                  <a:lnTo>
                    <a:pt x="4" y="2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4" name="Freeform 1107"/>
            <p:cNvSpPr>
              <a:spLocks noChangeAspect="1"/>
            </p:cNvSpPr>
            <p:nvPr/>
          </p:nvSpPr>
          <p:spPr bwMode="auto">
            <a:xfrm>
              <a:off x="4224412" y="3161966"/>
              <a:ext cx="12691" cy="9591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6"/>
                </a:cxn>
                <a:cxn ang="0">
                  <a:pos x="4" y="47"/>
                </a:cxn>
                <a:cxn ang="0">
                  <a:pos x="9" y="48"/>
                </a:cxn>
                <a:cxn ang="0">
                  <a:pos x="16" y="51"/>
                </a:cxn>
                <a:cxn ang="0">
                  <a:pos x="24" y="52"/>
                </a:cxn>
                <a:cxn ang="0">
                  <a:pos x="32" y="54"/>
                </a:cxn>
                <a:cxn ang="0">
                  <a:pos x="40" y="55"/>
                </a:cxn>
                <a:cxn ang="0">
                  <a:pos x="49" y="55"/>
                </a:cxn>
                <a:cxn ang="0">
                  <a:pos x="50" y="55"/>
                </a:cxn>
                <a:cxn ang="0">
                  <a:pos x="55" y="55"/>
                </a:cxn>
                <a:cxn ang="0">
                  <a:pos x="61" y="54"/>
                </a:cxn>
                <a:cxn ang="0">
                  <a:pos x="68" y="53"/>
                </a:cxn>
                <a:cxn ang="0">
                  <a:pos x="74" y="51"/>
                </a:cxn>
                <a:cxn ang="0">
                  <a:pos x="80" y="47"/>
                </a:cxn>
                <a:cxn ang="0">
                  <a:pos x="84" y="43"/>
                </a:cxn>
                <a:cxn ang="0">
                  <a:pos x="85" y="36"/>
                </a:cxn>
                <a:cxn ang="0">
                  <a:pos x="84" y="34"/>
                </a:cxn>
                <a:cxn ang="0">
                  <a:pos x="83" y="32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3" y="15"/>
                </a:cxn>
                <a:cxn ang="0">
                  <a:pos x="70" y="9"/>
                </a:cxn>
                <a:cxn ang="0">
                  <a:pos x="65" y="5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5"/>
                </a:cxn>
                <a:cxn ang="0">
                  <a:pos x="20" y="7"/>
                </a:cxn>
                <a:cxn ang="0">
                  <a:pos x="16" y="10"/>
                </a:cxn>
                <a:cxn ang="0">
                  <a:pos x="11" y="14"/>
                </a:cxn>
                <a:cxn ang="0">
                  <a:pos x="6" y="18"/>
                </a:cxn>
                <a:cxn ang="0">
                  <a:pos x="4" y="23"/>
                </a:cxn>
                <a:cxn ang="0">
                  <a:pos x="0" y="45"/>
                </a:cxn>
                <a:cxn ang="0">
                  <a:pos x="0" y="45"/>
                </a:cxn>
              </a:cxnLst>
              <a:rect l="0" t="0" r="r" b="b"/>
              <a:pathLst>
                <a:path w="85" h="55">
                  <a:moveTo>
                    <a:pt x="0" y="45"/>
                  </a:moveTo>
                  <a:lnTo>
                    <a:pt x="1" y="46"/>
                  </a:lnTo>
                  <a:lnTo>
                    <a:pt x="4" y="47"/>
                  </a:lnTo>
                  <a:lnTo>
                    <a:pt x="9" y="48"/>
                  </a:lnTo>
                  <a:lnTo>
                    <a:pt x="16" y="51"/>
                  </a:lnTo>
                  <a:lnTo>
                    <a:pt x="24" y="52"/>
                  </a:lnTo>
                  <a:lnTo>
                    <a:pt x="32" y="54"/>
                  </a:lnTo>
                  <a:lnTo>
                    <a:pt x="40" y="55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5" y="55"/>
                  </a:lnTo>
                  <a:lnTo>
                    <a:pt x="61" y="54"/>
                  </a:lnTo>
                  <a:lnTo>
                    <a:pt x="68" y="53"/>
                  </a:lnTo>
                  <a:lnTo>
                    <a:pt x="74" y="51"/>
                  </a:lnTo>
                  <a:lnTo>
                    <a:pt x="80" y="47"/>
                  </a:lnTo>
                  <a:lnTo>
                    <a:pt x="84" y="43"/>
                  </a:lnTo>
                  <a:lnTo>
                    <a:pt x="85" y="36"/>
                  </a:lnTo>
                  <a:lnTo>
                    <a:pt x="84" y="34"/>
                  </a:lnTo>
                  <a:lnTo>
                    <a:pt x="83" y="32"/>
                  </a:lnTo>
                  <a:lnTo>
                    <a:pt x="80" y="28"/>
                  </a:lnTo>
                  <a:lnTo>
                    <a:pt x="78" y="22"/>
                  </a:lnTo>
                  <a:lnTo>
                    <a:pt x="73" y="15"/>
                  </a:lnTo>
                  <a:lnTo>
                    <a:pt x="70" y="9"/>
                  </a:lnTo>
                  <a:lnTo>
                    <a:pt x="65" y="5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1" y="14"/>
                  </a:lnTo>
                  <a:lnTo>
                    <a:pt x="6" y="18"/>
                  </a:lnTo>
                  <a:lnTo>
                    <a:pt x="4" y="23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5" name="Freeform 1108"/>
            <p:cNvSpPr>
              <a:spLocks noChangeAspect="1"/>
            </p:cNvSpPr>
            <p:nvPr/>
          </p:nvSpPr>
          <p:spPr bwMode="auto">
            <a:xfrm>
              <a:off x="4221165" y="3176696"/>
              <a:ext cx="12691" cy="12332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" y="59"/>
                </a:cxn>
                <a:cxn ang="0">
                  <a:pos x="4" y="60"/>
                </a:cxn>
                <a:cxn ang="0">
                  <a:pos x="9" y="62"/>
                </a:cxn>
                <a:cxn ang="0">
                  <a:pos x="16" y="66"/>
                </a:cxn>
                <a:cxn ang="0">
                  <a:pos x="24" y="68"/>
                </a:cxn>
                <a:cxn ang="0">
                  <a:pos x="32" y="70"/>
                </a:cxn>
                <a:cxn ang="0">
                  <a:pos x="40" y="73"/>
                </a:cxn>
                <a:cxn ang="0">
                  <a:pos x="49" y="73"/>
                </a:cxn>
                <a:cxn ang="0">
                  <a:pos x="50" y="74"/>
                </a:cxn>
                <a:cxn ang="0">
                  <a:pos x="55" y="74"/>
                </a:cxn>
                <a:cxn ang="0">
                  <a:pos x="61" y="73"/>
                </a:cxn>
                <a:cxn ang="0">
                  <a:pos x="68" y="70"/>
                </a:cxn>
                <a:cxn ang="0">
                  <a:pos x="75" y="68"/>
                </a:cxn>
                <a:cxn ang="0">
                  <a:pos x="80" y="62"/>
                </a:cxn>
                <a:cxn ang="0">
                  <a:pos x="84" y="55"/>
                </a:cxn>
                <a:cxn ang="0">
                  <a:pos x="85" y="44"/>
                </a:cxn>
                <a:cxn ang="0">
                  <a:pos x="84" y="43"/>
                </a:cxn>
                <a:cxn ang="0">
                  <a:pos x="83" y="39"/>
                </a:cxn>
                <a:cxn ang="0">
                  <a:pos x="80" y="35"/>
                </a:cxn>
                <a:cxn ang="0">
                  <a:pos x="77" y="29"/>
                </a:cxn>
                <a:cxn ang="0">
                  <a:pos x="73" y="22"/>
                </a:cxn>
                <a:cxn ang="0">
                  <a:pos x="69" y="16"/>
                </a:cxn>
                <a:cxn ang="0">
                  <a:pos x="64" y="11"/>
                </a:cxn>
                <a:cxn ang="0">
                  <a:pos x="60" y="5"/>
                </a:cxn>
                <a:cxn ang="0">
                  <a:pos x="58" y="5"/>
                </a:cxn>
                <a:cxn ang="0">
                  <a:pos x="57" y="5"/>
                </a:cxn>
                <a:cxn ang="0">
                  <a:pos x="55" y="4"/>
                </a:cxn>
                <a:cxn ang="0">
                  <a:pos x="53" y="2"/>
                </a:cxn>
                <a:cxn ang="0">
                  <a:pos x="48" y="1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4"/>
                </a:cxn>
                <a:cxn ang="0">
                  <a:pos x="20" y="6"/>
                </a:cxn>
                <a:cxn ang="0">
                  <a:pos x="15" y="9"/>
                </a:cxn>
                <a:cxn ang="0">
                  <a:pos x="10" y="14"/>
                </a:cxn>
                <a:cxn ang="0">
                  <a:pos x="5" y="20"/>
                </a:cxn>
                <a:cxn ang="0">
                  <a:pos x="3" y="26"/>
                </a:cxn>
                <a:cxn ang="0">
                  <a:pos x="0" y="58"/>
                </a:cxn>
              </a:cxnLst>
              <a:rect l="0" t="0" r="r" b="b"/>
              <a:pathLst>
                <a:path w="85" h="74">
                  <a:moveTo>
                    <a:pt x="0" y="58"/>
                  </a:moveTo>
                  <a:lnTo>
                    <a:pt x="1" y="59"/>
                  </a:lnTo>
                  <a:lnTo>
                    <a:pt x="4" y="60"/>
                  </a:lnTo>
                  <a:lnTo>
                    <a:pt x="9" y="62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2" y="70"/>
                  </a:lnTo>
                  <a:lnTo>
                    <a:pt x="40" y="73"/>
                  </a:lnTo>
                  <a:lnTo>
                    <a:pt x="49" y="73"/>
                  </a:lnTo>
                  <a:lnTo>
                    <a:pt x="50" y="74"/>
                  </a:lnTo>
                  <a:lnTo>
                    <a:pt x="55" y="74"/>
                  </a:lnTo>
                  <a:lnTo>
                    <a:pt x="61" y="73"/>
                  </a:lnTo>
                  <a:lnTo>
                    <a:pt x="68" y="70"/>
                  </a:lnTo>
                  <a:lnTo>
                    <a:pt x="75" y="68"/>
                  </a:lnTo>
                  <a:lnTo>
                    <a:pt x="80" y="62"/>
                  </a:lnTo>
                  <a:lnTo>
                    <a:pt x="84" y="55"/>
                  </a:lnTo>
                  <a:lnTo>
                    <a:pt x="85" y="44"/>
                  </a:lnTo>
                  <a:lnTo>
                    <a:pt x="84" y="43"/>
                  </a:lnTo>
                  <a:lnTo>
                    <a:pt x="83" y="39"/>
                  </a:lnTo>
                  <a:lnTo>
                    <a:pt x="80" y="35"/>
                  </a:lnTo>
                  <a:lnTo>
                    <a:pt x="77" y="29"/>
                  </a:lnTo>
                  <a:lnTo>
                    <a:pt x="73" y="22"/>
                  </a:lnTo>
                  <a:lnTo>
                    <a:pt x="69" y="16"/>
                  </a:lnTo>
                  <a:lnTo>
                    <a:pt x="64" y="11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6" name="Freeform 1109"/>
            <p:cNvSpPr>
              <a:spLocks noChangeAspect="1"/>
            </p:cNvSpPr>
            <p:nvPr/>
          </p:nvSpPr>
          <p:spPr bwMode="auto">
            <a:xfrm>
              <a:off x="4221165" y="3176696"/>
              <a:ext cx="12691" cy="12332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" y="59"/>
                </a:cxn>
                <a:cxn ang="0">
                  <a:pos x="4" y="60"/>
                </a:cxn>
                <a:cxn ang="0">
                  <a:pos x="9" y="62"/>
                </a:cxn>
                <a:cxn ang="0">
                  <a:pos x="16" y="66"/>
                </a:cxn>
                <a:cxn ang="0">
                  <a:pos x="24" y="68"/>
                </a:cxn>
                <a:cxn ang="0">
                  <a:pos x="32" y="70"/>
                </a:cxn>
                <a:cxn ang="0">
                  <a:pos x="40" y="73"/>
                </a:cxn>
                <a:cxn ang="0">
                  <a:pos x="49" y="73"/>
                </a:cxn>
                <a:cxn ang="0">
                  <a:pos x="50" y="74"/>
                </a:cxn>
                <a:cxn ang="0">
                  <a:pos x="55" y="74"/>
                </a:cxn>
                <a:cxn ang="0">
                  <a:pos x="61" y="73"/>
                </a:cxn>
                <a:cxn ang="0">
                  <a:pos x="68" y="70"/>
                </a:cxn>
                <a:cxn ang="0">
                  <a:pos x="75" y="68"/>
                </a:cxn>
                <a:cxn ang="0">
                  <a:pos x="80" y="62"/>
                </a:cxn>
                <a:cxn ang="0">
                  <a:pos x="84" y="55"/>
                </a:cxn>
                <a:cxn ang="0">
                  <a:pos x="85" y="44"/>
                </a:cxn>
                <a:cxn ang="0">
                  <a:pos x="84" y="43"/>
                </a:cxn>
                <a:cxn ang="0">
                  <a:pos x="83" y="39"/>
                </a:cxn>
                <a:cxn ang="0">
                  <a:pos x="80" y="35"/>
                </a:cxn>
                <a:cxn ang="0">
                  <a:pos x="77" y="29"/>
                </a:cxn>
                <a:cxn ang="0">
                  <a:pos x="73" y="22"/>
                </a:cxn>
                <a:cxn ang="0">
                  <a:pos x="69" y="16"/>
                </a:cxn>
                <a:cxn ang="0">
                  <a:pos x="64" y="11"/>
                </a:cxn>
                <a:cxn ang="0">
                  <a:pos x="60" y="5"/>
                </a:cxn>
                <a:cxn ang="0">
                  <a:pos x="58" y="5"/>
                </a:cxn>
                <a:cxn ang="0">
                  <a:pos x="57" y="5"/>
                </a:cxn>
                <a:cxn ang="0">
                  <a:pos x="55" y="4"/>
                </a:cxn>
                <a:cxn ang="0">
                  <a:pos x="53" y="2"/>
                </a:cxn>
                <a:cxn ang="0">
                  <a:pos x="48" y="1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28" y="2"/>
                </a:cxn>
                <a:cxn ang="0">
                  <a:pos x="25" y="4"/>
                </a:cxn>
                <a:cxn ang="0">
                  <a:pos x="20" y="6"/>
                </a:cxn>
                <a:cxn ang="0">
                  <a:pos x="15" y="9"/>
                </a:cxn>
                <a:cxn ang="0">
                  <a:pos x="10" y="14"/>
                </a:cxn>
                <a:cxn ang="0">
                  <a:pos x="5" y="20"/>
                </a:cxn>
                <a:cxn ang="0">
                  <a:pos x="3" y="26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85" h="74">
                  <a:moveTo>
                    <a:pt x="0" y="58"/>
                  </a:moveTo>
                  <a:lnTo>
                    <a:pt x="1" y="59"/>
                  </a:lnTo>
                  <a:lnTo>
                    <a:pt x="4" y="60"/>
                  </a:lnTo>
                  <a:lnTo>
                    <a:pt x="9" y="62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2" y="70"/>
                  </a:lnTo>
                  <a:lnTo>
                    <a:pt x="40" y="73"/>
                  </a:lnTo>
                  <a:lnTo>
                    <a:pt x="49" y="73"/>
                  </a:lnTo>
                  <a:lnTo>
                    <a:pt x="50" y="74"/>
                  </a:lnTo>
                  <a:lnTo>
                    <a:pt x="55" y="74"/>
                  </a:lnTo>
                  <a:lnTo>
                    <a:pt x="61" y="73"/>
                  </a:lnTo>
                  <a:lnTo>
                    <a:pt x="68" y="70"/>
                  </a:lnTo>
                  <a:lnTo>
                    <a:pt x="75" y="68"/>
                  </a:lnTo>
                  <a:lnTo>
                    <a:pt x="80" y="62"/>
                  </a:lnTo>
                  <a:lnTo>
                    <a:pt x="84" y="55"/>
                  </a:lnTo>
                  <a:lnTo>
                    <a:pt x="85" y="44"/>
                  </a:lnTo>
                  <a:lnTo>
                    <a:pt x="84" y="43"/>
                  </a:lnTo>
                  <a:lnTo>
                    <a:pt x="83" y="39"/>
                  </a:lnTo>
                  <a:lnTo>
                    <a:pt x="80" y="35"/>
                  </a:lnTo>
                  <a:lnTo>
                    <a:pt x="77" y="29"/>
                  </a:lnTo>
                  <a:lnTo>
                    <a:pt x="73" y="22"/>
                  </a:lnTo>
                  <a:lnTo>
                    <a:pt x="69" y="16"/>
                  </a:lnTo>
                  <a:lnTo>
                    <a:pt x="64" y="11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0" y="58"/>
                  </a:lnTo>
                  <a:lnTo>
                    <a:pt x="0" y="58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7" name="Freeform 1110"/>
            <p:cNvSpPr>
              <a:spLocks noChangeAspect="1"/>
            </p:cNvSpPr>
            <p:nvPr/>
          </p:nvSpPr>
          <p:spPr bwMode="auto">
            <a:xfrm>
              <a:off x="4235627" y="3173270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7" y="49"/>
                </a:cxn>
                <a:cxn ang="0">
                  <a:pos x="60" y="45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7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49"/>
                </a:cxn>
                <a:cxn ang="0">
                  <a:pos x="9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5" y="63"/>
                </a:cxn>
                <a:cxn ang="0">
                  <a:pos x="32" y="63"/>
                </a:cxn>
              </a:cxnLst>
              <a:rect l="0" t="0" r="r" b="b"/>
              <a:pathLst>
                <a:path w="63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7" y="49"/>
                  </a:lnTo>
                  <a:lnTo>
                    <a:pt x="60" y="45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7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5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8" name="Freeform 1111"/>
            <p:cNvSpPr>
              <a:spLocks noChangeAspect="1"/>
            </p:cNvSpPr>
            <p:nvPr/>
          </p:nvSpPr>
          <p:spPr bwMode="auto">
            <a:xfrm>
              <a:off x="4235627" y="3173270"/>
              <a:ext cx="9445" cy="10619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38" y="63"/>
                </a:cxn>
                <a:cxn ang="0">
                  <a:pos x="43" y="61"/>
                </a:cxn>
                <a:cxn ang="0">
                  <a:pos x="49" y="58"/>
                </a:cxn>
                <a:cxn ang="0">
                  <a:pos x="54" y="54"/>
                </a:cxn>
                <a:cxn ang="0">
                  <a:pos x="57" y="49"/>
                </a:cxn>
                <a:cxn ang="0">
                  <a:pos x="60" y="45"/>
                </a:cxn>
                <a:cxn ang="0">
                  <a:pos x="62" y="38"/>
                </a:cxn>
                <a:cxn ang="0">
                  <a:pos x="63" y="31"/>
                </a:cxn>
                <a:cxn ang="0">
                  <a:pos x="62" y="25"/>
                </a:cxn>
                <a:cxn ang="0">
                  <a:pos x="60" y="19"/>
                </a:cxn>
                <a:cxn ang="0">
                  <a:pos x="57" y="13"/>
                </a:cxn>
                <a:cxn ang="0">
                  <a:pos x="54" y="9"/>
                </a:cxn>
                <a:cxn ang="0">
                  <a:pos x="49" y="5"/>
                </a:cxn>
                <a:cxn ang="0">
                  <a:pos x="43" y="3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49"/>
                </a:cxn>
                <a:cxn ang="0">
                  <a:pos x="9" y="54"/>
                </a:cxn>
                <a:cxn ang="0">
                  <a:pos x="13" y="58"/>
                </a:cxn>
                <a:cxn ang="0">
                  <a:pos x="18" y="61"/>
                </a:cxn>
                <a:cxn ang="0">
                  <a:pos x="25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63" h="63">
                  <a:moveTo>
                    <a:pt x="32" y="63"/>
                  </a:moveTo>
                  <a:lnTo>
                    <a:pt x="38" y="63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7" y="49"/>
                  </a:lnTo>
                  <a:lnTo>
                    <a:pt x="60" y="45"/>
                  </a:lnTo>
                  <a:lnTo>
                    <a:pt x="62" y="38"/>
                  </a:lnTo>
                  <a:lnTo>
                    <a:pt x="63" y="31"/>
                  </a:lnTo>
                  <a:lnTo>
                    <a:pt x="62" y="25"/>
                  </a:lnTo>
                  <a:lnTo>
                    <a:pt x="60" y="19"/>
                  </a:lnTo>
                  <a:lnTo>
                    <a:pt x="57" y="13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2" y="6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39" name="Freeform 1112"/>
            <p:cNvSpPr>
              <a:spLocks noChangeAspect="1"/>
            </p:cNvSpPr>
            <p:nvPr/>
          </p:nvSpPr>
          <p:spPr bwMode="auto">
            <a:xfrm>
              <a:off x="4241825" y="3160254"/>
              <a:ext cx="9445" cy="959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5"/>
                </a:cxn>
                <a:cxn ang="0">
                  <a:pos x="4" y="46"/>
                </a:cxn>
                <a:cxn ang="0">
                  <a:pos x="7" y="47"/>
                </a:cxn>
                <a:cxn ang="0">
                  <a:pos x="13" y="49"/>
                </a:cxn>
                <a:cxn ang="0">
                  <a:pos x="19" y="52"/>
                </a:cxn>
                <a:cxn ang="0">
                  <a:pos x="24" y="53"/>
                </a:cxn>
                <a:cxn ang="0">
                  <a:pos x="30" y="54"/>
                </a:cxn>
                <a:cxn ang="0">
                  <a:pos x="37" y="54"/>
                </a:cxn>
                <a:cxn ang="0">
                  <a:pos x="38" y="55"/>
                </a:cxn>
                <a:cxn ang="0">
                  <a:pos x="40" y="55"/>
                </a:cxn>
                <a:cxn ang="0">
                  <a:pos x="45" y="54"/>
                </a:cxn>
                <a:cxn ang="0">
                  <a:pos x="51" y="53"/>
                </a:cxn>
                <a:cxn ang="0">
                  <a:pos x="55" y="50"/>
                </a:cxn>
                <a:cxn ang="0">
                  <a:pos x="60" y="47"/>
                </a:cxn>
                <a:cxn ang="0">
                  <a:pos x="62" y="41"/>
                </a:cxn>
                <a:cxn ang="0">
                  <a:pos x="63" y="32"/>
                </a:cxn>
                <a:cxn ang="0">
                  <a:pos x="62" y="32"/>
                </a:cxn>
                <a:cxn ang="0">
                  <a:pos x="61" y="30"/>
                </a:cxn>
                <a:cxn ang="0">
                  <a:pos x="60" y="25"/>
                </a:cxn>
                <a:cxn ang="0">
                  <a:pos x="58" y="22"/>
                </a:cxn>
                <a:cxn ang="0">
                  <a:pos x="55" y="16"/>
                </a:cxn>
                <a:cxn ang="0">
                  <a:pos x="52" y="11"/>
                </a:cxn>
                <a:cxn ang="0">
                  <a:pos x="48" y="8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2"/>
                </a:cxn>
                <a:cxn ang="0">
                  <a:pos x="37" y="1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7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43"/>
                </a:cxn>
              </a:cxnLst>
              <a:rect l="0" t="0" r="r" b="b"/>
              <a:pathLst>
                <a:path w="63" h="55">
                  <a:moveTo>
                    <a:pt x="0" y="43"/>
                  </a:moveTo>
                  <a:lnTo>
                    <a:pt x="0" y="45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13" y="49"/>
                  </a:lnTo>
                  <a:lnTo>
                    <a:pt x="19" y="52"/>
                  </a:lnTo>
                  <a:lnTo>
                    <a:pt x="24" y="53"/>
                  </a:lnTo>
                  <a:lnTo>
                    <a:pt x="30" y="54"/>
                  </a:lnTo>
                  <a:lnTo>
                    <a:pt x="37" y="54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5" y="54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0" y="47"/>
                  </a:lnTo>
                  <a:lnTo>
                    <a:pt x="62" y="41"/>
                  </a:lnTo>
                  <a:lnTo>
                    <a:pt x="63" y="32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25"/>
                  </a:lnTo>
                  <a:lnTo>
                    <a:pt x="58" y="22"/>
                  </a:lnTo>
                  <a:lnTo>
                    <a:pt x="55" y="16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0" name="Freeform 1113"/>
            <p:cNvSpPr>
              <a:spLocks noChangeAspect="1"/>
            </p:cNvSpPr>
            <p:nvPr/>
          </p:nvSpPr>
          <p:spPr bwMode="auto">
            <a:xfrm>
              <a:off x="4241825" y="3160254"/>
              <a:ext cx="9445" cy="959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5"/>
                </a:cxn>
                <a:cxn ang="0">
                  <a:pos x="4" y="46"/>
                </a:cxn>
                <a:cxn ang="0">
                  <a:pos x="7" y="47"/>
                </a:cxn>
                <a:cxn ang="0">
                  <a:pos x="13" y="49"/>
                </a:cxn>
                <a:cxn ang="0">
                  <a:pos x="19" y="52"/>
                </a:cxn>
                <a:cxn ang="0">
                  <a:pos x="24" y="53"/>
                </a:cxn>
                <a:cxn ang="0">
                  <a:pos x="30" y="54"/>
                </a:cxn>
                <a:cxn ang="0">
                  <a:pos x="37" y="54"/>
                </a:cxn>
                <a:cxn ang="0">
                  <a:pos x="38" y="55"/>
                </a:cxn>
                <a:cxn ang="0">
                  <a:pos x="40" y="55"/>
                </a:cxn>
                <a:cxn ang="0">
                  <a:pos x="45" y="54"/>
                </a:cxn>
                <a:cxn ang="0">
                  <a:pos x="51" y="53"/>
                </a:cxn>
                <a:cxn ang="0">
                  <a:pos x="55" y="50"/>
                </a:cxn>
                <a:cxn ang="0">
                  <a:pos x="60" y="47"/>
                </a:cxn>
                <a:cxn ang="0">
                  <a:pos x="62" y="41"/>
                </a:cxn>
                <a:cxn ang="0">
                  <a:pos x="63" y="32"/>
                </a:cxn>
                <a:cxn ang="0">
                  <a:pos x="62" y="32"/>
                </a:cxn>
                <a:cxn ang="0">
                  <a:pos x="61" y="30"/>
                </a:cxn>
                <a:cxn ang="0">
                  <a:pos x="60" y="25"/>
                </a:cxn>
                <a:cxn ang="0">
                  <a:pos x="58" y="22"/>
                </a:cxn>
                <a:cxn ang="0">
                  <a:pos x="55" y="16"/>
                </a:cxn>
                <a:cxn ang="0">
                  <a:pos x="52" y="11"/>
                </a:cxn>
                <a:cxn ang="0">
                  <a:pos x="48" y="8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2"/>
                </a:cxn>
                <a:cxn ang="0">
                  <a:pos x="37" y="1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7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43"/>
                </a:cxn>
                <a:cxn ang="0">
                  <a:pos x="0" y="43"/>
                </a:cxn>
              </a:cxnLst>
              <a:rect l="0" t="0" r="r" b="b"/>
              <a:pathLst>
                <a:path w="63" h="55">
                  <a:moveTo>
                    <a:pt x="0" y="43"/>
                  </a:moveTo>
                  <a:lnTo>
                    <a:pt x="0" y="45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13" y="49"/>
                  </a:lnTo>
                  <a:lnTo>
                    <a:pt x="19" y="52"/>
                  </a:lnTo>
                  <a:lnTo>
                    <a:pt x="24" y="53"/>
                  </a:lnTo>
                  <a:lnTo>
                    <a:pt x="30" y="54"/>
                  </a:lnTo>
                  <a:lnTo>
                    <a:pt x="37" y="54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5" y="54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0" y="47"/>
                  </a:lnTo>
                  <a:lnTo>
                    <a:pt x="62" y="41"/>
                  </a:lnTo>
                  <a:lnTo>
                    <a:pt x="63" y="32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25"/>
                  </a:lnTo>
                  <a:lnTo>
                    <a:pt x="58" y="22"/>
                  </a:lnTo>
                  <a:lnTo>
                    <a:pt x="55" y="16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1" name="Freeform 1114"/>
            <p:cNvSpPr>
              <a:spLocks noChangeAspect="1"/>
            </p:cNvSpPr>
            <p:nvPr/>
          </p:nvSpPr>
          <p:spPr bwMode="auto">
            <a:xfrm>
              <a:off x="4247433" y="3174640"/>
              <a:ext cx="9445" cy="92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0" y="42"/>
                </a:cxn>
                <a:cxn ang="0">
                  <a:pos x="4" y="44"/>
                </a:cxn>
                <a:cxn ang="0">
                  <a:pos x="7" y="45"/>
                </a:cxn>
                <a:cxn ang="0">
                  <a:pos x="12" y="47"/>
                </a:cxn>
                <a:cxn ang="0">
                  <a:pos x="17" y="49"/>
                </a:cxn>
                <a:cxn ang="0">
                  <a:pos x="24" y="52"/>
                </a:cxn>
                <a:cxn ang="0">
                  <a:pos x="30" y="53"/>
                </a:cxn>
                <a:cxn ang="0">
                  <a:pos x="37" y="53"/>
                </a:cxn>
                <a:cxn ang="0">
                  <a:pos x="38" y="54"/>
                </a:cxn>
                <a:cxn ang="0">
                  <a:pos x="40" y="54"/>
                </a:cxn>
                <a:cxn ang="0">
                  <a:pos x="45" y="53"/>
                </a:cxn>
                <a:cxn ang="0">
                  <a:pos x="51" y="52"/>
                </a:cxn>
                <a:cxn ang="0">
                  <a:pos x="55" y="49"/>
                </a:cxn>
                <a:cxn ang="0">
                  <a:pos x="60" y="46"/>
                </a:cxn>
                <a:cxn ang="0">
                  <a:pos x="62" y="40"/>
                </a:cxn>
                <a:cxn ang="0">
                  <a:pos x="63" y="32"/>
                </a:cxn>
                <a:cxn ang="0">
                  <a:pos x="62" y="32"/>
                </a:cxn>
                <a:cxn ang="0">
                  <a:pos x="61" y="29"/>
                </a:cxn>
                <a:cxn ang="0">
                  <a:pos x="60" y="25"/>
                </a:cxn>
                <a:cxn ang="0">
                  <a:pos x="58" y="21"/>
                </a:cxn>
                <a:cxn ang="0">
                  <a:pos x="55" y="16"/>
                </a:cxn>
                <a:cxn ang="0">
                  <a:pos x="52" y="11"/>
                </a:cxn>
                <a:cxn ang="0">
                  <a:pos x="48" y="7"/>
                </a:cxn>
                <a:cxn ang="0">
                  <a:pos x="45" y="2"/>
                </a:cxn>
                <a:cxn ang="0">
                  <a:pos x="44" y="2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39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2" y="1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7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41"/>
                </a:cxn>
              </a:cxnLst>
              <a:rect l="0" t="0" r="r" b="b"/>
              <a:pathLst>
                <a:path w="63" h="54">
                  <a:moveTo>
                    <a:pt x="0" y="41"/>
                  </a:moveTo>
                  <a:lnTo>
                    <a:pt x="0" y="42"/>
                  </a:lnTo>
                  <a:lnTo>
                    <a:pt x="4" y="44"/>
                  </a:lnTo>
                  <a:lnTo>
                    <a:pt x="7" y="45"/>
                  </a:lnTo>
                  <a:lnTo>
                    <a:pt x="12" y="47"/>
                  </a:lnTo>
                  <a:lnTo>
                    <a:pt x="17" y="49"/>
                  </a:lnTo>
                  <a:lnTo>
                    <a:pt x="24" y="52"/>
                  </a:lnTo>
                  <a:lnTo>
                    <a:pt x="30" y="53"/>
                  </a:lnTo>
                  <a:lnTo>
                    <a:pt x="37" y="53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5" y="53"/>
                  </a:lnTo>
                  <a:lnTo>
                    <a:pt x="51" y="52"/>
                  </a:lnTo>
                  <a:lnTo>
                    <a:pt x="55" y="49"/>
                  </a:lnTo>
                  <a:lnTo>
                    <a:pt x="60" y="46"/>
                  </a:lnTo>
                  <a:lnTo>
                    <a:pt x="62" y="40"/>
                  </a:lnTo>
                  <a:lnTo>
                    <a:pt x="63" y="32"/>
                  </a:lnTo>
                  <a:lnTo>
                    <a:pt x="62" y="32"/>
                  </a:lnTo>
                  <a:lnTo>
                    <a:pt x="61" y="29"/>
                  </a:lnTo>
                  <a:lnTo>
                    <a:pt x="60" y="25"/>
                  </a:lnTo>
                  <a:lnTo>
                    <a:pt x="58" y="21"/>
                  </a:lnTo>
                  <a:lnTo>
                    <a:pt x="55" y="16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2" name="Freeform 1115"/>
            <p:cNvSpPr>
              <a:spLocks noChangeAspect="1"/>
            </p:cNvSpPr>
            <p:nvPr/>
          </p:nvSpPr>
          <p:spPr bwMode="auto">
            <a:xfrm>
              <a:off x="4247433" y="3174640"/>
              <a:ext cx="9445" cy="92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0" y="42"/>
                </a:cxn>
                <a:cxn ang="0">
                  <a:pos x="4" y="44"/>
                </a:cxn>
                <a:cxn ang="0">
                  <a:pos x="7" y="45"/>
                </a:cxn>
                <a:cxn ang="0">
                  <a:pos x="12" y="47"/>
                </a:cxn>
                <a:cxn ang="0">
                  <a:pos x="17" y="49"/>
                </a:cxn>
                <a:cxn ang="0">
                  <a:pos x="24" y="52"/>
                </a:cxn>
                <a:cxn ang="0">
                  <a:pos x="30" y="53"/>
                </a:cxn>
                <a:cxn ang="0">
                  <a:pos x="37" y="53"/>
                </a:cxn>
                <a:cxn ang="0">
                  <a:pos x="38" y="54"/>
                </a:cxn>
                <a:cxn ang="0">
                  <a:pos x="40" y="54"/>
                </a:cxn>
                <a:cxn ang="0">
                  <a:pos x="45" y="53"/>
                </a:cxn>
                <a:cxn ang="0">
                  <a:pos x="51" y="52"/>
                </a:cxn>
                <a:cxn ang="0">
                  <a:pos x="55" y="49"/>
                </a:cxn>
                <a:cxn ang="0">
                  <a:pos x="60" y="46"/>
                </a:cxn>
                <a:cxn ang="0">
                  <a:pos x="62" y="40"/>
                </a:cxn>
                <a:cxn ang="0">
                  <a:pos x="63" y="32"/>
                </a:cxn>
                <a:cxn ang="0">
                  <a:pos x="62" y="32"/>
                </a:cxn>
                <a:cxn ang="0">
                  <a:pos x="61" y="29"/>
                </a:cxn>
                <a:cxn ang="0">
                  <a:pos x="60" y="25"/>
                </a:cxn>
                <a:cxn ang="0">
                  <a:pos x="58" y="21"/>
                </a:cxn>
                <a:cxn ang="0">
                  <a:pos x="55" y="16"/>
                </a:cxn>
                <a:cxn ang="0">
                  <a:pos x="52" y="11"/>
                </a:cxn>
                <a:cxn ang="0">
                  <a:pos x="48" y="7"/>
                </a:cxn>
                <a:cxn ang="0">
                  <a:pos x="45" y="2"/>
                </a:cxn>
                <a:cxn ang="0">
                  <a:pos x="44" y="2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39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2" y="1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7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41"/>
                </a:cxn>
                <a:cxn ang="0">
                  <a:pos x="0" y="41"/>
                </a:cxn>
              </a:cxnLst>
              <a:rect l="0" t="0" r="r" b="b"/>
              <a:pathLst>
                <a:path w="63" h="54">
                  <a:moveTo>
                    <a:pt x="0" y="41"/>
                  </a:moveTo>
                  <a:lnTo>
                    <a:pt x="0" y="42"/>
                  </a:lnTo>
                  <a:lnTo>
                    <a:pt x="4" y="44"/>
                  </a:lnTo>
                  <a:lnTo>
                    <a:pt x="7" y="45"/>
                  </a:lnTo>
                  <a:lnTo>
                    <a:pt x="12" y="47"/>
                  </a:lnTo>
                  <a:lnTo>
                    <a:pt x="17" y="49"/>
                  </a:lnTo>
                  <a:lnTo>
                    <a:pt x="24" y="52"/>
                  </a:lnTo>
                  <a:lnTo>
                    <a:pt x="30" y="53"/>
                  </a:lnTo>
                  <a:lnTo>
                    <a:pt x="37" y="53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5" y="53"/>
                  </a:lnTo>
                  <a:lnTo>
                    <a:pt x="51" y="52"/>
                  </a:lnTo>
                  <a:lnTo>
                    <a:pt x="55" y="49"/>
                  </a:lnTo>
                  <a:lnTo>
                    <a:pt x="60" y="46"/>
                  </a:lnTo>
                  <a:lnTo>
                    <a:pt x="62" y="40"/>
                  </a:lnTo>
                  <a:lnTo>
                    <a:pt x="63" y="32"/>
                  </a:lnTo>
                  <a:lnTo>
                    <a:pt x="62" y="32"/>
                  </a:lnTo>
                  <a:lnTo>
                    <a:pt x="61" y="29"/>
                  </a:lnTo>
                  <a:lnTo>
                    <a:pt x="60" y="25"/>
                  </a:lnTo>
                  <a:lnTo>
                    <a:pt x="58" y="21"/>
                  </a:lnTo>
                  <a:lnTo>
                    <a:pt x="55" y="16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41"/>
                  </a:lnTo>
                  <a:lnTo>
                    <a:pt x="0" y="4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3" name="Freeform 1116"/>
            <p:cNvSpPr>
              <a:spLocks noChangeAspect="1"/>
            </p:cNvSpPr>
            <p:nvPr/>
          </p:nvSpPr>
          <p:spPr bwMode="auto">
            <a:xfrm>
              <a:off x="4255107" y="3161281"/>
              <a:ext cx="7674" cy="6851"/>
            </a:xfrm>
            <a:custGeom>
              <a:avLst/>
              <a:gdLst/>
              <a:ahLst/>
              <a:cxnLst>
                <a:cxn ang="0">
                  <a:pos x="6" y="32"/>
                </a:cxn>
                <a:cxn ang="0">
                  <a:pos x="6" y="33"/>
                </a:cxn>
                <a:cxn ang="0">
                  <a:pos x="8" y="34"/>
                </a:cxn>
                <a:cxn ang="0">
                  <a:pos x="10" y="35"/>
                </a:cxn>
                <a:cxn ang="0">
                  <a:pos x="14" y="36"/>
                </a:cxn>
                <a:cxn ang="0">
                  <a:pos x="18" y="37"/>
                </a:cxn>
                <a:cxn ang="0">
                  <a:pos x="23" y="38"/>
                </a:cxn>
                <a:cxn ang="0">
                  <a:pos x="28" y="40"/>
                </a:cxn>
                <a:cxn ang="0">
                  <a:pos x="33" y="40"/>
                </a:cxn>
                <a:cxn ang="0">
                  <a:pos x="33" y="41"/>
                </a:cxn>
                <a:cxn ang="0">
                  <a:pos x="36" y="41"/>
                </a:cxn>
                <a:cxn ang="0">
                  <a:pos x="39" y="40"/>
                </a:cxn>
                <a:cxn ang="0">
                  <a:pos x="44" y="40"/>
                </a:cxn>
                <a:cxn ang="0">
                  <a:pos x="47" y="37"/>
                </a:cxn>
                <a:cxn ang="0">
                  <a:pos x="51" y="35"/>
                </a:cxn>
                <a:cxn ang="0">
                  <a:pos x="52" y="30"/>
                </a:cxn>
                <a:cxn ang="0">
                  <a:pos x="53" y="25"/>
                </a:cxn>
                <a:cxn ang="0">
                  <a:pos x="52" y="25"/>
                </a:cxn>
                <a:cxn ang="0">
                  <a:pos x="52" y="22"/>
                </a:cxn>
                <a:cxn ang="0">
                  <a:pos x="51" y="20"/>
                </a:cxn>
                <a:cxn ang="0">
                  <a:pos x="48" y="17"/>
                </a:cxn>
                <a:cxn ang="0">
                  <a:pos x="46" y="13"/>
                </a:cxn>
                <a:cxn ang="0">
                  <a:pos x="44" y="10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8" y="3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1" y="3"/>
                </a:cxn>
                <a:cxn ang="0">
                  <a:pos x="17" y="5"/>
                </a:cxn>
                <a:cxn ang="0">
                  <a:pos x="14" y="7"/>
                </a:cxn>
                <a:cxn ang="0">
                  <a:pos x="9" y="11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21"/>
                </a:cxn>
                <a:cxn ang="0">
                  <a:pos x="6" y="32"/>
                </a:cxn>
              </a:cxnLst>
              <a:rect l="0" t="0" r="r" b="b"/>
              <a:pathLst>
                <a:path w="53" h="41">
                  <a:moveTo>
                    <a:pt x="6" y="32"/>
                  </a:moveTo>
                  <a:lnTo>
                    <a:pt x="6" y="33"/>
                  </a:lnTo>
                  <a:lnTo>
                    <a:pt x="8" y="34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3" y="38"/>
                  </a:lnTo>
                  <a:lnTo>
                    <a:pt x="28" y="40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9" y="40"/>
                  </a:lnTo>
                  <a:lnTo>
                    <a:pt x="44" y="40"/>
                  </a:lnTo>
                  <a:lnTo>
                    <a:pt x="47" y="37"/>
                  </a:lnTo>
                  <a:lnTo>
                    <a:pt x="51" y="35"/>
                  </a:lnTo>
                  <a:lnTo>
                    <a:pt x="52" y="30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4" y="10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9" y="11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4" name="Freeform 1117"/>
            <p:cNvSpPr>
              <a:spLocks noChangeAspect="1"/>
            </p:cNvSpPr>
            <p:nvPr/>
          </p:nvSpPr>
          <p:spPr bwMode="auto">
            <a:xfrm>
              <a:off x="4255107" y="3161281"/>
              <a:ext cx="7674" cy="6851"/>
            </a:xfrm>
            <a:custGeom>
              <a:avLst/>
              <a:gdLst/>
              <a:ahLst/>
              <a:cxnLst>
                <a:cxn ang="0">
                  <a:pos x="6" y="32"/>
                </a:cxn>
                <a:cxn ang="0">
                  <a:pos x="6" y="33"/>
                </a:cxn>
                <a:cxn ang="0">
                  <a:pos x="8" y="34"/>
                </a:cxn>
                <a:cxn ang="0">
                  <a:pos x="10" y="35"/>
                </a:cxn>
                <a:cxn ang="0">
                  <a:pos x="14" y="36"/>
                </a:cxn>
                <a:cxn ang="0">
                  <a:pos x="18" y="37"/>
                </a:cxn>
                <a:cxn ang="0">
                  <a:pos x="23" y="38"/>
                </a:cxn>
                <a:cxn ang="0">
                  <a:pos x="28" y="40"/>
                </a:cxn>
                <a:cxn ang="0">
                  <a:pos x="33" y="40"/>
                </a:cxn>
                <a:cxn ang="0">
                  <a:pos x="33" y="41"/>
                </a:cxn>
                <a:cxn ang="0">
                  <a:pos x="36" y="41"/>
                </a:cxn>
                <a:cxn ang="0">
                  <a:pos x="39" y="40"/>
                </a:cxn>
                <a:cxn ang="0">
                  <a:pos x="44" y="40"/>
                </a:cxn>
                <a:cxn ang="0">
                  <a:pos x="47" y="37"/>
                </a:cxn>
                <a:cxn ang="0">
                  <a:pos x="51" y="35"/>
                </a:cxn>
                <a:cxn ang="0">
                  <a:pos x="52" y="30"/>
                </a:cxn>
                <a:cxn ang="0">
                  <a:pos x="53" y="25"/>
                </a:cxn>
                <a:cxn ang="0">
                  <a:pos x="52" y="25"/>
                </a:cxn>
                <a:cxn ang="0">
                  <a:pos x="52" y="22"/>
                </a:cxn>
                <a:cxn ang="0">
                  <a:pos x="51" y="20"/>
                </a:cxn>
                <a:cxn ang="0">
                  <a:pos x="48" y="17"/>
                </a:cxn>
                <a:cxn ang="0">
                  <a:pos x="46" y="13"/>
                </a:cxn>
                <a:cxn ang="0">
                  <a:pos x="44" y="10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8" y="3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1" y="3"/>
                </a:cxn>
                <a:cxn ang="0">
                  <a:pos x="17" y="5"/>
                </a:cxn>
                <a:cxn ang="0">
                  <a:pos x="14" y="7"/>
                </a:cxn>
                <a:cxn ang="0">
                  <a:pos x="9" y="11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21"/>
                </a:cxn>
                <a:cxn ang="0">
                  <a:pos x="6" y="32"/>
                </a:cxn>
                <a:cxn ang="0">
                  <a:pos x="6" y="32"/>
                </a:cxn>
              </a:cxnLst>
              <a:rect l="0" t="0" r="r" b="b"/>
              <a:pathLst>
                <a:path w="53" h="41">
                  <a:moveTo>
                    <a:pt x="6" y="32"/>
                  </a:moveTo>
                  <a:lnTo>
                    <a:pt x="6" y="33"/>
                  </a:lnTo>
                  <a:lnTo>
                    <a:pt x="8" y="34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3" y="38"/>
                  </a:lnTo>
                  <a:lnTo>
                    <a:pt x="28" y="40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9" y="40"/>
                  </a:lnTo>
                  <a:lnTo>
                    <a:pt x="44" y="40"/>
                  </a:lnTo>
                  <a:lnTo>
                    <a:pt x="47" y="37"/>
                  </a:lnTo>
                  <a:lnTo>
                    <a:pt x="51" y="35"/>
                  </a:lnTo>
                  <a:lnTo>
                    <a:pt x="52" y="30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4" y="10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9" y="11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6" y="32"/>
                  </a:lnTo>
                  <a:lnTo>
                    <a:pt x="6" y="32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5" name="Freeform 1118"/>
            <p:cNvSpPr>
              <a:spLocks noChangeAspect="1"/>
            </p:cNvSpPr>
            <p:nvPr/>
          </p:nvSpPr>
          <p:spPr bwMode="auto">
            <a:xfrm>
              <a:off x="4261305" y="3172243"/>
              <a:ext cx="7674" cy="7193"/>
            </a:xfrm>
            <a:custGeom>
              <a:avLst/>
              <a:gdLst/>
              <a:ahLst/>
              <a:cxnLst>
                <a:cxn ang="0">
                  <a:pos x="6" y="31"/>
                </a:cxn>
                <a:cxn ang="0">
                  <a:pos x="6" y="32"/>
                </a:cxn>
                <a:cxn ang="0">
                  <a:pos x="8" y="33"/>
                </a:cxn>
                <a:cxn ang="0">
                  <a:pos x="11" y="35"/>
                </a:cxn>
                <a:cxn ang="0">
                  <a:pos x="14" y="36"/>
                </a:cxn>
                <a:cxn ang="0">
                  <a:pos x="19" y="37"/>
                </a:cxn>
                <a:cxn ang="0">
                  <a:pos x="23" y="38"/>
                </a:cxn>
                <a:cxn ang="0">
                  <a:pos x="28" y="39"/>
                </a:cxn>
                <a:cxn ang="0">
                  <a:pos x="34" y="39"/>
                </a:cxn>
                <a:cxn ang="0">
                  <a:pos x="34" y="40"/>
                </a:cxn>
                <a:cxn ang="0">
                  <a:pos x="36" y="40"/>
                </a:cxn>
                <a:cxn ang="0">
                  <a:pos x="40" y="39"/>
                </a:cxn>
                <a:cxn ang="0">
                  <a:pos x="43" y="38"/>
                </a:cxn>
                <a:cxn ang="0">
                  <a:pos x="48" y="37"/>
                </a:cxn>
                <a:cxn ang="0">
                  <a:pos x="50" y="33"/>
                </a:cxn>
                <a:cxn ang="0">
                  <a:pos x="52" y="30"/>
                </a:cxn>
                <a:cxn ang="0">
                  <a:pos x="53" y="23"/>
                </a:cxn>
                <a:cxn ang="0">
                  <a:pos x="52" y="23"/>
                </a:cxn>
                <a:cxn ang="0">
                  <a:pos x="52" y="21"/>
                </a:cxn>
                <a:cxn ang="0">
                  <a:pos x="51" y="18"/>
                </a:cxn>
                <a:cxn ang="0">
                  <a:pos x="49" y="15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3" y="1"/>
                </a:cxn>
                <a:cxn ang="0">
                  <a:pos x="21" y="2"/>
                </a:cxn>
                <a:cxn ang="0">
                  <a:pos x="18" y="5"/>
                </a:cxn>
                <a:cxn ang="0">
                  <a:pos x="14" y="7"/>
                </a:cxn>
                <a:cxn ang="0">
                  <a:pos x="10" y="9"/>
                </a:cxn>
                <a:cxn ang="0">
                  <a:pos x="5" y="13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6" y="31"/>
                </a:cxn>
              </a:cxnLst>
              <a:rect l="0" t="0" r="r" b="b"/>
              <a:pathLst>
                <a:path w="53" h="40">
                  <a:moveTo>
                    <a:pt x="6" y="31"/>
                  </a:moveTo>
                  <a:lnTo>
                    <a:pt x="6" y="32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9" y="37"/>
                  </a:lnTo>
                  <a:lnTo>
                    <a:pt x="23" y="38"/>
                  </a:lnTo>
                  <a:lnTo>
                    <a:pt x="28" y="39"/>
                  </a:lnTo>
                  <a:lnTo>
                    <a:pt x="34" y="39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40" y="39"/>
                  </a:lnTo>
                  <a:lnTo>
                    <a:pt x="43" y="38"/>
                  </a:lnTo>
                  <a:lnTo>
                    <a:pt x="48" y="37"/>
                  </a:lnTo>
                  <a:lnTo>
                    <a:pt x="50" y="33"/>
                  </a:lnTo>
                  <a:lnTo>
                    <a:pt x="52" y="30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7"/>
                  </a:lnTo>
                  <a:lnTo>
                    <a:pt x="10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chemeClr val="tx1"/>
              </a:solidFill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  <p:sp>
          <p:nvSpPr>
            <p:cNvPr id="1046" name="Freeform 1119"/>
            <p:cNvSpPr>
              <a:spLocks noChangeAspect="1"/>
            </p:cNvSpPr>
            <p:nvPr/>
          </p:nvSpPr>
          <p:spPr bwMode="auto">
            <a:xfrm>
              <a:off x="4261305" y="3172243"/>
              <a:ext cx="7674" cy="7193"/>
            </a:xfrm>
            <a:custGeom>
              <a:avLst/>
              <a:gdLst/>
              <a:ahLst/>
              <a:cxnLst>
                <a:cxn ang="0">
                  <a:pos x="6" y="31"/>
                </a:cxn>
                <a:cxn ang="0">
                  <a:pos x="6" y="32"/>
                </a:cxn>
                <a:cxn ang="0">
                  <a:pos x="8" y="33"/>
                </a:cxn>
                <a:cxn ang="0">
                  <a:pos x="11" y="35"/>
                </a:cxn>
                <a:cxn ang="0">
                  <a:pos x="14" y="36"/>
                </a:cxn>
                <a:cxn ang="0">
                  <a:pos x="19" y="37"/>
                </a:cxn>
                <a:cxn ang="0">
                  <a:pos x="23" y="38"/>
                </a:cxn>
                <a:cxn ang="0">
                  <a:pos x="28" y="39"/>
                </a:cxn>
                <a:cxn ang="0">
                  <a:pos x="34" y="39"/>
                </a:cxn>
                <a:cxn ang="0">
                  <a:pos x="34" y="40"/>
                </a:cxn>
                <a:cxn ang="0">
                  <a:pos x="36" y="40"/>
                </a:cxn>
                <a:cxn ang="0">
                  <a:pos x="40" y="39"/>
                </a:cxn>
                <a:cxn ang="0">
                  <a:pos x="43" y="38"/>
                </a:cxn>
                <a:cxn ang="0">
                  <a:pos x="48" y="37"/>
                </a:cxn>
                <a:cxn ang="0">
                  <a:pos x="50" y="33"/>
                </a:cxn>
                <a:cxn ang="0">
                  <a:pos x="52" y="30"/>
                </a:cxn>
                <a:cxn ang="0">
                  <a:pos x="53" y="23"/>
                </a:cxn>
                <a:cxn ang="0">
                  <a:pos x="52" y="23"/>
                </a:cxn>
                <a:cxn ang="0">
                  <a:pos x="52" y="21"/>
                </a:cxn>
                <a:cxn ang="0">
                  <a:pos x="51" y="18"/>
                </a:cxn>
                <a:cxn ang="0">
                  <a:pos x="49" y="15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3" y="1"/>
                </a:cxn>
                <a:cxn ang="0">
                  <a:pos x="21" y="2"/>
                </a:cxn>
                <a:cxn ang="0">
                  <a:pos x="18" y="5"/>
                </a:cxn>
                <a:cxn ang="0">
                  <a:pos x="14" y="7"/>
                </a:cxn>
                <a:cxn ang="0">
                  <a:pos x="10" y="9"/>
                </a:cxn>
                <a:cxn ang="0">
                  <a:pos x="5" y="13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6" y="31"/>
                </a:cxn>
                <a:cxn ang="0">
                  <a:pos x="6" y="31"/>
                </a:cxn>
              </a:cxnLst>
              <a:rect l="0" t="0" r="r" b="b"/>
              <a:pathLst>
                <a:path w="53" h="40">
                  <a:moveTo>
                    <a:pt x="6" y="31"/>
                  </a:moveTo>
                  <a:lnTo>
                    <a:pt x="6" y="32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9" y="37"/>
                  </a:lnTo>
                  <a:lnTo>
                    <a:pt x="23" y="38"/>
                  </a:lnTo>
                  <a:lnTo>
                    <a:pt x="28" y="39"/>
                  </a:lnTo>
                  <a:lnTo>
                    <a:pt x="34" y="39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40" y="39"/>
                  </a:lnTo>
                  <a:lnTo>
                    <a:pt x="43" y="38"/>
                  </a:lnTo>
                  <a:lnTo>
                    <a:pt x="48" y="37"/>
                  </a:lnTo>
                  <a:lnTo>
                    <a:pt x="50" y="33"/>
                  </a:lnTo>
                  <a:lnTo>
                    <a:pt x="52" y="30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7"/>
                  </a:lnTo>
                  <a:lnTo>
                    <a:pt x="10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6" y="31"/>
                  </a:lnTo>
                  <a:lnTo>
                    <a:pt x="6" y="31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prstDash val="solid"/>
              <a:round/>
              <a:headEnd/>
              <a:tailEnd/>
            </a:ln>
            <a:scene3d>
              <a:camera prst="perspectiveAbove"/>
              <a:lightRig rig="threePt" dir="t"/>
            </a:scene3d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2367"/>
          <p:cNvGrpSpPr/>
          <p:nvPr/>
        </p:nvGrpSpPr>
        <p:grpSpPr>
          <a:xfrm>
            <a:off x="3637492" y="2981325"/>
            <a:ext cx="766233" cy="457200"/>
            <a:chOff x="3048209" y="1514118"/>
            <a:chExt cx="3131883" cy="1551060"/>
          </a:xfrm>
          <a:scene3d>
            <a:camera prst="perspectiveAbove"/>
            <a:lightRig rig="threePt" dir="t"/>
          </a:scene3d>
        </p:grpSpPr>
        <p:sp>
          <p:nvSpPr>
            <p:cNvPr id="748" name="Rectangle 747"/>
            <p:cNvSpPr/>
            <p:nvPr/>
          </p:nvSpPr>
          <p:spPr>
            <a:xfrm>
              <a:off x="6121949" y="1747408"/>
              <a:ext cx="50655" cy="1281257"/>
            </a:xfrm>
            <a:prstGeom prst="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Rectangle 748"/>
            <p:cNvSpPr/>
            <p:nvPr/>
          </p:nvSpPr>
          <p:spPr>
            <a:xfrm>
              <a:off x="3078680" y="1517903"/>
              <a:ext cx="45721" cy="130149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Rectangle 749"/>
            <p:cNvSpPr/>
            <p:nvPr/>
          </p:nvSpPr>
          <p:spPr>
            <a:xfrm>
              <a:off x="3140698" y="1747408"/>
              <a:ext cx="3031906" cy="130059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Parallelogram 750"/>
            <p:cNvSpPr/>
            <p:nvPr/>
          </p:nvSpPr>
          <p:spPr>
            <a:xfrm rot="10800000" flipV="1">
              <a:off x="3079886" y="1517903"/>
              <a:ext cx="3092715" cy="228601"/>
            </a:xfrm>
            <a:prstGeom prst="parallelogram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Parallelogram 751"/>
            <p:cNvSpPr/>
            <p:nvPr/>
          </p:nvSpPr>
          <p:spPr>
            <a:xfrm rot="10800000" flipV="1">
              <a:off x="3050838" y="2814851"/>
              <a:ext cx="3129254" cy="250327"/>
            </a:xfrm>
            <a:prstGeom prst="parallelogram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3" name="Straight Connector 752"/>
            <p:cNvCxnSpPr/>
            <p:nvPr/>
          </p:nvCxnSpPr>
          <p:spPr>
            <a:xfrm rot="5400000">
              <a:off x="2411410" y="2150917"/>
              <a:ext cx="1305279" cy="3168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Connector 753"/>
            <p:cNvCxnSpPr/>
            <p:nvPr/>
          </p:nvCxnSpPr>
          <p:spPr>
            <a:xfrm rot="16200000" flipH="1">
              <a:off x="5458212" y="2163995"/>
              <a:ext cx="1298096" cy="742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roup 2328"/>
          <p:cNvGrpSpPr>
            <a:grpSpLocks noChangeAspect="1"/>
          </p:cNvGrpSpPr>
          <p:nvPr/>
        </p:nvGrpSpPr>
        <p:grpSpPr>
          <a:xfrm>
            <a:off x="2583480" y="3149863"/>
            <a:ext cx="1130303" cy="2967267"/>
            <a:chOff x="1054858" y="2891764"/>
            <a:chExt cx="1507067" cy="3956356"/>
          </a:xfrm>
        </p:grpSpPr>
        <p:sp>
          <p:nvSpPr>
            <p:cNvPr id="2315" name="Freeform 2314"/>
            <p:cNvSpPr/>
            <p:nvPr/>
          </p:nvSpPr>
          <p:spPr>
            <a:xfrm>
              <a:off x="1054858" y="4593292"/>
              <a:ext cx="1507067" cy="1896533"/>
            </a:xfrm>
            <a:custGeom>
              <a:avLst/>
              <a:gdLst>
                <a:gd name="connsiteX0" fmla="*/ 0 w 1507067"/>
                <a:gd name="connsiteY0" fmla="*/ 1820333 h 1896533"/>
                <a:gd name="connsiteX1" fmla="*/ 118533 w 1507067"/>
                <a:gd name="connsiteY1" fmla="*/ 1896533 h 1896533"/>
                <a:gd name="connsiteX2" fmla="*/ 1507067 w 1507067"/>
                <a:gd name="connsiteY2" fmla="*/ 186266 h 1896533"/>
                <a:gd name="connsiteX3" fmla="*/ 1202267 w 1507067"/>
                <a:gd name="connsiteY3" fmla="*/ 0 h 1896533"/>
                <a:gd name="connsiteX4" fmla="*/ 0 w 1507067"/>
                <a:gd name="connsiteY4" fmla="*/ 1820333 h 189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067" h="1896533">
                  <a:moveTo>
                    <a:pt x="0" y="1820333"/>
                  </a:moveTo>
                  <a:lnTo>
                    <a:pt x="118533" y="1896533"/>
                  </a:lnTo>
                  <a:lnTo>
                    <a:pt x="1507067" y="186266"/>
                  </a:lnTo>
                  <a:lnTo>
                    <a:pt x="1202267" y="0"/>
                  </a:lnTo>
                  <a:lnTo>
                    <a:pt x="0" y="182033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4" name="Group 2313"/>
            <p:cNvGrpSpPr/>
            <p:nvPr/>
          </p:nvGrpSpPr>
          <p:grpSpPr>
            <a:xfrm rot="2174721">
              <a:off x="2106265" y="2891764"/>
              <a:ext cx="346388" cy="3956356"/>
              <a:chOff x="5792155" y="1257635"/>
              <a:chExt cx="346388" cy="3956356"/>
            </a:xfrm>
          </p:grpSpPr>
          <p:cxnSp>
            <p:nvCxnSpPr>
              <p:cNvPr id="2312" name="Straight Connector 2311"/>
              <p:cNvCxnSpPr/>
              <p:nvPr/>
            </p:nvCxnSpPr>
            <p:spPr>
              <a:xfrm rot="5400000">
                <a:off x="3814771" y="3235019"/>
                <a:ext cx="3956356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  <a:scene3d>
                <a:camera prst="orthographicFront">
                  <a:rot lat="0" lon="0" rev="180000"/>
                </a:camera>
                <a:lightRig rig="threePt" dir="t"/>
              </a:scene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3" name="Straight Connector 2312"/>
              <p:cNvCxnSpPr/>
              <p:nvPr/>
            </p:nvCxnSpPr>
            <p:spPr>
              <a:xfrm rot="5400000">
                <a:off x="4159571" y="3235019"/>
                <a:ext cx="3956356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  <a:scene3d>
                <a:camera prst="orthographicFront">
                  <a:rot lat="0" lon="0" rev="21420000"/>
                </a:camera>
                <a:lightRig rig="threePt" dir="t"/>
              </a:scene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28" name="Group 2327"/>
          <p:cNvGrpSpPr/>
          <p:nvPr/>
        </p:nvGrpSpPr>
        <p:grpSpPr>
          <a:xfrm rot="2480182">
            <a:off x="4415522" y="462260"/>
            <a:ext cx="1168400" cy="4783253"/>
            <a:chOff x="6654800" y="1588041"/>
            <a:chExt cx="1168400" cy="4783253"/>
          </a:xfrm>
        </p:grpSpPr>
        <p:sp>
          <p:nvSpPr>
            <p:cNvPr id="2325" name="Rectangle 2324"/>
            <p:cNvSpPr>
              <a:spLocks/>
            </p:cNvSpPr>
            <p:nvPr/>
          </p:nvSpPr>
          <p:spPr>
            <a:xfrm>
              <a:off x="7230745" y="4640644"/>
              <a:ext cx="16510" cy="1730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4" name="Rectangle 2323"/>
            <p:cNvSpPr>
              <a:spLocks/>
            </p:cNvSpPr>
            <p:nvPr/>
          </p:nvSpPr>
          <p:spPr>
            <a:xfrm>
              <a:off x="7156451" y="4318914"/>
              <a:ext cx="165099" cy="34613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2" name="Rectangle 2321"/>
            <p:cNvSpPr/>
            <p:nvPr/>
          </p:nvSpPr>
          <p:spPr>
            <a:xfrm>
              <a:off x="7150947" y="1614320"/>
              <a:ext cx="176107" cy="208010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21" name="Straight Connector 2320"/>
            <p:cNvCxnSpPr/>
            <p:nvPr/>
          </p:nvCxnSpPr>
          <p:spPr>
            <a:xfrm>
              <a:off x="6654800" y="2299224"/>
              <a:ext cx="11684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3" name="Straight Connector 2322"/>
            <p:cNvCxnSpPr>
              <a:cxnSpLocks noChangeAspect="1"/>
            </p:cNvCxnSpPr>
            <p:nvPr/>
          </p:nvCxnSpPr>
          <p:spPr>
            <a:xfrm>
              <a:off x="6946900" y="1588041"/>
              <a:ext cx="584200" cy="794"/>
            </a:xfrm>
            <a:prstGeom prst="line">
              <a:avLst/>
            </a:prstGeom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26" name="Rectangle 2325"/>
            <p:cNvSpPr/>
            <p:nvPr/>
          </p:nvSpPr>
          <p:spPr>
            <a:xfrm>
              <a:off x="7001934" y="3572928"/>
              <a:ext cx="474133" cy="18626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7" name="Rectangle 2326"/>
            <p:cNvSpPr/>
            <p:nvPr/>
          </p:nvSpPr>
          <p:spPr>
            <a:xfrm>
              <a:off x="7001934" y="3759195"/>
              <a:ext cx="474133" cy="559719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9" name="Rectangle 2318"/>
            <p:cNvSpPr/>
            <p:nvPr/>
          </p:nvSpPr>
          <p:spPr>
            <a:xfrm>
              <a:off x="7001934" y="2299224"/>
              <a:ext cx="474133" cy="2040467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Rectangle 2287"/>
          <p:cNvSpPr/>
          <p:nvPr/>
        </p:nvSpPr>
        <p:spPr>
          <a:xfrm>
            <a:off x="3280154" y="1815041"/>
            <a:ext cx="2189356" cy="219359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2269"/>
          <p:cNvGrpSpPr/>
          <p:nvPr/>
        </p:nvGrpSpPr>
        <p:grpSpPr>
          <a:xfrm>
            <a:off x="3329832" y="2022589"/>
            <a:ext cx="2063924" cy="1890162"/>
            <a:chOff x="1229372" y="4373895"/>
            <a:chExt cx="2975276" cy="2724789"/>
          </a:xfrm>
        </p:grpSpPr>
        <p:grpSp>
          <p:nvGrpSpPr>
            <p:cNvPr id="3" name="Group 1433"/>
            <p:cNvGrpSpPr>
              <a:grpSpLocks/>
            </p:cNvGrpSpPr>
            <p:nvPr/>
          </p:nvGrpSpPr>
          <p:grpSpPr bwMode="auto">
            <a:xfrm>
              <a:off x="1229372" y="4373895"/>
              <a:ext cx="2901106" cy="2724789"/>
              <a:chOff x="2292" y="2502"/>
              <a:chExt cx="1246" cy="1226"/>
            </a:xfrm>
          </p:grpSpPr>
          <p:sp>
            <p:nvSpPr>
              <p:cNvPr id="1087" name="Freeform 1434"/>
              <p:cNvSpPr>
                <a:spLocks noChangeAspect="1"/>
              </p:cNvSpPr>
              <p:nvPr/>
            </p:nvSpPr>
            <p:spPr bwMode="auto">
              <a:xfrm>
                <a:off x="2962" y="2504"/>
                <a:ext cx="576" cy="1154"/>
              </a:xfrm>
              <a:custGeom>
                <a:avLst/>
                <a:gdLst/>
                <a:ahLst/>
                <a:cxnLst>
                  <a:cxn ang="0">
                    <a:pos x="286" y="58"/>
                  </a:cxn>
                  <a:cxn ang="0">
                    <a:pos x="280" y="100"/>
                  </a:cxn>
                  <a:cxn ang="0">
                    <a:pos x="274" y="132"/>
                  </a:cxn>
                  <a:cxn ang="0">
                    <a:pos x="268" y="174"/>
                  </a:cxn>
                  <a:cxn ang="0">
                    <a:pos x="262" y="206"/>
                  </a:cxn>
                  <a:cxn ang="0">
                    <a:pos x="252" y="250"/>
                  </a:cxn>
                  <a:cxn ang="0">
                    <a:pos x="234" y="292"/>
                  </a:cxn>
                  <a:cxn ang="0">
                    <a:pos x="212" y="334"/>
                  </a:cxn>
                  <a:cxn ang="0">
                    <a:pos x="182" y="384"/>
                  </a:cxn>
                  <a:cxn ang="0">
                    <a:pos x="146" y="438"/>
                  </a:cxn>
                  <a:cxn ang="0">
                    <a:pos x="100" y="526"/>
                  </a:cxn>
                  <a:cxn ang="0">
                    <a:pos x="53" y="636"/>
                  </a:cxn>
                  <a:cxn ang="0">
                    <a:pos x="17" y="762"/>
                  </a:cxn>
                  <a:cxn ang="0">
                    <a:pos x="0" y="897"/>
                  </a:cxn>
                  <a:cxn ang="0">
                    <a:pos x="0" y="963"/>
                  </a:cxn>
                  <a:cxn ang="0">
                    <a:pos x="13" y="1029"/>
                  </a:cxn>
                  <a:cxn ang="0">
                    <a:pos x="24" y="1070"/>
                  </a:cxn>
                  <a:cxn ang="0">
                    <a:pos x="46" y="1122"/>
                  </a:cxn>
                  <a:cxn ang="0">
                    <a:pos x="66" y="1154"/>
                  </a:cxn>
                  <a:cxn ang="0">
                    <a:pos x="80" y="1135"/>
                  </a:cxn>
                  <a:cxn ang="0">
                    <a:pos x="131" y="1080"/>
                  </a:cxn>
                  <a:cxn ang="0">
                    <a:pos x="201" y="995"/>
                  </a:cxn>
                  <a:cxn ang="0">
                    <a:pos x="289" y="889"/>
                  </a:cxn>
                  <a:cxn ang="0">
                    <a:pos x="373" y="772"/>
                  </a:cxn>
                  <a:cxn ang="0">
                    <a:pos x="458" y="651"/>
                  </a:cxn>
                  <a:cxn ang="0">
                    <a:pos x="528" y="529"/>
                  </a:cxn>
                  <a:cxn ang="0">
                    <a:pos x="575" y="419"/>
                  </a:cxn>
                  <a:cxn ang="0">
                    <a:pos x="575" y="414"/>
                  </a:cxn>
                  <a:cxn ang="0">
                    <a:pos x="576" y="386"/>
                  </a:cxn>
                  <a:cxn ang="0">
                    <a:pos x="574" y="346"/>
                  </a:cxn>
                  <a:cxn ang="0">
                    <a:pos x="570" y="300"/>
                  </a:cxn>
                  <a:cxn ang="0">
                    <a:pos x="566" y="260"/>
                  </a:cxn>
                  <a:cxn ang="0">
                    <a:pos x="558" y="224"/>
                  </a:cxn>
                  <a:cxn ang="0">
                    <a:pos x="536" y="156"/>
                  </a:cxn>
                  <a:cxn ang="0">
                    <a:pos x="516" y="120"/>
                  </a:cxn>
                  <a:cxn ang="0">
                    <a:pos x="494" y="78"/>
                  </a:cxn>
                  <a:cxn ang="0">
                    <a:pos x="466" y="50"/>
                  </a:cxn>
                  <a:cxn ang="0">
                    <a:pos x="438" y="24"/>
                  </a:cxn>
                  <a:cxn ang="0">
                    <a:pos x="408" y="10"/>
                  </a:cxn>
                  <a:cxn ang="0">
                    <a:pos x="374" y="0"/>
                  </a:cxn>
                  <a:cxn ang="0">
                    <a:pos x="340" y="4"/>
                  </a:cxn>
                  <a:cxn ang="0">
                    <a:pos x="320" y="16"/>
                  </a:cxn>
                  <a:cxn ang="0">
                    <a:pos x="298" y="34"/>
                  </a:cxn>
                  <a:cxn ang="0">
                    <a:pos x="286" y="58"/>
                  </a:cxn>
                </a:cxnLst>
                <a:rect l="0" t="0" r="r" b="b"/>
                <a:pathLst>
                  <a:path w="576" h="1154">
                    <a:moveTo>
                      <a:pt x="286" y="58"/>
                    </a:moveTo>
                    <a:lnTo>
                      <a:pt x="280" y="100"/>
                    </a:lnTo>
                    <a:lnTo>
                      <a:pt x="274" y="132"/>
                    </a:lnTo>
                    <a:lnTo>
                      <a:pt x="268" y="174"/>
                    </a:lnTo>
                    <a:lnTo>
                      <a:pt x="262" y="206"/>
                    </a:lnTo>
                    <a:lnTo>
                      <a:pt x="252" y="250"/>
                    </a:lnTo>
                    <a:cubicBezTo>
                      <a:pt x="247" y="264"/>
                      <a:pt x="241" y="278"/>
                      <a:pt x="234" y="292"/>
                    </a:cubicBezTo>
                    <a:cubicBezTo>
                      <a:pt x="227" y="306"/>
                      <a:pt x="221" y="319"/>
                      <a:pt x="212" y="334"/>
                    </a:cubicBezTo>
                    <a:cubicBezTo>
                      <a:pt x="203" y="349"/>
                      <a:pt x="193" y="367"/>
                      <a:pt x="182" y="384"/>
                    </a:cubicBezTo>
                    <a:lnTo>
                      <a:pt x="146" y="438"/>
                    </a:lnTo>
                    <a:lnTo>
                      <a:pt x="100" y="526"/>
                    </a:lnTo>
                    <a:lnTo>
                      <a:pt x="53" y="636"/>
                    </a:lnTo>
                    <a:lnTo>
                      <a:pt x="17" y="762"/>
                    </a:lnTo>
                    <a:lnTo>
                      <a:pt x="0" y="897"/>
                    </a:lnTo>
                    <a:lnTo>
                      <a:pt x="0" y="963"/>
                    </a:lnTo>
                    <a:lnTo>
                      <a:pt x="13" y="1029"/>
                    </a:lnTo>
                    <a:lnTo>
                      <a:pt x="24" y="1070"/>
                    </a:lnTo>
                    <a:lnTo>
                      <a:pt x="46" y="1122"/>
                    </a:lnTo>
                    <a:lnTo>
                      <a:pt x="66" y="1154"/>
                    </a:lnTo>
                    <a:lnTo>
                      <a:pt x="80" y="1135"/>
                    </a:lnTo>
                    <a:lnTo>
                      <a:pt x="131" y="1080"/>
                    </a:lnTo>
                    <a:lnTo>
                      <a:pt x="201" y="995"/>
                    </a:lnTo>
                    <a:lnTo>
                      <a:pt x="289" y="889"/>
                    </a:lnTo>
                    <a:lnTo>
                      <a:pt x="373" y="772"/>
                    </a:lnTo>
                    <a:lnTo>
                      <a:pt x="458" y="651"/>
                    </a:lnTo>
                    <a:lnTo>
                      <a:pt x="528" y="529"/>
                    </a:lnTo>
                    <a:lnTo>
                      <a:pt x="575" y="419"/>
                    </a:lnTo>
                    <a:lnTo>
                      <a:pt x="575" y="414"/>
                    </a:lnTo>
                    <a:lnTo>
                      <a:pt x="576" y="386"/>
                    </a:lnTo>
                    <a:lnTo>
                      <a:pt x="574" y="346"/>
                    </a:lnTo>
                    <a:lnTo>
                      <a:pt x="570" y="300"/>
                    </a:lnTo>
                    <a:lnTo>
                      <a:pt x="566" y="260"/>
                    </a:lnTo>
                    <a:lnTo>
                      <a:pt x="558" y="224"/>
                    </a:lnTo>
                    <a:lnTo>
                      <a:pt x="536" y="156"/>
                    </a:lnTo>
                    <a:lnTo>
                      <a:pt x="516" y="120"/>
                    </a:lnTo>
                    <a:lnTo>
                      <a:pt x="494" y="78"/>
                    </a:lnTo>
                    <a:lnTo>
                      <a:pt x="466" y="50"/>
                    </a:lnTo>
                    <a:lnTo>
                      <a:pt x="438" y="24"/>
                    </a:lnTo>
                    <a:lnTo>
                      <a:pt x="408" y="10"/>
                    </a:lnTo>
                    <a:lnTo>
                      <a:pt x="374" y="0"/>
                    </a:lnTo>
                    <a:lnTo>
                      <a:pt x="340" y="4"/>
                    </a:lnTo>
                    <a:lnTo>
                      <a:pt x="320" y="16"/>
                    </a:lnTo>
                    <a:lnTo>
                      <a:pt x="298" y="34"/>
                    </a:lnTo>
                    <a:lnTo>
                      <a:pt x="286" y="5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1435"/>
              <p:cNvSpPr>
                <a:spLocks noChangeAspect="1"/>
              </p:cNvSpPr>
              <p:nvPr/>
            </p:nvSpPr>
            <p:spPr bwMode="auto">
              <a:xfrm>
                <a:off x="2626" y="2506"/>
                <a:ext cx="576" cy="1154"/>
              </a:xfrm>
              <a:custGeom>
                <a:avLst/>
                <a:gdLst/>
                <a:ahLst/>
                <a:cxnLst>
                  <a:cxn ang="0">
                    <a:pos x="286" y="58"/>
                  </a:cxn>
                  <a:cxn ang="0">
                    <a:pos x="280" y="100"/>
                  </a:cxn>
                  <a:cxn ang="0">
                    <a:pos x="274" y="132"/>
                  </a:cxn>
                  <a:cxn ang="0">
                    <a:pos x="268" y="174"/>
                  </a:cxn>
                  <a:cxn ang="0">
                    <a:pos x="262" y="206"/>
                  </a:cxn>
                  <a:cxn ang="0">
                    <a:pos x="252" y="250"/>
                  </a:cxn>
                  <a:cxn ang="0">
                    <a:pos x="234" y="292"/>
                  </a:cxn>
                  <a:cxn ang="0">
                    <a:pos x="212" y="334"/>
                  </a:cxn>
                  <a:cxn ang="0">
                    <a:pos x="182" y="384"/>
                  </a:cxn>
                  <a:cxn ang="0">
                    <a:pos x="146" y="438"/>
                  </a:cxn>
                  <a:cxn ang="0">
                    <a:pos x="100" y="526"/>
                  </a:cxn>
                  <a:cxn ang="0">
                    <a:pos x="53" y="636"/>
                  </a:cxn>
                  <a:cxn ang="0">
                    <a:pos x="17" y="762"/>
                  </a:cxn>
                  <a:cxn ang="0">
                    <a:pos x="0" y="897"/>
                  </a:cxn>
                  <a:cxn ang="0">
                    <a:pos x="0" y="963"/>
                  </a:cxn>
                  <a:cxn ang="0">
                    <a:pos x="13" y="1029"/>
                  </a:cxn>
                  <a:cxn ang="0">
                    <a:pos x="24" y="1070"/>
                  </a:cxn>
                  <a:cxn ang="0">
                    <a:pos x="46" y="1122"/>
                  </a:cxn>
                  <a:cxn ang="0">
                    <a:pos x="66" y="1154"/>
                  </a:cxn>
                  <a:cxn ang="0">
                    <a:pos x="80" y="1135"/>
                  </a:cxn>
                  <a:cxn ang="0">
                    <a:pos x="131" y="1080"/>
                  </a:cxn>
                  <a:cxn ang="0">
                    <a:pos x="201" y="995"/>
                  </a:cxn>
                  <a:cxn ang="0">
                    <a:pos x="289" y="889"/>
                  </a:cxn>
                  <a:cxn ang="0">
                    <a:pos x="373" y="772"/>
                  </a:cxn>
                  <a:cxn ang="0">
                    <a:pos x="458" y="651"/>
                  </a:cxn>
                  <a:cxn ang="0">
                    <a:pos x="528" y="529"/>
                  </a:cxn>
                  <a:cxn ang="0">
                    <a:pos x="575" y="419"/>
                  </a:cxn>
                  <a:cxn ang="0">
                    <a:pos x="575" y="414"/>
                  </a:cxn>
                  <a:cxn ang="0">
                    <a:pos x="576" y="386"/>
                  </a:cxn>
                  <a:cxn ang="0">
                    <a:pos x="574" y="346"/>
                  </a:cxn>
                  <a:cxn ang="0">
                    <a:pos x="570" y="300"/>
                  </a:cxn>
                  <a:cxn ang="0">
                    <a:pos x="566" y="260"/>
                  </a:cxn>
                  <a:cxn ang="0">
                    <a:pos x="558" y="224"/>
                  </a:cxn>
                  <a:cxn ang="0">
                    <a:pos x="536" y="156"/>
                  </a:cxn>
                  <a:cxn ang="0">
                    <a:pos x="516" y="120"/>
                  </a:cxn>
                  <a:cxn ang="0">
                    <a:pos x="494" y="78"/>
                  </a:cxn>
                  <a:cxn ang="0">
                    <a:pos x="466" y="50"/>
                  </a:cxn>
                  <a:cxn ang="0">
                    <a:pos x="438" y="24"/>
                  </a:cxn>
                  <a:cxn ang="0">
                    <a:pos x="408" y="10"/>
                  </a:cxn>
                  <a:cxn ang="0">
                    <a:pos x="374" y="0"/>
                  </a:cxn>
                  <a:cxn ang="0">
                    <a:pos x="340" y="4"/>
                  </a:cxn>
                  <a:cxn ang="0">
                    <a:pos x="320" y="16"/>
                  </a:cxn>
                  <a:cxn ang="0">
                    <a:pos x="298" y="34"/>
                  </a:cxn>
                  <a:cxn ang="0">
                    <a:pos x="286" y="58"/>
                  </a:cxn>
                </a:cxnLst>
                <a:rect l="0" t="0" r="r" b="b"/>
                <a:pathLst>
                  <a:path w="576" h="1154">
                    <a:moveTo>
                      <a:pt x="286" y="58"/>
                    </a:moveTo>
                    <a:lnTo>
                      <a:pt x="280" y="100"/>
                    </a:lnTo>
                    <a:lnTo>
                      <a:pt x="274" y="132"/>
                    </a:lnTo>
                    <a:lnTo>
                      <a:pt x="268" y="174"/>
                    </a:lnTo>
                    <a:lnTo>
                      <a:pt x="262" y="206"/>
                    </a:lnTo>
                    <a:lnTo>
                      <a:pt x="252" y="250"/>
                    </a:lnTo>
                    <a:cubicBezTo>
                      <a:pt x="247" y="264"/>
                      <a:pt x="241" y="278"/>
                      <a:pt x="234" y="292"/>
                    </a:cubicBezTo>
                    <a:cubicBezTo>
                      <a:pt x="227" y="306"/>
                      <a:pt x="221" y="319"/>
                      <a:pt x="212" y="334"/>
                    </a:cubicBezTo>
                    <a:cubicBezTo>
                      <a:pt x="203" y="349"/>
                      <a:pt x="193" y="367"/>
                      <a:pt x="182" y="384"/>
                    </a:cubicBezTo>
                    <a:lnTo>
                      <a:pt x="146" y="438"/>
                    </a:lnTo>
                    <a:lnTo>
                      <a:pt x="100" y="526"/>
                    </a:lnTo>
                    <a:lnTo>
                      <a:pt x="53" y="636"/>
                    </a:lnTo>
                    <a:lnTo>
                      <a:pt x="17" y="762"/>
                    </a:lnTo>
                    <a:lnTo>
                      <a:pt x="0" y="897"/>
                    </a:lnTo>
                    <a:lnTo>
                      <a:pt x="0" y="963"/>
                    </a:lnTo>
                    <a:lnTo>
                      <a:pt x="13" y="1029"/>
                    </a:lnTo>
                    <a:lnTo>
                      <a:pt x="24" y="1070"/>
                    </a:lnTo>
                    <a:lnTo>
                      <a:pt x="46" y="1122"/>
                    </a:lnTo>
                    <a:lnTo>
                      <a:pt x="66" y="1154"/>
                    </a:lnTo>
                    <a:lnTo>
                      <a:pt x="80" y="1135"/>
                    </a:lnTo>
                    <a:lnTo>
                      <a:pt x="131" y="1080"/>
                    </a:lnTo>
                    <a:lnTo>
                      <a:pt x="201" y="995"/>
                    </a:lnTo>
                    <a:lnTo>
                      <a:pt x="289" y="889"/>
                    </a:lnTo>
                    <a:lnTo>
                      <a:pt x="373" y="772"/>
                    </a:lnTo>
                    <a:lnTo>
                      <a:pt x="458" y="651"/>
                    </a:lnTo>
                    <a:lnTo>
                      <a:pt x="528" y="529"/>
                    </a:lnTo>
                    <a:lnTo>
                      <a:pt x="575" y="419"/>
                    </a:lnTo>
                    <a:lnTo>
                      <a:pt x="575" y="414"/>
                    </a:lnTo>
                    <a:lnTo>
                      <a:pt x="576" y="386"/>
                    </a:lnTo>
                    <a:lnTo>
                      <a:pt x="574" y="346"/>
                    </a:lnTo>
                    <a:lnTo>
                      <a:pt x="570" y="300"/>
                    </a:lnTo>
                    <a:lnTo>
                      <a:pt x="566" y="260"/>
                    </a:lnTo>
                    <a:lnTo>
                      <a:pt x="558" y="224"/>
                    </a:lnTo>
                    <a:lnTo>
                      <a:pt x="536" y="156"/>
                    </a:lnTo>
                    <a:lnTo>
                      <a:pt x="516" y="120"/>
                    </a:lnTo>
                    <a:lnTo>
                      <a:pt x="494" y="78"/>
                    </a:lnTo>
                    <a:lnTo>
                      <a:pt x="466" y="50"/>
                    </a:lnTo>
                    <a:lnTo>
                      <a:pt x="438" y="24"/>
                    </a:lnTo>
                    <a:lnTo>
                      <a:pt x="408" y="10"/>
                    </a:lnTo>
                    <a:lnTo>
                      <a:pt x="374" y="0"/>
                    </a:lnTo>
                    <a:lnTo>
                      <a:pt x="340" y="4"/>
                    </a:lnTo>
                    <a:lnTo>
                      <a:pt x="320" y="16"/>
                    </a:lnTo>
                    <a:lnTo>
                      <a:pt x="298" y="34"/>
                    </a:lnTo>
                    <a:lnTo>
                      <a:pt x="286" y="5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1436"/>
              <p:cNvSpPr>
                <a:spLocks noChangeAspect="1"/>
              </p:cNvSpPr>
              <p:nvPr/>
            </p:nvSpPr>
            <p:spPr bwMode="auto">
              <a:xfrm>
                <a:off x="2292" y="2502"/>
                <a:ext cx="576" cy="1154"/>
              </a:xfrm>
              <a:custGeom>
                <a:avLst/>
                <a:gdLst/>
                <a:ahLst/>
                <a:cxnLst>
                  <a:cxn ang="0">
                    <a:pos x="286" y="58"/>
                  </a:cxn>
                  <a:cxn ang="0">
                    <a:pos x="280" y="100"/>
                  </a:cxn>
                  <a:cxn ang="0">
                    <a:pos x="274" y="132"/>
                  </a:cxn>
                  <a:cxn ang="0">
                    <a:pos x="268" y="174"/>
                  </a:cxn>
                  <a:cxn ang="0">
                    <a:pos x="262" y="206"/>
                  </a:cxn>
                  <a:cxn ang="0">
                    <a:pos x="252" y="250"/>
                  </a:cxn>
                  <a:cxn ang="0">
                    <a:pos x="234" y="292"/>
                  </a:cxn>
                  <a:cxn ang="0">
                    <a:pos x="212" y="334"/>
                  </a:cxn>
                  <a:cxn ang="0">
                    <a:pos x="182" y="384"/>
                  </a:cxn>
                  <a:cxn ang="0">
                    <a:pos x="146" y="438"/>
                  </a:cxn>
                  <a:cxn ang="0">
                    <a:pos x="100" y="526"/>
                  </a:cxn>
                  <a:cxn ang="0">
                    <a:pos x="53" y="636"/>
                  </a:cxn>
                  <a:cxn ang="0">
                    <a:pos x="17" y="762"/>
                  </a:cxn>
                  <a:cxn ang="0">
                    <a:pos x="0" y="897"/>
                  </a:cxn>
                  <a:cxn ang="0">
                    <a:pos x="0" y="963"/>
                  </a:cxn>
                  <a:cxn ang="0">
                    <a:pos x="13" y="1029"/>
                  </a:cxn>
                  <a:cxn ang="0">
                    <a:pos x="24" y="1070"/>
                  </a:cxn>
                  <a:cxn ang="0">
                    <a:pos x="46" y="1122"/>
                  </a:cxn>
                  <a:cxn ang="0">
                    <a:pos x="66" y="1154"/>
                  </a:cxn>
                  <a:cxn ang="0">
                    <a:pos x="80" y="1135"/>
                  </a:cxn>
                  <a:cxn ang="0">
                    <a:pos x="131" y="1080"/>
                  </a:cxn>
                  <a:cxn ang="0">
                    <a:pos x="201" y="995"/>
                  </a:cxn>
                  <a:cxn ang="0">
                    <a:pos x="289" y="889"/>
                  </a:cxn>
                  <a:cxn ang="0">
                    <a:pos x="373" y="772"/>
                  </a:cxn>
                  <a:cxn ang="0">
                    <a:pos x="458" y="651"/>
                  </a:cxn>
                  <a:cxn ang="0">
                    <a:pos x="528" y="529"/>
                  </a:cxn>
                  <a:cxn ang="0">
                    <a:pos x="575" y="419"/>
                  </a:cxn>
                  <a:cxn ang="0">
                    <a:pos x="575" y="414"/>
                  </a:cxn>
                  <a:cxn ang="0">
                    <a:pos x="576" y="386"/>
                  </a:cxn>
                  <a:cxn ang="0">
                    <a:pos x="574" y="346"/>
                  </a:cxn>
                  <a:cxn ang="0">
                    <a:pos x="570" y="300"/>
                  </a:cxn>
                  <a:cxn ang="0">
                    <a:pos x="566" y="260"/>
                  </a:cxn>
                  <a:cxn ang="0">
                    <a:pos x="558" y="224"/>
                  </a:cxn>
                  <a:cxn ang="0">
                    <a:pos x="536" y="156"/>
                  </a:cxn>
                  <a:cxn ang="0">
                    <a:pos x="516" y="120"/>
                  </a:cxn>
                  <a:cxn ang="0">
                    <a:pos x="494" y="78"/>
                  </a:cxn>
                  <a:cxn ang="0">
                    <a:pos x="466" y="50"/>
                  </a:cxn>
                  <a:cxn ang="0">
                    <a:pos x="438" y="24"/>
                  </a:cxn>
                  <a:cxn ang="0">
                    <a:pos x="408" y="10"/>
                  </a:cxn>
                  <a:cxn ang="0">
                    <a:pos x="374" y="0"/>
                  </a:cxn>
                  <a:cxn ang="0">
                    <a:pos x="340" y="4"/>
                  </a:cxn>
                  <a:cxn ang="0">
                    <a:pos x="320" y="16"/>
                  </a:cxn>
                  <a:cxn ang="0">
                    <a:pos x="298" y="34"/>
                  </a:cxn>
                  <a:cxn ang="0">
                    <a:pos x="286" y="58"/>
                  </a:cxn>
                </a:cxnLst>
                <a:rect l="0" t="0" r="r" b="b"/>
                <a:pathLst>
                  <a:path w="576" h="1154">
                    <a:moveTo>
                      <a:pt x="286" y="58"/>
                    </a:moveTo>
                    <a:lnTo>
                      <a:pt x="280" y="100"/>
                    </a:lnTo>
                    <a:lnTo>
                      <a:pt x="274" y="132"/>
                    </a:lnTo>
                    <a:lnTo>
                      <a:pt x="268" y="174"/>
                    </a:lnTo>
                    <a:lnTo>
                      <a:pt x="262" y="206"/>
                    </a:lnTo>
                    <a:lnTo>
                      <a:pt x="252" y="250"/>
                    </a:lnTo>
                    <a:cubicBezTo>
                      <a:pt x="247" y="264"/>
                      <a:pt x="241" y="278"/>
                      <a:pt x="234" y="292"/>
                    </a:cubicBezTo>
                    <a:cubicBezTo>
                      <a:pt x="227" y="306"/>
                      <a:pt x="221" y="319"/>
                      <a:pt x="212" y="334"/>
                    </a:cubicBezTo>
                    <a:cubicBezTo>
                      <a:pt x="203" y="349"/>
                      <a:pt x="193" y="367"/>
                      <a:pt x="182" y="384"/>
                    </a:cubicBezTo>
                    <a:lnTo>
                      <a:pt x="146" y="438"/>
                    </a:lnTo>
                    <a:lnTo>
                      <a:pt x="100" y="526"/>
                    </a:lnTo>
                    <a:lnTo>
                      <a:pt x="53" y="636"/>
                    </a:lnTo>
                    <a:lnTo>
                      <a:pt x="17" y="762"/>
                    </a:lnTo>
                    <a:lnTo>
                      <a:pt x="0" y="897"/>
                    </a:lnTo>
                    <a:lnTo>
                      <a:pt x="0" y="963"/>
                    </a:lnTo>
                    <a:lnTo>
                      <a:pt x="13" y="1029"/>
                    </a:lnTo>
                    <a:lnTo>
                      <a:pt x="24" y="1070"/>
                    </a:lnTo>
                    <a:lnTo>
                      <a:pt x="46" y="1122"/>
                    </a:lnTo>
                    <a:lnTo>
                      <a:pt x="66" y="1154"/>
                    </a:lnTo>
                    <a:lnTo>
                      <a:pt x="80" y="1135"/>
                    </a:lnTo>
                    <a:lnTo>
                      <a:pt x="131" y="1080"/>
                    </a:lnTo>
                    <a:lnTo>
                      <a:pt x="201" y="995"/>
                    </a:lnTo>
                    <a:lnTo>
                      <a:pt x="289" y="889"/>
                    </a:lnTo>
                    <a:lnTo>
                      <a:pt x="373" y="772"/>
                    </a:lnTo>
                    <a:lnTo>
                      <a:pt x="458" y="651"/>
                    </a:lnTo>
                    <a:lnTo>
                      <a:pt x="528" y="529"/>
                    </a:lnTo>
                    <a:lnTo>
                      <a:pt x="575" y="419"/>
                    </a:lnTo>
                    <a:lnTo>
                      <a:pt x="575" y="414"/>
                    </a:lnTo>
                    <a:lnTo>
                      <a:pt x="576" y="386"/>
                    </a:lnTo>
                    <a:lnTo>
                      <a:pt x="574" y="346"/>
                    </a:lnTo>
                    <a:lnTo>
                      <a:pt x="570" y="300"/>
                    </a:lnTo>
                    <a:lnTo>
                      <a:pt x="566" y="260"/>
                    </a:lnTo>
                    <a:lnTo>
                      <a:pt x="558" y="224"/>
                    </a:lnTo>
                    <a:lnTo>
                      <a:pt x="536" y="156"/>
                    </a:lnTo>
                    <a:lnTo>
                      <a:pt x="516" y="120"/>
                    </a:lnTo>
                    <a:lnTo>
                      <a:pt x="494" y="78"/>
                    </a:lnTo>
                    <a:lnTo>
                      <a:pt x="466" y="50"/>
                    </a:lnTo>
                    <a:lnTo>
                      <a:pt x="438" y="24"/>
                    </a:lnTo>
                    <a:lnTo>
                      <a:pt x="408" y="10"/>
                    </a:lnTo>
                    <a:lnTo>
                      <a:pt x="374" y="0"/>
                    </a:lnTo>
                    <a:lnTo>
                      <a:pt x="340" y="4"/>
                    </a:lnTo>
                    <a:lnTo>
                      <a:pt x="320" y="16"/>
                    </a:lnTo>
                    <a:lnTo>
                      <a:pt x="298" y="34"/>
                    </a:lnTo>
                    <a:lnTo>
                      <a:pt x="286" y="5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Oval 1437"/>
              <p:cNvSpPr>
                <a:spLocks noChangeAspect="1" noChangeArrowheads="1"/>
              </p:cNvSpPr>
              <p:nvPr/>
            </p:nvSpPr>
            <p:spPr bwMode="auto">
              <a:xfrm rot="1834697" flipH="1">
                <a:off x="2475" y="2774"/>
                <a:ext cx="257" cy="954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" name="Group 1438"/>
              <p:cNvGrpSpPr>
                <a:grpSpLocks noChangeAspect="1"/>
              </p:cNvGrpSpPr>
              <p:nvPr/>
            </p:nvGrpSpPr>
            <p:grpSpPr bwMode="auto">
              <a:xfrm>
                <a:off x="2627" y="3153"/>
                <a:ext cx="39" cy="52"/>
                <a:chOff x="1536" y="3936"/>
                <a:chExt cx="1068" cy="1428"/>
              </a:xfrm>
            </p:grpSpPr>
            <p:sp>
              <p:nvSpPr>
                <p:cNvPr id="1914" name="Oval 143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5" name="Freeform 144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6" name="Freeform 144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7" name="AutoShape 144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" name="Group 1443"/>
              <p:cNvGrpSpPr>
                <a:grpSpLocks noChangeAspect="1"/>
              </p:cNvGrpSpPr>
              <p:nvPr/>
            </p:nvGrpSpPr>
            <p:grpSpPr bwMode="auto">
              <a:xfrm>
                <a:off x="2677" y="3158"/>
                <a:ext cx="38" cy="52"/>
                <a:chOff x="1536" y="3936"/>
                <a:chExt cx="1068" cy="1428"/>
              </a:xfrm>
            </p:grpSpPr>
            <p:sp>
              <p:nvSpPr>
                <p:cNvPr id="1910" name="Oval 144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1" name="Freeform 144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2" name="Freeform 144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3" name="AutoShape 144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" name="Group 1448"/>
              <p:cNvGrpSpPr>
                <a:grpSpLocks noChangeAspect="1"/>
              </p:cNvGrpSpPr>
              <p:nvPr/>
            </p:nvGrpSpPr>
            <p:grpSpPr bwMode="auto">
              <a:xfrm>
                <a:off x="2721" y="3130"/>
                <a:ext cx="39" cy="52"/>
                <a:chOff x="1536" y="3936"/>
                <a:chExt cx="1068" cy="1428"/>
              </a:xfrm>
            </p:grpSpPr>
            <p:sp>
              <p:nvSpPr>
                <p:cNvPr id="1906" name="Oval 144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7" name="Freeform 145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8" name="Freeform 145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9" name="AutoShape 145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" name="Group 1453"/>
              <p:cNvGrpSpPr>
                <a:grpSpLocks noChangeAspect="1"/>
              </p:cNvGrpSpPr>
              <p:nvPr/>
            </p:nvGrpSpPr>
            <p:grpSpPr bwMode="auto">
              <a:xfrm>
                <a:off x="2718" y="3187"/>
                <a:ext cx="39" cy="52"/>
                <a:chOff x="1536" y="3936"/>
                <a:chExt cx="1068" cy="1428"/>
              </a:xfrm>
            </p:grpSpPr>
            <p:sp>
              <p:nvSpPr>
                <p:cNvPr id="1902" name="Oval 145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3" name="Freeform 145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4" name="Freeform 145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5" name="AutoShape 145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" name="Group 1458"/>
              <p:cNvGrpSpPr>
                <a:grpSpLocks noChangeAspect="1"/>
              </p:cNvGrpSpPr>
              <p:nvPr/>
            </p:nvGrpSpPr>
            <p:grpSpPr bwMode="auto">
              <a:xfrm>
                <a:off x="2679" y="3097"/>
                <a:ext cx="39" cy="52"/>
                <a:chOff x="1536" y="3936"/>
                <a:chExt cx="1068" cy="1428"/>
              </a:xfrm>
            </p:grpSpPr>
            <p:sp>
              <p:nvSpPr>
                <p:cNvPr id="1898" name="Oval 145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9" name="Freeform 146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0" name="Freeform 146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01" name="AutoShape 146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" name="Group 1463"/>
              <p:cNvGrpSpPr>
                <a:grpSpLocks noChangeAspect="1"/>
              </p:cNvGrpSpPr>
              <p:nvPr/>
            </p:nvGrpSpPr>
            <p:grpSpPr bwMode="auto">
              <a:xfrm>
                <a:off x="2631" y="3096"/>
                <a:ext cx="39" cy="52"/>
                <a:chOff x="1536" y="3936"/>
                <a:chExt cx="1068" cy="1428"/>
              </a:xfrm>
            </p:grpSpPr>
            <p:sp>
              <p:nvSpPr>
                <p:cNvPr id="1894" name="Oval 146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5" name="Freeform 146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6" name="Freeform 146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7" name="AutoShape 146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" name="Group 1468"/>
              <p:cNvGrpSpPr>
                <a:grpSpLocks noChangeAspect="1"/>
              </p:cNvGrpSpPr>
              <p:nvPr/>
            </p:nvGrpSpPr>
            <p:grpSpPr bwMode="auto">
              <a:xfrm>
                <a:off x="2585" y="3128"/>
                <a:ext cx="39" cy="52"/>
                <a:chOff x="1536" y="3936"/>
                <a:chExt cx="1068" cy="1428"/>
              </a:xfrm>
            </p:grpSpPr>
            <p:sp>
              <p:nvSpPr>
                <p:cNvPr id="1890" name="Oval 146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1" name="Freeform 147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2" name="Freeform 147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93" name="AutoShape 147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" name="Group 1473"/>
              <p:cNvGrpSpPr>
                <a:grpSpLocks noChangeAspect="1"/>
              </p:cNvGrpSpPr>
              <p:nvPr/>
            </p:nvGrpSpPr>
            <p:grpSpPr bwMode="auto">
              <a:xfrm>
                <a:off x="2586" y="3193"/>
                <a:ext cx="39" cy="52"/>
                <a:chOff x="1536" y="3936"/>
                <a:chExt cx="1068" cy="1428"/>
              </a:xfrm>
            </p:grpSpPr>
            <p:sp>
              <p:nvSpPr>
                <p:cNvPr id="1886" name="Oval 147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7" name="Freeform 147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8" name="Freeform 147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9" name="AutoShape 147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" name="Group 1478"/>
              <p:cNvGrpSpPr>
                <a:grpSpLocks noChangeAspect="1"/>
              </p:cNvGrpSpPr>
              <p:nvPr/>
            </p:nvGrpSpPr>
            <p:grpSpPr bwMode="auto">
              <a:xfrm>
                <a:off x="2643" y="3206"/>
                <a:ext cx="39" cy="52"/>
                <a:chOff x="1536" y="3936"/>
                <a:chExt cx="1068" cy="1428"/>
              </a:xfrm>
            </p:grpSpPr>
            <p:sp>
              <p:nvSpPr>
                <p:cNvPr id="1882" name="Oval 147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3" name="Freeform 148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4" name="Freeform 148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5" name="AutoShape 148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1483"/>
              <p:cNvGrpSpPr>
                <a:grpSpLocks noChangeAspect="1"/>
              </p:cNvGrpSpPr>
              <p:nvPr/>
            </p:nvGrpSpPr>
            <p:grpSpPr bwMode="auto">
              <a:xfrm>
                <a:off x="2719" y="3070"/>
                <a:ext cx="39" cy="52"/>
                <a:chOff x="1536" y="3936"/>
                <a:chExt cx="1068" cy="1428"/>
              </a:xfrm>
            </p:grpSpPr>
            <p:sp>
              <p:nvSpPr>
                <p:cNvPr id="1878" name="Oval 148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9" name="Freeform 148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0" name="Freeform 148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81" name="AutoShape 148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" name="Group 1488"/>
              <p:cNvGrpSpPr>
                <a:grpSpLocks noChangeAspect="1"/>
              </p:cNvGrpSpPr>
              <p:nvPr/>
            </p:nvGrpSpPr>
            <p:grpSpPr bwMode="auto">
              <a:xfrm>
                <a:off x="2585" y="3069"/>
                <a:ext cx="39" cy="52"/>
                <a:chOff x="1536" y="3936"/>
                <a:chExt cx="1068" cy="1428"/>
              </a:xfrm>
            </p:grpSpPr>
            <p:sp>
              <p:nvSpPr>
                <p:cNvPr id="1874" name="Oval 148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5" name="Freeform 149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6" name="Freeform 149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7" name="AutoShape 149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" name="Group 1493"/>
              <p:cNvGrpSpPr>
                <a:grpSpLocks noChangeAspect="1"/>
              </p:cNvGrpSpPr>
              <p:nvPr/>
            </p:nvGrpSpPr>
            <p:grpSpPr bwMode="auto">
              <a:xfrm>
                <a:off x="2687" y="3225"/>
                <a:ext cx="38" cy="52"/>
                <a:chOff x="1536" y="3936"/>
                <a:chExt cx="1068" cy="1428"/>
              </a:xfrm>
            </p:grpSpPr>
            <p:sp>
              <p:nvSpPr>
                <p:cNvPr id="1870" name="Oval 149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1" name="Freeform 149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2" name="Freeform 149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73" name="AutoShape 149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" name="Group 1498"/>
              <p:cNvGrpSpPr>
                <a:grpSpLocks noChangeAspect="1"/>
              </p:cNvGrpSpPr>
              <p:nvPr/>
            </p:nvGrpSpPr>
            <p:grpSpPr bwMode="auto">
              <a:xfrm>
                <a:off x="2484" y="3315"/>
                <a:ext cx="39" cy="52"/>
                <a:chOff x="1536" y="3936"/>
                <a:chExt cx="1068" cy="1428"/>
              </a:xfrm>
            </p:grpSpPr>
            <p:sp>
              <p:nvSpPr>
                <p:cNvPr id="1866" name="Oval 149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7" name="Freeform 150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8" name="Freeform 150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9" name="AutoShape 150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1503"/>
              <p:cNvGrpSpPr>
                <a:grpSpLocks noChangeAspect="1"/>
              </p:cNvGrpSpPr>
              <p:nvPr/>
            </p:nvGrpSpPr>
            <p:grpSpPr bwMode="auto">
              <a:xfrm>
                <a:off x="2528" y="3316"/>
                <a:ext cx="39" cy="52"/>
                <a:chOff x="1536" y="3936"/>
                <a:chExt cx="1068" cy="1428"/>
              </a:xfrm>
            </p:grpSpPr>
            <p:sp>
              <p:nvSpPr>
                <p:cNvPr id="1862" name="Oval 150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3" name="Freeform 150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4" name="Freeform 150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5" name="AutoShape 150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" name="Group 1508"/>
              <p:cNvGrpSpPr>
                <a:grpSpLocks noChangeAspect="1"/>
              </p:cNvGrpSpPr>
              <p:nvPr/>
            </p:nvGrpSpPr>
            <p:grpSpPr bwMode="auto">
              <a:xfrm>
                <a:off x="2579" y="3313"/>
                <a:ext cx="39" cy="52"/>
                <a:chOff x="1536" y="3936"/>
                <a:chExt cx="1068" cy="1428"/>
              </a:xfrm>
            </p:grpSpPr>
            <p:sp>
              <p:nvSpPr>
                <p:cNvPr id="1858" name="Oval 150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9" name="Freeform 151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0" name="Freeform 151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61" name="AutoShape 151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" name="Group 1513"/>
              <p:cNvGrpSpPr>
                <a:grpSpLocks noChangeAspect="1"/>
              </p:cNvGrpSpPr>
              <p:nvPr/>
            </p:nvGrpSpPr>
            <p:grpSpPr bwMode="auto">
              <a:xfrm>
                <a:off x="2577" y="3370"/>
                <a:ext cx="39" cy="52"/>
                <a:chOff x="1536" y="3936"/>
                <a:chExt cx="1068" cy="1428"/>
              </a:xfrm>
            </p:grpSpPr>
            <p:sp>
              <p:nvSpPr>
                <p:cNvPr id="1854" name="Oval 151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5" name="Freeform 151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6" name="Freeform 151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7" name="AutoShape 151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" name="Group 1518"/>
              <p:cNvGrpSpPr>
                <a:grpSpLocks noChangeAspect="1"/>
              </p:cNvGrpSpPr>
              <p:nvPr/>
            </p:nvGrpSpPr>
            <p:grpSpPr bwMode="auto">
              <a:xfrm>
                <a:off x="2558" y="3264"/>
                <a:ext cx="39" cy="52"/>
                <a:chOff x="1536" y="3936"/>
                <a:chExt cx="1068" cy="1428"/>
              </a:xfrm>
            </p:grpSpPr>
            <p:sp>
              <p:nvSpPr>
                <p:cNvPr id="1850" name="Oval 151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1" name="Freeform 152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2" name="Freeform 152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3" name="AutoShape 152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" name="Group 1523"/>
              <p:cNvGrpSpPr>
                <a:grpSpLocks noChangeAspect="1"/>
              </p:cNvGrpSpPr>
              <p:nvPr/>
            </p:nvGrpSpPr>
            <p:grpSpPr bwMode="auto">
              <a:xfrm>
                <a:off x="2508" y="3259"/>
                <a:ext cx="39" cy="52"/>
                <a:chOff x="1536" y="3936"/>
                <a:chExt cx="1068" cy="1428"/>
              </a:xfrm>
            </p:grpSpPr>
            <p:sp>
              <p:nvSpPr>
                <p:cNvPr id="1846" name="Oval 152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" name="Freeform 152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" name="Freeform 152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" name="AutoShape 152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" name="Group 1528"/>
              <p:cNvGrpSpPr>
                <a:grpSpLocks noChangeAspect="1"/>
              </p:cNvGrpSpPr>
              <p:nvPr/>
            </p:nvGrpSpPr>
            <p:grpSpPr bwMode="auto">
              <a:xfrm>
                <a:off x="2435" y="3318"/>
                <a:ext cx="39" cy="52"/>
                <a:chOff x="1536" y="3936"/>
                <a:chExt cx="1068" cy="1428"/>
              </a:xfrm>
            </p:grpSpPr>
            <p:sp>
              <p:nvSpPr>
                <p:cNvPr id="1842" name="Oval 152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3" name="Freeform 153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4" name="Freeform 153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" name="AutoShape 153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" name="Group 1533"/>
              <p:cNvGrpSpPr>
                <a:grpSpLocks noChangeAspect="1"/>
              </p:cNvGrpSpPr>
              <p:nvPr/>
            </p:nvGrpSpPr>
            <p:grpSpPr bwMode="auto">
              <a:xfrm>
                <a:off x="2429" y="3379"/>
                <a:ext cx="39" cy="52"/>
                <a:chOff x="1536" y="3936"/>
                <a:chExt cx="1068" cy="1428"/>
              </a:xfrm>
            </p:grpSpPr>
            <p:sp>
              <p:nvSpPr>
                <p:cNvPr id="1838" name="Oval 153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9" name="Freeform 153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0" name="Freeform 153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1" name="AutoShape 153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oup 1538"/>
              <p:cNvGrpSpPr>
                <a:grpSpLocks noChangeAspect="1"/>
              </p:cNvGrpSpPr>
              <p:nvPr/>
            </p:nvGrpSpPr>
            <p:grpSpPr bwMode="auto">
              <a:xfrm>
                <a:off x="2530" y="3375"/>
                <a:ext cx="39" cy="52"/>
                <a:chOff x="1536" y="3936"/>
                <a:chExt cx="1068" cy="1428"/>
              </a:xfrm>
            </p:grpSpPr>
            <p:sp>
              <p:nvSpPr>
                <p:cNvPr id="1834" name="Oval 153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5" name="Freeform 154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6" name="Freeform 154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7" name="AutoShape 154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" name="Group 1543"/>
              <p:cNvGrpSpPr>
                <a:grpSpLocks noChangeAspect="1"/>
              </p:cNvGrpSpPr>
              <p:nvPr/>
            </p:nvGrpSpPr>
            <p:grpSpPr bwMode="auto">
              <a:xfrm>
                <a:off x="2604" y="3245"/>
                <a:ext cx="39" cy="52"/>
                <a:chOff x="1536" y="3936"/>
                <a:chExt cx="1068" cy="1428"/>
              </a:xfrm>
            </p:grpSpPr>
            <p:sp>
              <p:nvSpPr>
                <p:cNvPr id="1830" name="Oval 154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1" name="Freeform 154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2" name="Freeform 154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33" name="AutoShape 154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" name="Group 1548"/>
              <p:cNvGrpSpPr>
                <a:grpSpLocks noChangeAspect="1"/>
              </p:cNvGrpSpPr>
              <p:nvPr/>
            </p:nvGrpSpPr>
            <p:grpSpPr bwMode="auto">
              <a:xfrm>
                <a:off x="2455" y="3261"/>
                <a:ext cx="39" cy="52"/>
                <a:chOff x="1536" y="3936"/>
                <a:chExt cx="1068" cy="1428"/>
              </a:xfrm>
            </p:grpSpPr>
            <p:sp>
              <p:nvSpPr>
                <p:cNvPr id="1826" name="Oval 154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7" name="Freeform 155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8" name="Freeform 155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9" name="AutoShape 155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2" name="Group 1553"/>
              <p:cNvGrpSpPr>
                <a:grpSpLocks noChangeAspect="1"/>
              </p:cNvGrpSpPr>
              <p:nvPr/>
            </p:nvGrpSpPr>
            <p:grpSpPr bwMode="auto">
              <a:xfrm>
                <a:off x="2552" y="3428"/>
                <a:ext cx="39" cy="52"/>
                <a:chOff x="1536" y="3936"/>
                <a:chExt cx="1068" cy="1428"/>
              </a:xfrm>
            </p:grpSpPr>
            <p:sp>
              <p:nvSpPr>
                <p:cNvPr id="1822" name="Oval 155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3" name="Freeform 155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4" name="Freeform 155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5" name="AutoShape 155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3" name="Group 1558"/>
              <p:cNvGrpSpPr>
                <a:grpSpLocks noChangeAspect="1"/>
              </p:cNvGrpSpPr>
              <p:nvPr/>
            </p:nvGrpSpPr>
            <p:grpSpPr bwMode="auto">
              <a:xfrm>
                <a:off x="2646" y="3268"/>
                <a:ext cx="39" cy="52"/>
                <a:chOff x="1536" y="3936"/>
                <a:chExt cx="1068" cy="1428"/>
              </a:xfrm>
            </p:grpSpPr>
            <p:sp>
              <p:nvSpPr>
                <p:cNvPr id="1818" name="Oval 155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9" name="Freeform 156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0" name="Freeform 156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21" name="AutoShape 156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4" name="Group 1563"/>
              <p:cNvGrpSpPr>
                <a:grpSpLocks noChangeAspect="1"/>
              </p:cNvGrpSpPr>
              <p:nvPr/>
            </p:nvGrpSpPr>
            <p:grpSpPr bwMode="auto">
              <a:xfrm>
                <a:off x="2623" y="3037"/>
                <a:ext cx="39" cy="52"/>
                <a:chOff x="1536" y="3936"/>
                <a:chExt cx="1068" cy="1428"/>
              </a:xfrm>
            </p:grpSpPr>
            <p:sp>
              <p:nvSpPr>
                <p:cNvPr id="1814" name="Oval 156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5" name="Freeform 156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6" name="Freeform 156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7" name="AutoShape 156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5" name="Group 1568"/>
              <p:cNvGrpSpPr>
                <a:grpSpLocks noChangeAspect="1"/>
              </p:cNvGrpSpPr>
              <p:nvPr/>
            </p:nvGrpSpPr>
            <p:grpSpPr bwMode="auto">
              <a:xfrm>
                <a:off x="2669" y="3036"/>
                <a:ext cx="39" cy="52"/>
                <a:chOff x="1536" y="3936"/>
                <a:chExt cx="1068" cy="1428"/>
              </a:xfrm>
            </p:grpSpPr>
            <p:sp>
              <p:nvSpPr>
                <p:cNvPr id="1810" name="Oval 156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1" name="Freeform 157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2" name="Freeform 157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13" name="AutoShape 157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6" name="Group 1573"/>
              <p:cNvGrpSpPr>
                <a:grpSpLocks noChangeAspect="1"/>
              </p:cNvGrpSpPr>
              <p:nvPr/>
            </p:nvGrpSpPr>
            <p:grpSpPr bwMode="auto">
              <a:xfrm>
                <a:off x="2539" y="3207"/>
                <a:ext cx="39" cy="52"/>
                <a:chOff x="1536" y="3936"/>
                <a:chExt cx="1068" cy="1428"/>
              </a:xfrm>
            </p:grpSpPr>
            <p:sp>
              <p:nvSpPr>
                <p:cNvPr id="1806" name="Oval 157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7" name="Freeform 157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8" name="Freeform 157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9" name="AutoShape 157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7" name="Group 1578"/>
              <p:cNvGrpSpPr>
                <a:grpSpLocks noChangeAspect="1"/>
              </p:cNvGrpSpPr>
              <p:nvPr/>
            </p:nvGrpSpPr>
            <p:grpSpPr bwMode="auto">
              <a:xfrm>
                <a:off x="2712" y="3006"/>
                <a:ext cx="39" cy="52"/>
                <a:chOff x="1536" y="3936"/>
                <a:chExt cx="1068" cy="1428"/>
              </a:xfrm>
            </p:grpSpPr>
            <p:sp>
              <p:nvSpPr>
                <p:cNvPr id="1802" name="Oval 157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3" name="Freeform 158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4" name="Freeform 158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5" name="AutoShape 158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8" name="Group 1583"/>
              <p:cNvGrpSpPr>
                <a:grpSpLocks noChangeAspect="1"/>
              </p:cNvGrpSpPr>
              <p:nvPr/>
            </p:nvGrpSpPr>
            <p:grpSpPr bwMode="auto">
              <a:xfrm>
                <a:off x="2487" y="3200"/>
                <a:ext cx="39" cy="52"/>
                <a:chOff x="1536" y="3936"/>
                <a:chExt cx="1068" cy="1428"/>
              </a:xfrm>
            </p:grpSpPr>
            <p:sp>
              <p:nvSpPr>
                <p:cNvPr id="1798" name="Oval 158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9" name="Freeform 158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0" name="Freeform 158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01" name="AutoShape 158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79" name="Group 1588"/>
              <p:cNvGrpSpPr>
                <a:grpSpLocks noChangeAspect="1"/>
              </p:cNvGrpSpPr>
              <p:nvPr/>
            </p:nvGrpSpPr>
            <p:grpSpPr bwMode="auto">
              <a:xfrm>
                <a:off x="2623" y="3317"/>
                <a:ext cx="39" cy="52"/>
                <a:chOff x="1536" y="3936"/>
                <a:chExt cx="1068" cy="1428"/>
              </a:xfrm>
            </p:grpSpPr>
            <p:sp>
              <p:nvSpPr>
                <p:cNvPr id="1794" name="Oval 158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5" name="Freeform 159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6" name="Freeform 159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7" name="AutoShape 159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0" name="Group 1593"/>
              <p:cNvGrpSpPr>
                <a:grpSpLocks noChangeAspect="1"/>
              </p:cNvGrpSpPr>
              <p:nvPr/>
            </p:nvGrpSpPr>
            <p:grpSpPr bwMode="auto">
              <a:xfrm>
                <a:off x="2536" y="3148"/>
                <a:ext cx="39" cy="52"/>
                <a:chOff x="1536" y="3936"/>
                <a:chExt cx="1068" cy="1428"/>
              </a:xfrm>
            </p:grpSpPr>
            <p:sp>
              <p:nvSpPr>
                <p:cNvPr id="1790" name="Oval 159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1" name="Freeform 159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2" name="Freeform 159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93" name="AutoShape 159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1" name="Group 1598"/>
              <p:cNvGrpSpPr>
                <a:grpSpLocks noChangeAspect="1"/>
              </p:cNvGrpSpPr>
              <p:nvPr/>
            </p:nvGrpSpPr>
            <p:grpSpPr bwMode="auto">
              <a:xfrm>
                <a:off x="2647" y="2980"/>
                <a:ext cx="39" cy="52"/>
                <a:chOff x="1536" y="3936"/>
                <a:chExt cx="1068" cy="1428"/>
              </a:xfrm>
            </p:grpSpPr>
            <p:sp>
              <p:nvSpPr>
                <p:cNvPr id="1786" name="Oval 1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7" name="Freeform 160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8" name="Freeform 160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9" name="AutoShape 160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2" name="Group 1603"/>
              <p:cNvGrpSpPr>
                <a:grpSpLocks noChangeAspect="1"/>
              </p:cNvGrpSpPr>
              <p:nvPr/>
            </p:nvGrpSpPr>
            <p:grpSpPr bwMode="auto">
              <a:xfrm>
                <a:off x="2759" y="3034"/>
                <a:ext cx="39" cy="52"/>
                <a:chOff x="1536" y="3936"/>
                <a:chExt cx="1068" cy="1428"/>
              </a:xfrm>
            </p:grpSpPr>
            <p:sp>
              <p:nvSpPr>
                <p:cNvPr id="1782" name="Oval 160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3" name="Freeform 160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4" name="Freeform 160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5" name="AutoShape 160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3" name="Group 1608"/>
              <p:cNvGrpSpPr>
                <a:grpSpLocks noChangeAspect="1"/>
              </p:cNvGrpSpPr>
              <p:nvPr/>
            </p:nvGrpSpPr>
            <p:grpSpPr bwMode="auto">
              <a:xfrm>
                <a:off x="2759" y="3101"/>
                <a:ext cx="39" cy="52"/>
                <a:chOff x="1536" y="3936"/>
                <a:chExt cx="1068" cy="1428"/>
              </a:xfrm>
            </p:grpSpPr>
            <p:sp>
              <p:nvSpPr>
                <p:cNvPr id="1778" name="Oval 160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9" name="Freeform 161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0" name="Freeform 161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81" name="AutoShape 161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4" name="Group 1613"/>
              <p:cNvGrpSpPr>
                <a:grpSpLocks noChangeAspect="1"/>
              </p:cNvGrpSpPr>
              <p:nvPr/>
            </p:nvGrpSpPr>
            <p:grpSpPr bwMode="auto">
              <a:xfrm>
                <a:off x="2476" y="3375"/>
                <a:ext cx="39" cy="52"/>
                <a:chOff x="1536" y="3936"/>
                <a:chExt cx="1068" cy="1428"/>
              </a:xfrm>
            </p:grpSpPr>
            <p:sp>
              <p:nvSpPr>
                <p:cNvPr id="1774" name="Oval 161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5" name="Freeform 161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6" name="Freeform 161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7" name="AutoShape 161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5" name="Group 1618"/>
              <p:cNvGrpSpPr>
                <a:grpSpLocks noChangeAspect="1"/>
              </p:cNvGrpSpPr>
              <p:nvPr/>
            </p:nvGrpSpPr>
            <p:grpSpPr bwMode="auto">
              <a:xfrm>
                <a:off x="2456" y="3433"/>
                <a:ext cx="39" cy="52"/>
                <a:chOff x="1536" y="3936"/>
                <a:chExt cx="1068" cy="1428"/>
              </a:xfrm>
            </p:grpSpPr>
            <p:sp>
              <p:nvSpPr>
                <p:cNvPr id="1770" name="Oval 161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1" name="Freeform 162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2" name="Freeform 162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73" name="AutoShape 162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6" name="Group 1623"/>
              <p:cNvGrpSpPr>
                <a:grpSpLocks noChangeAspect="1"/>
              </p:cNvGrpSpPr>
              <p:nvPr/>
            </p:nvGrpSpPr>
            <p:grpSpPr bwMode="auto">
              <a:xfrm>
                <a:off x="2504" y="3429"/>
                <a:ext cx="39" cy="52"/>
                <a:chOff x="1536" y="3936"/>
                <a:chExt cx="1068" cy="1428"/>
              </a:xfrm>
            </p:grpSpPr>
            <p:sp>
              <p:nvSpPr>
                <p:cNvPr id="1766" name="Oval 162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7" name="Freeform 162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8" name="Freeform 162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9" name="AutoShape 162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7" name="Group 1628"/>
              <p:cNvGrpSpPr>
                <a:grpSpLocks noChangeAspect="1"/>
              </p:cNvGrpSpPr>
              <p:nvPr/>
            </p:nvGrpSpPr>
            <p:grpSpPr bwMode="auto">
              <a:xfrm>
                <a:off x="2401" y="3440"/>
                <a:ext cx="39" cy="52"/>
                <a:chOff x="1536" y="3936"/>
                <a:chExt cx="1068" cy="1428"/>
              </a:xfrm>
            </p:grpSpPr>
            <p:sp>
              <p:nvSpPr>
                <p:cNvPr id="1762" name="Oval 162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3" name="Freeform 163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4" name="Freeform 163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5" name="AutoShape 163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0" name="Group 1633"/>
              <p:cNvGrpSpPr>
                <a:grpSpLocks noChangeAspect="1"/>
              </p:cNvGrpSpPr>
              <p:nvPr/>
            </p:nvGrpSpPr>
            <p:grpSpPr bwMode="auto">
              <a:xfrm>
                <a:off x="2523" y="3480"/>
                <a:ext cx="39" cy="52"/>
                <a:chOff x="1536" y="3936"/>
                <a:chExt cx="1068" cy="1428"/>
              </a:xfrm>
            </p:grpSpPr>
            <p:sp>
              <p:nvSpPr>
                <p:cNvPr id="1758" name="Oval 163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9" name="Freeform 163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0" name="Freeform 163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1" name="AutoShape 163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1" name="Group 1638"/>
              <p:cNvGrpSpPr>
                <a:grpSpLocks noChangeAspect="1"/>
              </p:cNvGrpSpPr>
              <p:nvPr/>
            </p:nvGrpSpPr>
            <p:grpSpPr bwMode="auto">
              <a:xfrm>
                <a:off x="2479" y="3487"/>
                <a:ext cx="39" cy="52"/>
                <a:chOff x="1536" y="3936"/>
                <a:chExt cx="1068" cy="1428"/>
              </a:xfrm>
            </p:grpSpPr>
            <p:sp>
              <p:nvSpPr>
                <p:cNvPr id="1754" name="Oval 163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5" name="Freeform 164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6" name="Freeform 164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7" name="AutoShape 164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2" name="Group 1643"/>
              <p:cNvGrpSpPr>
                <a:grpSpLocks noChangeAspect="1"/>
              </p:cNvGrpSpPr>
              <p:nvPr/>
            </p:nvGrpSpPr>
            <p:grpSpPr bwMode="auto">
              <a:xfrm>
                <a:off x="2430" y="3487"/>
                <a:ext cx="39" cy="52"/>
                <a:chOff x="1536" y="3936"/>
                <a:chExt cx="1068" cy="1428"/>
              </a:xfrm>
            </p:grpSpPr>
            <p:sp>
              <p:nvSpPr>
                <p:cNvPr id="1750" name="Oval 164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1" name="Freeform 164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2" name="Freeform 164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53" name="AutoShape 164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3" name="Group 1648"/>
              <p:cNvGrpSpPr>
                <a:grpSpLocks noChangeAspect="1"/>
              </p:cNvGrpSpPr>
              <p:nvPr/>
            </p:nvGrpSpPr>
            <p:grpSpPr bwMode="auto">
              <a:xfrm>
                <a:off x="2383" y="3497"/>
                <a:ext cx="39" cy="52"/>
                <a:chOff x="1536" y="3936"/>
                <a:chExt cx="1068" cy="1428"/>
              </a:xfrm>
            </p:grpSpPr>
            <p:sp>
              <p:nvSpPr>
                <p:cNvPr id="1746" name="Oval 164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7" name="Freeform 165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8" name="Freeform 165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9" name="AutoShape 165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4" name="Group 1653"/>
              <p:cNvGrpSpPr>
                <a:grpSpLocks noChangeAspect="1"/>
              </p:cNvGrpSpPr>
              <p:nvPr/>
            </p:nvGrpSpPr>
            <p:grpSpPr bwMode="auto">
              <a:xfrm>
                <a:off x="2450" y="3539"/>
                <a:ext cx="38" cy="52"/>
                <a:chOff x="1536" y="3936"/>
                <a:chExt cx="1068" cy="1428"/>
              </a:xfrm>
            </p:grpSpPr>
            <p:sp>
              <p:nvSpPr>
                <p:cNvPr id="1742" name="Oval 165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" name="Freeform 165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" name="Freeform 165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" name="AutoShape 165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5" name="Group 1658"/>
              <p:cNvGrpSpPr>
                <a:grpSpLocks noChangeAspect="1"/>
              </p:cNvGrpSpPr>
              <p:nvPr/>
            </p:nvGrpSpPr>
            <p:grpSpPr bwMode="auto">
              <a:xfrm>
                <a:off x="2406" y="3550"/>
                <a:ext cx="39" cy="52"/>
                <a:chOff x="1536" y="3936"/>
                <a:chExt cx="1068" cy="1428"/>
              </a:xfrm>
            </p:grpSpPr>
            <p:sp>
              <p:nvSpPr>
                <p:cNvPr id="1738" name="Oval 165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9" name="Freeform 166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0" name="Freeform 166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1" name="AutoShape 166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6" name="Group 1663"/>
              <p:cNvGrpSpPr>
                <a:grpSpLocks noChangeAspect="1"/>
              </p:cNvGrpSpPr>
              <p:nvPr/>
            </p:nvGrpSpPr>
            <p:grpSpPr bwMode="auto">
              <a:xfrm>
                <a:off x="2357" y="3546"/>
                <a:ext cx="39" cy="52"/>
                <a:chOff x="1536" y="3936"/>
                <a:chExt cx="1068" cy="1428"/>
              </a:xfrm>
            </p:grpSpPr>
            <p:sp>
              <p:nvSpPr>
                <p:cNvPr id="1734" name="Oval 166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5" name="Freeform 166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6" name="Freeform 166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7" name="AutoShape 166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7" name="Group 1668"/>
              <p:cNvGrpSpPr>
                <a:grpSpLocks noChangeAspect="1"/>
              </p:cNvGrpSpPr>
              <p:nvPr/>
            </p:nvGrpSpPr>
            <p:grpSpPr bwMode="auto">
              <a:xfrm>
                <a:off x="2381" y="3600"/>
                <a:ext cx="39" cy="52"/>
                <a:chOff x="1536" y="3936"/>
                <a:chExt cx="1068" cy="1428"/>
              </a:xfrm>
            </p:grpSpPr>
            <p:sp>
              <p:nvSpPr>
                <p:cNvPr id="1730" name="Oval 166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1" name="Freeform 167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2" name="Freeform 167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33" name="AutoShape 167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8" name="Group 1673"/>
              <p:cNvGrpSpPr>
                <a:grpSpLocks noChangeAspect="1"/>
              </p:cNvGrpSpPr>
              <p:nvPr/>
            </p:nvGrpSpPr>
            <p:grpSpPr bwMode="auto">
              <a:xfrm>
                <a:off x="2689" y="2950"/>
                <a:ext cx="39" cy="53"/>
                <a:chOff x="1536" y="3936"/>
                <a:chExt cx="1068" cy="1428"/>
              </a:xfrm>
            </p:grpSpPr>
            <p:sp>
              <p:nvSpPr>
                <p:cNvPr id="1726" name="Oval 167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7" name="Freeform 167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8" name="Freeform 167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9" name="AutoShape 167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99" name="Group 1678"/>
              <p:cNvGrpSpPr>
                <a:grpSpLocks noChangeAspect="1"/>
              </p:cNvGrpSpPr>
              <p:nvPr/>
            </p:nvGrpSpPr>
            <p:grpSpPr bwMode="auto">
              <a:xfrm>
                <a:off x="2752" y="2973"/>
                <a:ext cx="39" cy="52"/>
                <a:chOff x="1536" y="3936"/>
                <a:chExt cx="1068" cy="1428"/>
              </a:xfrm>
            </p:grpSpPr>
            <p:sp>
              <p:nvSpPr>
                <p:cNvPr id="1722" name="Oval 167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3" name="Freeform 168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4" name="Freeform 168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5" name="AutoShape 168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00" name="Group 1683"/>
              <p:cNvGrpSpPr>
                <a:grpSpLocks noChangeAspect="1"/>
              </p:cNvGrpSpPr>
              <p:nvPr/>
            </p:nvGrpSpPr>
            <p:grpSpPr bwMode="auto">
              <a:xfrm>
                <a:off x="2730" y="2919"/>
                <a:ext cx="38" cy="52"/>
                <a:chOff x="1536" y="3936"/>
                <a:chExt cx="1068" cy="1428"/>
              </a:xfrm>
            </p:grpSpPr>
            <p:sp>
              <p:nvSpPr>
                <p:cNvPr id="1718" name="Oval 168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9" name="Freeform 168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0" name="Freeform 168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21" name="AutoShape 168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01" name="Group 1688"/>
              <p:cNvGrpSpPr>
                <a:grpSpLocks noChangeAspect="1"/>
              </p:cNvGrpSpPr>
              <p:nvPr/>
            </p:nvGrpSpPr>
            <p:grpSpPr bwMode="auto">
              <a:xfrm>
                <a:off x="2780" y="2924"/>
                <a:ext cx="39" cy="52"/>
                <a:chOff x="1536" y="3936"/>
                <a:chExt cx="1068" cy="1428"/>
              </a:xfrm>
            </p:grpSpPr>
            <p:sp>
              <p:nvSpPr>
                <p:cNvPr id="1714" name="Oval 168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5" name="Freeform 169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6" name="Freeform 169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7" name="AutoShape 169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02" name="Group 1693"/>
              <p:cNvGrpSpPr>
                <a:grpSpLocks noChangeAspect="1"/>
              </p:cNvGrpSpPr>
              <p:nvPr/>
            </p:nvGrpSpPr>
            <p:grpSpPr bwMode="auto">
              <a:xfrm>
                <a:off x="2794" y="2992"/>
                <a:ext cx="39" cy="52"/>
                <a:chOff x="1536" y="3936"/>
                <a:chExt cx="1068" cy="1428"/>
              </a:xfrm>
            </p:grpSpPr>
            <p:sp>
              <p:nvSpPr>
                <p:cNvPr id="1710" name="Oval 169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1" name="Freeform 169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2" name="Freeform 169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3" name="AutoShape 169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03" name="Group 1698"/>
              <p:cNvGrpSpPr>
                <a:grpSpLocks noChangeAspect="1"/>
              </p:cNvGrpSpPr>
              <p:nvPr/>
            </p:nvGrpSpPr>
            <p:grpSpPr bwMode="auto">
              <a:xfrm>
                <a:off x="2759" y="2872"/>
                <a:ext cx="39" cy="52"/>
                <a:chOff x="1536" y="3936"/>
                <a:chExt cx="1068" cy="1428"/>
              </a:xfrm>
            </p:grpSpPr>
            <p:sp>
              <p:nvSpPr>
                <p:cNvPr id="1706" name="Oval 169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7" name="Freeform 170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8" name="Freeform 170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9" name="AutoShape 170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2" name="Group 1703"/>
              <p:cNvGrpSpPr>
                <a:grpSpLocks noChangeAspect="1"/>
              </p:cNvGrpSpPr>
              <p:nvPr/>
            </p:nvGrpSpPr>
            <p:grpSpPr bwMode="auto">
              <a:xfrm>
                <a:off x="2805" y="2872"/>
                <a:ext cx="39" cy="52"/>
                <a:chOff x="1536" y="3936"/>
                <a:chExt cx="1068" cy="1428"/>
              </a:xfrm>
            </p:grpSpPr>
            <p:sp>
              <p:nvSpPr>
                <p:cNvPr id="1702" name="Oval 1704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3" name="Freeform 1705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4" name="Freeform 1706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5" name="AutoShape 1707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oup 1708"/>
              <p:cNvGrpSpPr>
                <a:grpSpLocks noChangeAspect="1"/>
              </p:cNvGrpSpPr>
              <p:nvPr/>
            </p:nvGrpSpPr>
            <p:grpSpPr bwMode="auto">
              <a:xfrm>
                <a:off x="2822" y="2931"/>
                <a:ext cx="39" cy="52"/>
                <a:chOff x="1536" y="3936"/>
                <a:chExt cx="1068" cy="1428"/>
              </a:xfrm>
            </p:grpSpPr>
            <p:sp>
              <p:nvSpPr>
                <p:cNvPr id="1698" name="Oval 1709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9" name="Freeform 1710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0" name="Freeform 1711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01" name="AutoShape 1712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6" name="Oval 1713"/>
              <p:cNvSpPr>
                <a:spLocks noChangeAspect="1" noChangeArrowheads="1"/>
              </p:cNvSpPr>
              <p:nvPr/>
            </p:nvSpPr>
            <p:spPr bwMode="auto">
              <a:xfrm rot="1834697" flipH="1">
                <a:off x="2810" y="2774"/>
                <a:ext cx="257" cy="954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4" name="Group 1714"/>
              <p:cNvGrpSpPr>
                <a:grpSpLocks noChangeAspect="1"/>
              </p:cNvGrpSpPr>
              <p:nvPr/>
            </p:nvGrpSpPr>
            <p:grpSpPr bwMode="auto">
              <a:xfrm>
                <a:off x="2963" y="3153"/>
                <a:ext cx="39" cy="52"/>
                <a:chOff x="1536" y="3936"/>
                <a:chExt cx="1068" cy="1428"/>
              </a:xfrm>
            </p:grpSpPr>
            <p:sp>
              <p:nvSpPr>
                <p:cNvPr id="1694" name="Oval 171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5" name="Freeform 171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6" name="Freeform 171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7" name="AutoShape 171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5" name="Group 1719"/>
              <p:cNvGrpSpPr>
                <a:grpSpLocks noChangeAspect="1"/>
              </p:cNvGrpSpPr>
              <p:nvPr/>
            </p:nvGrpSpPr>
            <p:grpSpPr bwMode="auto">
              <a:xfrm>
                <a:off x="3012" y="3158"/>
                <a:ext cx="39" cy="52"/>
                <a:chOff x="1536" y="3936"/>
                <a:chExt cx="1068" cy="1428"/>
              </a:xfrm>
            </p:grpSpPr>
            <p:sp>
              <p:nvSpPr>
                <p:cNvPr id="1690" name="Oval 172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1" name="Freeform 172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2" name="Freeform 172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93" name="AutoShape 172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6" name="Group 1724"/>
              <p:cNvGrpSpPr>
                <a:grpSpLocks noChangeAspect="1"/>
              </p:cNvGrpSpPr>
              <p:nvPr/>
            </p:nvGrpSpPr>
            <p:grpSpPr bwMode="auto">
              <a:xfrm>
                <a:off x="3056" y="3130"/>
                <a:ext cx="39" cy="52"/>
                <a:chOff x="1536" y="3936"/>
                <a:chExt cx="1068" cy="1428"/>
              </a:xfrm>
            </p:grpSpPr>
            <p:sp>
              <p:nvSpPr>
                <p:cNvPr id="1686" name="Oval 172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7" name="Freeform 172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8" name="Freeform 172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9" name="AutoShape 172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7" name="Group 1729"/>
              <p:cNvGrpSpPr>
                <a:grpSpLocks noChangeAspect="1"/>
              </p:cNvGrpSpPr>
              <p:nvPr/>
            </p:nvGrpSpPr>
            <p:grpSpPr bwMode="auto">
              <a:xfrm>
                <a:off x="3054" y="3187"/>
                <a:ext cx="39" cy="52"/>
                <a:chOff x="1536" y="3936"/>
                <a:chExt cx="1068" cy="1428"/>
              </a:xfrm>
            </p:grpSpPr>
            <p:sp>
              <p:nvSpPr>
                <p:cNvPr id="1682" name="Oval 173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3" name="Freeform 173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4" name="Freeform 173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5" name="AutoShape 173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oup 1734"/>
              <p:cNvGrpSpPr>
                <a:grpSpLocks noChangeAspect="1"/>
              </p:cNvGrpSpPr>
              <p:nvPr/>
            </p:nvGrpSpPr>
            <p:grpSpPr bwMode="auto">
              <a:xfrm>
                <a:off x="3014" y="3097"/>
                <a:ext cx="39" cy="52"/>
                <a:chOff x="1536" y="3936"/>
                <a:chExt cx="1068" cy="1428"/>
              </a:xfrm>
            </p:grpSpPr>
            <p:sp>
              <p:nvSpPr>
                <p:cNvPr id="1678" name="Oval 173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9" name="Freeform 173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0" name="Freeform 173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81" name="AutoShape 173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1739"/>
              <p:cNvGrpSpPr>
                <a:grpSpLocks noChangeAspect="1"/>
              </p:cNvGrpSpPr>
              <p:nvPr/>
            </p:nvGrpSpPr>
            <p:grpSpPr bwMode="auto">
              <a:xfrm>
                <a:off x="2967" y="3096"/>
                <a:ext cx="38" cy="52"/>
                <a:chOff x="1536" y="3936"/>
                <a:chExt cx="1068" cy="1428"/>
              </a:xfrm>
            </p:grpSpPr>
            <p:sp>
              <p:nvSpPr>
                <p:cNvPr id="1674" name="Oval 174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5" name="Freeform 174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6" name="Freeform 174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7" name="AutoShape 174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0" name="Group 1744"/>
              <p:cNvGrpSpPr>
                <a:grpSpLocks noChangeAspect="1"/>
              </p:cNvGrpSpPr>
              <p:nvPr/>
            </p:nvGrpSpPr>
            <p:grpSpPr bwMode="auto">
              <a:xfrm>
                <a:off x="2921" y="3128"/>
                <a:ext cx="39" cy="52"/>
                <a:chOff x="1536" y="3936"/>
                <a:chExt cx="1068" cy="1428"/>
              </a:xfrm>
            </p:grpSpPr>
            <p:sp>
              <p:nvSpPr>
                <p:cNvPr id="1670" name="Oval 1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1" name="Freeform 174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2" name="Freeform 174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3" name="AutoShape 174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1" name="Group 1749"/>
              <p:cNvGrpSpPr>
                <a:grpSpLocks noChangeAspect="1"/>
              </p:cNvGrpSpPr>
              <p:nvPr/>
            </p:nvGrpSpPr>
            <p:grpSpPr bwMode="auto">
              <a:xfrm>
                <a:off x="2922" y="3193"/>
                <a:ext cx="39" cy="52"/>
                <a:chOff x="1536" y="3936"/>
                <a:chExt cx="1068" cy="1428"/>
              </a:xfrm>
            </p:grpSpPr>
            <p:sp>
              <p:nvSpPr>
                <p:cNvPr id="1666" name="Oval 175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7" name="Freeform 175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8" name="Freeform 175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9" name="AutoShape 175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" name="Group 1754"/>
              <p:cNvGrpSpPr>
                <a:grpSpLocks noChangeAspect="1"/>
              </p:cNvGrpSpPr>
              <p:nvPr/>
            </p:nvGrpSpPr>
            <p:grpSpPr bwMode="auto">
              <a:xfrm>
                <a:off x="2979" y="3206"/>
                <a:ext cx="39" cy="52"/>
                <a:chOff x="1536" y="3936"/>
                <a:chExt cx="1068" cy="1428"/>
              </a:xfrm>
            </p:grpSpPr>
            <p:sp>
              <p:nvSpPr>
                <p:cNvPr id="1662" name="Oval 175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3" name="Freeform 175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4" name="Freeform 175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5" name="AutoShape 175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oup 1759"/>
              <p:cNvGrpSpPr>
                <a:grpSpLocks noChangeAspect="1"/>
              </p:cNvGrpSpPr>
              <p:nvPr/>
            </p:nvGrpSpPr>
            <p:grpSpPr bwMode="auto">
              <a:xfrm>
                <a:off x="3055" y="3070"/>
                <a:ext cx="39" cy="52"/>
                <a:chOff x="1536" y="3936"/>
                <a:chExt cx="1068" cy="1428"/>
              </a:xfrm>
            </p:grpSpPr>
            <p:sp>
              <p:nvSpPr>
                <p:cNvPr id="1658" name="Oval 176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9" name="Freeform 176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0" name="Freeform 176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1" name="AutoShape 176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4" name="Group 1764"/>
              <p:cNvGrpSpPr>
                <a:grpSpLocks noChangeAspect="1"/>
              </p:cNvGrpSpPr>
              <p:nvPr/>
            </p:nvGrpSpPr>
            <p:grpSpPr bwMode="auto">
              <a:xfrm>
                <a:off x="2920" y="3069"/>
                <a:ext cx="39" cy="52"/>
                <a:chOff x="1536" y="3936"/>
                <a:chExt cx="1068" cy="1428"/>
              </a:xfrm>
            </p:grpSpPr>
            <p:sp>
              <p:nvSpPr>
                <p:cNvPr id="1654" name="Oval 176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5" name="Freeform 176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6" name="Freeform 176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7" name="AutoShape 176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" name="Group 1769"/>
              <p:cNvGrpSpPr>
                <a:grpSpLocks noChangeAspect="1"/>
              </p:cNvGrpSpPr>
              <p:nvPr/>
            </p:nvGrpSpPr>
            <p:grpSpPr bwMode="auto">
              <a:xfrm>
                <a:off x="3022" y="3225"/>
                <a:ext cx="39" cy="52"/>
                <a:chOff x="1536" y="3936"/>
                <a:chExt cx="1068" cy="1428"/>
              </a:xfrm>
            </p:grpSpPr>
            <p:sp>
              <p:nvSpPr>
                <p:cNvPr id="1650" name="Oval 177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1" name="Freeform 177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2" name="Freeform 177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3" name="AutoShape 177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6" name="Group 1774"/>
              <p:cNvGrpSpPr>
                <a:grpSpLocks noChangeAspect="1"/>
              </p:cNvGrpSpPr>
              <p:nvPr/>
            </p:nvGrpSpPr>
            <p:grpSpPr bwMode="auto">
              <a:xfrm>
                <a:off x="2819" y="3315"/>
                <a:ext cx="39" cy="52"/>
                <a:chOff x="1536" y="3936"/>
                <a:chExt cx="1068" cy="1428"/>
              </a:xfrm>
            </p:grpSpPr>
            <p:sp>
              <p:nvSpPr>
                <p:cNvPr id="1646" name="Oval 177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7" name="Freeform 177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8" name="Freeform 177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9" name="AutoShape 177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7" name="Group 1779"/>
              <p:cNvGrpSpPr>
                <a:grpSpLocks noChangeAspect="1"/>
              </p:cNvGrpSpPr>
              <p:nvPr/>
            </p:nvGrpSpPr>
            <p:grpSpPr bwMode="auto">
              <a:xfrm>
                <a:off x="2864" y="3316"/>
                <a:ext cx="38" cy="52"/>
                <a:chOff x="1536" y="3936"/>
                <a:chExt cx="1068" cy="1428"/>
              </a:xfrm>
            </p:grpSpPr>
            <p:sp>
              <p:nvSpPr>
                <p:cNvPr id="1642" name="Oval 17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" name="Freeform 178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4" name="Freeform 178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5" name="AutoShape 178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8" name="Group 1784"/>
              <p:cNvGrpSpPr>
                <a:grpSpLocks noChangeAspect="1"/>
              </p:cNvGrpSpPr>
              <p:nvPr/>
            </p:nvGrpSpPr>
            <p:grpSpPr bwMode="auto">
              <a:xfrm>
                <a:off x="2915" y="3313"/>
                <a:ext cx="39" cy="52"/>
                <a:chOff x="1536" y="3936"/>
                <a:chExt cx="1068" cy="1428"/>
              </a:xfrm>
            </p:grpSpPr>
            <p:sp>
              <p:nvSpPr>
                <p:cNvPr id="1638" name="Oval 178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9" name="Freeform 178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" name="Freeform 178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" name="AutoShape 178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9" name="Group 1789"/>
              <p:cNvGrpSpPr>
                <a:grpSpLocks noChangeAspect="1"/>
              </p:cNvGrpSpPr>
              <p:nvPr/>
            </p:nvGrpSpPr>
            <p:grpSpPr bwMode="auto">
              <a:xfrm>
                <a:off x="2913" y="3370"/>
                <a:ext cx="39" cy="52"/>
                <a:chOff x="1536" y="3936"/>
                <a:chExt cx="1068" cy="1428"/>
              </a:xfrm>
            </p:grpSpPr>
            <p:sp>
              <p:nvSpPr>
                <p:cNvPr id="1634" name="Oval 179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5" name="Freeform 179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6" name="Freeform 179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7" name="AutoShape 179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0" name="Group 1794"/>
              <p:cNvGrpSpPr>
                <a:grpSpLocks noChangeAspect="1"/>
              </p:cNvGrpSpPr>
              <p:nvPr/>
            </p:nvGrpSpPr>
            <p:grpSpPr bwMode="auto">
              <a:xfrm>
                <a:off x="2894" y="3264"/>
                <a:ext cx="39" cy="52"/>
                <a:chOff x="1536" y="3936"/>
                <a:chExt cx="1068" cy="1428"/>
              </a:xfrm>
            </p:grpSpPr>
            <p:sp>
              <p:nvSpPr>
                <p:cNvPr id="1630" name="Oval 179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1" name="Freeform 179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2" name="Freeform 179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3" name="AutoShape 179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1" name="Group 1799"/>
              <p:cNvGrpSpPr>
                <a:grpSpLocks noChangeAspect="1"/>
              </p:cNvGrpSpPr>
              <p:nvPr/>
            </p:nvGrpSpPr>
            <p:grpSpPr bwMode="auto">
              <a:xfrm>
                <a:off x="2843" y="3259"/>
                <a:ext cx="39" cy="52"/>
                <a:chOff x="1536" y="3936"/>
                <a:chExt cx="1068" cy="1428"/>
              </a:xfrm>
            </p:grpSpPr>
            <p:sp>
              <p:nvSpPr>
                <p:cNvPr id="1626" name="Oval 180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7" name="Freeform 180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8" name="Freeform 180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9" name="AutoShape 180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2" name="Group 1804"/>
              <p:cNvGrpSpPr>
                <a:grpSpLocks noChangeAspect="1"/>
              </p:cNvGrpSpPr>
              <p:nvPr/>
            </p:nvGrpSpPr>
            <p:grpSpPr bwMode="auto">
              <a:xfrm>
                <a:off x="2770" y="3318"/>
                <a:ext cx="39" cy="52"/>
                <a:chOff x="1536" y="3936"/>
                <a:chExt cx="1068" cy="1428"/>
              </a:xfrm>
            </p:grpSpPr>
            <p:sp>
              <p:nvSpPr>
                <p:cNvPr id="1622" name="Oval 180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3" name="Freeform 180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4" name="Freeform 180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5" name="AutoShape 180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3" name="Group 1809"/>
              <p:cNvGrpSpPr>
                <a:grpSpLocks noChangeAspect="1"/>
              </p:cNvGrpSpPr>
              <p:nvPr/>
            </p:nvGrpSpPr>
            <p:grpSpPr bwMode="auto">
              <a:xfrm>
                <a:off x="2764" y="3379"/>
                <a:ext cx="39" cy="52"/>
                <a:chOff x="1536" y="3936"/>
                <a:chExt cx="1068" cy="1428"/>
              </a:xfrm>
            </p:grpSpPr>
            <p:sp>
              <p:nvSpPr>
                <p:cNvPr id="1618" name="Oval 181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9" name="Freeform 181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0" name="Freeform 181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1" name="AutoShape 181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4" name="Group 1814"/>
              <p:cNvGrpSpPr>
                <a:grpSpLocks noChangeAspect="1"/>
              </p:cNvGrpSpPr>
              <p:nvPr/>
            </p:nvGrpSpPr>
            <p:grpSpPr bwMode="auto">
              <a:xfrm>
                <a:off x="2865" y="3375"/>
                <a:ext cx="39" cy="52"/>
                <a:chOff x="1536" y="3936"/>
                <a:chExt cx="1068" cy="1428"/>
              </a:xfrm>
            </p:grpSpPr>
            <p:sp>
              <p:nvSpPr>
                <p:cNvPr id="1614" name="Oval 181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5" name="Freeform 181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6" name="Freeform 181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7" name="AutoShape 181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5" name="Group 1819"/>
              <p:cNvGrpSpPr>
                <a:grpSpLocks noChangeAspect="1"/>
              </p:cNvGrpSpPr>
              <p:nvPr/>
            </p:nvGrpSpPr>
            <p:grpSpPr bwMode="auto">
              <a:xfrm>
                <a:off x="2940" y="3245"/>
                <a:ext cx="39" cy="52"/>
                <a:chOff x="1536" y="3936"/>
                <a:chExt cx="1068" cy="1428"/>
              </a:xfrm>
            </p:grpSpPr>
            <p:sp>
              <p:nvSpPr>
                <p:cNvPr id="1610" name="Oval 182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1" name="Freeform 182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2" name="Freeform 182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13" name="AutoShape 182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6" name="Group 1824"/>
              <p:cNvGrpSpPr>
                <a:grpSpLocks noChangeAspect="1"/>
              </p:cNvGrpSpPr>
              <p:nvPr/>
            </p:nvGrpSpPr>
            <p:grpSpPr bwMode="auto">
              <a:xfrm>
                <a:off x="2791" y="3261"/>
                <a:ext cx="39" cy="52"/>
                <a:chOff x="1536" y="3936"/>
                <a:chExt cx="1068" cy="1428"/>
              </a:xfrm>
            </p:grpSpPr>
            <p:sp>
              <p:nvSpPr>
                <p:cNvPr id="1606" name="Oval 182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7" name="Freeform 182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8" name="Freeform 182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9" name="AutoShape 182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7" name="Group 1829"/>
              <p:cNvGrpSpPr>
                <a:grpSpLocks noChangeAspect="1"/>
              </p:cNvGrpSpPr>
              <p:nvPr/>
            </p:nvGrpSpPr>
            <p:grpSpPr bwMode="auto">
              <a:xfrm>
                <a:off x="2888" y="3428"/>
                <a:ext cx="39" cy="52"/>
                <a:chOff x="1536" y="3936"/>
                <a:chExt cx="1068" cy="1428"/>
              </a:xfrm>
            </p:grpSpPr>
            <p:sp>
              <p:nvSpPr>
                <p:cNvPr id="1602" name="Oval 183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3" name="Freeform 183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4" name="Freeform 183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5" name="AutoShape 183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8" name="Group 1834"/>
              <p:cNvGrpSpPr>
                <a:grpSpLocks noChangeAspect="1"/>
              </p:cNvGrpSpPr>
              <p:nvPr/>
            </p:nvGrpSpPr>
            <p:grpSpPr bwMode="auto">
              <a:xfrm>
                <a:off x="2982" y="3268"/>
                <a:ext cx="39" cy="52"/>
                <a:chOff x="1536" y="3936"/>
                <a:chExt cx="1068" cy="1428"/>
              </a:xfrm>
            </p:grpSpPr>
            <p:sp>
              <p:nvSpPr>
                <p:cNvPr id="1598" name="Oval 183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9" name="Freeform 183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0" name="Freeform 183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01" name="AutoShape 183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69" name="Group 1839"/>
              <p:cNvGrpSpPr>
                <a:grpSpLocks noChangeAspect="1"/>
              </p:cNvGrpSpPr>
              <p:nvPr/>
            </p:nvGrpSpPr>
            <p:grpSpPr bwMode="auto">
              <a:xfrm>
                <a:off x="2959" y="3037"/>
                <a:ext cx="39" cy="52"/>
                <a:chOff x="1536" y="3936"/>
                <a:chExt cx="1068" cy="1428"/>
              </a:xfrm>
            </p:grpSpPr>
            <p:sp>
              <p:nvSpPr>
                <p:cNvPr id="1594" name="Oval 184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5" name="Freeform 184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6" name="Freeform 184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7" name="AutoShape 184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0" name="Group 1844"/>
              <p:cNvGrpSpPr>
                <a:grpSpLocks noChangeAspect="1"/>
              </p:cNvGrpSpPr>
              <p:nvPr/>
            </p:nvGrpSpPr>
            <p:grpSpPr bwMode="auto">
              <a:xfrm>
                <a:off x="3004" y="3036"/>
                <a:ext cx="39" cy="52"/>
                <a:chOff x="1536" y="3936"/>
                <a:chExt cx="1068" cy="1428"/>
              </a:xfrm>
            </p:grpSpPr>
            <p:sp>
              <p:nvSpPr>
                <p:cNvPr id="1590" name="Oval 184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1" name="Freeform 184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2" name="Freeform 184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93" name="AutoShape 184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1" name="Group 1849"/>
              <p:cNvGrpSpPr>
                <a:grpSpLocks noChangeAspect="1"/>
              </p:cNvGrpSpPr>
              <p:nvPr/>
            </p:nvGrpSpPr>
            <p:grpSpPr bwMode="auto">
              <a:xfrm>
                <a:off x="2875" y="3207"/>
                <a:ext cx="39" cy="52"/>
                <a:chOff x="1536" y="3936"/>
                <a:chExt cx="1068" cy="1427"/>
              </a:xfrm>
            </p:grpSpPr>
            <p:sp>
              <p:nvSpPr>
                <p:cNvPr id="1586" name="Oval 185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7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87" name="Freeform 185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8" name="Freeform 185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9" name="AutoShape 185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2" name="Group 1854"/>
              <p:cNvGrpSpPr>
                <a:grpSpLocks noChangeAspect="1"/>
              </p:cNvGrpSpPr>
              <p:nvPr/>
            </p:nvGrpSpPr>
            <p:grpSpPr bwMode="auto">
              <a:xfrm>
                <a:off x="3048" y="3006"/>
                <a:ext cx="39" cy="52"/>
                <a:chOff x="1536" y="3936"/>
                <a:chExt cx="1068" cy="1428"/>
              </a:xfrm>
            </p:grpSpPr>
            <p:sp>
              <p:nvSpPr>
                <p:cNvPr id="1582" name="Oval 185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3" name="Freeform 185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4" name="Freeform 185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5" name="AutoShape 185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3" name="Group 1859"/>
              <p:cNvGrpSpPr>
                <a:grpSpLocks noChangeAspect="1"/>
              </p:cNvGrpSpPr>
              <p:nvPr/>
            </p:nvGrpSpPr>
            <p:grpSpPr bwMode="auto">
              <a:xfrm>
                <a:off x="2822" y="3200"/>
                <a:ext cx="39" cy="52"/>
                <a:chOff x="1536" y="3936"/>
                <a:chExt cx="1068" cy="1428"/>
              </a:xfrm>
            </p:grpSpPr>
            <p:sp>
              <p:nvSpPr>
                <p:cNvPr id="1578" name="Oval 186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9" name="Freeform 186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0" name="Freeform 186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81" name="AutoShape 186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4" name="Group 1864"/>
              <p:cNvGrpSpPr>
                <a:grpSpLocks noChangeAspect="1"/>
              </p:cNvGrpSpPr>
              <p:nvPr/>
            </p:nvGrpSpPr>
            <p:grpSpPr bwMode="auto">
              <a:xfrm>
                <a:off x="2959" y="3317"/>
                <a:ext cx="39" cy="52"/>
                <a:chOff x="1536" y="3936"/>
                <a:chExt cx="1068" cy="1428"/>
              </a:xfrm>
            </p:grpSpPr>
            <p:sp>
              <p:nvSpPr>
                <p:cNvPr id="1574" name="Oval 186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5" name="Freeform 186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6" name="Freeform 186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7" name="AutoShape 186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5" name="Group 1869"/>
              <p:cNvGrpSpPr>
                <a:grpSpLocks noChangeAspect="1"/>
              </p:cNvGrpSpPr>
              <p:nvPr/>
            </p:nvGrpSpPr>
            <p:grpSpPr bwMode="auto">
              <a:xfrm>
                <a:off x="2871" y="3148"/>
                <a:ext cx="39" cy="52"/>
                <a:chOff x="1536" y="3936"/>
                <a:chExt cx="1068" cy="1428"/>
              </a:xfrm>
            </p:grpSpPr>
            <p:sp>
              <p:nvSpPr>
                <p:cNvPr id="1570" name="Oval 187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1" name="Freeform 187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2" name="Freeform 187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3" name="AutoShape 187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6" name="Group 1874"/>
              <p:cNvGrpSpPr>
                <a:grpSpLocks noChangeAspect="1"/>
              </p:cNvGrpSpPr>
              <p:nvPr/>
            </p:nvGrpSpPr>
            <p:grpSpPr bwMode="auto">
              <a:xfrm>
                <a:off x="2983" y="2980"/>
                <a:ext cx="39" cy="52"/>
                <a:chOff x="1536" y="3936"/>
                <a:chExt cx="1068" cy="1428"/>
              </a:xfrm>
            </p:grpSpPr>
            <p:sp>
              <p:nvSpPr>
                <p:cNvPr id="1566" name="Oval 187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7" name="Freeform 187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8" name="Freeform 187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9" name="AutoShape 187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7" name="Group 1879"/>
              <p:cNvGrpSpPr>
                <a:grpSpLocks noChangeAspect="1"/>
              </p:cNvGrpSpPr>
              <p:nvPr/>
            </p:nvGrpSpPr>
            <p:grpSpPr bwMode="auto">
              <a:xfrm>
                <a:off x="3095" y="3034"/>
                <a:ext cx="39" cy="52"/>
                <a:chOff x="1536" y="3936"/>
                <a:chExt cx="1068" cy="1428"/>
              </a:xfrm>
            </p:grpSpPr>
            <p:sp>
              <p:nvSpPr>
                <p:cNvPr id="1562" name="Oval 18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3" name="Freeform 188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4" name="Freeform 188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5" name="AutoShape 188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8" name="Group 1884"/>
              <p:cNvGrpSpPr>
                <a:grpSpLocks noChangeAspect="1"/>
              </p:cNvGrpSpPr>
              <p:nvPr/>
            </p:nvGrpSpPr>
            <p:grpSpPr bwMode="auto">
              <a:xfrm>
                <a:off x="3095" y="3101"/>
                <a:ext cx="39" cy="52"/>
                <a:chOff x="1536" y="3936"/>
                <a:chExt cx="1068" cy="1428"/>
              </a:xfrm>
            </p:grpSpPr>
            <p:sp>
              <p:nvSpPr>
                <p:cNvPr id="1558" name="Oval 188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9" name="Freeform 188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0" name="Freeform 188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1" name="AutoShape 188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79" name="Group 1889"/>
              <p:cNvGrpSpPr>
                <a:grpSpLocks noChangeAspect="1"/>
              </p:cNvGrpSpPr>
              <p:nvPr/>
            </p:nvGrpSpPr>
            <p:grpSpPr bwMode="auto">
              <a:xfrm>
                <a:off x="2811" y="3375"/>
                <a:ext cx="39" cy="52"/>
                <a:chOff x="1536" y="3936"/>
                <a:chExt cx="1068" cy="1428"/>
              </a:xfrm>
            </p:grpSpPr>
            <p:sp>
              <p:nvSpPr>
                <p:cNvPr id="1554" name="Oval 189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5" name="Freeform 189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6" name="Freeform 189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7" name="AutoShape 189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0" name="Group 1894"/>
              <p:cNvGrpSpPr>
                <a:grpSpLocks noChangeAspect="1"/>
              </p:cNvGrpSpPr>
              <p:nvPr/>
            </p:nvGrpSpPr>
            <p:grpSpPr bwMode="auto">
              <a:xfrm>
                <a:off x="2792" y="3433"/>
                <a:ext cx="39" cy="52"/>
                <a:chOff x="1536" y="3936"/>
                <a:chExt cx="1068" cy="1428"/>
              </a:xfrm>
            </p:grpSpPr>
            <p:sp>
              <p:nvSpPr>
                <p:cNvPr id="1550" name="Oval 189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1" name="Freeform 189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2" name="Freeform 189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3" name="AutoShape 189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1" name="Group 1899"/>
              <p:cNvGrpSpPr>
                <a:grpSpLocks noChangeAspect="1"/>
              </p:cNvGrpSpPr>
              <p:nvPr/>
            </p:nvGrpSpPr>
            <p:grpSpPr bwMode="auto">
              <a:xfrm>
                <a:off x="2839" y="3429"/>
                <a:ext cx="39" cy="52"/>
                <a:chOff x="1536" y="3936"/>
                <a:chExt cx="1068" cy="1428"/>
              </a:xfrm>
            </p:grpSpPr>
            <p:sp>
              <p:nvSpPr>
                <p:cNvPr id="1546" name="Oval 190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7" name="Freeform 190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8" name="Freeform 190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9" name="AutoShape 190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2" name="Group 1904"/>
              <p:cNvGrpSpPr>
                <a:grpSpLocks noChangeAspect="1"/>
              </p:cNvGrpSpPr>
              <p:nvPr/>
            </p:nvGrpSpPr>
            <p:grpSpPr bwMode="auto">
              <a:xfrm>
                <a:off x="2736" y="3440"/>
                <a:ext cx="39" cy="52"/>
                <a:chOff x="1536" y="3936"/>
                <a:chExt cx="1068" cy="1428"/>
              </a:xfrm>
            </p:grpSpPr>
            <p:sp>
              <p:nvSpPr>
                <p:cNvPr id="1542" name="Oval 190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3" name="Freeform 190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4" name="Freeform 190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5" name="AutoShape 190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3" name="Group 1909"/>
              <p:cNvGrpSpPr>
                <a:grpSpLocks noChangeAspect="1"/>
              </p:cNvGrpSpPr>
              <p:nvPr/>
            </p:nvGrpSpPr>
            <p:grpSpPr bwMode="auto">
              <a:xfrm>
                <a:off x="2858" y="3480"/>
                <a:ext cx="39" cy="52"/>
                <a:chOff x="1536" y="3936"/>
                <a:chExt cx="1068" cy="1428"/>
              </a:xfrm>
            </p:grpSpPr>
            <p:sp>
              <p:nvSpPr>
                <p:cNvPr id="1538" name="Oval 191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" name="Freeform 191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" name="Freeform 191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" name="AutoShape 191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4" name="Group 1914"/>
              <p:cNvGrpSpPr>
                <a:grpSpLocks noChangeAspect="1"/>
              </p:cNvGrpSpPr>
              <p:nvPr/>
            </p:nvGrpSpPr>
            <p:grpSpPr bwMode="auto">
              <a:xfrm>
                <a:off x="2814" y="3487"/>
                <a:ext cx="39" cy="52"/>
                <a:chOff x="1536" y="3936"/>
                <a:chExt cx="1068" cy="1428"/>
              </a:xfrm>
            </p:grpSpPr>
            <p:sp>
              <p:nvSpPr>
                <p:cNvPr id="1534" name="Oval 191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5" name="Freeform 191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6" name="Freeform 191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" name="AutoShape 191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5" name="Group 1919"/>
              <p:cNvGrpSpPr>
                <a:grpSpLocks noChangeAspect="1"/>
              </p:cNvGrpSpPr>
              <p:nvPr/>
            </p:nvGrpSpPr>
            <p:grpSpPr bwMode="auto">
              <a:xfrm>
                <a:off x="2765" y="3487"/>
                <a:ext cx="40" cy="52"/>
                <a:chOff x="1536" y="3936"/>
                <a:chExt cx="1068" cy="1428"/>
              </a:xfrm>
            </p:grpSpPr>
            <p:sp>
              <p:nvSpPr>
                <p:cNvPr id="1530" name="Oval 192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1" name="Freeform 192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2" name="Freeform 192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3" name="AutoShape 192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1" name="Group 1924"/>
              <p:cNvGrpSpPr>
                <a:grpSpLocks noChangeAspect="1"/>
              </p:cNvGrpSpPr>
              <p:nvPr/>
            </p:nvGrpSpPr>
            <p:grpSpPr bwMode="auto">
              <a:xfrm>
                <a:off x="2718" y="3497"/>
                <a:ext cx="39" cy="52"/>
                <a:chOff x="1536" y="3936"/>
                <a:chExt cx="1068" cy="1428"/>
              </a:xfrm>
            </p:grpSpPr>
            <p:sp>
              <p:nvSpPr>
                <p:cNvPr id="1526" name="Oval 192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7" name="Freeform 192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8" name="Freeform 192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9" name="AutoShape 192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2" name="Group 1929"/>
              <p:cNvGrpSpPr>
                <a:grpSpLocks noChangeAspect="1"/>
              </p:cNvGrpSpPr>
              <p:nvPr/>
            </p:nvGrpSpPr>
            <p:grpSpPr bwMode="auto">
              <a:xfrm>
                <a:off x="2785" y="3539"/>
                <a:ext cx="39" cy="52"/>
                <a:chOff x="1536" y="3936"/>
                <a:chExt cx="1068" cy="1428"/>
              </a:xfrm>
            </p:grpSpPr>
            <p:sp>
              <p:nvSpPr>
                <p:cNvPr id="1522" name="Oval 193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3" name="Freeform 193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4" name="Freeform 193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5" name="AutoShape 193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3" name="Group 1934"/>
              <p:cNvGrpSpPr>
                <a:grpSpLocks noChangeAspect="1"/>
              </p:cNvGrpSpPr>
              <p:nvPr/>
            </p:nvGrpSpPr>
            <p:grpSpPr bwMode="auto">
              <a:xfrm>
                <a:off x="2741" y="3550"/>
                <a:ext cx="39" cy="52"/>
                <a:chOff x="1536" y="3936"/>
                <a:chExt cx="1068" cy="1428"/>
              </a:xfrm>
            </p:grpSpPr>
            <p:sp>
              <p:nvSpPr>
                <p:cNvPr id="1518" name="Oval 193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9" name="Freeform 193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0" name="Freeform 193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21" name="AutoShape 193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4" name="Group 1939"/>
              <p:cNvGrpSpPr>
                <a:grpSpLocks noChangeAspect="1"/>
              </p:cNvGrpSpPr>
              <p:nvPr/>
            </p:nvGrpSpPr>
            <p:grpSpPr bwMode="auto">
              <a:xfrm>
                <a:off x="2692" y="3546"/>
                <a:ext cx="39" cy="52"/>
                <a:chOff x="1536" y="3936"/>
                <a:chExt cx="1068" cy="1428"/>
              </a:xfrm>
            </p:grpSpPr>
            <p:sp>
              <p:nvSpPr>
                <p:cNvPr id="1514" name="Oval 194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5" name="Freeform 194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6" name="Freeform 194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7" name="AutoShape 194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5" name="Group 1944"/>
              <p:cNvGrpSpPr>
                <a:grpSpLocks noChangeAspect="1"/>
              </p:cNvGrpSpPr>
              <p:nvPr/>
            </p:nvGrpSpPr>
            <p:grpSpPr bwMode="auto">
              <a:xfrm>
                <a:off x="2716" y="3600"/>
                <a:ext cx="40" cy="52"/>
                <a:chOff x="1536" y="3936"/>
                <a:chExt cx="1068" cy="1428"/>
              </a:xfrm>
            </p:grpSpPr>
            <p:sp>
              <p:nvSpPr>
                <p:cNvPr id="1510" name="Oval 194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1" name="Freeform 194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2" name="Freeform 194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3" name="AutoShape 194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6" name="Group 1949"/>
              <p:cNvGrpSpPr>
                <a:grpSpLocks noChangeAspect="1"/>
              </p:cNvGrpSpPr>
              <p:nvPr/>
            </p:nvGrpSpPr>
            <p:grpSpPr bwMode="auto">
              <a:xfrm>
                <a:off x="3025" y="2950"/>
                <a:ext cx="39" cy="53"/>
                <a:chOff x="1536" y="3936"/>
                <a:chExt cx="1068" cy="1428"/>
              </a:xfrm>
            </p:grpSpPr>
            <p:sp>
              <p:nvSpPr>
                <p:cNvPr id="1506" name="Oval 195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7" name="Freeform 195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8" name="Freeform 195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9" name="AutoShape 195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7" name="Group 1954"/>
              <p:cNvGrpSpPr>
                <a:grpSpLocks noChangeAspect="1"/>
              </p:cNvGrpSpPr>
              <p:nvPr/>
            </p:nvGrpSpPr>
            <p:grpSpPr bwMode="auto">
              <a:xfrm>
                <a:off x="3088" y="2973"/>
                <a:ext cx="39" cy="52"/>
                <a:chOff x="1536" y="3936"/>
                <a:chExt cx="1068" cy="1428"/>
              </a:xfrm>
            </p:grpSpPr>
            <p:sp>
              <p:nvSpPr>
                <p:cNvPr id="1502" name="Oval 195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3" name="Freeform 195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4" name="Freeform 195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5" name="AutoShape 195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8" name="Group 1959"/>
              <p:cNvGrpSpPr>
                <a:grpSpLocks noChangeAspect="1"/>
              </p:cNvGrpSpPr>
              <p:nvPr/>
            </p:nvGrpSpPr>
            <p:grpSpPr bwMode="auto">
              <a:xfrm>
                <a:off x="3065" y="2919"/>
                <a:ext cx="39" cy="52"/>
                <a:chOff x="1536" y="3936"/>
                <a:chExt cx="1068" cy="1428"/>
              </a:xfrm>
            </p:grpSpPr>
            <p:sp>
              <p:nvSpPr>
                <p:cNvPr id="1498" name="Oval 196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9" name="Freeform 196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0" name="Freeform 196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1" name="AutoShape 196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9" name="Group 1964"/>
              <p:cNvGrpSpPr>
                <a:grpSpLocks noChangeAspect="1"/>
              </p:cNvGrpSpPr>
              <p:nvPr/>
            </p:nvGrpSpPr>
            <p:grpSpPr bwMode="auto">
              <a:xfrm>
                <a:off x="3116" y="2924"/>
                <a:ext cx="39" cy="52"/>
                <a:chOff x="1536" y="3936"/>
                <a:chExt cx="1068" cy="1428"/>
              </a:xfrm>
            </p:grpSpPr>
            <p:sp>
              <p:nvSpPr>
                <p:cNvPr id="1494" name="Oval 196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5" name="Freeform 196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6" name="Freeform 196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7" name="AutoShape 196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0" name="Group 1969"/>
              <p:cNvGrpSpPr>
                <a:grpSpLocks noChangeAspect="1"/>
              </p:cNvGrpSpPr>
              <p:nvPr/>
            </p:nvGrpSpPr>
            <p:grpSpPr bwMode="auto">
              <a:xfrm>
                <a:off x="3130" y="2992"/>
                <a:ext cx="39" cy="52"/>
                <a:chOff x="1536" y="3936"/>
                <a:chExt cx="1068" cy="1428"/>
              </a:xfrm>
            </p:grpSpPr>
            <p:sp>
              <p:nvSpPr>
                <p:cNvPr id="1490" name="Oval 197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1" name="Freeform 197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2" name="Freeform 197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93" name="AutoShape 197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1" name="Group 1974"/>
              <p:cNvGrpSpPr>
                <a:grpSpLocks noChangeAspect="1"/>
              </p:cNvGrpSpPr>
              <p:nvPr/>
            </p:nvGrpSpPr>
            <p:grpSpPr bwMode="auto">
              <a:xfrm>
                <a:off x="3095" y="2872"/>
                <a:ext cx="39" cy="52"/>
                <a:chOff x="1536" y="3936"/>
                <a:chExt cx="1068" cy="1428"/>
              </a:xfrm>
            </p:grpSpPr>
            <p:sp>
              <p:nvSpPr>
                <p:cNvPr id="1486" name="Oval 197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7" name="Freeform 197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8" name="Freeform 197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9" name="AutoShape 197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2" name="Group 1979"/>
              <p:cNvGrpSpPr>
                <a:grpSpLocks noChangeAspect="1"/>
              </p:cNvGrpSpPr>
              <p:nvPr/>
            </p:nvGrpSpPr>
            <p:grpSpPr bwMode="auto">
              <a:xfrm>
                <a:off x="3140" y="2872"/>
                <a:ext cx="40" cy="52"/>
                <a:chOff x="1536" y="3936"/>
                <a:chExt cx="1068" cy="1428"/>
              </a:xfrm>
            </p:grpSpPr>
            <p:sp>
              <p:nvSpPr>
                <p:cNvPr id="1482" name="Oval 19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3" name="Freeform 1981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4" name="Freeform 1982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5" name="AutoShape 1983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3" name="Group 1984"/>
              <p:cNvGrpSpPr>
                <a:grpSpLocks noChangeAspect="1"/>
              </p:cNvGrpSpPr>
              <p:nvPr/>
            </p:nvGrpSpPr>
            <p:grpSpPr bwMode="auto">
              <a:xfrm>
                <a:off x="3158" y="2931"/>
                <a:ext cx="39" cy="52"/>
                <a:chOff x="1536" y="3936"/>
                <a:chExt cx="1068" cy="1428"/>
              </a:xfrm>
            </p:grpSpPr>
            <p:sp>
              <p:nvSpPr>
                <p:cNvPr id="1478" name="Oval 1985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9" name="Freeform 1986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0" name="Freeform 1987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1" name="AutoShape 1988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02" name="Oval 1989"/>
              <p:cNvSpPr>
                <a:spLocks noChangeAspect="1" noChangeArrowheads="1"/>
              </p:cNvSpPr>
              <p:nvPr/>
            </p:nvSpPr>
            <p:spPr bwMode="auto">
              <a:xfrm rot="1834697" flipH="1">
                <a:off x="3146" y="2774"/>
                <a:ext cx="257" cy="954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04" name="Group 1990"/>
              <p:cNvGrpSpPr>
                <a:grpSpLocks noChangeAspect="1"/>
              </p:cNvGrpSpPr>
              <p:nvPr/>
            </p:nvGrpSpPr>
            <p:grpSpPr bwMode="auto">
              <a:xfrm>
                <a:off x="3298" y="3153"/>
                <a:ext cx="39" cy="52"/>
                <a:chOff x="1536" y="3936"/>
                <a:chExt cx="1068" cy="1428"/>
              </a:xfrm>
            </p:grpSpPr>
            <p:sp>
              <p:nvSpPr>
                <p:cNvPr id="1474" name="Oval 199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5" name="Freeform 199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6" name="Freeform 199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7" name="AutoShape 199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5" name="Group 1995"/>
              <p:cNvGrpSpPr>
                <a:grpSpLocks noChangeAspect="1"/>
              </p:cNvGrpSpPr>
              <p:nvPr/>
            </p:nvGrpSpPr>
            <p:grpSpPr bwMode="auto">
              <a:xfrm>
                <a:off x="3348" y="3158"/>
                <a:ext cx="38" cy="52"/>
                <a:chOff x="1536" y="3936"/>
                <a:chExt cx="1068" cy="1428"/>
              </a:xfrm>
            </p:grpSpPr>
            <p:sp>
              <p:nvSpPr>
                <p:cNvPr id="1470" name="Oval 199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1" name="Freeform 199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2" name="Freeform 199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3" name="AutoShape 199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6" name="Group 2000"/>
              <p:cNvGrpSpPr>
                <a:grpSpLocks noChangeAspect="1"/>
              </p:cNvGrpSpPr>
              <p:nvPr/>
            </p:nvGrpSpPr>
            <p:grpSpPr bwMode="auto">
              <a:xfrm>
                <a:off x="3392" y="3130"/>
                <a:ext cx="39" cy="52"/>
                <a:chOff x="1536" y="3936"/>
                <a:chExt cx="1068" cy="1428"/>
              </a:xfrm>
            </p:grpSpPr>
            <p:sp>
              <p:nvSpPr>
                <p:cNvPr id="1466" name="Oval 200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7" name="Freeform 200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8" name="Freeform 200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9" name="AutoShape 200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7" name="Group 2005"/>
              <p:cNvGrpSpPr>
                <a:grpSpLocks noChangeAspect="1"/>
              </p:cNvGrpSpPr>
              <p:nvPr/>
            </p:nvGrpSpPr>
            <p:grpSpPr bwMode="auto">
              <a:xfrm>
                <a:off x="3389" y="3187"/>
                <a:ext cx="39" cy="52"/>
                <a:chOff x="1536" y="3936"/>
                <a:chExt cx="1068" cy="1428"/>
              </a:xfrm>
            </p:grpSpPr>
            <p:sp>
              <p:nvSpPr>
                <p:cNvPr id="1462" name="Oval 200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3" name="Freeform 200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4" name="Freeform 200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" name="AutoShape 200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8" name="Group 2010"/>
              <p:cNvGrpSpPr>
                <a:grpSpLocks noChangeAspect="1"/>
              </p:cNvGrpSpPr>
              <p:nvPr/>
            </p:nvGrpSpPr>
            <p:grpSpPr bwMode="auto">
              <a:xfrm>
                <a:off x="3350" y="3097"/>
                <a:ext cx="39" cy="52"/>
                <a:chOff x="1536" y="3936"/>
                <a:chExt cx="1068" cy="1428"/>
              </a:xfrm>
            </p:grpSpPr>
            <p:sp>
              <p:nvSpPr>
                <p:cNvPr id="1458" name="Oval 201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9" name="Freeform 201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0" name="Freeform 201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1" name="AutoShape 201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9" name="Group 2015"/>
              <p:cNvGrpSpPr>
                <a:grpSpLocks noChangeAspect="1"/>
              </p:cNvGrpSpPr>
              <p:nvPr/>
            </p:nvGrpSpPr>
            <p:grpSpPr bwMode="auto">
              <a:xfrm>
                <a:off x="3302" y="3096"/>
                <a:ext cx="39" cy="52"/>
                <a:chOff x="1536" y="3936"/>
                <a:chExt cx="1068" cy="1428"/>
              </a:xfrm>
            </p:grpSpPr>
            <p:sp>
              <p:nvSpPr>
                <p:cNvPr id="1454" name="Oval 201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5" name="Freeform 201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6" name="Freeform 201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7" name="AutoShape 201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0" name="Group 2020"/>
              <p:cNvGrpSpPr>
                <a:grpSpLocks noChangeAspect="1"/>
              </p:cNvGrpSpPr>
              <p:nvPr/>
            </p:nvGrpSpPr>
            <p:grpSpPr bwMode="auto">
              <a:xfrm>
                <a:off x="3256" y="3128"/>
                <a:ext cx="39" cy="52"/>
                <a:chOff x="1536" y="3936"/>
                <a:chExt cx="1068" cy="1428"/>
              </a:xfrm>
            </p:grpSpPr>
            <p:sp>
              <p:nvSpPr>
                <p:cNvPr id="1450" name="Oval 202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1" name="Freeform 202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2" name="Freeform 202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3" name="AutoShape 202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1" name="Group 2025"/>
              <p:cNvGrpSpPr>
                <a:grpSpLocks noChangeAspect="1"/>
              </p:cNvGrpSpPr>
              <p:nvPr/>
            </p:nvGrpSpPr>
            <p:grpSpPr bwMode="auto">
              <a:xfrm>
                <a:off x="3257" y="3193"/>
                <a:ext cx="39" cy="52"/>
                <a:chOff x="1536" y="3936"/>
                <a:chExt cx="1068" cy="1428"/>
              </a:xfrm>
            </p:grpSpPr>
            <p:sp>
              <p:nvSpPr>
                <p:cNvPr id="1446" name="Oval 20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7" name="Freeform 202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8" name="Freeform 202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9" name="AutoShape 202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2" name="Group 2030"/>
              <p:cNvGrpSpPr>
                <a:grpSpLocks noChangeAspect="1"/>
              </p:cNvGrpSpPr>
              <p:nvPr/>
            </p:nvGrpSpPr>
            <p:grpSpPr bwMode="auto">
              <a:xfrm>
                <a:off x="3314" y="3206"/>
                <a:ext cx="39" cy="52"/>
                <a:chOff x="1536" y="3936"/>
                <a:chExt cx="1068" cy="1428"/>
              </a:xfrm>
            </p:grpSpPr>
            <p:sp>
              <p:nvSpPr>
                <p:cNvPr id="1442" name="Oval 203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3" name="Freeform 203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4" name="Freeform 203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5" name="AutoShape 203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3" name="Group 2035"/>
              <p:cNvGrpSpPr>
                <a:grpSpLocks noChangeAspect="1"/>
              </p:cNvGrpSpPr>
              <p:nvPr/>
            </p:nvGrpSpPr>
            <p:grpSpPr bwMode="auto">
              <a:xfrm>
                <a:off x="3390" y="3070"/>
                <a:ext cx="39" cy="52"/>
                <a:chOff x="1536" y="3936"/>
                <a:chExt cx="1068" cy="1428"/>
              </a:xfrm>
            </p:grpSpPr>
            <p:sp>
              <p:nvSpPr>
                <p:cNvPr id="1438" name="Oval 203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9" name="Freeform 203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0" name="Freeform 203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1" name="AutoShape 203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4" name="Group 2040"/>
              <p:cNvGrpSpPr>
                <a:grpSpLocks noChangeAspect="1"/>
              </p:cNvGrpSpPr>
              <p:nvPr/>
            </p:nvGrpSpPr>
            <p:grpSpPr bwMode="auto">
              <a:xfrm>
                <a:off x="3256" y="3069"/>
                <a:ext cx="39" cy="52"/>
                <a:chOff x="1536" y="3936"/>
                <a:chExt cx="1068" cy="1428"/>
              </a:xfrm>
            </p:grpSpPr>
            <p:sp>
              <p:nvSpPr>
                <p:cNvPr id="1434" name="Oval 204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5" name="Freeform 204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6" name="Freeform 204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7" name="AutoShape 204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5" name="Group 2045"/>
              <p:cNvGrpSpPr>
                <a:grpSpLocks noChangeAspect="1"/>
              </p:cNvGrpSpPr>
              <p:nvPr/>
            </p:nvGrpSpPr>
            <p:grpSpPr bwMode="auto">
              <a:xfrm>
                <a:off x="3358" y="3225"/>
                <a:ext cx="38" cy="52"/>
                <a:chOff x="1536" y="3936"/>
                <a:chExt cx="1068" cy="1428"/>
              </a:xfrm>
            </p:grpSpPr>
            <p:sp>
              <p:nvSpPr>
                <p:cNvPr id="1430" name="Oval 204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1" name="Freeform 204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2" name="Freeform 204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33" name="AutoShape 204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6" name="Group 2050"/>
              <p:cNvGrpSpPr>
                <a:grpSpLocks noChangeAspect="1"/>
              </p:cNvGrpSpPr>
              <p:nvPr/>
            </p:nvGrpSpPr>
            <p:grpSpPr bwMode="auto">
              <a:xfrm>
                <a:off x="3155" y="3315"/>
                <a:ext cx="39" cy="52"/>
                <a:chOff x="1536" y="3936"/>
                <a:chExt cx="1068" cy="1428"/>
              </a:xfrm>
            </p:grpSpPr>
            <p:sp>
              <p:nvSpPr>
                <p:cNvPr id="1426" name="Oval 205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7" name="Freeform 205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8" name="Freeform 205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9" name="AutoShape 205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7" name="Group 2055"/>
              <p:cNvGrpSpPr>
                <a:grpSpLocks noChangeAspect="1"/>
              </p:cNvGrpSpPr>
              <p:nvPr/>
            </p:nvGrpSpPr>
            <p:grpSpPr bwMode="auto">
              <a:xfrm>
                <a:off x="3199" y="3316"/>
                <a:ext cx="39" cy="52"/>
                <a:chOff x="1536" y="3936"/>
                <a:chExt cx="1068" cy="1428"/>
              </a:xfrm>
            </p:grpSpPr>
            <p:sp>
              <p:nvSpPr>
                <p:cNvPr id="1422" name="Oval 20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3" name="Freeform 205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4" name="Freeform 205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5" name="AutoShape 205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8" name="Group 2060"/>
              <p:cNvGrpSpPr>
                <a:grpSpLocks noChangeAspect="1"/>
              </p:cNvGrpSpPr>
              <p:nvPr/>
            </p:nvGrpSpPr>
            <p:grpSpPr bwMode="auto">
              <a:xfrm>
                <a:off x="3250" y="3313"/>
                <a:ext cx="39" cy="52"/>
                <a:chOff x="1536" y="3936"/>
                <a:chExt cx="1068" cy="1428"/>
              </a:xfrm>
            </p:grpSpPr>
            <p:sp>
              <p:nvSpPr>
                <p:cNvPr id="1418" name="Oval 206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9" name="Freeform 206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0" name="Freeform 206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21" name="AutoShape 206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19" name="Group 2065"/>
              <p:cNvGrpSpPr>
                <a:grpSpLocks noChangeAspect="1"/>
              </p:cNvGrpSpPr>
              <p:nvPr/>
            </p:nvGrpSpPr>
            <p:grpSpPr bwMode="auto">
              <a:xfrm>
                <a:off x="3248" y="3370"/>
                <a:ext cx="39" cy="52"/>
                <a:chOff x="1536" y="3936"/>
                <a:chExt cx="1068" cy="1428"/>
              </a:xfrm>
            </p:grpSpPr>
            <p:sp>
              <p:nvSpPr>
                <p:cNvPr id="1414" name="Oval 206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5" name="Freeform 206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6" name="Freeform 206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7" name="AutoShape 206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0" name="Group 2070"/>
              <p:cNvGrpSpPr>
                <a:grpSpLocks noChangeAspect="1"/>
              </p:cNvGrpSpPr>
              <p:nvPr/>
            </p:nvGrpSpPr>
            <p:grpSpPr bwMode="auto">
              <a:xfrm>
                <a:off x="3229" y="3264"/>
                <a:ext cx="39" cy="52"/>
                <a:chOff x="1536" y="3936"/>
                <a:chExt cx="1068" cy="1428"/>
              </a:xfrm>
            </p:grpSpPr>
            <p:sp>
              <p:nvSpPr>
                <p:cNvPr id="1410" name="Oval 207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1" name="Freeform 207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2" name="Freeform 207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3" name="AutoShape 207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1" name="Group 2075"/>
              <p:cNvGrpSpPr>
                <a:grpSpLocks noChangeAspect="1"/>
              </p:cNvGrpSpPr>
              <p:nvPr/>
            </p:nvGrpSpPr>
            <p:grpSpPr bwMode="auto">
              <a:xfrm>
                <a:off x="3179" y="3259"/>
                <a:ext cx="39" cy="52"/>
                <a:chOff x="1536" y="3936"/>
                <a:chExt cx="1068" cy="1428"/>
              </a:xfrm>
            </p:grpSpPr>
            <p:sp>
              <p:nvSpPr>
                <p:cNvPr id="1406" name="Oval 20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7" name="Freeform 207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8" name="Freeform 207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9" name="AutoShape 207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2" name="Group 2080"/>
              <p:cNvGrpSpPr>
                <a:grpSpLocks noChangeAspect="1"/>
              </p:cNvGrpSpPr>
              <p:nvPr/>
            </p:nvGrpSpPr>
            <p:grpSpPr bwMode="auto">
              <a:xfrm>
                <a:off x="3106" y="3318"/>
                <a:ext cx="39" cy="52"/>
                <a:chOff x="1536" y="3936"/>
                <a:chExt cx="1068" cy="1428"/>
              </a:xfrm>
            </p:grpSpPr>
            <p:sp>
              <p:nvSpPr>
                <p:cNvPr id="1402" name="Oval 208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3" name="Freeform 208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4" name="Freeform 208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5" name="AutoShape 208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3" name="Group 2085"/>
              <p:cNvGrpSpPr>
                <a:grpSpLocks noChangeAspect="1"/>
              </p:cNvGrpSpPr>
              <p:nvPr/>
            </p:nvGrpSpPr>
            <p:grpSpPr bwMode="auto">
              <a:xfrm>
                <a:off x="3100" y="3379"/>
                <a:ext cx="39" cy="52"/>
                <a:chOff x="1536" y="3936"/>
                <a:chExt cx="1068" cy="1428"/>
              </a:xfrm>
            </p:grpSpPr>
            <p:sp>
              <p:nvSpPr>
                <p:cNvPr id="1398" name="Oval 208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9" name="Freeform 208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0" name="Freeform 208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1" name="AutoShape 208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4" name="Group 2090"/>
              <p:cNvGrpSpPr>
                <a:grpSpLocks noChangeAspect="1"/>
              </p:cNvGrpSpPr>
              <p:nvPr/>
            </p:nvGrpSpPr>
            <p:grpSpPr bwMode="auto">
              <a:xfrm>
                <a:off x="3201" y="3375"/>
                <a:ext cx="39" cy="52"/>
                <a:chOff x="1536" y="3936"/>
                <a:chExt cx="1068" cy="1428"/>
              </a:xfrm>
            </p:grpSpPr>
            <p:sp>
              <p:nvSpPr>
                <p:cNvPr id="1394" name="Oval 209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5" name="Freeform 209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6" name="Freeform 209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7" name="AutoShape 209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5" name="Group 2095"/>
              <p:cNvGrpSpPr>
                <a:grpSpLocks noChangeAspect="1"/>
              </p:cNvGrpSpPr>
              <p:nvPr/>
            </p:nvGrpSpPr>
            <p:grpSpPr bwMode="auto">
              <a:xfrm>
                <a:off x="3275" y="3245"/>
                <a:ext cx="39" cy="52"/>
                <a:chOff x="1536" y="3936"/>
                <a:chExt cx="1068" cy="1428"/>
              </a:xfrm>
            </p:grpSpPr>
            <p:sp>
              <p:nvSpPr>
                <p:cNvPr id="1390" name="Oval 209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1" name="Freeform 209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" name="Freeform 209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" name="AutoShape 209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6" name="Group 2100"/>
              <p:cNvGrpSpPr>
                <a:grpSpLocks noChangeAspect="1"/>
              </p:cNvGrpSpPr>
              <p:nvPr/>
            </p:nvGrpSpPr>
            <p:grpSpPr bwMode="auto">
              <a:xfrm>
                <a:off x="3126" y="3261"/>
                <a:ext cx="39" cy="52"/>
                <a:chOff x="1536" y="3936"/>
                <a:chExt cx="1068" cy="1428"/>
              </a:xfrm>
            </p:grpSpPr>
            <p:sp>
              <p:nvSpPr>
                <p:cNvPr id="1386" name="Oval 210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7" name="Freeform 210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8" name="Freeform 210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9" name="AutoShape 210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7" name="Group 2105"/>
              <p:cNvGrpSpPr>
                <a:grpSpLocks noChangeAspect="1"/>
              </p:cNvGrpSpPr>
              <p:nvPr/>
            </p:nvGrpSpPr>
            <p:grpSpPr bwMode="auto">
              <a:xfrm>
                <a:off x="3223" y="3428"/>
                <a:ext cx="39" cy="52"/>
                <a:chOff x="1536" y="3936"/>
                <a:chExt cx="1068" cy="1428"/>
              </a:xfrm>
            </p:grpSpPr>
            <p:sp>
              <p:nvSpPr>
                <p:cNvPr id="1382" name="Oval 210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3" name="Freeform 210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" name="Freeform 210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5" name="AutoShape 210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8" name="Group 2110"/>
              <p:cNvGrpSpPr>
                <a:grpSpLocks noChangeAspect="1"/>
              </p:cNvGrpSpPr>
              <p:nvPr/>
            </p:nvGrpSpPr>
            <p:grpSpPr bwMode="auto">
              <a:xfrm>
                <a:off x="3317" y="3268"/>
                <a:ext cx="39" cy="52"/>
                <a:chOff x="1536" y="3936"/>
                <a:chExt cx="1068" cy="1428"/>
              </a:xfrm>
            </p:grpSpPr>
            <p:sp>
              <p:nvSpPr>
                <p:cNvPr id="1378" name="Oval 211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9" name="Freeform 211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0" name="Freeform 211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1" name="AutoShape 211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9" name="Group 2115"/>
              <p:cNvGrpSpPr>
                <a:grpSpLocks noChangeAspect="1"/>
              </p:cNvGrpSpPr>
              <p:nvPr/>
            </p:nvGrpSpPr>
            <p:grpSpPr bwMode="auto">
              <a:xfrm>
                <a:off x="3294" y="3037"/>
                <a:ext cx="39" cy="52"/>
                <a:chOff x="1536" y="3936"/>
                <a:chExt cx="1068" cy="1428"/>
              </a:xfrm>
            </p:grpSpPr>
            <p:sp>
              <p:nvSpPr>
                <p:cNvPr id="1374" name="Oval 211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5" name="Freeform 211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6" name="Freeform 211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7" name="AutoShape 211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0" name="Group 2120"/>
              <p:cNvGrpSpPr>
                <a:grpSpLocks noChangeAspect="1"/>
              </p:cNvGrpSpPr>
              <p:nvPr/>
            </p:nvGrpSpPr>
            <p:grpSpPr bwMode="auto">
              <a:xfrm>
                <a:off x="3340" y="3036"/>
                <a:ext cx="39" cy="52"/>
                <a:chOff x="1536" y="3918"/>
                <a:chExt cx="1068" cy="1422"/>
              </a:xfrm>
            </p:grpSpPr>
            <p:sp>
              <p:nvSpPr>
                <p:cNvPr id="1370" name="Oval 212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18"/>
                  <a:ext cx="1068" cy="1422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1" name="Freeform 212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2" name="Freeform 212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3" name="AutoShape 212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1" name="Group 2125"/>
              <p:cNvGrpSpPr>
                <a:grpSpLocks noChangeAspect="1"/>
              </p:cNvGrpSpPr>
              <p:nvPr/>
            </p:nvGrpSpPr>
            <p:grpSpPr bwMode="auto">
              <a:xfrm>
                <a:off x="3210" y="3207"/>
                <a:ext cx="39" cy="52"/>
                <a:chOff x="1536" y="3936"/>
                <a:chExt cx="1068" cy="1428"/>
              </a:xfrm>
            </p:grpSpPr>
            <p:sp>
              <p:nvSpPr>
                <p:cNvPr id="1366" name="Oval 21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7" name="Freeform 212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8" name="Freeform 212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9" name="AutoShape 212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2" name="Group 2130"/>
              <p:cNvGrpSpPr>
                <a:grpSpLocks noChangeAspect="1"/>
              </p:cNvGrpSpPr>
              <p:nvPr/>
            </p:nvGrpSpPr>
            <p:grpSpPr bwMode="auto">
              <a:xfrm>
                <a:off x="3383" y="3006"/>
                <a:ext cx="39" cy="52"/>
                <a:chOff x="1536" y="3936"/>
                <a:chExt cx="1068" cy="1428"/>
              </a:xfrm>
            </p:grpSpPr>
            <p:sp>
              <p:nvSpPr>
                <p:cNvPr id="1362" name="Oval 213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3" name="Freeform 213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4" name="Freeform 213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5" name="AutoShape 213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3" name="Group 2135"/>
              <p:cNvGrpSpPr>
                <a:grpSpLocks noChangeAspect="1"/>
              </p:cNvGrpSpPr>
              <p:nvPr/>
            </p:nvGrpSpPr>
            <p:grpSpPr bwMode="auto">
              <a:xfrm>
                <a:off x="3158" y="3200"/>
                <a:ext cx="39" cy="52"/>
                <a:chOff x="1536" y="3936"/>
                <a:chExt cx="1068" cy="1428"/>
              </a:xfrm>
            </p:grpSpPr>
            <p:sp>
              <p:nvSpPr>
                <p:cNvPr id="1358" name="Oval 213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9" name="Freeform 213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0" name="Freeform 213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1" name="AutoShape 213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4" name="Group 2140"/>
              <p:cNvGrpSpPr>
                <a:grpSpLocks noChangeAspect="1"/>
              </p:cNvGrpSpPr>
              <p:nvPr/>
            </p:nvGrpSpPr>
            <p:grpSpPr bwMode="auto">
              <a:xfrm>
                <a:off x="3294" y="3317"/>
                <a:ext cx="39" cy="52"/>
                <a:chOff x="1536" y="3936"/>
                <a:chExt cx="1068" cy="1428"/>
              </a:xfrm>
            </p:grpSpPr>
            <p:sp>
              <p:nvSpPr>
                <p:cNvPr id="1354" name="Oval 214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5" name="Freeform 214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6" name="Freeform 214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7" name="AutoShape 214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5" name="Group 2145"/>
              <p:cNvGrpSpPr>
                <a:grpSpLocks noChangeAspect="1"/>
              </p:cNvGrpSpPr>
              <p:nvPr/>
            </p:nvGrpSpPr>
            <p:grpSpPr bwMode="auto">
              <a:xfrm>
                <a:off x="3207" y="3148"/>
                <a:ext cx="39" cy="52"/>
                <a:chOff x="1536" y="3936"/>
                <a:chExt cx="1068" cy="1428"/>
              </a:xfrm>
            </p:grpSpPr>
            <p:sp>
              <p:nvSpPr>
                <p:cNvPr id="1350" name="Oval 214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1" name="Freeform 214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2" name="Freeform 214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3" name="AutoShape 214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6" name="Group 2150"/>
              <p:cNvGrpSpPr>
                <a:grpSpLocks noChangeAspect="1"/>
              </p:cNvGrpSpPr>
              <p:nvPr/>
            </p:nvGrpSpPr>
            <p:grpSpPr bwMode="auto">
              <a:xfrm>
                <a:off x="3318" y="2980"/>
                <a:ext cx="39" cy="52"/>
                <a:chOff x="1536" y="3936"/>
                <a:chExt cx="1068" cy="1428"/>
              </a:xfrm>
            </p:grpSpPr>
            <p:sp>
              <p:nvSpPr>
                <p:cNvPr id="1346" name="Oval 215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7" name="Freeform 215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8" name="Freeform 215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9" name="AutoShape 215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7" name="Group 2155"/>
              <p:cNvGrpSpPr>
                <a:grpSpLocks noChangeAspect="1"/>
              </p:cNvGrpSpPr>
              <p:nvPr/>
            </p:nvGrpSpPr>
            <p:grpSpPr bwMode="auto">
              <a:xfrm>
                <a:off x="3430" y="3034"/>
                <a:ext cx="39" cy="52"/>
                <a:chOff x="1536" y="3936"/>
                <a:chExt cx="1068" cy="1428"/>
              </a:xfrm>
            </p:grpSpPr>
            <p:sp>
              <p:nvSpPr>
                <p:cNvPr id="1342" name="Oval 21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3" name="Freeform 215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4" name="Freeform 215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5" name="AutoShape 215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8" name="Group 2160"/>
              <p:cNvGrpSpPr>
                <a:grpSpLocks noChangeAspect="1"/>
              </p:cNvGrpSpPr>
              <p:nvPr/>
            </p:nvGrpSpPr>
            <p:grpSpPr bwMode="auto">
              <a:xfrm>
                <a:off x="3430" y="3101"/>
                <a:ext cx="39" cy="52"/>
                <a:chOff x="1536" y="3936"/>
                <a:chExt cx="1068" cy="1428"/>
              </a:xfrm>
            </p:grpSpPr>
            <p:sp>
              <p:nvSpPr>
                <p:cNvPr id="1338" name="Oval 216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9" name="Freeform 216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0" name="Freeform 216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" name="AutoShape 216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9" name="Group 2165"/>
              <p:cNvGrpSpPr>
                <a:grpSpLocks noChangeAspect="1"/>
              </p:cNvGrpSpPr>
              <p:nvPr/>
            </p:nvGrpSpPr>
            <p:grpSpPr bwMode="auto">
              <a:xfrm>
                <a:off x="3147" y="3375"/>
                <a:ext cx="39" cy="52"/>
                <a:chOff x="1536" y="3936"/>
                <a:chExt cx="1068" cy="1428"/>
              </a:xfrm>
            </p:grpSpPr>
            <p:sp>
              <p:nvSpPr>
                <p:cNvPr id="1334" name="Oval 216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" name="Freeform 216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" name="Freeform 216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" name="AutoShape 216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0" name="Group 2170"/>
              <p:cNvGrpSpPr>
                <a:grpSpLocks noChangeAspect="1"/>
              </p:cNvGrpSpPr>
              <p:nvPr/>
            </p:nvGrpSpPr>
            <p:grpSpPr bwMode="auto">
              <a:xfrm>
                <a:off x="3127" y="3433"/>
                <a:ext cx="39" cy="52"/>
                <a:chOff x="1536" y="3936"/>
                <a:chExt cx="1068" cy="1428"/>
              </a:xfrm>
            </p:grpSpPr>
            <p:sp>
              <p:nvSpPr>
                <p:cNvPr id="1330" name="Oval 217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" name="Freeform 217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2" name="Freeform 217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" name="AutoShape 217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1" name="Group 2175"/>
              <p:cNvGrpSpPr>
                <a:grpSpLocks noChangeAspect="1"/>
              </p:cNvGrpSpPr>
              <p:nvPr/>
            </p:nvGrpSpPr>
            <p:grpSpPr bwMode="auto">
              <a:xfrm>
                <a:off x="3175" y="3429"/>
                <a:ext cx="39" cy="52"/>
                <a:chOff x="1536" y="3936"/>
                <a:chExt cx="1068" cy="1428"/>
              </a:xfrm>
            </p:grpSpPr>
            <p:sp>
              <p:nvSpPr>
                <p:cNvPr id="1326" name="Oval 21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7" name="Freeform 217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8" name="Freeform 217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9" name="AutoShape 217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2" name="Group 2180"/>
              <p:cNvGrpSpPr>
                <a:grpSpLocks noChangeAspect="1"/>
              </p:cNvGrpSpPr>
              <p:nvPr/>
            </p:nvGrpSpPr>
            <p:grpSpPr bwMode="auto">
              <a:xfrm>
                <a:off x="3072" y="3440"/>
                <a:ext cx="39" cy="52"/>
                <a:chOff x="1536" y="3936"/>
                <a:chExt cx="1068" cy="1428"/>
              </a:xfrm>
            </p:grpSpPr>
            <p:sp>
              <p:nvSpPr>
                <p:cNvPr id="1322" name="Oval 218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3" name="Freeform 218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4" name="Freeform 218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5" name="AutoShape 218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3" name="Group 2185"/>
              <p:cNvGrpSpPr>
                <a:grpSpLocks noChangeAspect="1"/>
              </p:cNvGrpSpPr>
              <p:nvPr/>
            </p:nvGrpSpPr>
            <p:grpSpPr bwMode="auto">
              <a:xfrm>
                <a:off x="3194" y="3480"/>
                <a:ext cx="39" cy="52"/>
                <a:chOff x="1536" y="3936"/>
                <a:chExt cx="1068" cy="1428"/>
              </a:xfrm>
            </p:grpSpPr>
            <p:sp>
              <p:nvSpPr>
                <p:cNvPr id="1318" name="Oval 218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9" name="Freeform 218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0" name="Freeform 218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21" name="AutoShape 218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4" name="Group 2190"/>
              <p:cNvGrpSpPr>
                <a:grpSpLocks noChangeAspect="1"/>
              </p:cNvGrpSpPr>
              <p:nvPr/>
            </p:nvGrpSpPr>
            <p:grpSpPr bwMode="auto">
              <a:xfrm>
                <a:off x="3150" y="3487"/>
                <a:ext cx="39" cy="52"/>
                <a:chOff x="1536" y="3936"/>
                <a:chExt cx="1068" cy="1428"/>
              </a:xfrm>
            </p:grpSpPr>
            <p:sp>
              <p:nvSpPr>
                <p:cNvPr id="1314" name="Oval 219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5" name="Freeform 219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6" name="Freeform 219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7" name="AutoShape 219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5" name="Group 2195"/>
              <p:cNvGrpSpPr>
                <a:grpSpLocks noChangeAspect="1"/>
              </p:cNvGrpSpPr>
              <p:nvPr/>
            </p:nvGrpSpPr>
            <p:grpSpPr bwMode="auto">
              <a:xfrm>
                <a:off x="3101" y="3487"/>
                <a:ext cx="39" cy="52"/>
                <a:chOff x="1536" y="3936"/>
                <a:chExt cx="1068" cy="1428"/>
              </a:xfrm>
            </p:grpSpPr>
            <p:sp>
              <p:nvSpPr>
                <p:cNvPr id="1310" name="Oval 219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1" name="Freeform 219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2" name="Freeform 219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13" name="AutoShape 219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" name="Group 2200"/>
              <p:cNvGrpSpPr>
                <a:grpSpLocks noChangeAspect="1"/>
              </p:cNvGrpSpPr>
              <p:nvPr/>
            </p:nvGrpSpPr>
            <p:grpSpPr bwMode="auto">
              <a:xfrm>
                <a:off x="3054" y="3497"/>
                <a:ext cx="39" cy="52"/>
                <a:chOff x="1536" y="3936"/>
                <a:chExt cx="1068" cy="1428"/>
              </a:xfrm>
            </p:grpSpPr>
            <p:sp>
              <p:nvSpPr>
                <p:cNvPr id="1306" name="Oval 220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7" name="Freeform 220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8" name="Freeform 220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9" name="AutoShape 220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8" name="Group 2205"/>
              <p:cNvGrpSpPr>
                <a:grpSpLocks noChangeAspect="1"/>
              </p:cNvGrpSpPr>
              <p:nvPr/>
            </p:nvGrpSpPr>
            <p:grpSpPr bwMode="auto">
              <a:xfrm>
                <a:off x="3121" y="3539"/>
                <a:ext cx="38" cy="52"/>
                <a:chOff x="1536" y="3936"/>
                <a:chExt cx="1068" cy="1428"/>
              </a:xfrm>
            </p:grpSpPr>
            <p:sp>
              <p:nvSpPr>
                <p:cNvPr id="1302" name="Oval 220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3" name="Freeform 220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4" name="Freeform 220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5" name="AutoShape 220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9" name="Group 2210"/>
              <p:cNvGrpSpPr>
                <a:grpSpLocks noChangeAspect="1"/>
              </p:cNvGrpSpPr>
              <p:nvPr/>
            </p:nvGrpSpPr>
            <p:grpSpPr bwMode="auto">
              <a:xfrm>
                <a:off x="3077" y="3550"/>
                <a:ext cx="39" cy="52"/>
                <a:chOff x="1536" y="3936"/>
                <a:chExt cx="1068" cy="1428"/>
              </a:xfrm>
            </p:grpSpPr>
            <p:sp>
              <p:nvSpPr>
                <p:cNvPr id="1298" name="Oval 221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9" name="Freeform 221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0" name="Freeform 221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" name="AutoShape 221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0" name="Group 2215"/>
              <p:cNvGrpSpPr>
                <a:grpSpLocks noChangeAspect="1"/>
              </p:cNvGrpSpPr>
              <p:nvPr/>
            </p:nvGrpSpPr>
            <p:grpSpPr bwMode="auto">
              <a:xfrm>
                <a:off x="3028" y="3546"/>
                <a:ext cx="39" cy="52"/>
                <a:chOff x="1536" y="3936"/>
                <a:chExt cx="1068" cy="1428"/>
              </a:xfrm>
            </p:grpSpPr>
            <p:sp>
              <p:nvSpPr>
                <p:cNvPr id="1294" name="Oval 221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5" name="Freeform 221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6" name="Freeform 221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7" name="AutoShape 221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1" name="Group 2220"/>
              <p:cNvGrpSpPr>
                <a:grpSpLocks noChangeAspect="1"/>
              </p:cNvGrpSpPr>
              <p:nvPr/>
            </p:nvGrpSpPr>
            <p:grpSpPr bwMode="auto">
              <a:xfrm>
                <a:off x="3052" y="3600"/>
                <a:ext cx="39" cy="52"/>
                <a:chOff x="1536" y="3936"/>
                <a:chExt cx="1068" cy="1428"/>
              </a:xfrm>
            </p:grpSpPr>
            <p:sp>
              <p:nvSpPr>
                <p:cNvPr id="1290" name="Oval 2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1" name="Freeform 222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2" name="Freeform 222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3" name="AutoShape 222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18" name="Group 2225"/>
              <p:cNvGrpSpPr>
                <a:grpSpLocks noChangeAspect="1"/>
              </p:cNvGrpSpPr>
              <p:nvPr/>
            </p:nvGrpSpPr>
            <p:grpSpPr bwMode="auto">
              <a:xfrm>
                <a:off x="3360" y="2950"/>
                <a:ext cx="39" cy="53"/>
                <a:chOff x="1536" y="3936"/>
                <a:chExt cx="1068" cy="1428"/>
              </a:xfrm>
            </p:grpSpPr>
            <p:sp>
              <p:nvSpPr>
                <p:cNvPr id="1286" name="Oval 22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7" name="Freeform 222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8" name="Freeform 222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9" name="AutoShape 222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19" name="Group 2230"/>
              <p:cNvGrpSpPr>
                <a:grpSpLocks noChangeAspect="1"/>
              </p:cNvGrpSpPr>
              <p:nvPr/>
            </p:nvGrpSpPr>
            <p:grpSpPr bwMode="auto">
              <a:xfrm>
                <a:off x="3423" y="2973"/>
                <a:ext cx="39" cy="52"/>
                <a:chOff x="1536" y="3936"/>
                <a:chExt cx="1068" cy="1428"/>
              </a:xfrm>
            </p:grpSpPr>
            <p:sp>
              <p:nvSpPr>
                <p:cNvPr id="1282" name="Oval 223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3" name="Freeform 223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4" name="Freeform 223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5" name="AutoShape 223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4" name="Group 2235"/>
              <p:cNvGrpSpPr>
                <a:grpSpLocks noChangeAspect="1"/>
              </p:cNvGrpSpPr>
              <p:nvPr/>
            </p:nvGrpSpPr>
            <p:grpSpPr bwMode="auto">
              <a:xfrm>
                <a:off x="3401" y="2919"/>
                <a:ext cx="38" cy="52"/>
                <a:chOff x="1536" y="3936"/>
                <a:chExt cx="1068" cy="1428"/>
              </a:xfrm>
            </p:grpSpPr>
            <p:sp>
              <p:nvSpPr>
                <p:cNvPr id="1278" name="Oval 223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9" name="Freeform 223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0" name="Freeform 223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81" name="AutoShape 223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5" name="Group 2240"/>
              <p:cNvGrpSpPr>
                <a:grpSpLocks noChangeAspect="1"/>
              </p:cNvGrpSpPr>
              <p:nvPr/>
            </p:nvGrpSpPr>
            <p:grpSpPr bwMode="auto">
              <a:xfrm>
                <a:off x="3451" y="2924"/>
                <a:ext cx="39" cy="52"/>
                <a:chOff x="1536" y="3936"/>
                <a:chExt cx="1068" cy="1428"/>
              </a:xfrm>
            </p:grpSpPr>
            <p:sp>
              <p:nvSpPr>
                <p:cNvPr id="1274" name="Oval 224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5" name="Freeform 224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6" name="Freeform 224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7" name="AutoShape 224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6" name="Group 2245"/>
              <p:cNvGrpSpPr>
                <a:grpSpLocks noChangeAspect="1"/>
              </p:cNvGrpSpPr>
              <p:nvPr/>
            </p:nvGrpSpPr>
            <p:grpSpPr bwMode="auto">
              <a:xfrm>
                <a:off x="3465" y="2992"/>
                <a:ext cx="39" cy="52"/>
                <a:chOff x="1536" y="3936"/>
                <a:chExt cx="1068" cy="1428"/>
              </a:xfrm>
            </p:grpSpPr>
            <p:sp>
              <p:nvSpPr>
                <p:cNvPr id="1270" name="Oval 224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1" name="Freeform 224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2" name="Freeform 224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73" name="AutoShape 224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7" name="Group 2250"/>
              <p:cNvGrpSpPr>
                <a:grpSpLocks noChangeAspect="1"/>
              </p:cNvGrpSpPr>
              <p:nvPr/>
            </p:nvGrpSpPr>
            <p:grpSpPr bwMode="auto">
              <a:xfrm>
                <a:off x="3430" y="2872"/>
                <a:ext cx="39" cy="52"/>
                <a:chOff x="1536" y="3936"/>
                <a:chExt cx="1068" cy="1428"/>
              </a:xfrm>
            </p:grpSpPr>
            <p:sp>
              <p:nvSpPr>
                <p:cNvPr id="1266" name="Oval 225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7" name="Freeform 225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8" name="Freeform 225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9" name="AutoShape 225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8" name="Group 2255"/>
              <p:cNvGrpSpPr>
                <a:grpSpLocks noChangeAspect="1"/>
              </p:cNvGrpSpPr>
              <p:nvPr/>
            </p:nvGrpSpPr>
            <p:grpSpPr bwMode="auto">
              <a:xfrm>
                <a:off x="3476" y="2872"/>
                <a:ext cx="39" cy="52"/>
                <a:chOff x="1536" y="3936"/>
                <a:chExt cx="1068" cy="1428"/>
              </a:xfrm>
            </p:grpSpPr>
            <p:sp>
              <p:nvSpPr>
                <p:cNvPr id="1262" name="Oval 22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3" name="Freeform 2257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4" name="Freeform 2258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5" name="AutoShape 2259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9" name="Group 2260"/>
              <p:cNvGrpSpPr>
                <a:grpSpLocks noChangeAspect="1"/>
              </p:cNvGrpSpPr>
              <p:nvPr/>
            </p:nvGrpSpPr>
            <p:grpSpPr bwMode="auto">
              <a:xfrm>
                <a:off x="3493" y="2931"/>
                <a:ext cx="39" cy="52"/>
                <a:chOff x="1536" y="3936"/>
                <a:chExt cx="1068" cy="1428"/>
              </a:xfrm>
            </p:grpSpPr>
            <p:sp>
              <p:nvSpPr>
                <p:cNvPr id="1258" name="Oval 2261"/>
                <p:cNvSpPr>
                  <a:spLocks noChangeAspect="1" noChangeArrowheads="1"/>
                </p:cNvSpPr>
                <p:nvPr/>
              </p:nvSpPr>
              <p:spPr bwMode="auto">
                <a:xfrm>
                  <a:off x="1536" y="3936"/>
                  <a:ext cx="1068" cy="1428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9" name="Freeform 2262" descr="20%"/>
                <p:cNvSpPr>
                  <a:spLocks noChangeAspect="1"/>
                </p:cNvSpPr>
                <p:nvPr/>
              </p:nvSpPr>
              <p:spPr bwMode="auto">
                <a:xfrm>
                  <a:off x="1743" y="4431"/>
                  <a:ext cx="654" cy="467"/>
                </a:xfrm>
                <a:custGeom>
                  <a:avLst/>
                  <a:gdLst/>
                  <a:ahLst/>
                  <a:cxnLst>
                    <a:cxn ang="0">
                      <a:pos x="2" y="254"/>
                    </a:cxn>
                    <a:cxn ang="0">
                      <a:pos x="40" y="309"/>
                    </a:cxn>
                    <a:cxn ang="0">
                      <a:pos x="96" y="366"/>
                    </a:cxn>
                    <a:cxn ang="0">
                      <a:pos x="180" y="450"/>
                    </a:cxn>
                    <a:cxn ang="0">
                      <a:pos x="336" y="465"/>
                    </a:cxn>
                    <a:cxn ang="0">
                      <a:pos x="477" y="450"/>
                    </a:cxn>
                    <a:cxn ang="0">
                      <a:pos x="549" y="387"/>
                    </a:cxn>
                    <a:cxn ang="0">
                      <a:pos x="638" y="254"/>
                    </a:cxn>
                    <a:cxn ang="0">
                      <a:pos x="642" y="177"/>
                    </a:cxn>
                    <a:cxn ang="0">
                      <a:pos x="588" y="78"/>
                    </a:cxn>
                    <a:cxn ang="0">
                      <a:pos x="438" y="12"/>
                    </a:cxn>
                    <a:cxn ang="0">
                      <a:pos x="191" y="23"/>
                    </a:cxn>
                    <a:cxn ang="0">
                      <a:pos x="31" y="152"/>
                    </a:cxn>
                    <a:cxn ang="0">
                      <a:pos x="2" y="254"/>
                    </a:cxn>
                  </a:cxnLst>
                  <a:rect l="0" t="0" r="r" b="b"/>
                  <a:pathLst>
                    <a:path w="654" h="467">
                      <a:moveTo>
                        <a:pt x="2" y="254"/>
                      </a:moveTo>
                      <a:cubicBezTo>
                        <a:pt x="3" y="281"/>
                        <a:pt x="24" y="290"/>
                        <a:pt x="40" y="309"/>
                      </a:cubicBezTo>
                      <a:cubicBezTo>
                        <a:pt x="56" y="328"/>
                        <a:pt x="73" y="343"/>
                        <a:pt x="96" y="366"/>
                      </a:cubicBezTo>
                      <a:cubicBezTo>
                        <a:pt x="119" y="389"/>
                        <a:pt x="140" y="433"/>
                        <a:pt x="180" y="450"/>
                      </a:cubicBezTo>
                      <a:cubicBezTo>
                        <a:pt x="220" y="467"/>
                        <a:pt x="287" y="465"/>
                        <a:pt x="336" y="465"/>
                      </a:cubicBezTo>
                      <a:cubicBezTo>
                        <a:pt x="385" y="465"/>
                        <a:pt x="442" y="463"/>
                        <a:pt x="477" y="450"/>
                      </a:cubicBezTo>
                      <a:cubicBezTo>
                        <a:pt x="512" y="437"/>
                        <a:pt x="522" y="420"/>
                        <a:pt x="549" y="387"/>
                      </a:cubicBezTo>
                      <a:cubicBezTo>
                        <a:pt x="576" y="354"/>
                        <a:pt x="622" y="289"/>
                        <a:pt x="638" y="254"/>
                      </a:cubicBezTo>
                      <a:cubicBezTo>
                        <a:pt x="654" y="219"/>
                        <a:pt x="650" y="206"/>
                        <a:pt x="642" y="177"/>
                      </a:cubicBezTo>
                      <a:cubicBezTo>
                        <a:pt x="634" y="148"/>
                        <a:pt x="622" y="105"/>
                        <a:pt x="588" y="78"/>
                      </a:cubicBezTo>
                      <a:cubicBezTo>
                        <a:pt x="554" y="51"/>
                        <a:pt x="504" y="21"/>
                        <a:pt x="438" y="12"/>
                      </a:cubicBezTo>
                      <a:cubicBezTo>
                        <a:pt x="372" y="3"/>
                        <a:pt x="259" y="0"/>
                        <a:pt x="191" y="23"/>
                      </a:cubicBezTo>
                      <a:cubicBezTo>
                        <a:pt x="123" y="46"/>
                        <a:pt x="63" y="115"/>
                        <a:pt x="31" y="152"/>
                      </a:cubicBezTo>
                      <a:cubicBezTo>
                        <a:pt x="0" y="189"/>
                        <a:pt x="0" y="227"/>
                        <a:pt x="2" y="254"/>
                      </a:cubicBez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FFFFFF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0" name="Freeform 2263"/>
                <p:cNvSpPr>
                  <a:spLocks noChangeAspect="1"/>
                </p:cNvSpPr>
                <p:nvPr/>
              </p:nvSpPr>
              <p:spPr bwMode="auto">
                <a:xfrm>
                  <a:off x="1700" y="4274"/>
                  <a:ext cx="739" cy="470"/>
                </a:xfrm>
                <a:custGeom>
                  <a:avLst/>
                  <a:gdLst/>
                  <a:ahLst/>
                  <a:cxnLst>
                    <a:cxn ang="0">
                      <a:pos x="352" y="454"/>
                    </a:cxn>
                    <a:cxn ang="0">
                      <a:pos x="307" y="454"/>
                    </a:cxn>
                    <a:cxn ang="0">
                      <a:pos x="253" y="455"/>
                    </a:cxn>
                    <a:cxn ang="0">
                      <a:pos x="199" y="466"/>
                    </a:cxn>
                    <a:cxn ang="0">
                      <a:pos x="142" y="466"/>
                    </a:cxn>
                    <a:cxn ang="0">
                      <a:pos x="81" y="445"/>
                    </a:cxn>
                    <a:cxn ang="0">
                      <a:pos x="37" y="404"/>
                    </a:cxn>
                    <a:cxn ang="0">
                      <a:pos x="3" y="307"/>
                    </a:cxn>
                    <a:cxn ang="0">
                      <a:pos x="17" y="214"/>
                    </a:cxn>
                    <a:cxn ang="0">
                      <a:pos x="55" y="143"/>
                    </a:cxn>
                    <a:cxn ang="0">
                      <a:pos x="101" y="90"/>
                    </a:cxn>
                    <a:cxn ang="0">
                      <a:pos x="191" y="37"/>
                    </a:cxn>
                    <a:cxn ang="0">
                      <a:pos x="264" y="16"/>
                    </a:cxn>
                    <a:cxn ang="0">
                      <a:pos x="346" y="1"/>
                    </a:cxn>
                    <a:cxn ang="0">
                      <a:pos x="434" y="7"/>
                    </a:cxn>
                    <a:cxn ang="0">
                      <a:pos x="506" y="25"/>
                    </a:cxn>
                    <a:cxn ang="0">
                      <a:pos x="583" y="58"/>
                    </a:cxn>
                    <a:cxn ang="0">
                      <a:pos x="643" y="103"/>
                    </a:cxn>
                    <a:cxn ang="0">
                      <a:pos x="707" y="175"/>
                    </a:cxn>
                    <a:cxn ang="0">
                      <a:pos x="737" y="264"/>
                    </a:cxn>
                    <a:cxn ang="0">
                      <a:pos x="724" y="345"/>
                    </a:cxn>
                    <a:cxn ang="0">
                      <a:pos x="684" y="428"/>
                    </a:cxn>
                    <a:cxn ang="0">
                      <a:pos x="646" y="457"/>
                    </a:cxn>
                    <a:cxn ang="0">
                      <a:pos x="610" y="457"/>
                    </a:cxn>
                    <a:cxn ang="0">
                      <a:pos x="568" y="457"/>
                    </a:cxn>
                    <a:cxn ang="0">
                      <a:pos x="517" y="454"/>
                    </a:cxn>
                    <a:cxn ang="0">
                      <a:pos x="445" y="454"/>
                    </a:cxn>
                    <a:cxn ang="0">
                      <a:pos x="391" y="454"/>
                    </a:cxn>
                    <a:cxn ang="0">
                      <a:pos x="352" y="454"/>
                    </a:cxn>
                  </a:cxnLst>
                  <a:rect l="0" t="0" r="r" b="b"/>
                  <a:pathLst>
                    <a:path w="739" h="470">
                      <a:moveTo>
                        <a:pt x="352" y="454"/>
                      </a:moveTo>
                      <a:cubicBezTo>
                        <a:pt x="338" y="453"/>
                        <a:pt x="323" y="454"/>
                        <a:pt x="307" y="454"/>
                      </a:cubicBezTo>
                      <a:cubicBezTo>
                        <a:pt x="291" y="454"/>
                        <a:pt x="271" y="453"/>
                        <a:pt x="253" y="455"/>
                      </a:cubicBezTo>
                      <a:cubicBezTo>
                        <a:pt x="235" y="457"/>
                        <a:pt x="217" y="464"/>
                        <a:pt x="199" y="466"/>
                      </a:cubicBezTo>
                      <a:cubicBezTo>
                        <a:pt x="181" y="468"/>
                        <a:pt x="162" y="470"/>
                        <a:pt x="142" y="466"/>
                      </a:cubicBezTo>
                      <a:cubicBezTo>
                        <a:pt x="122" y="462"/>
                        <a:pt x="99" y="455"/>
                        <a:pt x="81" y="445"/>
                      </a:cubicBezTo>
                      <a:cubicBezTo>
                        <a:pt x="63" y="435"/>
                        <a:pt x="49" y="427"/>
                        <a:pt x="37" y="404"/>
                      </a:cubicBezTo>
                      <a:cubicBezTo>
                        <a:pt x="24" y="382"/>
                        <a:pt x="7" y="339"/>
                        <a:pt x="3" y="307"/>
                      </a:cubicBezTo>
                      <a:cubicBezTo>
                        <a:pt x="0" y="276"/>
                        <a:pt x="9" y="242"/>
                        <a:pt x="17" y="214"/>
                      </a:cubicBezTo>
                      <a:cubicBezTo>
                        <a:pt x="27" y="187"/>
                        <a:pt x="41" y="162"/>
                        <a:pt x="55" y="143"/>
                      </a:cubicBezTo>
                      <a:cubicBezTo>
                        <a:pt x="69" y="120"/>
                        <a:pt x="79" y="109"/>
                        <a:pt x="101" y="90"/>
                      </a:cubicBezTo>
                      <a:cubicBezTo>
                        <a:pt x="125" y="73"/>
                        <a:pt x="164" y="49"/>
                        <a:pt x="191" y="37"/>
                      </a:cubicBezTo>
                      <a:cubicBezTo>
                        <a:pt x="218" y="24"/>
                        <a:pt x="238" y="22"/>
                        <a:pt x="264" y="16"/>
                      </a:cubicBezTo>
                      <a:cubicBezTo>
                        <a:pt x="289" y="10"/>
                        <a:pt x="318" y="3"/>
                        <a:pt x="346" y="1"/>
                      </a:cubicBezTo>
                      <a:cubicBezTo>
                        <a:pt x="375" y="0"/>
                        <a:pt x="407" y="3"/>
                        <a:pt x="434" y="7"/>
                      </a:cubicBezTo>
                      <a:cubicBezTo>
                        <a:pt x="461" y="11"/>
                        <a:pt x="481" y="17"/>
                        <a:pt x="506" y="25"/>
                      </a:cubicBezTo>
                      <a:cubicBezTo>
                        <a:pt x="531" y="33"/>
                        <a:pt x="560" y="45"/>
                        <a:pt x="583" y="58"/>
                      </a:cubicBezTo>
                      <a:cubicBezTo>
                        <a:pt x="606" y="71"/>
                        <a:pt x="622" y="84"/>
                        <a:pt x="643" y="103"/>
                      </a:cubicBezTo>
                      <a:cubicBezTo>
                        <a:pt x="664" y="122"/>
                        <a:pt x="691" y="148"/>
                        <a:pt x="707" y="175"/>
                      </a:cubicBezTo>
                      <a:cubicBezTo>
                        <a:pt x="723" y="202"/>
                        <a:pt x="734" y="236"/>
                        <a:pt x="737" y="264"/>
                      </a:cubicBezTo>
                      <a:cubicBezTo>
                        <a:pt x="739" y="293"/>
                        <a:pt x="732" y="318"/>
                        <a:pt x="724" y="345"/>
                      </a:cubicBezTo>
                      <a:cubicBezTo>
                        <a:pt x="715" y="372"/>
                        <a:pt x="697" y="409"/>
                        <a:pt x="684" y="428"/>
                      </a:cubicBezTo>
                      <a:cubicBezTo>
                        <a:pt x="671" y="447"/>
                        <a:pt x="658" y="452"/>
                        <a:pt x="646" y="457"/>
                      </a:cubicBezTo>
                      <a:cubicBezTo>
                        <a:pt x="634" y="462"/>
                        <a:pt x="623" y="457"/>
                        <a:pt x="610" y="457"/>
                      </a:cubicBezTo>
                      <a:cubicBezTo>
                        <a:pt x="597" y="457"/>
                        <a:pt x="583" y="457"/>
                        <a:pt x="568" y="457"/>
                      </a:cubicBezTo>
                      <a:cubicBezTo>
                        <a:pt x="553" y="457"/>
                        <a:pt x="537" y="454"/>
                        <a:pt x="517" y="454"/>
                      </a:cubicBezTo>
                      <a:cubicBezTo>
                        <a:pt x="497" y="454"/>
                        <a:pt x="466" y="454"/>
                        <a:pt x="445" y="454"/>
                      </a:cubicBezTo>
                      <a:cubicBezTo>
                        <a:pt x="424" y="454"/>
                        <a:pt x="406" y="454"/>
                        <a:pt x="391" y="454"/>
                      </a:cubicBezTo>
                      <a:cubicBezTo>
                        <a:pt x="376" y="454"/>
                        <a:pt x="360" y="454"/>
                        <a:pt x="352" y="454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61" name="AutoShape 2264"/>
                <p:cNvSpPr>
                  <a:spLocks noChangeAspect="1" noChangeArrowheads="1"/>
                </p:cNvSpPr>
                <p:nvPr/>
              </p:nvSpPr>
              <p:spPr bwMode="auto">
                <a:xfrm rot="16215619" flipH="1">
                  <a:off x="2022" y="4322"/>
                  <a:ext cx="96" cy="50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086" name="Rectangle 1416"/>
            <p:cNvSpPr>
              <a:spLocks noChangeArrowheads="1"/>
            </p:cNvSpPr>
            <p:nvPr/>
          </p:nvSpPr>
          <p:spPr bwMode="auto">
            <a:xfrm>
              <a:off x="3763203" y="5144232"/>
              <a:ext cx="441445" cy="452022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130622" tIns="65311" rIns="130622" bIns="65311" anchor="ctr"/>
            <a:lstStyle/>
            <a:p>
              <a:endParaRPr lang="en-US" dirty="0"/>
            </a:p>
          </p:txBody>
        </p:sp>
      </p:grpSp>
      <p:grpSp>
        <p:nvGrpSpPr>
          <p:cNvPr id="1190" name="Group 2400"/>
          <p:cNvGrpSpPr>
            <a:grpSpLocks noChangeAspect="1"/>
          </p:cNvGrpSpPr>
          <p:nvPr/>
        </p:nvGrpSpPr>
        <p:grpSpPr>
          <a:xfrm>
            <a:off x="6212734" y="2004931"/>
            <a:ext cx="2084071" cy="1370988"/>
            <a:chOff x="3889381" y="3782842"/>
            <a:chExt cx="995045" cy="685754"/>
          </a:xfrm>
        </p:grpSpPr>
        <p:grpSp>
          <p:nvGrpSpPr>
            <p:cNvPr id="1191" name="Group 2"/>
            <p:cNvGrpSpPr>
              <a:grpSpLocks noChangeAspect="1"/>
            </p:cNvGrpSpPr>
            <p:nvPr/>
          </p:nvGrpSpPr>
          <p:grpSpPr bwMode="auto">
            <a:xfrm rot="10800000">
              <a:off x="3889381" y="3782842"/>
              <a:ext cx="995045" cy="685754"/>
              <a:chOff x="2151" y="2923"/>
              <a:chExt cx="1810" cy="755"/>
            </a:xfrm>
          </p:grpSpPr>
          <p:sp>
            <p:nvSpPr>
              <p:cNvPr id="53" name="Oval 16"/>
              <p:cNvSpPr>
                <a:spLocks noChangeAspect="1" noChangeArrowheads="1"/>
              </p:cNvSpPr>
              <p:nvPr/>
            </p:nvSpPr>
            <p:spPr bwMode="auto">
              <a:xfrm rot="20880000">
                <a:off x="2890" y="3285"/>
                <a:ext cx="382" cy="163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Oval 4"/>
              <p:cNvSpPr>
                <a:spLocks noChangeAspect="1" noChangeArrowheads="1"/>
              </p:cNvSpPr>
              <p:nvPr/>
            </p:nvSpPr>
            <p:spPr bwMode="auto">
              <a:xfrm rot="20880000">
                <a:off x="2513" y="3514"/>
                <a:ext cx="382" cy="164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" name="Oval 5"/>
              <p:cNvSpPr>
                <a:spLocks noChangeAspect="1" noChangeArrowheads="1"/>
              </p:cNvSpPr>
              <p:nvPr/>
            </p:nvSpPr>
            <p:spPr bwMode="auto">
              <a:xfrm rot="20640000">
                <a:off x="2632" y="3551"/>
                <a:ext cx="127" cy="60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Freeform 6"/>
              <p:cNvSpPr>
                <a:spLocks noChangeAspect="1"/>
              </p:cNvSpPr>
              <p:nvPr/>
            </p:nvSpPr>
            <p:spPr bwMode="auto">
              <a:xfrm>
                <a:off x="2606" y="3466"/>
                <a:ext cx="147" cy="134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 noChangeAspect="1"/>
              </p:cNvSpPr>
              <p:nvPr/>
            </p:nvSpPr>
            <p:spPr bwMode="auto">
              <a:xfrm>
                <a:off x="2606" y="3448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Oval 10"/>
              <p:cNvSpPr>
                <a:spLocks noChangeAspect="1" noChangeArrowheads="1"/>
              </p:cNvSpPr>
              <p:nvPr/>
            </p:nvSpPr>
            <p:spPr bwMode="auto">
              <a:xfrm rot="20880000">
                <a:off x="3579" y="3242"/>
                <a:ext cx="382" cy="16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" name="Oval 11"/>
              <p:cNvSpPr>
                <a:spLocks noChangeAspect="1" noChangeArrowheads="1"/>
              </p:cNvSpPr>
              <p:nvPr/>
            </p:nvSpPr>
            <p:spPr bwMode="auto">
              <a:xfrm rot="20640000">
                <a:off x="3698" y="3279"/>
                <a:ext cx="127" cy="59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Freeform 12"/>
              <p:cNvSpPr>
                <a:spLocks noChangeAspect="1"/>
              </p:cNvSpPr>
              <p:nvPr/>
            </p:nvSpPr>
            <p:spPr bwMode="auto">
              <a:xfrm>
                <a:off x="3672" y="3194"/>
                <a:ext cx="147" cy="13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3"/>
              <p:cNvSpPr>
                <a:spLocks noChangeAspect="1"/>
              </p:cNvSpPr>
              <p:nvPr/>
            </p:nvSpPr>
            <p:spPr bwMode="auto">
              <a:xfrm>
                <a:off x="3672" y="3176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Oval 17"/>
              <p:cNvSpPr>
                <a:spLocks noChangeAspect="1" noChangeArrowheads="1"/>
              </p:cNvSpPr>
              <p:nvPr/>
            </p:nvSpPr>
            <p:spPr bwMode="auto">
              <a:xfrm rot="20640000">
                <a:off x="3009" y="3322"/>
                <a:ext cx="127" cy="59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8"/>
              <p:cNvSpPr>
                <a:spLocks noChangeAspect="1"/>
              </p:cNvSpPr>
              <p:nvPr/>
            </p:nvSpPr>
            <p:spPr bwMode="auto">
              <a:xfrm>
                <a:off x="2983" y="3237"/>
                <a:ext cx="147" cy="13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19"/>
              <p:cNvSpPr>
                <a:spLocks noChangeAspect="1"/>
              </p:cNvSpPr>
              <p:nvPr/>
            </p:nvSpPr>
            <p:spPr bwMode="auto">
              <a:xfrm>
                <a:off x="2983" y="3219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22"/>
              <p:cNvSpPr>
                <a:spLocks noChangeAspect="1" noChangeArrowheads="1"/>
              </p:cNvSpPr>
              <p:nvPr/>
            </p:nvSpPr>
            <p:spPr bwMode="auto">
              <a:xfrm rot="20880000">
                <a:off x="3218" y="2989"/>
                <a:ext cx="382" cy="16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" name="Oval 23"/>
              <p:cNvSpPr>
                <a:spLocks noChangeAspect="1" noChangeArrowheads="1"/>
              </p:cNvSpPr>
              <p:nvPr/>
            </p:nvSpPr>
            <p:spPr bwMode="auto">
              <a:xfrm rot="20640000">
                <a:off x="3337" y="3026"/>
                <a:ext cx="127" cy="59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Freeform 24"/>
              <p:cNvSpPr>
                <a:spLocks noChangeAspect="1"/>
              </p:cNvSpPr>
              <p:nvPr/>
            </p:nvSpPr>
            <p:spPr bwMode="auto">
              <a:xfrm>
                <a:off x="3311" y="2941"/>
                <a:ext cx="147" cy="13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25"/>
              <p:cNvSpPr>
                <a:spLocks noChangeAspect="1"/>
              </p:cNvSpPr>
              <p:nvPr/>
            </p:nvSpPr>
            <p:spPr bwMode="auto">
              <a:xfrm>
                <a:off x="3311" y="2923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Oval 34"/>
              <p:cNvSpPr>
                <a:spLocks noChangeAspect="1" noChangeArrowheads="1"/>
              </p:cNvSpPr>
              <p:nvPr/>
            </p:nvSpPr>
            <p:spPr bwMode="auto">
              <a:xfrm rot="20880000">
                <a:off x="2151" y="3270"/>
                <a:ext cx="383" cy="164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Oval 35"/>
              <p:cNvSpPr>
                <a:spLocks noChangeAspect="1" noChangeArrowheads="1"/>
              </p:cNvSpPr>
              <p:nvPr/>
            </p:nvSpPr>
            <p:spPr bwMode="auto">
              <a:xfrm rot="20640000">
                <a:off x="2271" y="3307"/>
                <a:ext cx="127" cy="60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Freeform 36"/>
              <p:cNvSpPr>
                <a:spLocks noChangeAspect="1"/>
              </p:cNvSpPr>
              <p:nvPr/>
            </p:nvSpPr>
            <p:spPr bwMode="auto">
              <a:xfrm>
                <a:off x="2244" y="3222"/>
                <a:ext cx="148" cy="134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7"/>
              <p:cNvSpPr>
                <a:spLocks noChangeAspect="1"/>
              </p:cNvSpPr>
              <p:nvPr/>
            </p:nvSpPr>
            <p:spPr bwMode="auto">
              <a:xfrm>
                <a:off x="2244" y="3204"/>
                <a:ext cx="146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Oval 40"/>
              <p:cNvSpPr>
                <a:spLocks noChangeAspect="1" noChangeArrowheads="1"/>
              </p:cNvSpPr>
              <p:nvPr/>
            </p:nvSpPr>
            <p:spPr bwMode="auto">
              <a:xfrm rot="20880000">
                <a:off x="2463" y="2989"/>
                <a:ext cx="382" cy="16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4" name="Oval 41"/>
              <p:cNvSpPr>
                <a:spLocks noChangeAspect="1" noChangeArrowheads="1"/>
              </p:cNvSpPr>
              <p:nvPr/>
            </p:nvSpPr>
            <p:spPr bwMode="auto">
              <a:xfrm rot="20640000">
                <a:off x="2582" y="3026"/>
                <a:ext cx="127" cy="59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Freeform 42"/>
              <p:cNvSpPr>
                <a:spLocks noChangeAspect="1"/>
              </p:cNvSpPr>
              <p:nvPr/>
            </p:nvSpPr>
            <p:spPr bwMode="auto">
              <a:xfrm>
                <a:off x="2556" y="2941"/>
                <a:ext cx="147" cy="13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43"/>
              <p:cNvSpPr>
                <a:spLocks noChangeAspect="1"/>
              </p:cNvSpPr>
              <p:nvPr/>
            </p:nvSpPr>
            <p:spPr bwMode="auto">
              <a:xfrm>
                <a:off x="2556" y="2923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Oval 106"/>
              <p:cNvSpPr>
                <a:spLocks noChangeAspect="1" noChangeArrowheads="1"/>
              </p:cNvSpPr>
              <p:nvPr/>
            </p:nvSpPr>
            <p:spPr bwMode="auto">
              <a:xfrm rot="20880000">
                <a:off x="3271" y="3472"/>
                <a:ext cx="382" cy="162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Oval 107"/>
              <p:cNvSpPr>
                <a:spLocks noChangeAspect="1" noChangeArrowheads="1"/>
              </p:cNvSpPr>
              <p:nvPr/>
            </p:nvSpPr>
            <p:spPr bwMode="auto">
              <a:xfrm rot="20640000">
                <a:off x="3390" y="3508"/>
                <a:ext cx="127" cy="60"/>
              </a:xfrm>
              <a:prstGeom prst="ellipse">
                <a:avLst/>
              </a:prstGeom>
              <a:solidFill>
                <a:srgbClr val="5F5F5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108"/>
              <p:cNvSpPr>
                <a:spLocks noChangeAspect="1"/>
              </p:cNvSpPr>
              <p:nvPr/>
            </p:nvSpPr>
            <p:spPr bwMode="auto">
              <a:xfrm>
                <a:off x="3364" y="3424"/>
                <a:ext cx="147" cy="13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0" y="56"/>
                  </a:cxn>
                  <a:cxn ang="0">
                    <a:pos x="0" y="72"/>
                  </a:cxn>
                  <a:cxn ang="0">
                    <a:pos x="8" y="120"/>
                  </a:cxn>
                  <a:cxn ang="0">
                    <a:pos x="24" y="176"/>
                  </a:cxn>
                  <a:cxn ang="0">
                    <a:pos x="40" y="224"/>
                  </a:cxn>
                  <a:cxn ang="0">
                    <a:pos x="56" y="264"/>
                  </a:cxn>
                  <a:cxn ang="0">
                    <a:pos x="64" y="288"/>
                  </a:cxn>
                  <a:cxn ang="0">
                    <a:pos x="72" y="300"/>
                  </a:cxn>
                  <a:cxn ang="0">
                    <a:pos x="88" y="312"/>
                  </a:cxn>
                  <a:cxn ang="0">
                    <a:pos x="104" y="320"/>
                  </a:cxn>
                  <a:cxn ang="0">
                    <a:pos x="128" y="328"/>
                  </a:cxn>
                  <a:cxn ang="0">
                    <a:pos x="152" y="336"/>
                  </a:cxn>
                  <a:cxn ang="0">
                    <a:pos x="173" y="334"/>
                  </a:cxn>
                  <a:cxn ang="0">
                    <a:pos x="191" y="327"/>
                  </a:cxn>
                  <a:cxn ang="0">
                    <a:pos x="208" y="320"/>
                  </a:cxn>
                  <a:cxn ang="0">
                    <a:pos x="224" y="304"/>
                  </a:cxn>
                  <a:cxn ang="0">
                    <a:pos x="232" y="296"/>
                  </a:cxn>
                  <a:cxn ang="0">
                    <a:pos x="236" y="277"/>
                  </a:cxn>
                  <a:cxn ang="0">
                    <a:pos x="240" y="224"/>
                  </a:cxn>
                  <a:cxn ang="0">
                    <a:pos x="248" y="136"/>
                  </a:cxn>
                  <a:cxn ang="0">
                    <a:pos x="256" y="96"/>
                  </a:cxn>
                  <a:cxn ang="0">
                    <a:pos x="256" y="80"/>
                  </a:cxn>
                  <a:cxn ang="0">
                    <a:pos x="254" y="63"/>
                  </a:cxn>
                  <a:cxn ang="0">
                    <a:pos x="251" y="45"/>
                  </a:cxn>
                  <a:cxn ang="0">
                    <a:pos x="232" y="40"/>
                  </a:cxn>
                  <a:cxn ang="0">
                    <a:pos x="216" y="24"/>
                  </a:cxn>
                  <a:cxn ang="0">
                    <a:pos x="192" y="30"/>
                  </a:cxn>
                  <a:cxn ang="0">
                    <a:pos x="173" y="19"/>
                  </a:cxn>
                  <a:cxn ang="0">
                    <a:pos x="146" y="19"/>
                  </a:cxn>
                  <a:cxn ang="0">
                    <a:pos x="123" y="9"/>
                  </a:cxn>
                  <a:cxn ang="0">
                    <a:pos x="96" y="9"/>
                  </a:cxn>
                  <a:cxn ang="0">
                    <a:pos x="75" y="4"/>
                  </a:cxn>
                  <a:cxn ang="0">
                    <a:pos x="54" y="13"/>
                  </a:cxn>
                  <a:cxn ang="0">
                    <a:pos x="26" y="15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257" h="337">
                    <a:moveTo>
                      <a:pt x="0" y="16"/>
                    </a:moveTo>
                    <a:lnTo>
                      <a:pt x="0" y="32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0" y="72"/>
                    </a:lnTo>
                    <a:lnTo>
                      <a:pt x="8" y="120"/>
                    </a:lnTo>
                    <a:lnTo>
                      <a:pt x="24" y="176"/>
                    </a:lnTo>
                    <a:lnTo>
                      <a:pt x="40" y="224"/>
                    </a:lnTo>
                    <a:lnTo>
                      <a:pt x="56" y="264"/>
                    </a:lnTo>
                    <a:lnTo>
                      <a:pt x="64" y="288"/>
                    </a:lnTo>
                    <a:lnTo>
                      <a:pt x="72" y="300"/>
                    </a:lnTo>
                    <a:lnTo>
                      <a:pt x="88" y="312"/>
                    </a:lnTo>
                    <a:lnTo>
                      <a:pt x="104" y="320"/>
                    </a:lnTo>
                    <a:lnTo>
                      <a:pt x="128" y="328"/>
                    </a:lnTo>
                    <a:lnTo>
                      <a:pt x="152" y="336"/>
                    </a:lnTo>
                    <a:lnTo>
                      <a:pt x="173" y="334"/>
                    </a:lnTo>
                    <a:lnTo>
                      <a:pt x="191" y="327"/>
                    </a:lnTo>
                    <a:lnTo>
                      <a:pt x="208" y="320"/>
                    </a:lnTo>
                    <a:lnTo>
                      <a:pt x="224" y="304"/>
                    </a:lnTo>
                    <a:lnTo>
                      <a:pt x="232" y="296"/>
                    </a:lnTo>
                    <a:lnTo>
                      <a:pt x="236" y="277"/>
                    </a:lnTo>
                    <a:lnTo>
                      <a:pt x="240" y="224"/>
                    </a:lnTo>
                    <a:lnTo>
                      <a:pt x="248" y="136"/>
                    </a:lnTo>
                    <a:lnTo>
                      <a:pt x="256" y="96"/>
                    </a:lnTo>
                    <a:lnTo>
                      <a:pt x="256" y="80"/>
                    </a:lnTo>
                    <a:lnTo>
                      <a:pt x="254" y="63"/>
                    </a:lnTo>
                    <a:lnTo>
                      <a:pt x="251" y="45"/>
                    </a:lnTo>
                    <a:lnTo>
                      <a:pt x="232" y="40"/>
                    </a:lnTo>
                    <a:lnTo>
                      <a:pt x="216" y="24"/>
                    </a:lnTo>
                    <a:lnTo>
                      <a:pt x="192" y="30"/>
                    </a:lnTo>
                    <a:lnTo>
                      <a:pt x="173" y="19"/>
                    </a:lnTo>
                    <a:lnTo>
                      <a:pt x="146" y="19"/>
                    </a:lnTo>
                    <a:lnTo>
                      <a:pt x="123" y="9"/>
                    </a:lnTo>
                    <a:lnTo>
                      <a:pt x="96" y="9"/>
                    </a:lnTo>
                    <a:lnTo>
                      <a:pt x="75" y="4"/>
                    </a:lnTo>
                    <a:lnTo>
                      <a:pt x="54" y="13"/>
                    </a:lnTo>
                    <a:lnTo>
                      <a:pt x="26" y="15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16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9"/>
              <p:cNvSpPr>
                <a:spLocks noChangeAspect="1"/>
              </p:cNvSpPr>
              <p:nvPr/>
            </p:nvSpPr>
            <p:spPr bwMode="auto">
              <a:xfrm>
                <a:off x="3364" y="3406"/>
                <a:ext cx="145" cy="5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24" y="10"/>
                  </a:cxn>
                  <a:cxn ang="0">
                    <a:pos x="47" y="4"/>
                  </a:cxn>
                  <a:cxn ang="0">
                    <a:pos x="75" y="0"/>
                  </a:cxn>
                  <a:cxn ang="0">
                    <a:pos x="102" y="0"/>
                  </a:cxn>
                  <a:cxn ang="0">
                    <a:pos x="129" y="6"/>
                  </a:cxn>
                  <a:cxn ang="0">
                    <a:pos x="157" y="15"/>
                  </a:cxn>
                  <a:cxn ang="0">
                    <a:pos x="186" y="28"/>
                  </a:cxn>
                  <a:cxn ang="0">
                    <a:pos x="217" y="40"/>
                  </a:cxn>
                  <a:cxn ang="0">
                    <a:pos x="236" y="56"/>
                  </a:cxn>
                  <a:cxn ang="0">
                    <a:pos x="249" y="72"/>
                  </a:cxn>
                  <a:cxn ang="0">
                    <a:pos x="253" y="92"/>
                  </a:cxn>
                  <a:cxn ang="0">
                    <a:pos x="244" y="114"/>
                  </a:cxn>
                  <a:cxn ang="0">
                    <a:pos x="226" y="124"/>
                  </a:cxn>
                  <a:cxn ang="0">
                    <a:pos x="202" y="129"/>
                  </a:cxn>
                  <a:cxn ang="0">
                    <a:pos x="165" y="133"/>
                  </a:cxn>
                  <a:cxn ang="0">
                    <a:pos x="124" y="133"/>
                  </a:cxn>
                  <a:cxn ang="0">
                    <a:pos x="84" y="126"/>
                  </a:cxn>
                  <a:cxn ang="0">
                    <a:pos x="53" y="112"/>
                  </a:cxn>
                  <a:cxn ang="0">
                    <a:pos x="36" y="100"/>
                  </a:cxn>
                  <a:cxn ang="0">
                    <a:pos x="18" y="84"/>
                  </a:cxn>
                  <a:cxn ang="0">
                    <a:pos x="8" y="70"/>
                  </a:cxn>
                  <a:cxn ang="0">
                    <a:pos x="0" y="51"/>
                  </a:cxn>
                  <a:cxn ang="0">
                    <a:pos x="2" y="31"/>
                  </a:cxn>
                  <a:cxn ang="0">
                    <a:pos x="8" y="18"/>
                  </a:cxn>
                </a:cxnLst>
                <a:rect l="0" t="0" r="r" b="b"/>
                <a:pathLst>
                  <a:path w="254" h="134">
                    <a:moveTo>
                      <a:pt x="8" y="18"/>
                    </a:moveTo>
                    <a:lnTo>
                      <a:pt x="24" y="10"/>
                    </a:lnTo>
                    <a:lnTo>
                      <a:pt x="47" y="4"/>
                    </a:lnTo>
                    <a:lnTo>
                      <a:pt x="75" y="0"/>
                    </a:lnTo>
                    <a:lnTo>
                      <a:pt x="102" y="0"/>
                    </a:lnTo>
                    <a:lnTo>
                      <a:pt x="129" y="6"/>
                    </a:lnTo>
                    <a:lnTo>
                      <a:pt x="157" y="15"/>
                    </a:lnTo>
                    <a:lnTo>
                      <a:pt x="186" y="28"/>
                    </a:lnTo>
                    <a:lnTo>
                      <a:pt x="217" y="40"/>
                    </a:lnTo>
                    <a:lnTo>
                      <a:pt x="236" y="56"/>
                    </a:lnTo>
                    <a:lnTo>
                      <a:pt x="249" y="72"/>
                    </a:lnTo>
                    <a:lnTo>
                      <a:pt x="253" y="92"/>
                    </a:lnTo>
                    <a:lnTo>
                      <a:pt x="244" y="114"/>
                    </a:lnTo>
                    <a:lnTo>
                      <a:pt x="226" y="124"/>
                    </a:lnTo>
                    <a:lnTo>
                      <a:pt x="202" y="129"/>
                    </a:lnTo>
                    <a:lnTo>
                      <a:pt x="165" y="133"/>
                    </a:lnTo>
                    <a:lnTo>
                      <a:pt x="124" y="133"/>
                    </a:lnTo>
                    <a:lnTo>
                      <a:pt x="84" y="126"/>
                    </a:lnTo>
                    <a:lnTo>
                      <a:pt x="53" y="112"/>
                    </a:lnTo>
                    <a:lnTo>
                      <a:pt x="36" y="100"/>
                    </a:lnTo>
                    <a:lnTo>
                      <a:pt x="18" y="84"/>
                    </a:lnTo>
                    <a:lnTo>
                      <a:pt x="8" y="70"/>
                    </a:lnTo>
                    <a:lnTo>
                      <a:pt x="0" y="51"/>
                    </a:lnTo>
                    <a:lnTo>
                      <a:pt x="2" y="31"/>
                    </a:lnTo>
                    <a:lnTo>
                      <a:pt x="8" y="18"/>
                    </a:lnTo>
                  </a:path>
                </a:pathLst>
              </a:custGeom>
              <a:solidFill>
                <a:schemeClr val="bg1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4"/>
              <p:cNvSpPr>
                <a:spLocks noChangeAspect="1"/>
              </p:cNvSpPr>
              <p:nvPr/>
            </p:nvSpPr>
            <p:spPr bwMode="auto">
              <a:xfrm rot="10169380">
                <a:off x="3383" y="3412"/>
                <a:ext cx="81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7"/>
                  </a:cxn>
                  <a:cxn ang="0">
                    <a:pos x="38" y="12"/>
                  </a:cxn>
                  <a:cxn ang="0">
                    <a:pos x="53" y="18"/>
                  </a:cxn>
                  <a:cxn ang="0">
                    <a:pos x="67" y="24"/>
                  </a:cxn>
                  <a:cxn ang="0">
                    <a:pos x="80" y="30"/>
                  </a:cxn>
                  <a:cxn ang="0">
                    <a:pos x="92" y="33"/>
                  </a:cxn>
                  <a:cxn ang="0">
                    <a:pos x="105" y="39"/>
                  </a:cxn>
                  <a:cxn ang="0">
                    <a:pos x="116" y="45"/>
                  </a:cxn>
                  <a:cxn ang="0">
                    <a:pos x="132" y="53"/>
                  </a:cxn>
                  <a:cxn ang="0">
                    <a:pos x="143" y="60"/>
                  </a:cxn>
                  <a:cxn ang="0">
                    <a:pos x="148" y="66"/>
                  </a:cxn>
                </a:cxnLst>
                <a:rect l="0" t="0" r="r" b="b"/>
                <a:pathLst>
                  <a:path w="149" h="67">
                    <a:moveTo>
                      <a:pt x="0" y="0"/>
                    </a:moveTo>
                    <a:lnTo>
                      <a:pt x="21" y="7"/>
                    </a:lnTo>
                    <a:lnTo>
                      <a:pt x="38" y="12"/>
                    </a:lnTo>
                    <a:lnTo>
                      <a:pt x="53" y="18"/>
                    </a:lnTo>
                    <a:lnTo>
                      <a:pt x="67" y="24"/>
                    </a:lnTo>
                    <a:lnTo>
                      <a:pt x="80" y="30"/>
                    </a:lnTo>
                    <a:lnTo>
                      <a:pt x="92" y="33"/>
                    </a:lnTo>
                    <a:lnTo>
                      <a:pt x="105" y="39"/>
                    </a:lnTo>
                    <a:lnTo>
                      <a:pt x="116" y="45"/>
                    </a:lnTo>
                    <a:lnTo>
                      <a:pt x="132" y="53"/>
                    </a:lnTo>
                    <a:lnTo>
                      <a:pt x="143" y="60"/>
                    </a:lnTo>
                    <a:lnTo>
                      <a:pt x="148" y="66"/>
                    </a:lnTo>
                  </a:path>
                </a:pathLst>
              </a:custGeom>
              <a:solidFill>
                <a:srgbClr val="00CC00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" name="Freeform 14"/>
            <p:cNvSpPr>
              <a:spLocks noChangeAspect="1"/>
            </p:cNvSpPr>
            <p:nvPr/>
          </p:nvSpPr>
          <p:spPr bwMode="auto">
            <a:xfrm rot="20969380">
              <a:off x="4368676" y="4170293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4"/>
            <p:cNvSpPr>
              <a:spLocks noChangeAspect="1"/>
            </p:cNvSpPr>
            <p:nvPr/>
          </p:nvSpPr>
          <p:spPr bwMode="auto">
            <a:xfrm rot="20969380">
              <a:off x="4607214" y="4436662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4"/>
            <p:cNvSpPr>
              <a:spLocks noChangeAspect="1"/>
            </p:cNvSpPr>
            <p:nvPr/>
          </p:nvSpPr>
          <p:spPr bwMode="auto">
            <a:xfrm rot="20969380">
              <a:off x="4189772" y="4436662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14"/>
            <p:cNvSpPr>
              <a:spLocks noChangeAspect="1"/>
            </p:cNvSpPr>
            <p:nvPr/>
          </p:nvSpPr>
          <p:spPr bwMode="auto">
            <a:xfrm rot="20969380">
              <a:off x="4778168" y="4182220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14"/>
            <p:cNvSpPr>
              <a:spLocks noChangeAspect="1"/>
            </p:cNvSpPr>
            <p:nvPr/>
          </p:nvSpPr>
          <p:spPr bwMode="auto">
            <a:xfrm rot="20969380">
              <a:off x="4579385" y="3963559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4"/>
            <p:cNvSpPr>
              <a:spLocks noChangeAspect="1"/>
            </p:cNvSpPr>
            <p:nvPr/>
          </p:nvSpPr>
          <p:spPr bwMode="auto">
            <a:xfrm rot="20969380">
              <a:off x="3990988" y="4206074"/>
              <a:ext cx="44530" cy="217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38" y="12"/>
                </a:cxn>
                <a:cxn ang="0">
                  <a:pos x="53" y="18"/>
                </a:cxn>
                <a:cxn ang="0">
                  <a:pos x="67" y="24"/>
                </a:cxn>
                <a:cxn ang="0">
                  <a:pos x="80" y="30"/>
                </a:cxn>
                <a:cxn ang="0">
                  <a:pos x="92" y="33"/>
                </a:cxn>
                <a:cxn ang="0">
                  <a:pos x="105" y="39"/>
                </a:cxn>
                <a:cxn ang="0">
                  <a:pos x="116" y="45"/>
                </a:cxn>
                <a:cxn ang="0">
                  <a:pos x="132" y="53"/>
                </a:cxn>
                <a:cxn ang="0">
                  <a:pos x="143" y="60"/>
                </a:cxn>
                <a:cxn ang="0">
                  <a:pos x="148" y="66"/>
                </a:cxn>
              </a:cxnLst>
              <a:rect l="0" t="0" r="r" b="b"/>
              <a:pathLst>
                <a:path w="149" h="67">
                  <a:moveTo>
                    <a:pt x="0" y="0"/>
                  </a:moveTo>
                  <a:lnTo>
                    <a:pt x="21" y="7"/>
                  </a:lnTo>
                  <a:lnTo>
                    <a:pt x="38" y="12"/>
                  </a:lnTo>
                  <a:lnTo>
                    <a:pt x="53" y="18"/>
                  </a:lnTo>
                  <a:lnTo>
                    <a:pt x="67" y="24"/>
                  </a:lnTo>
                  <a:lnTo>
                    <a:pt x="80" y="30"/>
                  </a:lnTo>
                  <a:lnTo>
                    <a:pt x="92" y="33"/>
                  </a:lnTo>
                  <a:lnTo>
                    <a:pt x="105" y="39"/>
                  </a:lnTo>
                  <a:lnTo>
                    <a:pt x="116" y="45"/>
                  </a:lnTo>
                  <a:lnTo>
                    <a:pt x="132" y="53"/>
                  </a:lnTo>
                  <a:lnTo>
                    <a:pt x="143" y="60"/>
                  </a:lnTo>
                  <a:lnTo>
                    <a:pt x="148" y="66"/>
                  </a:lnTo>
                </a:path>
              </a:pathLst>
            </a:custGeom>
            <a:solidFill>
              <a:srgbClr val="00CC00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92" name="Group 2410"/>
          <p:cNvGrpSpPr>
            <a:grpSpLocks noChangeAspect="1"/>
          </p:cNvGrpSpPr>
          <p:nvPr/>
        </p:nvGrpSpPr>
        <p:grpSpPr>
          <a:xfrm>
            <a:off x="8885102" y="4308095"/>
            <a:ext cx="559855" cy="298451"/>
            <a:chOff x="5181600" y="4562483"/>
            <a:chExt cx="795902" cy="444491"/>
          </a:xfrm>
        </p:grpSpPr>
        <p:sp>
          <p:nvSpPr>
            <p:cNvPr id="39" name="Text Box 2280"/>
            <p:cNvSpPr txBox="1">
              <a:spLocks noChangeArrowheads="1"/>
            </p:cNvSpPr>
            <p:nvPr/>
          </p:nvSpPr>
          <p:spPr bwMode="black">
            <a:xfrm>
              <a:off x="5257800" y="4562483"/>
              <a:ext cx="719702" cy="4125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US" sz="1200" b="1" dirty="0" smtClean="0"/>
                <a:t>V</a:t>
              </a:r>
              <a:r>
                <a:rPr lang="en-US" sz="1200" b="1" baseline="-25000" dirty="0" smtClean="0"/>
                <a:t>i</a:t>
              </a:r>
              <a:endParaRPr lang="en-US" sz="1200" b="1" dirty="0"/>
            </a:p>
          </p:txBody>
        </p:sp>
        <p:grpSp>
          <p:nvGrpSpPr>
            <p:cNvPr id="1193" name="Group 2409"/>
            <p:cNvGrpSpPr/>
            <p:nvPr/>
          </p:nvGrpSpPr>
          <p:grpSpPr>
            <a:xfrm>
              <a:off x="5181600" y="4648200"/>
              <a:ext cx="144462" cy="358774"/>
              <a:chOff x="5181600" y="4648200"/>
              <a:chExt cx="144462" cy="358774"/>
            </a:xfrm>
          </p:grpSpPr>
          <p:cxnSp>
            <p:nvCxnSpPr>
              <p:cNvPr id="41" name="Straight Connector 40"/>
              <p:cNvCxnSpPr>
                <a:stCxn id="45" idx="4"/>
              </p:cNvCxnSpPr>
              <p:nvPr/>
            </p:nvCxnSpPr>
            <p:spPr bwMode="auto">
              <a:xfrm rot="16200000" flipH="1">
                <a:off x="5182392" y="4839493"/>
                <a:ext cx="144462" cy="0"/>
              </a:xfrm>
              <a:prstGeom prst="line">
                <a:avLst/>
              </a:prstGeom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 bwMode="auto">
              <a:xfrm>
                <a:off x="5181600" y="4911724"/>
                <a:ext cx="144462" cy="0"/>
              </a:xfrm>
              <a:prstGeom prst="line">
                <a:avLst/>
              </a:prstGeom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 bwMode="auto">
              <a:xfrm>
                <a:off x="5224462" y="4959350"/>
                <a:ext cx="61912" cy="0"/>
              </a:xfrm>
              <a:prstGeom prst="line">
                <a:avLst/>
              </a:prstGeom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 bwMode="auto">
              <a:xfrm>
                <a:off x="5245099" y="5006974"/>
                <a:ext cx="20637" cy="0"/>
              </a:xfrm>
              <a:prstGeom prst="line">
                <a:avLst/>
              </a:prstGeom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/>
              <p:cNvSpPr/>
              <p:nvPr/>
            </p:nvSpPr>
            <p:spPr bwMode="auto">
              <a:xfrm>
                <a:off x="5202237" y="4648200"/>
                <a:ext cx="103187" cy="119063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  <p:grpSp>
        <p:nvGrpSpPr>
          <p:cNvPr id="1196" name="Group 1928"/>
          <p:cNvGrpSpPr/>
          <p:nvPr/>
        </p:nvGrpSpPr>
        <p:grpSpPr>
          <a:xfrm>
            <a:off x="6172900" y="3493505"/>
            <a:ext cx="542136" cy="246221"/>
            <a:chOff x="2965452" y="6400800"/>
            <a:chExt cx="542136" cy="246221"/>
          </a:xfrm>
        </p:grpSpPr>
        <p:cxnSp>
          <p:nvCxnSpPr>
            <p:cNvPr id="31" name="Straight Connector 1923"/>
            <p:cNvCxnSpPr/>
            <p:nvPr/>
          </p:nvCxnSpPr>
          <p:spPr>
            <a:xfrm>
              <a:off x="3023259" y="6400800"/>
              <a:ext cx="426522" cy="158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1927"/>
            <p:cNvSpPr txBox="1"/>
            <p:nvPr/>
          </p:nvSpPr>
          <p:spPr>
            <a:xfrm>
              <a:off x="2965452" y="6400800"/>
              <a:ext cx="5421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Arial" pitchFamily="34" charset="0"/>
                  <a:cs typeface="Arial" pitchFamily="34" charset="0"/>
                </a:rPr>
                <a:t>10 </a:t>
              </a:r>
              <a:r>
                <a:rPr lang="el-GR" sz="1000" dirty="0" smtClean="0">
                  <a:latin typeface="Arial" pitchFamily="34" charset="0"/>
                  <a:cs typeface="Arial" pitchFamily="34" charset="0"/>
                </a:rPr>
                <a:t>μ</a:t>
              </a:r>
              <a:r>
                <a:rPr lang="en-US" sz="1000" dirty="0" err="1" smtClean="0">
                  <a:latin typeface="Arial" pitchFamily="34" charset="0"/>
                  <a:cs typeface="Arial" pitchFamily="34" charset="0"/>
                </a:rPr>
                <a:t>m</a:t>
              </a:r>
              <a:endParaRPr lang="en-US" sz="1000" dirty="0"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18" name="Straight Connector 17"/>
          <p:cNvCxnSpPr/>
          <p:nvPr/>
        </p:nvCxnSpPr>
        <p:spPr>
          <a:xfrm flipV="1">
            <a:off x="5082428" y="1815041"/>
            <a:ext cx="961263" cy="740944"/>
          </a:xfrm>
          <a:prstGeom prst="line">
            <a:avLst/>
          </a:prstGeom>
          <a:ln w="222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rot="16200000" flipH="1">
            <a:off x="5074538" y="2868672"/>
            <a:ext cx="977042" cy="961263"/>
          </a:xfrm>
          <a:prstGeom prst="line">
            <a:avLst/>
          </a:prstGeom>
          <a:ln w="222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2270"/>
          <p:cNvSpPr>
            <a:spLocks noChangeAspect="1"/>
          </p:cNvSpPr>
          <p:nvPr/>
        </p:nvSpPr>
        <p:spPr bwMode="auto">
          <a:xfrm rot="20597246">
            <a:off x="7977988" y="3887749"/>
            <a:ext cx="446148" cy="673582"/>
          </a:xfrm>
          <a:custGeom>
            <a:avLst/>
            <a:gdLst>
              <a:gd name="connsiteX0" fmla="*/ 0 w 537"/>
              <a:gd name="connsiteY0" fmla="*/ 0 h 744"/>
              <a:gd name="connsiteX1" fmla="*/ 303 w 537"/>
              <a:gd name="connsiteY1" fmla="*/ 744 h 744"/>
              <a:gd name="connsiteX2" fmla="*/ 537 w 537"/>
              <a:gd name="connsiteY2" fmla="*/ 743 h 744"/>
              <a:gd name="connsiteX0" fmla="*/ 0 w 502"/>
              <a:gd name="connsiteY0" fmla="*/ 0 h 794"/>
              <a:gd name="connsiteX1" fmla="*/ 303 w 502"/>
              <a:gd name="connsiteY1" fmla="*/ 744 h 794"/>
              <a:gd name="connsiteX2" fmla="*/ 502 w 502"/>
              <a:gd name="connsiteY2" fmla="*/ 794 h 794"/>
              <a:gd name="connsiteX0" fmla="*/ 0 w 502"/>
              <a:gd name="connsiteY0" fmla="*/ 0 h 794"/>
              <a:gd name="connsiteX1" fmla="*/ 170 w 502"/>
              <a:gd name="connsiteY1" fmla="*/ 696 h 794"/>
              <a:gd name="connsiteX2" fmla="*/ 502 w 502"/>
              <a:gd name="connsiteY2" fmla="*/ 794 h 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2" h="794">
                <a:moveTo>
                  <a:pt x="0" y="0"/>
                </a:moveTo>
                <a:cubicBezTo>
                  <a:pt x="57" y="232"/>
                  <a:pt x="113" y="464"/>
                  <a:pt x="170" y="696"/>
                </a:cubicBezTo>
                <a:lnTo>
                  <a:pt x="502" y="794"/>
                </a:lnTo>
              </a:path>
            </a:pathLst>
          </a:custGeom>
          <a:noFill/>
          <a:ln w="254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Freeform 2271"/>
          <p:cNvSpPr>
            <a:spLocks noChangeAspect="1"/>
          </p:cNvSpPr>
          <p:nvPr/>
        </p:nvSpPr>
        <p:spPr bwMode="auto">
          <a:xfrm>
            <a:off x="8431823" y="4224540"/>
            <a:ext cx="343103" cy="50292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54"/>
              </a:cxn>
              <a:cxn ang="0">
                <a:pos x="118" y="80"/>
              </a:cxn>
              <a:cxn ang="0">
                <a:pos x="0" y="0"/>
              </a:cxn>
            </a:cxnLst>
            <a:rect l="0" t="0" r="r" b="b"/>
            <a:pathLst>
              <a:path w="118" h="154">
                <a:moveTo>
                  <a:pt x="0" y="0"/>
                </a:moveTo>
                <a:lnTo>
                  <a:pt x="0" y="154"/>
                </a:lnTo>
                <a:lnTo>
                  <a:pt x="118" y="80"/>
                </a:lnTo>
                <a:lnTo>
                  <a:pt x="0" y="0"/>
                </a:lnTo>
              </a:path>
            </a:pathLst>
          </a:custGeom>
          <a:solidFill>
            <a:schemeClr val="bg1"/>
          </a:solidFill>
          <a:ln w="635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" name="Text Box 2272"/>
          <p:cNvSpPr txBox="1">
            <a:spLocks noChangeArrowheads="1"/>
          </p:cNvSpPr>
          <p:nvPr/>
        </p:nvSpPr>
        <p:spPr bwMode="black">
          <a:xfrm>
            <a:off x="8379408" y="4298344"/>
            <a:ext cx="505694" cy="2774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200" b="1" dirty="0" err="1" smtClean="0"/>
              <a:t>V</a:t>
            </a:r>
            <a:r>
              <a:rPr lang="en-US" sz="1200" b="1" baseline="-25000" dirty="0" err="1"/>
              <a:t>r</a:t>
            </a:r>
            <a:endParaRPr lang="en-US" sz="1200" b="1" dirty="0"/>
          </a:p>
        </p:txBody>
      </p:sp>
      <p:grpSp>
        <p:nvGrpSpPr>
          <p:cNvPr id="902" name="Group 901"/>
          <p:cNvGrpSpPr/>
          <p:nvPr/>
        </p:nvGrpSpPr>
        <p:grpSpPr>
          <a:xfrm>
            <a:off x="7147784" y="2832058"/>
            <a:ext cx="1258107" cy="1425506"/>
            <a:chOff x="5472893" y="3349694"/>
            <a:chExt cx="1258107" cy="1425506"/>
          </a:xfrm>
        </p:grpSpPr>
        <p:sp>
          <p:nvSpPr>
            <p:cNvPr id="37" name="Trapezoid 857"/>
            <p:cNvSpPr/>
            <p:nvPr/>
          </p:nvSpPr>
          <p:spPr>
            <a:xfrm rot="20095988">
              <a:off x="5472893" y="3452586"/>
              <a:ext cx="890820" cy="793884"/>
            </a:xfrm>
            <a:prstGeom prst="trapezoid">
              <a:avLst/>
            </a:prstGeom>
            <a:solidFill>
              <a:schemeClr val="bg1">
                <a:lumMod val="75000"/>
                <a:alpha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Freeform 899"/>
            <p:cNvSpPr/>
            <p:nvPr/>
          </p:nvSpPr>
          <p:spPr>
            <a:xfrm>
              <a:off x="5520267" y="3568700"/>
              <a:ext cx="336550" cy="1206500"/>
            </a:xfrm>
            <a:custGeom>
              <a:avLst/>
              <a:gdLst>
                <a:gd name="connsiteX0" fmla="*/ 0 w 336550"/>
                <a:gd name="connsiteY0" fmla="*/ 0 h 1206500"/>
                <a:gd name="connsiteX1" fmla="*/ 171450 w 336550"/>
                <a:gd name="connsiteY1" fmla="*/ 806450 h 1206500"/>
                <a:gd name="connsiteX2" fmla="*/ 336550 w 336550"/>
                <a:gd name="connsiteY2" fmla="*/ 12065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550" h="1206500">
                  <a:moveTo>
                    <a:pt x="0" y="0"/>
                  </a:moveTo>
                  <a:lnTo>
                    <a:pt x="171450" y="806450"/>
                  </a:lnTo>
                  <a:lnTo>
                    <a:pt x="336550" y="1206500"/>
                  </a:lnTo>
                </a:path>
              </a:pathLst>
            </a:cu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Freeform 900"/>
            <p:cNvSpPr/>
            <p:nvPr/>
          </p:nvSpPr>
          <p:spPr>
            <a:xfrm>
              <a:off x="5943600" y="3352800"/>
              <a:ext cx="787400" cy="1151467"/>
            </a:xfrm>
            <a:custGeom>
              <a:avLst/>
              <a:gdLst>
                <a:gd name="connsiteX0" fmla="*/ 0 w 787400"/>
                <a:gd name="connsiteY0" fmla="*/ 0 h 1151467"/>
                <a:gd name="connsiteX1" fmla="*/ 533400 w 787400"/>
                <a:gd name="connsiteY1" fmla="*/ 660400 h 1151467"/>
                <a:gd name="connsiteX2" fmla="*/ 787400 w 787400"/>
                <a:gd name="connsiteY2" fmla="*/ 1151467 h 115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400" h="1151467">
                  <a:moveTo>
                    <a:pt x="0" y="0"/>
                  </a:moveTo>
                  <a:lnTo>
                    <a:pt x="533400" y="660400"/>
                  </a:lnTo>
                  <a:lnTo>
                    <a:pt x="787400" y="1151467"/>
                  </a:lnTo>
                </a:path>
              </a:pathLst>
            </a:cu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858"/>
            <p:cNvSpPr/>
            <p:nvPr/>
          </p:nvSpPr>
          <p:spPr>
            <a:xfrm rot="20044477" flipV="1">
              <a:off x="5502407" y="3349694"/>
              <a:ext cx="476865" cy="23499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89" name="Rectangle 2288"/>
          <p:cNvSpPr/>
          <p:nvPr/>
        </p:nvSpPr>
        <p:spPr>
          <a:xfrm>
            <a:off x="6105168" y="1781065"/>
            <a:ext cx="2330196" cy="2056216"/>
          </a:xfrm>
          <a:prstGeom prst="rect">
            <a:avLst/>
          </a:prstGeom>
          <a:solidFill>
            <a:schemeClr val="bg1">
              <a:lumMod val="85000"/>
              <a:alpha val="23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7" name="Group 2428"/>
          <p:cNvGrpSpPr/>
          <p:nvPr/>
        </p:nvGrpSpPr>
        <p:grpSpPr>
          <a:xfrm>
            <a:off x="-83677" y="1789704"/>
            <a:ext cx="3131676" cy="1544949"/>
            <a:chOff x="3200411" y="1901236"/>
            <a:chExt cx="3131676" cy="1544949"/>
          </a:xfrm>
          <a:scene3d>
            <a:camera prst="perspectiveAbove"/>
            <a:lightRig rig="threePt" dir="t"/>
          </a:scene3d>
        </p:grpSpPr>
        <p:grpSp>
          <p:nvGrpSpPr>
            <p:cNvPr id="906" name="Group 2368"/>
            <p:cNvGrpSpPr/>
            <p:nvPr/>
          </p:nvGrpSpPr>
          <p:grpSpPr>
            <a:xfrm>
              <a:off x="3200411" y="1901236"/>
              <a:ext cx="3131676" cy="1544949"/>
              <a:chOff x="3200411" y="1895119"/>
              <a:chExt cx="3131676" cy="1551059"/>
            </a:xfrm>
          </p:grpSpPr>
          <p:grpSp>
            <p:nvGrpSpPr>
              <p:cNvPr id="908" name="Group 2327"/>
              <p:cNvGrpSpPr/>
              <p:nvPr/>
            </p:nvGrpSpPr>
            <p:grpSpPr>
              <a:xfrm>
                <a:off x="3352818" y="1898871"/>
                <a:ext cx="2746727" cy="1225275"/>
                <a:chOff x="3641526" y="1940107"/>
                <a:chExt cx="2624104" cy="1078941"/>
              </a:xfrm>
            </p:grpSpPr>
            <p:sp>
              <p:nvSpPr>
                <p:cNvPr id="917" name="Freeform 828"/>
                <p:cNvSpPr>
                  <a:spLocks noChangeAspect="1"/>
                </p:cNvSpPr>
                <p:nvPr/>
              </p:nvSpPr>
              <p:spPr bwMode="auto">
                <a:xfrm>
                  <a:off x="5606838" y="2616697"/>
                  <a:ext cx="76440" cy="223927"/>
                </a:xfrm>
                <a:custGeom>
                  <a:avLst/>
                  <a:gdLst/>
                  <a:ahLst/>
                  <a:cxnLst>
                    <a:cxn ang="0">
                      <a:pos x="93" y="0"/>
                    </a:cxn>
                    <a:cxn ang="0">
                      <a:pos x="90" y="4"/>
                    </a:cxn>
                    <a:cxn ang="0">
                      <a:pos x="83" y="15"/>
                    </a:cxn>
                    <a:cxn ang="0">
                      <a:pos x="74" y="32"/>
                    </a:cxn>
                    <a:cxn ang="0">
                      <a:pos x="63" y="53"/>
                    </a:cxn>
                    <a:cxn ang="0">
                      <a:pos x="52" y="77"/>
                    </a:cxn>
                    <a:cxn ang="0">
                      <a:pos x="42" y="102"/>
                    </a:cxn>
                    <a:cxn ang="0">
                      <a:pos x="33" y="129"/>
                    </a:cxn>
                    <a:cxn ang="0">
                      <a:pos x="30" y="153"/>
                    </a:cxn>
                    <a:cxn ang="0">
                      <a:pos x="28" y="161"/>
                    </a:cxn>
                    <a:cxn ang="0">
                      <a:pos x="22" y="182"/>
                    </a:cxn>
                    <a:cxn ang="0">
                      <a:pos x="14" y="214"/>
                    </a:cxn>
                    <a:cxn ang="0">
                      <a:pos x="7" y="256"/>
                    </a:cxn>
                    <a:cxn ang="0">
                      <a:pos x="2" y="304"/>
                    </a:cxn>
                    <a:cxn ang="0">
                      <a:pos x="0" y="356"/>
                    </a:cxn>
                    <a:cxn ang="0">
                      <a:pos x="4" y="411"/>
                    </a:cxn>
                    <a:cxn ang="0">
                      <a:pos x="15" y="467"/>
                    </a:cxn>
                    <a:cxn ang="0">
                      <a:pos x="19" y="462"/>
                    </a:cxn>
                    <a:cxn ang="0">
                      <a:pos x="30" y="447"/>
                    </a:cxn>
                    <a:cxn ang="0">
                      <a:pos x="47" y="425"/>
                    </a:cxn>
                    <a:cxn ang="0">
                      <a:pos x="68" y="396"/>
                    </a:cxn>
                    <a:cxn ang="0">
                      <a:pos x="91" y="362"/>
                    </a:cxn>
                    <a:cxn ang="0">
                      <a:pos x="113" y="324"/>
                    </a:cxn>
                    <a:cxn ang="0">
                      <a:pos x="133" y="282"/>
                    </a:cxn>
                    <a:cxn ang="0">
                      <a:pos x="149" y="240"/>
                    </a:cxn>
                    <a:cxn ang="0">
                      <a:pos x="149" y="238"/>
                    </a:cxn>
                    <a:cxn ang="0">
                      <a:pos x="151" y="230"/>
                    </a:cxn>
                    <a:cxn ang="0">
                      <a:pos x="152" y="216"/>
                    </a:cxn>
                    <a:cxn ang="0">
                      <a:pos x="151" y="193"/>
                    </a:cxn>
                    <a:cxn ang="0">
                      <a:pos x="145" y="162"/>
                    </a:cxn>
                    <a:cxn ang="0">
                      <a:pos x="136" y="121"/>
                    </a:cxn>
                    <a:cxn ang="0">
                      <a:pos x="119" y="67"/>
                    </a:cxn>
                    <a:cxn ang="0">
                      <a:pos x="93" y="0"/>
                    </a:cxn>
                  </a:cxnLst>
                  <a:rect l="0" t="0" r="r" b="b"/>
                  <a:pathLst>
                    <a:path w="152" h="467">
                      <a:moveTo>
                        <a:pt x="93" y="0"/>
                      </a:moveTo>
                      <a:lnTo>
                        <a:pt x="90" y="4"/>
                      </a:lnTo>
                      <a:lnTo>
                        <a:pt x="83" y="15"/>
                      </a:lnTo>
                      <a:lnTo>
                        <a:pt x="74" y="32"/>
                      </a:lnTo>
                      <a:lnTo>
                        <a:pt x="63" y="53"/>
                      </a:lnTo>
                      <a:lnTo>
                        <a:pt x="52" y="77"/>
                      </a:lnTo>
                      <a:lnTo>
                        <a:pt x="42" y="102"/>
                      </a:lnTo>
                      <a:lnTo>
                        <a:pt x="33" y="129"/>
                      </a:lnTo>
                      <a:lnTo>
                        <a:pt x="30" y="153"/>
                      </a:lnTo>
                      <a:lnTo>
                        <a:pt x="28" y="161"/>
                      </a:lnTo>
                      <a:lnTo>
                        <a:pt x="22" y="182"/>
                      </a:lnTo>
                      <a:lnTo>
                        <a:pt x="14" y="214"/>
                      </a:lnTo>
                      <a:lnTo>
                        <a:pt x="7" y="256"/>
                      </a:lnTo>
                      <a:lnTo>
                        <a:pt x="2" y="304"/>
                      </a:lnTo>
                      <a:lnTo>
                        <a:pt x="0" y="356"/>
                      </a:lnTo>
                      <a:lnTo>
                        <a:pt x="4" y="411"/>
                      </a:lnTo>
                      <a:lnTo>
                        <a:pt x="15" y="467"/>
                      </a:lnTo>
                      <a:lnTo>
                        <a:pt x="19" y="462"/>
                      </a:lnTo>
                      <a:lnTo>
                        <a:pt x="30" y="447"/>
                      </a:lnTo>
                      <a:lnTo>
                        <a:pt x="47" y="425"/>
                      </a:lnTo>
                      <a:lnTo>
                        <a:pt x="68" y="396"/>
                      </a:lnTo>
                      <a:lnTo>
                        <a:pt x="91" y="362"/>
                      </a:lnTo>
                      <a:lnTo>
                        <a:pt x="113" y="324"/>
                      </a:lnTo>
                      <a:lnTo>
                        <a:pt x="133" y="282"/>
                      </a:lnTo>
                      <a:lnTo>
                        <a:pt x="149" y="240"/>
                      </a:lnTo>
                      <a:lnTo>
                        <a:pt x="149" y="238"/>
                      </a:lnTo>
                      <a:lnTo>
                        <a:pt x="151" y="230"/>
                      </a:lnTo>
                      <a:lnTo>
                        <a:pt x="152" y="216"/>
                      </a:lnTo>
                      <a:lnTo>
                        <a:pt x="151" y="193"/>
                      </a:lnTo>
                      <a:lnTo>
                        <a:pt x="145" y="162"/>
                      </a:lnTo>
                      <a:lnTo>
                        <a:pt x="136" y="121"/>
                      </a:lnTo>
                      <a:lnTo>
                        <a:pt x="119" y="67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8" name="Freeform 829"/>
                <p:cNvSpPr>
                  <a:spLocks noChangeAspect="1"/>
                </p:cNvSpPr>
                <p:nvPr/>
              </p:nvSpPr>
              <p:spPr bwMode="auto">
                <a:xfrm>
                  <a:off x="5606838" y="2616697"/>
                  <a:ext cx="76440" cy="223927"/>
                </a:xfrm>
                <a:custGeom>
                  <a:avLst/>
                  <a:gdLst/>
                  <a:ahLst/>
                  <a:cxnLst>
                    <a:cxn ang="0">
                      <a:pos x="93" y="0"/>
                    </a:cxn>
                    <a:cxn ang="0">
                      <a:pos x="90" y="4"/>
                    </a:cxn>
                    <a:cxn ang="0">
                      <a:pos x="83" y="15"/>
                    </a:cxn>
                    <a:cxn ang="0">
                      <a:pos x="74" y="32"/>
                    </a:cxn>
                    <a:cxn ang="0">
                      <a:pos x="63" y="53"/>
                    </a:cxn>
                    <a:cxn ang="0">
                      <a:pos x="52" y="77"/>
                    </a:cxn>
                    <a:cxn ang="0">
                      <a:pos x="42" y="102"/>
                    </a:cxn>
                    <a:cxn ang="0">
                      <a:pos x="33" y="129"/>
                    </a:cxn>
                    <a:cxn ang="0">
                      <a:pos x="30" y="153"/>
                    </a:cxn>
                    <a:cxn ang="0">
                      <a:pos x="28" y="161"/>
                    </a:cxn>
                    <a:cxn ang="0">
                      <a:pos x="22" y="182"/>
                    </a:cxn>
                    <a:cxn ang="0">
                      <a:pos x="14" y="214"/>
                    </a:cxn>
                    <a:cxn ang="0">
                      <a:pos x="7" y="256"/>
                    </a:cxn>
                    <a:cxn ang="0">
                      <a:pos x="2" y="304"/>
                    </a:cxn>
                    <a:cxn ang="0">
                      <a:pos x="0" y="356"/>
                    </a:cxn>
                    <a:cxn ang="0">
                      <a:pos x="4" y="411"/>
                    </a:cxn>
                    <a:cxn ang="0">
                      <a:pos x="15" y="467"/>
                    </a:cxn>
                    <a:cxn ang="0">
                      <a:pos x="19" y="462"/>
                    </a:cxn>
                    <a:cxn ang="0">
                      <a:pos x="30" y="447"/>
                    </a:cxn>
                    <a:cxn ang="0">
                      <a:pos x="47" y="425"/>
                    </a:cxn>
                    <a:cxn ang="0">
                      <a:pos x="68" y="396"/>
                    </a:cxn>
                    <a:cxn ang="0">
                      <a:pos x="91" y="362"/>
                    </a:cxn>
                    <a:cxn ang="0">
                      <a:pos x="113" y="324"/>
                    </a:cxn>
                    <a:cxn ang="0">
                      <a:pos x="133" y="282"/>
                    </a:cxn>
                    <a:cxn ang="0">
                      <a:pos x="149" y="240"/>
                    </a:cxn>
                    <a:cxn ang="0">
                      <a:pos x="149" y="238"/>
                    </a:cxn>
                    <a:cxn ang="0">
                      <a:pos x="151" y="230"/>
                    </a:cxn>
                    <a:cxn ang="0">
                      <a:pos x="152" y="216"/>
                    </a:cxn>
                    <a:cxn ang="0">
                      <a:pos x="151" y="193"/>
                    </a:cxn>
                    <a:cxn ang="0">
                      <a:pos x="145" y="162"/>
                    </a:cxn>
                    <a:cxn ang="0">
                      <a:pos x="136" y="121"/>
                    </a:cxn>
                    <a:cxn ang="0">
                      <a:pos x="119" y="67"/>
                    </a:cxn>
                    <a:cxn ang="0">
                      <a:pos x="93" y="0"/>
                    </a:cxn>
                    <a:cxn ang="0">
                      <a:pos x="93" y="0"/>
                    </a:cxn>
                  </a:cxnLst>
                  <a:rect l="0" t="0" r="r" b="b"/>
                  <a:pathLst>
                    <a:path w="152" h="467">
                      <a:moveTo>
                        <a:pt x="93" y="0"/>
                      </a:moveTo>
                      <a:lnTo>
                        <a:pt x="90" y="4"/>
                      </a:lnTo>
                      <a:lnTo>
                        <a:pt x="83" y="15"/>
                      </a:lnTo>
                      <a:lnTo>
                        <a:pt x="74" y="32"/>
                      </a:lnTo>
                      <a:lnTo>
                        <a:pt x="63" y="53"/>
                      </a:lnTo>
                      <a:lnTo>
                        <a:pt x="52" y="77"/>
                      </a:lnTo>
                      <a:lnTo>
                        <a:pt x="42" y="102"/>
                      </a:lnTo>
                      <a:lnTo>
                        <a:pt x="33" y="129"/>
                      </a:lnTo>
                      <a:lnTo>
                        <a:pt x="30" y="153"/>
                      </a:lnTo>
                      <a:lnTo>
                        <a:pt x="28" y="161"/>
                      </a:lnTo>
                      <a:lnTo>
                        <a:pt x="22" y="182"/>
                      </a:lnTo>
                      <a:lnTo>
                        <a:pt x="14" y="214"/>
                      </a:lnTo>
                      <a:lnTo>
                        <a:pt x="7" y="256"/>
                      </a:lnTo>
                      <a:lnTo>
                        <a:pt x="2" y="304"/>
                      </a:lnTo>
                      <a:lnTo>
                        <a:pt x="0" y="356"/>
                      </a:lnTo>
                      <a:lnTo>
                        <a:pt x="4" y="411"/>
                      </a:lnTo>
                      <a:lnTo>
                        <a:pt x="15" y="467"/>
                      </a:lnTo>
                      <a:lnTo>
                        <a:pt x="19" y="462"/>
                      </a:lnTo>
                      <a:lnTo>
                        <a:pt x="30" y="447"/>
                      </a:lnTo>
                      <a:lnTo>
                        <a:pt x="47" y="425"/>
                      </a:lnTo>
                      <a:lnTo>
                        <a:pt x="68" y="396"/>
                      </a:lnTo>
                      <a:lnTo>
                        <a:pt x="91" y="362"/>
                      </a:lnTo>
                      <a:lnTo>
                        <a:pt x="113" y="324"/>
                      </a:lnTo>
                      <a:lnTo>
                        <a:pt x="133" y="282"/>
                      </a:lnTo>
                      <a:lnTo>
                        <a:pt x="149" y="240"/>
                      </a:lnTo>
                      <a:lnTo>
                        <a:pt x="149" y="238"/>
                      </a:lnTo>
                      <a:lnTo>
                        <a:pt x="151" y="230"/>
                      </a:lnTo>
                      <a:lnTo>
                        <a:pt x="152" y="216"/>
                      </a:lnTo>
                      <a:lnTo>
                        <a:pt x="151" y="193"/>
                      </a:lnTo>
                      <a:lnTo>
                        <a:pt x="145" y="162"/>
                      </a:lnTo>
                      <a:lnTo>
                        <a:pt x="136" y="121"/>
                      </a:lnTo>
                      <a:lnTo>
                        <a:pt x="119" y="67"/>
                      </a:lnTo>
                      <a:lnTo>
                        <a:pt x="93" y="0"/>
                      </a:lnTo>
                      <a:lnTo>
                        <a:pt x="93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9" name="Freeform 830"/>
                <p:cNvSpPr>
                  <a:spLocks noChangeAspect="1"/>
                </p:cNvSpPr>
                <p:nvPr/>
              </p:nvSpPr>
              <p:spPr bwMode="auto">
                <a:xfrm>
                  <a:off x="5611867" y="2724832"/>
                  <a:ext cx="69399" cy="117705"/>
                </a:xfrm>
                <a:custGeom>
                  <a:avLst/>
                  <a:gdLst/>
                  <a:ahLst/>
                  <a:cxnLst>
                    <a:cxn ang="0">
                      <a:pos x="105" y="56"/>
                    </a:cxn>
                    <a:cxn ang="0">
                      <a:pos x="91" y="77"/>
                    </a:cxn>
                    <a:cxn ang="0">
                      <a:pos x="72" y="106"/>
                    </a:cxn>
                    <a:cxn ang="0">
                      <a:pos x="55" y="133"/>
                    </a:cxn>
                    <a:cxn ang="0">
                      <a:pos x="48" y="145"/>
                    </a:cxn>
                    <a:cxn ang="0">
                      <a:pos x="41" y="153"/>
                    </a:cxn>
                    <a:cxn ang="0">
                      <a:pos x="29" y="169"/>
                    </a:cxn>
                    <a:cxn ang="0">
                      <a:pos x="17" y="191"/>
                    </a:cxn>
                    <a:cxn ang="0">
                      <a:pos x="7" y="208"/>
                    </a:cxn>
                    <a:cxn ang="0">
                      <a:pos x="4" y="215"/>
                    </a:cxn>
                    <a:cxn ang="0">
                      <a:pos x="3" y="220"/>
                    </a:cxn>
                    <a:cxn ang="0">
                      <a:pos x="3" y="222"/>
                    </a:cxn>
                    <a:cxn ang="0">
                      <a:pos x="0" y="227"/>
                    </a:cxn>
                    <a:cxn ang="0">
                      <a:pos x="0" y="235"/>
                    </a:cxn>
                    <a:cxn ang="0">
                      <a:pos x="5" y="244"/>
                    </a:cxn>
                    <a:cxn ang="0">
                      <a:pos x="22" y="246"/>
                    </a:cxn>
                    <a:cxn ang="0">
                      <a:pos x="30" y="240"/>
                    </a:cxn>
                    <a:cxn ang="0">
                      <a:pos x="42" y="229"/>
                    </a:cxn>
                    <a:cxn ang="0">
                      <a:pos x="57" y="210"/>
                    </a:cxn>
                    <a:cxn ang="0">
                      <a:pos x="67" y="195"/>
                    </a:cxn>
                    <a:cxn ang="0">
                      <a:pos x="79" y="177"/>
                    </a:cxn>
                    <a:cxn ang="0">
                      <a:pos x="95" y="147"/>
                    </a:cxn>
                    <a:cxn ang="0">
                      <a:pos x="111" y="112"/>
                    </a:cxn>
                    <a:cxn ang="0">
                      <a:pos x="118" y="94"/>
                    </a:cxn>
                    <a:cxn ang="0">
                      <a:pos x="124" y="79"/>
                    </a:cxn>
                    <a:cxn ang="0">
                      <a:pos x="132" y="56"/>
                    </a:cxn>
                    <a:cxn ang="0">
                      <a:pos x="138" y="31"/>
                    </a:cxn>
                    <a:cxn ang="0">
                      <a:pos x="140" y="18"/>
                    </a:cxn>
                    <a:cxn ang="0">
                      <a:pos x="140" y="8"/>
                    </a:cxn>
                    <a:cxn ang="0">
                      <a:pos x="139" y="0"/>
                    </a:cxn>
                    <a:cxn ang="0">
                      <a:pos x="133" y="4"/>
                    </a:cxn>
                    <a:cxn ang="0">
                      <a:pos x="127" y="17"/>
                    </a:cxn>
                    <a:cxn ang="0">
                      <a:pos x="124" y="24"/>
                    </a:cxn>
                    <a:cxn ang="0">
                      <a:pos x="118" y="35"/>
                    </a:cxn>
                    <a:cxn ang="0">
                      <a:pos x="111" y="47"/>
                    </a:cxn>
                  </a:cxnLst>
                  <a:rect l="0" t="0" r="r" b="b"/>
                  <a:pathLst>
                    <a:path w="140" h="246">
                      <a:moveTo>
                        <a:pt x="108" y="53"/>
                      </a:moveTo>
                      <a:lnTo>
                        <a:pt x="105" y="56"/>
                      </a:lnTo>
                      <a:lnTo>
                        <a:pt x="100" y="64"/>
                      </a:lnTo>
                      <a:lnTo>
                        <a:pt x="91" y="77"/>
                      </a:lnTo>
                      <a:lnTo>
                        <a:pt x="82" y="91"/>
                      </a:lnTo>
                      <a:lnTo>
                        <a:pt x="72" y="106"/>
                      </a:lnTo>
                      <a:lnTo>
                        <a:pt x="63" y="121"/>
                      </a:lnTo>
                      <a:lnTo>
                        <a:pt x="55" y="133"/>
                      </a:lnTo>
                      <a:lnTo>
                        <a:pt x="49" y="142"/>
                      </a:lnTo>
                      <a:lnTo>
                        <a:pt x="48" y="145"/>
                      </a:lnTo>
                      <a:lnTo>
                        <a:pt x="44" y="147"/>
                      </a:lnTo>
                      <a:lnTo>
                        <a:pt x="41" y="153"/>
                      </a:lnTo>
                      <a:lnTo>
                        <a:pt x="36" y="160"/>
                      </a:lnTo>
                      <a:lnTo>
                        <a:pt x="29" y="169"/>
                      </a:lnTo>
                      <a:lnTo>
                        <a:pt x="23" y="179"/>
                      </a:lnTo>
                      <a:lnTo>
                        <a:pt x="17" y="191"/>
                      </a:lnTo>
                      <a:lnTo>
                        <a:pt x="10" y="203"/>
                      </a:lnTo>
                      <a:lnTo>
                        <a:pt x="7" y="208"/>
                      </a:lnTo>
                      <a:lnTo>
                        <a:pt x="5" y="212"/>
                      </a:lnTo>
                      <a:lnTo>
                        <a:pt x="4" y="215"/>
                      </a:lnTo>
                      <a:lnTo>
                        <a:pt x="3" y="217"/>
                      </a:lnTo>
                      <a:lnTo>
                        <a:pt x="3" y="220"/>
                      </a:lnTo>
                      <a:lnTo>
                        <a:pt x="3" y="221"/>
                      </a:lnTo>
                      <a:lnTo>
                        <a:pt x="3" y="222"/>
                      </a:lnTo>
                      <a:lnTo>
                        <a:pt x="2" y="223"/>
                      </a:lnTo>
                      <a:lnTo>
                        <a:pt x="0" y="227"/>
                      </a:lnTo>
                      <a:lnTo>
                        <a:pt x="0" y="230"/>
                      </a:lnTo>
                      <a:lnTo>
                        <a:pt x="0" y="235"/>
                      </a:lnTo>
                      <a:lnTo>
                        <a:pt x="2" y="239"/>
                      </a:lnTo>
                      <a:lnTo>
                        <a:pt x="5" y="244"/>
                      </a:lnTo>
                      <a:lnTo>
                        <a:pt x="12" y="246"/>
                      </a:lnTo>
                      <a:lnTo>
                        <a:pt x="22" y="246"/>
                      </a:lnTo>
                      <a:lnTo>
                        <a:pt x="26" y="244"/>
                      </a:lnTo>
                      <a:lnTo>
                        <a:pt x="30" y="240"/>
                      </a:lnTo>
                      <a:lnTo>
                        <a:pt x="35" y="236"/>
                      </a:lnTo>
                      <a:lnTo>
                        <a:pt x="42" y="229"/>
                      </a:lnTo>
                      <a:lnTo>
                        <a:pt x="50" y="221"/>
                      </a:lnTo>
                      <a:lnTo>
                        <a:pt x="57" y="210"/>
                      </a:lnTo>
                      <a:lnTo>
                        <a:pt x="66" y="198"/>
                      </a:lnTo>
                      <a:lnTo>
                        <a:pt x="67" y="195"/>
                      </a:lnTo>
                      <a:lnTo>
                        <a:pt x="72" y="188"/>
                      </a:lnTo>
                      <a:lnTo>
                        <a:pt x="79" y="177"/>
                      </a:lnTo>
                      <a:lnTo>
                        <a:pt x="87" y="163"/>
                      </a:lnTo>
                      <a:lnTo>
                        <a:pt x="95" y="147"/>
                      </a:lnTo>
                      <a:lnTo>
                        <a:pt x="103" y="130"/>
                      </a:lnTo>
                      <a:lnTo>
                        <a:pt x="111" y="112"/>
                      </a:lnTo>
                      <a:lnTo>
                        <a:pt x="118" y="95"/>
                      </a:lnTo>
                      <a:lnTo>
                        <a:pt x="118" y="94"/>
                      </a:lnTo>
                      <a:lnTo>
                        <a:pt x="120" y="88"/>
                      </a:lnTo>
                      <a:lnTo>
                        <a:pt x="124" y="79"/>
                      </a:lnTo>
                      <a:lnTo>
                        <a:pt x="127" y="68"/>
                      </a:lnTo>
                      <a:lnTo>
                        <a:pt x="132" y="56"/>
                      </a:lnTo>
                      <a:lnTo>
                        <a:pt x="135" y="43"/>
                      </a:lnTo>
                      <a:lnTo>
                        <a:pt x="138" y="31"/>
                      </a:lnTo>
                      <a:lnTo>
                        <a:pt x="140" y="19"/>
                      </a:lnTo>
                      <a:lnTo>
                        <a:pt x="140" y="18"/>
                      </a:lnTo>
                      <a:lnTo>
                        <a:pt x="140" y="13"/>
                      </a:lnTo>
                      <a:lnTo>
                        <a:pt x="140" y="8"/>
                      </a:lnTo>
                      <a:lnTo>
                        <a:pt x="140" y="2"/>
                      </a:lnTo>
                      <a:lnTo>
                        <a:pt x="139" y="0"/>
                      </a:lnTo>
                      <a:lnTo>
                        <a:pt x="136" y="0"/>
                      </a:lnTo>
                      <a:lnTo>
                        <a:pt x="133" y="4"/>
                      </a:lnTo>
                      <a:lnTo>
                        <a:pt x="128" y="16"/>
                      </a:lnTo>
                      <a:lnTo>
                        <a:pt x="127" y="17"/>
                      </a:lnTo>
                      <a:lnTo>
                        <a:pt x="126" y="20"/>
                      </a:lnTo>
                      <a:lnTo>
                        <a:pt x="124" y="24"/>
                      </a:lnTo>
                      <a:lnTo>
                        <a:pt x="121" y="29"/>
                      </a:lnTo>
                      <a:lnTo>
                        <a:pt x="118" y="35"/>
                      </a:lnTo>
                      <a:lnTo>
                        <a:pt x="115" y="41"/>
                      </a:lnTo>
                      <a:lnTo>
                        <a:pt x="111" y="47"/>
                      </a:lnTo>
                      <a:lnTo>
                        <a:pt x="108" y="5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0" name="Freeform 831"/>
                <p:cNvSpPr>
                  <a:spLocks noChangeAspect="1"/>
                </p:cNvSpPr>
                <p:nvPr/>
              </p:nvSpPr>
              <p:spPr bwMode="auto">
                <a:xfrm>
                  <a:off x="5611867" y="2724832"/>
                  <a:ext cx="69399" cy="117705"/>
                </a:xfrm>
                <a:custGeom>
                  <a:avLst/>
                  <a:gdLst/>
                  <a:ahLst/>
                  <a:cxnLst>
                    <a:cxn ang="0">
                      <a:pos x="105" y="56"/>
                    </a:cxn>
                    <a:cxn ang="0">
                      <a:pos x="91" y="77"/>
                    </a:cxn>
                    <a:cxn ang="0">
                      <a:pos x="72" y="106"/>
                    </a:cxn>
                    <a:cxn ang="0">
                      <a:pos x="55" y="133"/>
                    </a:cxn>
                    <a:cxn ang="0">
                      <a:pos x="48" y="145"/>
                    </a:cxn>
                    <a:cxn ang="0">
                      <a:pos x="41" y="153"/>
                    </a:cxn>
                    <a:cxn ang="0">
                      <a:pos x="29" y="169"/>
                    </a:cxn>
                    <a:cxn ang="0">
                      <a:pos x="17" y="191"/>
                    </a:cxn>
                    <a:cxn ang="0">
                      <a:pos x="7" y="208"/>
                    </a:cxn>
                    <a:cxn ang="0">
                      <a:pos x="4" y="215"/>
                    </a:cxn>
                    <a:cxn ang="0">
                      <a:pos x="3" y="220"/>
                    </a:cxn>
                    <a:cxn ang="0">
                      <a:pos x="3" y="222"/>
                    </a:cxn>
                    <a:cxn ang="0">
                      <a:pos x="0" y="227"/>
                    </a:cxn>
                    <a:cxn ang="0">
                      <a:pos x="0" y="235"/>
                    </a:cxn>
                    <a:cxn ang="0">
                      <a:pos x="5" y="244"/>
                    </a:cxn>
                    <a:cxn ang="0">
                      <a:pos x="22" y="246"/>
                    </a:cxn>
                    <a:cxn ang="0">
                      <a:pos x="30" y="240"/>
                    </a:cxn>
                    <a:cxn ang="0">
                      <a:pos x="42" y="229"/>
                    </a:cxn>
                    <a:cxn ang="0">
                      <a:pos x="57" y="210"/>
                    </a:cxn>
                    <a:cxn ang="0">
                      <a:pos x="67" y="195"/>
                    </a:cxn>
                    <a:cxn ang="0">
                      <a:pos x="79" y="177"/>
                    </a:cxn>
                    <a:cxn ang="0">
                      <a:pos x="95" y="147"/>
                    </a:cxn>
                    <a:cxn ang="0">
                      <a:pos x="111" y="112"/>
                    </a:cxn>
                    <a:cxn ang="0">
                      <a:pos x="118" y="94"/>
                    </a:cxn>
                    <a:cxn ang="0">
                      <a:pos x="124" y="79"/>
                    </a:cxn>
                    <a:cxn ang="0">
                      <a:pos x="132" y="56"/>
                    </a:cxn>
                    <a:cxn ang="0">
                      <a:pos x="138" y="31"/>
                    </a:cxn>
                    <a:cxn ang="0">
                      <a:pos x="140" y="18"/>
                    </a:cxn>
                    <a:cxn ang="0">
                      <a:pos x="140" y="8"/>
                    </a:cxn>
                    <a:cxn ang="0">
                      <a:pos x="139" y="0"/>
                    </a:cxn>
                    <a:cxn ang="0">
                      <a:pos x="133" y="4"/>
                    </a:cxn>
                    <a:cxn ang="0">
                      <a:pos x="127" y="17"/>
                    </a:cxn>
                    <a:cxn ang="0">
                      <a:pos x="124" y="24"/>
                    </a:cxn>
                    <a:cxn ang="0">
                      <a:pos x="118" y="35"/>
                    </a:cxn>
                    <a:cxn ang="0">
                      <a:pos x="111" y="47"/>
                    </a:cxn>
                    <a:cxn ang="0">
                      <a:pos x="108" y="53"/>
                    </a:cxn>
                  </a:cxnLst>
                  <a:rect l="0" t="0" r="r" b="b"/>
                  <a:pathLst>
                    <a:path w="140" h="246">
                      <a:moveTo>
                        <a:pt x="108" y="53"/>
                      </a:moveTo>
                      <a:lnTo>
                        <a:pt x="105" y="56"/>
                      </a:lnTo>
                      <a:lnTo>
                        <a:pt x="100" y="64"/>
                      </a:lnTo>
                      <a:lnTo>
                        <a:pt x="91" y="77"/>
                      </a:lnTo>
                      <a:lnTo>
                        <a:pt x="82" y="91"/>
                      </a:lnTo>
                      <a:lnTo>
                        <a:pt x="72" y="106"/>
                      </a:lnTo>
                      <a:lnTo>
                        <a:pt x="63" y="121"/>
                      </a:lnTo>
                      <a:lnTo>
                        <a:pt x="55" y="133"/>
                      </a:lnTo>
                      <a:lnTo>
                        <a:pt x="49" y="142"/>
                      </a:lnTo>
                      <a:lnTo>
                        <a:pt x="48" y="145"/>
                      </a:lnTo>
                      <a:lnTo>
                        <a:pt x="44" y="147"/>
                      </a:lnTo>
                      <a:lnTo>
                        <a:pt x="41" y="153"/>
                      </a:lnTo>
                      <a:lnTo>
                        <a:pt x="36" y="160"/>
                      </a:lnTo>
                      <a:lnTo>
                        <a:pt x="29" y="169"/>
                      </a:lnTo>
                      <a:lnTo>
                        <a:pt x="23" y="179"/>
                      </a:lnTo>
                      <a:lnTo>
                        <a:pt x="17" y="191"/>
                      </a:lnTo>
                      <a:lnTo>
                        <a:pt x="10" y="203"/>
                      </a:lnTo>
                      <a:lnTo>
                        <a:pt x="7" y="208"/>
                      </a:lnTo>
                      <a:lnTo>
                        <a:pt x="5" y="212"/>
                      </a:lnTo>
                      <a:lnTo>
                        <a:pt x="4" y="215"/>
                      </a:lnTo>
                      <a:lnTo>
                        <a:pt x="3" y="217"/>
                      </a:lnTo>
                      <a:lnTo>
                        <a:pt x="3" y="220"/>
                      </a:lnTo>
                      <a:lnTo>
                        <a:pt x="3" y="221"/>
                      </a:lnTo>
                      <a:lnTo>
                        <a:pt x="3" y="222"/>
                      </a:lnTo>
                      <a:lnTo>
                        <a:pt x="2" y="223"/>
                      </a:lnTo>
                      <a:lnTo>
                        <a:pt x="0" y="227"/>
                      </a:lnTo>
                      <a:lnTo>
                        <a:pt x="0" y="230"/>
                      </a:lnTo>
                      <a:lnTo>
                        <a:pt x="0" y="235"/>
                      </a:lnTo>
                      <a:lnTo>
                        <a:pt x="2" y="239"/>
                      </a:lnTo>
                      <a:lnTo>
                        <a:pt x="5" y="244"/>
                      </a:lnTo>
                      <a:lnTo>
                        <a:pt x="12" y="246"/>
                      </a:lnTo>
                      <a:lnTo>
                        <a:pt x="22" y="246"/>
                      </a:lnTo>
                      <a:lnTo>
                        <a:pt x="26" y="244"/>
                      </a:lnTo>
                      <a:lnTo>
                        <a:pt x="30" y="240"/>
                      </a:lnTo>
                      <a:lnTo>
                        <a:pt x="35" y="236"/>
                      </a:lnTo>
                      <a:lnTo>
                        <a:pt x="42" y="229"/>
                      </a:lnTo>
                      <a:lnTo>
                        <a:pt x="50" y="221"/>
                      </a:lnTo>
                      <a:lnTo>
                        <a:pt x="57" y="210"/>
                      </a:lnTo>
                      <a:lnTo>
                        <a:pt x="66" y="198"/>
                      </a:lnTo>
                      <a:lnTo>
                        <a:pt x="67" y="195"/>
                      </a:lnTo>
                      <a:lnTo>
                        <a:pt x="72" y="188"/>
                      </a:lnTo>
                      <a:lnTo>
                        <a:pt x="79" y="177"/>
                      </a:lnTo>
                      <a:lnTo>
                        <a:pt x="87" y="163"/>
                      </a:lnTo>
                      <a:lnTo>
                        <a:pt x="95" y="147"/>
                      </a:lnTo>
                      <a:lnTo>
                        <a:pt x="103" y="130"/>
                      </a:lnTo>
                      <a:lnTo>
                        <a:pt x="111" y="112"/>
                      </a:lnTo>
                      <a:lnTo>
                        <a:pt x="118" y="95"/>
                      </a:lnTo>
                      <a:lnTo>
                        <a:pt x="118" y="94"/>
                      </a:lnTo>
                      <a:lnTo>
                        <a:pt x="120" y="88"/>
                      </a:lnTo>
                      <a:lnTo>
                        <a:pt x="124" y="79"/>
                      </a:lnTo>
                      <a:lnTo>
                        <a:pt x="127" y="68"/>
                      </a:lnTo>
                      <a:lnTo>
                        <a:pt x="132" y="56"/>
                      </a:lnTo>
                      <a:lnTo>
                        <a:pt x="135" y="43"/>
                      </a:lnTo>
                      <a:lnTo>
                        <a:pt x="138" y="31"/>
                      </a:lnTo>
                      <a:lnTo>
                        <a:pt x="140" y="19"/>
                      </a:lnTo>
                      <a:lnTo>
                        <a:pt x="140" y="18"/>
                      </a:lnTo>
                      <a:lnTo>
                        <a:pt x="140" y="13"/>
                      </a:lnTo>
                      <a:lnTo>
                        <a:pt x="140" y="8"/>
                      </a:lnTo>
                      <a:lnTo>
                        <a:pt x="140" y="2"/>
                      </a:lnTo>
                      <a:lnTo>
                        <a:pt x="139" y="0"/>
                      </a:lnTo>
                      <a:lnTo>
                        <a:pt x="136" y="0"/>
                      </a:lnTo>
                      <a:lnTo>
                        <a:pt x="133" y="4"/>
                      </a:lnTo>
                      <a:lnTo>
                        <a:pt x="128" y="16"/>
                      </a:lnTo>
                      <a:lnTo>
                        <a:pt x="127" y="17"/>
                      </a:lnTo>
                      <a:lnTo>
                        <a:pt x="126" y="20"/>
                      </a:lnTo>
                      <a:lnTo>
                        <a:pt x="124" y="24"/>
                      </a:lnTo>
                      <a:lnTo>
                        <a:pt x="121" y="29"/>
                      </a:lnTo>
                      <a:lnTo>
                        <a:pt x="118" y="35"/>
                      </a:lnTo>
                      <a:lnTo>
                        <a:pt x="115" y="41"/>
                      </a:lnTo>
                      <a:lnTo>
                        <a:pt x="111" y="47"/>
                      </a:lnTo>
                      <a:lnTo>
                        <a:pt x="108" y="53"/>
                      </a:lnTo>
                      <a:lnTo>
                        <a:pt x="108" y="5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" name="Freeform 832"/>
                <p:cNvSpPr>
                  <a:spLocks noChangeAspect="1"/>
                </p:cNvSpPr>
                <p:nvPr/>
              </p:nvSpPr>
              <p:spPr bwMode="auto">
                <a:xfrm>
                  <a:off x="5536433" y="2649233"/>
                  <a:ext cx="100579" cy="222970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09" y="4"/>
                    </a:cxn>
                    <a:cxn ang="0">
                      <a:pos x="102" y="15"/>
                    </a:cxn>
                    <a:cxn ang="0">
                      <a:pos x="93" y="31"/>
                    </a:cxn>
                    <a:cxn ang="0">
                      <a:pos x="81" y="52"/>
                    </a:cxn>
                    <a:cxn ang="0">
                      <a:pos x="70" y="76"/>
                    </a:cxn>
                    <a:cxn ang="0">
                      <a:pos x="60" y="101"/>
                    </a:cxn>
                    <a:cxn ang="0">
                      <a:pos x="52" y="128"/>
                    </a:cxn>
                    <a:cxn ang="0">
                      <a:pos x="48" y="152"/>
                    </a:cxn>
                    <a:cxn ang="0">
                      <a:pos x="43" y="162"/>
                    </a:cxn>
                    <a:cxn ang="0">
                      <a:pos x="33" y="189"/>
                    </a:cxn>
                    <a:cxn ang="0">
                      <a:pos x="20" y="229"/>
                    </a:cxn>
                    <a:cxn ang="0">
                      <a:pos x="8" y="276"/>
                    </a:cxn>
                    <a:cxn ang="0">
                      <a:pos x="0" y="328"/>
                    </a:cxn>
                    <a:cxn ang="0">
                      <a:pos x="0" y="380"/>
                    </a:cxn>
                    <a:cxn ang="0">
                      <a:pos x="10" y="428"/>
                    </a:cxn>
                    <a:cxn ang="0">
                      <a:pos x="37" y="466"/>
                    </a:cxn>
                    <a:cxn ang="0">
                      <a:pos x="41" y="459"/>
                    </a:cxn>
                    <a:cxn ang="0">
                      <a:pos x="56" y="438"/>
                    </a:cxn>
                    <a:cxn ang="0">
                      <a:pos x="79" y="404"/>
                    </a:cxn>
                    <a:cxn ang="0">
                      <a:pos x="105" y="364"/>
                    </a:cxn>
                    <a:cxn ang="0">
                      <a:pos x="132" y="318"/>
                    </a:cxn>
                    <a:cxn ang="0">
                      <a:pos x="160" y="269"/>
                    </a:cxn>
                    <a:cxn ang="0">
                      <a:pos x="183" y="221"/>
                    </a:cxn>
                    <a:cxn ang="0">
                      <a:pos x="200" y="176"/>
                    </a:cxn>
                    <a:cxn ang="0">
                      <a:pos x="200" y="175"/>
                    </a:cxn>
                    <a:cxn ang="0">
                      <a:pos x="200" y="167"/>
                    </a:cxn>
                    <a:cxn ang="0">
                      <a:pos x="199" y="155"/>
                    </a:cxn>
                    <a:cxn ang="0">
                      <a:pos x="194" y="137"/>
                    </a:cxn>
                    <a:cxn ang="0">
                      <a:pos x="185" y="113"/>
                    </a:cxn>
                    <a:cxn ang="0">
                      <a:pos x="169" y="83"/>
                    </a:cxn>
                    <a:cxn ang="0">
                      <a:pos x="146" y="45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200" h="466">
                      <a:moveTo>
                        <a:pt x="113" y="0"/>
                      </a:moveTo>
                      <a:lnTo>
                        <a:pt x="109" y="4"/>
                      </a:lnTo>
                      <a:lnTo>
                        <a:pt x="102" y="15"/>
                      </a:lnTo>
                      <a:lnTo>
                        <a:pt x="93" y="31"/>
                      </a:lnTo>
                      <a:lnTo>
                        <a:pt x="81" y="52"/>
                      </a:lnTo>
                      <a:lnTo>
                        <a:pt x="70" y="76"/>
                      </a:lnTo>
                      <a:lnTo>
                        <a:pt x="60" y="101"/>
                      </a:lnTo>
                      <a:lnTo>
                        <a:pt x="52" y="128"/>
                      </a:lnTo>
                      <a:lnTo>
                        <a:pt x="48" y="152"/>
                      </a:lnTo>
                      <a:lnTo>
                        <a:pt x="43" y="162"/>
                      </a:lnTo>
                      <a:lnTo>
                        <a:pt x="33" y="189"/>
                      </a:lnTo>
                      <a:lnTo>
                        <a:pt x="20" y="229"/>
                      </a:lnTo>
                      <a:lnTo>
                        <a:pt x="8" y="276"/>
                      </a:lnTo>
                      <a:lnTo>
                        <a:pt x="0" y="328"/>
                      </a:lnTo>
                      <a:lnTo>
                        <a:pt x="0" y="380"/>
                      </a:lnTo>
                      <a:lnTo>
                        <a:pt x="10" y="428"/>
                      </a:lnTo>
                      <a:lnTo>
                        <a:pt x="37" y="466"/>
                      </a:lnTo>
                      <a:lnTo>
                        <a:pt x="41" y="459"/>
                      </a:lnTo>
                      <a:lnTo>
                        <a:pt x="56" y="438"/>
                      </a:lnTo>
                      <a:lnTo>
                        <a:pt x="79" y="404"/>
                      </a:lnTo>
                      <a:lnTo>
                        <a:pt x="105" y="364"/>
                      </a:lnTo>
                      <a:lnTo>
                        <a:pt x="132" y="318"/>
                      </a:lnTo>
                      <a:lnTo>
                        <a:pt x="160" y="269"/>
                      </a:lnTo>
                      <a:lnTo>
                        <a:pt x="183" y="221"/>
                      </a:lnTo>
                      <a:lnTo>
                        <a:pt x="200" y="176"/>
                      </a:lnTo>
                      <a:lnTo>
                        <a:pt x="200" y="175"/>
                      </a:lnTo>
                      <a:lnTo>
                        <a:pt x="200" y="167"/>
                      </a:lnTo>
                      <a:lnTo>
                        <a:pt x="199" y="155"/>
                      </a:lnTo>
                      <a:lnTo>
                        <a:pt x="194" y="137"/>
                      </a:lnTo>
                      <a:lnTo>
                        <a:pt x="185" y="113"/>
                      </a:lnTo>
                      <a:lnTo>
                        <a:pt x="169" y="83"/>
                      </a:lnTo>
                      <a:lnTo>
                        <a:pt x="146" y="4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2" name="Freeform 833"/>
                <p:cNvSpPr>
                  <a:spLocks noChangeAspect="1"/>
                </p:cNvSpPr>
                <p:nvPr/>
              </p:nvSpPr>
              <p:spPr bwMode="auto">
                <a:xfrm>
                  <a:off x="5536433" y="2649233"/>
                  <a:ext cx="100579" cy="222970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09" y="4"/>
                    </a:cxn>
                    <a:cxn ang="0">
                      <a:pos x="102" y="15"/>
                    </a:cxn>
                    <a:cxn ang="0">
                      <a:pos x="93" y="31"/>
                    </a:cxn>
                    <a:cxn ang="0">
                      <a:pos x="81" y="52"/>
                    </a:cxn>
                    <a:cxn ang="0">
                      <a:pos x="70" y="76"/>
                    </a:cxn>
                    <a:cxn ang="0">
                      <a:pos x="60" y="101"/>
                    </a:cxn>
                    <a:cxn ang="0">
                      <a:pos x="52" y="128"/>
                    </a:cxn>
                    <a:cxn ang="0">
                      <a:pos x="48" y="152"/>
                    </a:cxn>
                    <a:cxn ang="0">
                      <a:pos x="43" y="162"/>
                    </a:cxn>
                    <a:cxn ang="0">
                      <a:pos x="33" y="189"/>
                    </a:cxn>
                    <a:cxn ang="0">
                      <a:pos x="20" y="229"/>
                    </a:cxn>
                    <a:cxn ang="0">
                      <a:pos x="8" y="276"/>
                    </a:cxn>
                    <a:cxn ang="0">
                      <a:pos x="0" y="328"/>
                    </a:cxn>
                    <a:cxn ang="0">
                      <a:pos x="0" y="380"/>
                    </a:cxn>
                    <a:cxn ang="0">
                      <a:pos x="10" y="428"/>
                    </a:cxn>
                    <a:cxn ang="0">
                      <a:pos x="37" y="466"/>
                    </a:cxn>
                    <a:cxn ang="0">
                      <a:pos x="41" y="459"/>
                    </a:cxn>
                    <a:cxn ang="0">
                      <a:pos x="56" y="438"/>
                    </a:cxn>
                    <a:cxn ang="0">
                      <a:pos x="79" y="404"/>
                    </a:cxn>
                    <a:cxn ang="0">
                      <a:pos x="105" y="364"/>
                    </a:cxn>
                    <a:cxn ang="0">
                      <a:pos x="132" y="318"/>
                    </a:cxn>
                    <a:cxn ang="0">
                      <a:pos x="160" y="269"/>
                    </a:cxn>
                    <a:cxn ang="0">
                      <a:pos x="183" y="221"/>
                    </a:cxn>
                    <a:cxn ang="0">
                      <a:pos x="200" y="176"/>
                    </a:cxn>
                    <a:cxn ang="0">
                      <a:pos x="200" y="175"/>
                    </a:cxn>
                    <a:cxn ang="0">
                      <a:pos x="200" y="167"/>
                    </a:cxn>
                    <a:cxn ang="0">
                      <a:pos x="199" y="155"/>
                    </a:cxn>
                    <a:cxn ang="0">
                      <a:pos x="194" y="137"/>
                    </a:cxn>
                    <a:cxn ang="0">
                      <a:pos x="185" y="113"/>
                    </a:cxn>
                    <a:cxn ang="0">
                      <a:pos x="169" y="83"/>
                    </a:cxn>
                    <a:cxn ang="0">
                      <a:pos x="146" y="45"/>
                    </a:cxn>
                    <a:cxn ang="0">
                      <a:pos x="113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200" h="466">
                      <a:moveTo>
                        <a:pt x="113" y="0"/>
                      </a:moveTo>
                      <a:lnTo>
                        <a:pt x="109" y="4"/>
                      </a:lnTo>
                      <a:lnTo>
                        <a:pt x="102" y="15"/>
                      </a:lnTo>
                      <a:lnTo>
                        <a:pt x="93" y="31"/>
                      </a:lnTo>
                      <a:lnTo>
                        <a:pt x="81" y="52"/>
                      </a:lnTo>
                      <a:lnTo>
                        <a:pt x="70" y="76"/>
                      </a:lnTo>
                      <a:lnTo>
                        <a:pt x="60" y="101"/>
                      </a:lnTo>
                      <a:lnTo>
                        <a:pt x="52" y="128"/>
                      </a:lnTo>
                      <a:lnTo>
                        <a:pt x="48" y="152"/>
                      </a:lnTo>
                      <a:lnTo>
                        <a:pt x="43" y="162"/>
                      </a:lnTo>
                      <a:lnTo>
                        <a:pt x="33" y="189"/>
                      </a:lnTo>
                      <a:lnTo>
                        <a:pt x="20" y="229"/>
                      </a:lnTo>
                      <a:lnTo>
                        <a:pt x="8" y="276"/>
                      </a:lnTo>
                      <a:lnTo>
                        <a:pt x="0" y="328"/>
                      </a:lnTo>
                      <a:lnTo>
                        <a:pt x="0" y="380"/>
                      </a:lnTo>
                      <a:lnTo>
                        <a:pt x="10" y="428"/>
                      </a:lnTo>
                      <a:lnTo>
                        <a:pt x="37" y="466"/>
                      </a:lnTo>
                      <a:lnTo>
                        <a:pt x="41" y="459"/>
                      </a:lnTo>
                      <a:lnTo>
                        <a:pt x="56" y="438"/>
                      </a:lnTo>
                      <a:lnTo>
                        <a:pt x="79" y="404"/>
                      </a:lnTo>
                      <a:lnTo>
                        <a:pt x="105" y="364"/>
                      </a:lnTo>
                      <a:lnTo>
                        <a:pt x="132" y="318"/>
                      </a:lnTo>
                      <a:lnTo>
                        <a:pt x="160" y="269"/>
                      </a:lnTo>
                      <a:lnTo>
                        <a:pt x="183" y="221"/>
                      </a:lnTo>
                      <a:lnTo>
                        <a:pt x="200" y="176"/>
                      </a:lnTo>
                      <a:lnTo>
                        <a:pt x="200" y="175"/>
                      </a:lnTo>
                      <a:lnTo>
                        <a:pt x="200" y="167"/>
                      </a:lnTo>
                      <a:lnTo>
                        <a:pt x="199" y="155"/>
                      </a:lnTo>
                      <a:lnTo>
                        <a:pt x="194" y="137"/>
                      </a:lnTo>
                      <a:lnTo>
                        <a:pt x="185" y="113"/>
                      </a:lnTo>
                      <a:lnTo>
                        <a:pt x="169" y="83"/>
                      </a:lnTo>
                      <a:lnTo>
                        <a:pt x="146" y="45"/>
                      </a:lnTo>
                      <a:lnTo>
                        <a:pt x="113" y="0"/>
                      </a:lnTo>
                      <a:lnTo>
                        <a:pt x="113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" name="Freeform 834"/>
                <p:cNvSpPr>
                  <a:spLocks noChangeAspect="1"/>
                </p:cNvSpPr>
                <p:nvPr/>
              </p:nvSpPr>
              <p:spPr bwMode="auto">
                <a:xfrm>
                  <a:off x="5550514" y="2731531"/>
                  <a:ext cx="87504" cy="139715"/>
                </a:xfrm>
                <a:custGeom>
                  <a:avLst/>
                  <a:gdLst/>
                  <a:ahLst/>
                  <a:cxnLst>
                    <a:cxn ang="0">
                      <a:pos x="108" y="74"/>
                    </a:cxn>
                    <a:cxn ang="0">
                      <a:pos x="95" y="96"/>
                    </a:cxn>
                    <a:cxn ang="0">
                      <a:pos x="75" y="126"/>
                    </a:cxn>
                    <a:cxn ang="0">
                      <a:pos x="58" y="155"/>
                    </a:cxn>
                    <a:cxn ang="0">
                      <a:pos x="51" y="165"/>
                    </a:cxn>
                    <a:cxn ang="0">
                      <a:pos x="48" y="172"/>
                    </a:cxn>
                    <a:cxn ang="0">
                      <a:pos x="41" y="185"/>
                    </a:cxn>
                    <a:cxn ang="0">
                      <a:pos x="30" y="204"/>
                    </a:cxn>
                    <a:cxn ang="0">
                      <a:pos x="21" y="223"/>
                    </a:cxn>
                    <a:cxn ang="0">
                      <a:pos x="14" y="239"/>
                    </a:cxn>
                    <a:cxn ang="0">
                      <a:pos x="7" y="256"/>
                    </a:cxn>
                    <a:cxn ang="0">
                      <a:pos x="3" y="268"/>
                    </a:cxn>
                    <a:cxn ang="0">
                      <a:pos x="2" y="271"/>
                    </a:cxn>
                    <a:cxn ang="0">
                      <a:pos x="0" y="278"/>
                    </a:cxn>
                    <a:cxn ang="0">
                      <a:pos x="3" y="288"/>
                    </a:cxn>
                    <a:cxn ang="0">
                      <a:pos x="14" y="293"/>
                    </a:cxn>
                    <a:cxn ang="0">
                      <a:pos x="27" y="291"/>
                    </a:cxn>
                    <a:cxn ang="0">
                      <a:pos x="37" y="282"/>
                    </a:cxn>
                    <a:cxn ang="0">
                      <a:pos x="55" y="264"/>
                    </a:cxn>
                    <a:cxn ang="0">
                      <a:pos x="74" y="241"/>
                    </a:cxn>
                    <a:cxn ang="0">
                      <a:pos x="85" y="225"/>
                    </a:cxn>
                    <a:cxn ang="0">
                      <a:pos x="97" y="207"/>
                    </a:cxn>
                    <a:cxn ang="0">
                      <a:pos x="115" y="177"/>
                    </a:cxn>
                    <a:cxn ang="0">
                      <a:pos x="132" y="143"/>
                    </a:cxn>
                    <a:cxn ang="0">
                      <a:pos x="139" y="125"/>
                    </a:cxn>
                    <a:cxn ang="0">
                      <a:pos x="147" y="106"/>
                    </a:cxn>
                    <a:cxn ang="0">
                      <a:pos x="157" y="78"/>
                    </a:cxn>
                    <a:cxn ang="0">
                      <a:pos x="166" y="49"/>
                    </a:cxn>
                    <a:cxn ang="0">
                      <a:pos x="170" y="35"/>
                    </a:cxn>
                    <a:cxn ang="0">
                      <a:pos x="172" y="18"/>
                    </a:cxn>
                    <a:cxn ang="0">
                      <a:pos x="171" y="2"/>
                    </a:cxn>
                    <a:cxn ang="0">
                      <a:pos x="158" y="6"/>
                    </a:cxn>
                    <a:cxn ang="0">
                      <a:pos x="144" y="23"/>
                    </a:cxn>
                    <a:cxn ang="0">
                      <a:pos x="136" y="34"/>
                    </a:cxn>
                    <a:cxn ang="0">
                      <a:pos x="126" y="49"/>
                    </a:cxn>
                    <a:cxn ang="0">
                      <a:pos x="115" y="65"/>
                    </a:cxn>
                  </a:cxnLst>
                  <a:rect l="0" t="0" r="r" b="b"/>
                  <a:pathLst>
                    <a:path w="173" h="293">
                      <a:moveTo>
                        <a:pt x="110" y="71"/>
                      </a:moveTo>
                      <a:lnTo>
                        <a:pt x="108" y="74"/>
                      </a:lnTo>
                      <a:lnTo>
                        <a:pt x="102" y="83"/>
                      </a:lnTo>
                      <a:lnTo>
                        <a:pt x="95" y="96"/>
                      </a:lnTo>
                      <a:lnTo>
                        <a:pt x="86" y="111"/>
                      </a:lnTo>
                      <a:lnTo>
                        <a:pt x="75" y="126"/>
                      </a:lnTo>
                      <a:lnTo>
                        <a:pt x="66" y="142"/>
                      </a:lnTo>
                      <a:lnTo>
                        <a:pt x="58" y="155"/>
                      </a:lnTo>
                      <a:lnTo>
                        <a:pt x="52" y="164"/>
                      </a:lnTo>
                      <a:lnTo>
                        <a:pt x="51" y="165"/>
                      </a:lnTo>
                      <a:lnTo>
                        <a:pt x="50" y="167"/>
                      </a:lnTo>
                      <a:lnTo>
                        <a:pt x="48" y="172"/>
                      </a:lnTo>
                      <a:lnTo>
                        <a:pt x="45" y="177"/>
                      </a:lnTo>
                      <a:lnTo>
                        <a:pt x="41" y="185"/>
                      </a:lnTo>
                      <a:lnTo>
                        <a:pt x="36" y="193"/>
                      </a:lnTo>
                      <a:lnTo>
                        <a:pt x="30" y="204"/>
                      </a:lnTo>
                      <a:lnTo>
                        <a:pt x="25" y="216"/>
                      </a:lnTo>
                      <a:lnTo>
                        <a:pt x="21" y="223"/>
                      </a:lnTo>
                      <a:lnTo>
                        <a:pt x="18" y="230"/>
                      </a:lnTo>
                      <a:lnTo>
                        <a:pt x="14" y="239"/>
                      </a:lnTo>
                      <a:lnTo>
                        <a:pt x="11" y="248"/>
                      </a:lnTo>
                      <a:lnTo>
                        <a:pt x="7" y="256"/>
                      </a:lnTo>
                      <a:lnTo>
                        <a:pt x="5" y="263"/>
                      </a:lnTo>
                      <a:lnTo>
                        <a:pt x="3" y="268"/>
                      </a:lnTo>
                      <a:lnTo>
                        <a:pt x="3" y="269"/>
                      </a:lnTo>
                      <a:lnTo>
                        <a:pt x="2" y="271"/>
                      </a:lnTo>
                      <a:lnTo>
                        <a:pt x="0" y="273"/>
                      </a:lnTo>
                      <a:lnTo>
                        <a:pt x="0" y="278"/>
                      </a:lnTo>
                      <a:lnTo>
                        <a:pt x="0" y="284"/>
                      </a:lnTo>
                      <a:lnTo>
                        <a:pt x="3" y="288"/>
                      </a:lnTo>
                      <a:lnTo>
                        <a:pt x="6" y="292"/>
                      </a:lnTo>
                      <a:lnTo>
                        <a:pt x="14" y="293"/>
                      </a:lnTo>
                      <a:lnTo>
                        <a:pt x="26" y="292"/>
                      </a:lnTo>
                      <a:lnTo>
                        <a:pt x="27" y="291"/>
                      </a:lnTo>
                      <a:lnTo>
                        <a:pt x="32" y="287"/>
                      </a:lnTo>
                      <a:lnTo>
                        <a:pt x="37" y="282"/>
                      </a:lnTo>
                      <a:lnTo>
                        <a:pt x="45" y="273"/>
                      </a:lnTo>
                      <a:lnTo>
                        <a:pt x="55" y="264"/>
                      </a:lnTo>
                      <a:lnTo>
                        <a:pt x="65" y="253"/>
                      </a:lnTo>
                      <a:lnTo>
                        <a:pt x="74" y="241"/>
                      </a:lnTo>
                      <a:lnTo>
                        <a:pt x="83" y="227"/>
                      </a:lnTo>
                      <a:lnTo>
                        <a:pt x="85" y="225"/>
                      </a:lnTo>
                      <a:lnTo>
                        <a:pt x="89" y="218"/>
                      </a:lnTo>
                      <a:lnTo>
                        <a:pt x="97" y="207"/>
                      </a:lnTo>
                      <a:lnTo>
                        <a:pt x="105" y="192"/>
                      </a:lnTo>
                      <a:lnTo>
                        <a:pt x="115" y="177"/>
                      </a:lnTo>
                      <a:lnTo>
                        <a:pt x="124" y="159"/>
                      </a:lnTo>
                      <a:lnTo>
                        <a:pt x="132" y="143"/>
                      </a:lnTo>
                      <a:lnTo>
                        <a:pt x="138" y="127"/>
                      </a:lnTo>
                      <a:lnTo>
                        <a:pt x="139" y="125"/>
                      </a:lnTo>
                      <a:lnTo>
                        <a:pt x="141" y="118"/>
                      </a:lnTo>
                      <a:lnTo>
                        <a:pt x="147" y="106"/>
                      </a:lnTo>
                      <a:lnTo>
                        <a:pt x="151" y="93"/>
                      </a:lnTo>
                      <a:lnTo>
                        <a:pt x="157" y="78"/>
                      </a:lnTo>
                      <a:lnTo>
                        <a:pt x="163" y="63"/>
                      </a:lnTo>
                      <a:lnTo>
                        <a:pt x="166" y="49"/>
                      </a:lnTo>
                      <a:lnTo>
                        <a:pt x="170" y="37"/>
                      </a:lnTo>
                      <a:lnTo>
                        <a:pt x="170" y="35"/>
                      </a:lnTo>
                      <a:lnTo>
                        <a:pt x="171" y="27"/>
                      </a:lnTo>
                      <a:lnTo>
                        <a:pt x="172" y="18"/>
                      </a:lnTo>
                      <a:lnTo>
                        <a:pt x="173" y="8"/>
                      </a:lnTo>
                      <a:lnTo>
                        <a:pt x="171" y="2"/>
                      </a:lnTo>
                      <a:lnTo>
                        <a:pt x="166" y="0"/>
                      </a:lnTo>
                      <a:lnTo>
                        <a:pt x="158" y="6"/>
                      </a:lnTo>
                      <a:lnTo>
                        <a:pt x="146" y="21"/>
                      </a:lnTo>
                      <a:lnTo>
                        <a:pt x="144" y="23"/>
                      </a:lnTo>
                      <a:lnTo>
                        <a:pt x="141" y="27"/>
                      </a:lnTo>
                      <a:lnTo>
                        <a:pt x="136" y="34"/>
                      </a:lnTo>
                      <a:lnTo>
                        <a:pt x="132" y="41"/>
                      </a:lnTo>
                      <a:lnTo>
                        <a:pt x="126" y="49"/>
                      </a:lnTo>
                      <a:lnTo>
                        <a:pt x="120" y="57"/>
                      </a:lnTo>
                      <a:lnTo>
                        <a:pt x="115" y="65"/>
                      </a:lnTo>
                      <a:lnTo>
                        <a:pt x="110" y="71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" name="Freeform 835"/>
                <p:cNvSpPr>
                  <a:spLocks noChangeAspect="1"/>
                </p:cNvSpPr>
                <p:nvPr/>
              </p:nvSpPr>
              <p:spPr bwMode="auto">
                <a:xfrm>
                  <a:off x="5550514" y="2731531"/>
                  <a:ext cx="87504" cy="139715"/>
                </a:xfrm>
                <a:custGeom>
                  <a:avLst/>
                  <a:gdLst/>
                  <a:ahLst/>
                  <a:cxnLst>
                    <a:cxn ang="0">
                      <a:pos x="108" y="74"/>
                    </a:cxn>
                    <a:cxn ang="0">
                      <a:pos x="95" y="96"/>
                    </a:cxn>
                    <a:cxn ang="0">
                      <a:pos x="75" y="126"/>
                    </a:cxn>
                    <a:cxn ang="0">
                      <a:pos x="58" y="155"/>
                    </a:cxn>
                    <a:cxn ang="0">
                      <a:pos x="51" y="165"/>
                    </a:cxn>
                    <a:cxn ang="0">
                      <a:pos x="48" y="172"/>
                    </a:cxn>
                    <a:cxn ang="0">
                      <a:pos x="41" y="185"/>
                    </a:cxn>
                    <a:cxn ang="0">
                      <a:pos x="30" y="204"/>
                    </a:cxn>
                    <a:cxn ang="0">
                      <a:pos x="21" y="223"/>
                    </a:cxn>
                    <a:cxn ang="0">
                      <a:pos x="14" y="239"/>
                    </a:cxn>
                    <a:cxn ang="0">
                      <a:pos x="7" y="256"/>
                    </a:cxn>
                    <a:cxn ang="0">
                      <a:pos x="3" y="268"/>
                    </a:cxn>
                    <a:cxn ang="0">
                      <a:pos x="2" y="271"/>
                    </a:cxn>
                    <a:cxn ang="0">
                      <a:pos x="0" y="278"/>
                    </a:cxn>
                    <a:cxn ang="0">
                      <a:pos x="3" y="288"/>
                    </a:cxn>
                    <a:cxn ang="0">
                      <a:pos x="14" y="293"/>
                    </a:cxn>
                    <a:cxn ang="0">
                      <a:pos x="27" y="291"/>
                    </a:cxn>
                    <a:cxn ang="0">
                      <a:pos x="37" y="282"/>
                    </a:cxn>
                    <a:cxn ang="0">
                      <a:pos x="55" y="264"/>
                    </a:cxn>
                    <a:cxn ang="0">
                      <a:pos x="74" y="241"/>
                    </a:cxn>
                    <a:cxn ang="0">
                      <a:pos x="85" y="225"/>
                    </a:cxn>
                    <a:cxn ang="0">
                      <a:pos x="97" y="207"/>
                    </a:cxn>
                    <a:cxn ang="0">
                      <a:pos x="115" y="177"/>
                    </a:cxn>
                    <a:cxn ang="0">
                      <a:pos x="132" y="143"/>
                    </a:cxn>
                    <a:cxn ang="0">
                      <a:pos x="139" y="125"/>
                    </a:cxn>
                    <a:cxn ang="0">
                      <a:pos x="147" y="106"/>
                    </a:cxn>
                    <a:cxn ang="0">
                      <a:pos x="157" y="78"/>
                    </a:cxn>
                    <a:cxn ang="0">
                      <a:pos x="166" y="49"/>
                    </a:cxn>
                    <a:cxn ang="0">
                      <a:pos x="170" y="35"/>
                    </a:cxn>
                    <a:cxn ang="0">
                      <a:pos x="172" y="18"/>
                    </a:cxn>
                    <a:cxn ang="0">
                      <a:pos x="171" y="2"/>
                    </a:cxn>
                    <a:cxn ang="0">
                      <a:pos x="158" y="6"/>
                    </a:cxn>
                    <a:cxn ang="0">
                      <a:pos x="144" y="23"/>
                    </a:cxn>
                    <a:cxn ang="0">
                      <a:pos x="136" y="34"/>
                    </a:cxn>
                    <a:cxn ang="0">
                      <a:pos x="126" y="49"/>
                    </a:cxn>
                    <a:cxn ang="0">
                      <a:pos x="115" y="65"/>
                    </a:cxn>
                    <a:cxn ang="0">
                      <a:pos x="110" y="71"/>
                    </a:cxn>
                  </a:cxnLst>
                  <a:rect l="0" t="0" r="r" b="b"/>
                  <a:pathLst>
                    <a:path w="173" h="293">
                      <a:moveTo>
                        <a:pt x="110" y="71"/>
                      </a:moveTo>
                      <a:lnTo>
                        <a:pt x="108" y="74"/>
                      </a:lnTo>
                      <a:lnTo>
                        <a:pt x="102" y="83"/>
                      </a:lnTo>
                      <a:lnTo>
                        <a:pt x="95" y="96"/>
                      </a:lnTo>
                      <a:lnTo>
                        <a:pt x="86" y="111"/>
                      </a:lnTo>
                      <a:lnTo>
                        <a:pt x="75" y="126"/>
                      </a:lnTo>
                      <a:lnTo>
                        <a:pt x="66" y="142"/>
                      </a:lnTo>
                      <a:lnTo>
                        <a:pt x="58" y="155"/>
                      </a:lnTo>
                      <a:lnTo>
                        <a:pt x="52" y="164"/>
                      </a:lnTo>
                      <a:lnTo>
                        <a:pt x="51" y="165"/>
                      </a:lnTo>
                      <a:lnTo>
                        <a:pt x="50" y="167"/>
                      </a:lnTo>
                      <a:lnTo>
                        <a:pt x="48" y="172"/>
                      </a:lnTo>
                      <a:lnTo>
                        <a:pt x="45" y="177"/>
                      </a:lnTo>
                      <a:lnTo>
                        <a:pt x="41" y="185"/>
                      </a:lnTo>
                      <a:lnTo>
                        <a:pt x="36" y="193"/>
                      </a:lnTo>
                      <a:lnTo>
                        <a:pt x="30" y="204"/>
                      </a:lnTo>
                      <a:lnTo>
                        <a:pt x="25" y="216"/>
                      </a:lnTo>
                      <a:lnTo>
                        <a:pt x="21" y="223"/>
                      </a:lnTo>
                      <a:lnTo>
                        <a:pt x="18" y="230"/>
                      </a:lnTo>
                      <a:lnTo>
                        <a:pt x="14" y="239"/>
                      </a:lnTo>
                      <a:lnTo>
                        <a:pt x="11" y="248"/>
                      </a:lnTo>
                      <a:lnTo>
                        <a:pt x="7" y="256"/>
                      </a:lnTo>
                      <a:lnTo>
                        <a:pt x="5" y="263"/>
                      </a:lnTo>
                      <a:lnTo>
                        <a:pt x="3" y="268"/>
                      </a:lnTo>
                      <a:lnTo>
                        <a:pt x="3" y="269"/>
                      </a:lnTo>
                      <a:lnTo>
                        <a:pt x="2" y="271"/>
                      </a:lnTo>
                      <a:lnTo>
                        <a:pt x="0" y="273"/>
                      </a:lnTo>
                      <a:lnTo>
                        <a:pt x="0" y="278"/>
                      </a:lnTo>
                      <a:lnTo>
                        <a:pt x="0" y="284"/>
                      </a:lnTo>
                      <a:lnTo>
                        <a:pt x="3" y="288"/>
                      </a:lnTo>
                      <a:lnTo>
                        <a:pt x="6" y="292"/>
                      </a:lnTo>
                      <a:lnTo>
                        <a:pt x="14" y="293"/>
                      </a:lnTo>
                      <a:lnTo>
                        <a:pt x="26" y="292"/>
                      </a:lnTo>
                      <a:lnTo>
                        <a:pt x="27" y="291"/>
                      </a:lnTo>
                      <a:lnTo>
                        <a:pt x="32" y="287"/>
                      </a:lnTo>
                      <a:lnTo>
                        <a:pt x="37" y="282"/>
                      </a:lnTo>
                      <a:lnTo>
                        <a:pt x="45" y="273"/>
                      </a:lnTo>
                      <a:lnTo>
                        <a:pt x="55" y="264"/>
                      </a:lnTo>
                      <a:lnTo>
                        <a:pt x="65" y="253"/>
                      </a:lnTo>
                      <a:lnTo>
                        <a:pt x="74" y="241"/>
                      </a:lnTo>
                      <a:lnTo>
                        <a:pt x="83" y="227"/>
                      </a:lnTo>
                      <a:lnTo>
                        <a:pt x="85" y="225"/>
                      </a:lnTo>
                      <a:lnTo>
                        <a:pt x="89" y="218"/>
                      </a:lnTo>
                      <a:lnTo>
                        <a:pt x="97" y="207"/>
                      </a:lnTo>
                      <a:lnTo>
                        <a:pt x="105" y="192"/>
                      </a:lnTo>
                      <a:lnTo>
                        <a:pt x="115" y="177"/>
                      </a:lnTo>
                      <a:lnTo>
                        <a:pt x="124" y="159"/>
                      </a:lnTo>
                      <a:lnTo>
                        <a:pt x="132" y="143"/>
                      </a:lnTo>
                      <a:lnTo>
                        <a:pt x="138" y="127"/>
                      </a:lnTo>
                      <a:lnTo>
                        <a:pt x="139" y="125"/>
                      </a:lnTo>
                      <a:lnTo>
                        <a:pt x="141" y="118"/>
                      </a:lnTo>
                      <a:lnTo>
                        <a:pt x="147" y="106"/>
                      </a:lnTo>
                      <a:lnTo>
                        <a:pt x="151" y="93"/>
                      </a:lnTo>
                      <a:lnTo>
                        <a:pt x="157" y="78"/>
                      </a:lnTo>
                      <a:lnTo>
                        <a:pt x="163" y="63"/>
                      </a:lnTo>
                      <a:lnTo>
                        <a:pt x="166" y="49"/>
                      </a:lnTo>
                      <a:lnTo>
                        <a:pt x="170" y="37"/>
                      </a:lnTo>
                      <a:lnTo>
                        <a:pt x="170" y="35"/>
                      </a:lnTo>
                      <a:lnTo>
                        <a:pt x="171" y="27"/>
                      </a:lnTo>
                      <a:lnTo>
                        <a:pt x="172" y="18"/>
                      </a:lnTo>
                      <a:lnTo>
                        <a:pt x="173" y="8"/>
                      </a:lnTo>
                      <a:lnTo>
                        <a:pt x="171" y="2"/>
                      </a:lnTo>
                      <a:lnTo>
                        <a:pt x="166" y="0"/>
                      </a:lnTo>
                      <a:lnTo>
                        <a:pt x="158" y="6"/>
                      </a:lnTo>
                      <a:lnTo>
                        <a:pt x="146" y="21"/>
                      </a:lnTo>
                      <a:lnTo>
                        <a:pt x="144" y="23"/>
                      </a:lnTo>
                      <a:lnTo>
                        <a:pt x="141" y="27"/>
                      </a:lnTo>
                      <a:lnTo>
                        <a:pt x="136" y="34"/>
                      </a:lnTo>
                      <a:lnTo>
                        <a:pt x="132" y="41"/>
                      </a:lnTo>
                      <a:lnTo>
                        <a:pt x="126" y="49"/>
                      </a:lnTo>
                      <a:lnTo>
                        <a:pt x="120" y="57"/>
                      </a:lnTo>
                      <a:lnTo>
                        <a:pt x="115" y="65"/>
                      </a:lnTo>
                      <a:lnTo>
                        <a:pt x="110" y="71"/>
                      </a:lnTo>
                      <a:lnTo>
                        <a:pt x="110" y="7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" name="Freeform 836"/>
                <p:cNvSpPr>
                  <a:spLocks noChangeAspect="1"/>
                </p:cNvSpPr>
                <p:nvPr/>
              </p:nvSpPr>
              <p:spPr bwMode="auto">
                <a:xfrm>
                  <a:off x="5437866" y="2653061"/>
                  <a:ext cx="136787" cy="244980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08" y="3"/>
                    </a:cxn>
                    <a:cxn ang="0">
                      <a:pos x="198" y="13"/>
                    </a:cxn>
                    <a:cxn ang="0">
                      <a:pos x="182" y="28"/>
                    </a:cxn>
                    <a:cxn ang="0">
                      <a:pos x="164" y="45"/>
                    </a:cxn>
                    <a:cxn ang="0">
                      <a:pos x="143" y="67"/>
                    </a:cxn>
                    <a:cxn ang="0">
                      <a:pos x="123" y="91"/>
                    </a:cxn>
                    <a:cxn ang="0">
                      <a:pos x="106" y="115"/>
                    </a:cxn>
                    <a:cxn ang="0">
                      <a:pos x="93" y="140"/>
                    </a:cxn>
                    <a:cxn ang="0">
                      <a:pos x="86" y="152"/>
                    </a:cxn>
                    <a:cxn ang="0">
                      <a:pos x="70" y="181"/>
                    </a:cxn>
                    <a:cxn ang="0">
                      <a:pos x="48" y="223"/>
                    </a:cxn>
                    <a:cxn ang="0">
                      <a:pos x="28" y="278"/>
                    </a:cxn>
                    <a:cxn ang="0">
                      <a:pos x="9" y="337"/>
                    </a:cxn>
                    <a:cxn ang="0">
                      <a:pos x="0" y="399"/>
                    </a:cxn>
                    <a:cxn ang="0">
                      <a:pos x="5" y="458"/>
                    </a:cxn>
                    <a:cxn ang="0">
                      <a:pos x="28" y="511"/>
                    </a:cxn>
                    <a:cxn ang="0">
                      <a:pos x="36" y="503"/>
                    </a:cxn>
                    <a:cxn ang="0">
                      <a:pos x="59" y="478"/>
                    </a:cxn>
                    <a:cxn ang="0">
                      <a:pos x="91" y="441"/>
                    </a:cxn>
                    <a:cxn ang="0">
                      <a:pos x="130" y="396"/>
                    </a:cxn>
                    <a:cxn ang="0">
                      <a:pos x="169" y="346"/>
                    </a:cxn>
                    <a:cxn ang="0">
                      <a:pos x="207" y="293"/>
                    </a:cxn>
                    <a:cxn ang="0">
                      <a:pos x="238" y="241"/>
                    </a:cxn>
                    <a:cxn ang="0">
                      <a:pos x="258" y="195"/>
                    </a:cxn>
                    <a:cxn ang="0">
                      <a:pos x="259" y="195"/>
                    </a:cxn>
                    <a:cxn ang="0">
                      <a:pos x="264" y="190"/>
                    </a:cxn>
                    <a:cxn ang="0">
                      <a:pos x="268" y="182"/>
                    </a:cxn>
                    <a:cxn ang="0">
                      <a:pos x="271" y="166"/>
                    </a:cxn>
                    <a:cxn ang="0">
                      <a:pos x="268" y="142"/>
                    </a:cxn>
                    <a:cxn ang="0">
                      <a:pos x="259" y="108"/>
                    </a:cxn>
                    <a:cxn ang="0">
                      <a:pos x="242" y="61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71" h="511">
                      <a:moveTo>
                        <a:pt x="213" y="0"/>
                      </a:moveTo>
                      <a:lnTo>
                        <a:pt x="208" y="3"/>
                      </a:lnTo>
                      <a:lnTo>
                        <a:pt x="198" y="13"/>
                      </a:lnTo>
                      <a:lnTo>
                        <a:pt x="182" y="28"/>
                      </a:lnTo>
                      <a:lnTo>
                        <a:pt x="164" y="45"/>
                      </a:lnTo>
                      <a:lnTo>
                        <a:pt x="143" y="67"/>
                      </a:lnTo>
                      <a:lnTo>
                        <a:pt x="123" y="91"/>
                      </a:lnTo>
                      <a:lnTo>
                        <a:pt x="106" y="115"/>
                      </a:lnTo>
                      <a:lnTo>
                        <a:pt x="93" y="140"/>
                      </a:lnTo>
                      <a:lnTo>
                        <a:pt x="86" y="152"/>
                      </a:lnTo>
                      <a:lnTo>
                        <a:pt x="70" y="181"/>
                      </a:lnTo>
                      <a:lnTo>
                        <a:pt x="48" y="223"/>
                      </a:lnTo>
                      <a:lnTo>
                        <a:pt x="28" y="278"/>
                      </a:lnTo>
                      <a:lnTo>
                        <a:pt x="9" y="337"/>
                      </a:lnTo>
                      <a:lnTo>
                        <a:pt x="0" y="399"/>
                      </a:lnTo>
                      <a:lnTo>
                        <a:pt x="5" y="458"/>
                      </a:lnTo>
                      <a:lnTo>
                        <a:pt x="28" y="511"/>
                      </a:lnTo>
                      <a:lnTo>
                        <a:pt x="36" y="503"/>
                      </a:lnTo>
                      <a:lnTo>
                        <a:pt x="59" y="478"/>
                      </a:lnTo>
                      <a:lnTo>
                        <a:pt x="91" y="441"/>
                      </a:lnTo>
                      <a:lnTo>
                        <a:pt x="130" y="396"/>
                      </a:lnTo>
                      <a:lnTo>
                        <a:pt x="169" y="346"/>
                      </a:lnTo>
                      <a:lnTo>
                        <a:pt x="207" y="293"/>
                      </a:lnTo>
                      <a:lnTo>
                        <a:pt x="238" y="241"/>
                      </a:lnTo>
                      <a:lnTo>
                        <a:pt x="258" y="195"/>
                      </a:lnTo>
                      <a:lnTo>
                        <a:pt x="259" y="195"/>
                      </a:lnTo>
                      <a:lnTo>
                        <a:pt x="264" y="190"/>
                      </a:lnTo>
                      <a:lnTo>
                        <a:pt x="268" y="182"/>
                      </a:lnTo>
                      <a:lnTo>
                        <a:pt x="271" y="166"/>
                      </a:lnTo>
                      <a:lnTo>
                        <a:pt x="268" y="142"/>
                      </a:lnTo>
                      <a:lnTo>
                        <a:pt x="259" y="108"/>
                      </a:lnTo>
                      <a:lnTo>
                        <a:pt x="242" y="61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6" name="Freeform 837"/>
                <p:cNvSpPr>
                  <a:spLocks noChangeAspect="1"/>
                </p:cNvSpPr>
                <p:nvPr/>
              </p:nvSpPr>
              <p:spPr bwMode="auto">
                <a:xfrm>
                  <a:off x="5437866" y="2653061"/>
                  <a:ext cx="136787" cy="244980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08" y="3"/>
                    </a:cxn>
                    <a:cxn ang="0">
                      <a:pos x="198" y="13"/>
                    </a:cxn>
                    <a:cxn ang="0">
                      <a:pos x="182" y="28"/>
                    </a:cxn>
                    <a:cxn ang="0">
                      <a:pos x="164" y="45"/>
                    </a:cxn>
                    <a:cxn ang="0">
                      <a:pos x="143" y="67"/>
                    </a:cxn>
                    <a:cxn ang="0">
                      <a:pos x="123" y="91"/>
                    </a:cxn>
                    <a:cxn ang="0">
                      <a:pos x="106" y="115"/>
                    </a:cxn>
                    <a:cxn ang="0">
                      <a:pos x="93" y="140"/>
                    </a:cxn>
                    <a:cxn ang="0">
                      <a:pos x="86" y="152"/>
                    </a:cxn>
                    <a:cxn ang="0">
                      <a:pos x="70" y="181"/>
                    </a:cxn>
                    <a:cxn ang="0">
                      <a:pos x="48" y="223"/>
                    </a:cxn>
                    <a:cxn ang="0">
                      <a:pos x="28" y="278"/>
                    </a:cxn>
                    <a:cxn ang="0">
                      <a:pos x="9" y="337"/>
                    </a:cxn>
                    <a:cxn ang="0">
                      <a:pos x="0" y="399"/>
                    </a:cxn>
                    <a:cxn ang="0">
                      <a:pos x="5" y="458"/>
                    </a:cxn>
                    <a:cxn ang="0">
                      <a:pos x="28" y="511"/>
                    </a:cxn>
                    <a:cxn ang="0">
                      <a:pos x="36" y="503"/>
                    </a:cxn>
                    <a:cxn ang="0">
                      <a:pos x="59" y="478"/>
                    </a:cxn>
                    <a:cxn ang="0">
                      <a:pos x="91" y="441"/>
                    </a:cxn>
                    <a:cxn ang="0">
                      <a:pos x="130" y="396"/>
                    </a:cxn>
                    <a:cxn ang="0">
                      <a:pos x="169" y="346"/>
                    </a:cxn>
                    <a:cxn ang="0">
                      <a:pos x="207" y="293"/>
                    </a:cxn>
                    <a:cxn ang="0">
                      <a:pos x="238" y="241"/>
                    </a:cxn>
                    <a:cxn ang="0">
                      <a:pos x="258" y="195"/>
                    </a:cxn>
                    <a:cxn ang="0">
                      <a:pos x="259" y="195"/>
                    </a:cxn>
                    <a:cxn ang="0">
                      <a:pos x="264" y="190"/>
                    </a:cxn>
                    <a:cxn ang="0">
                      <a:pos x="268" y="182"/>
                    </a:cxn>
                    <a:cxn ang="0">
                      <a:pos x="271" y="166"/>
                    </a:cxn>
                    <a:cxn ang="0">
                      <a:pos x="268" y="142"/>
                    </a:cxn>
                    <a:cxn ang="0">
                      <a:pos x="259" y="108"/>
                    </a:cxn>
                    <a:cxn ang="0">
                      <a:pos x="242" y="61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71" h="511">
                      <a:moveTo>
                        <a:pt x="213" y="0"/>
                      </a:moveTo>
                      <a:lnTo>
                        <a:pt x="208" y="3"/>
                      </a:lnTo>
                      <a:lnTo>
                        <a:pt x="198" y="13"/>
                      </a:lnTo>
                      <a:lnTo>
                        <a:pt x="182" y="28"/>
                      </a:lnTo>
                      <a:lnTo>
                        <a:pt x="164" y="45"/>
                      </a:lnTo>
                      <a:lnTo>
                        <a:pt x="143" y="67"/>
                      </a:lnTo>
                      <a:lnTo>
                        <a:pt x="123" y="91"/>
                      </a:lnTo>
                      <a:lnTo>
                        <a:pt x="106" y="115"/>
                      </a:lnTo>
                      <a:lnTo>
                        <a:pt x="93" y="140"/>
                      </a:lnTo>
                      <a:lnTo>
                        <a:pt x="86" y="152"/>
                      </a:lnTo>
                      <a:lnTo>
                        <a:pt x="70" y="181"/>
                      </a:lnTo>
                      <a:lnTo>
                        <a:pt x="48" y="223"/>
                      </a:lnTo>
                      <a:lnTo>
                        <a:pt x="28" y="278"/>
                      </a:lnTo>
                      <a:lnTo>
                        <a:pt x="9" y="337"/>
                      </a:lnTo>
                      <a:lnTo>
                        <a:pt x="0" y="399"/>
                      </a:lnTo>
                      <a:lnTo>
                        <a:pt x="5" y="458"/>
                      </a:lnTo>
                      <a:lnTo>
                        <a:pt x="28" y="511"/>
                      </a:lnTo>
                      <a:lnTo>
                        <a:pt x="36" y="503"/>
                      </a:lnTo>
                      <a:lnTo>
                        <a:pt x="59" y="478"/>
                      </a:lnTo>
                      <a:lnTo>
                        <a:pt x="91" y="441"/>
                      </a:lnTo>
                      <a:lnTo>
                        <a:pt x="130" y="396"/>
                      </a:lnTo>
                      <a:lnTo>
                        <a:pt x="169" y="346"/>
                      </a:lnTo>
                      <a:lnTo>
                        <a:pt x="207" y="293"/>
                      </a:lnTo>
                      <a:lnTo>
                        <a:pt x="238" y="241"/>
                      </a:lnTo>
                      <a:lnTo>
                        <a:pt x="258" y="195"/>
                      </a:lnTo>
                      <a:lnTo>
                        <a:pt x="259" y="195"/>
                      </a:lnTo>
                      <a:lnTo>
                        <a:pt x="264" y="190"/>
                      </a:lnTo>
                      <a:lnTo>
                        <a:pt x="268" y="182"/>
                      </a:lnTo>
                      <a:lnTo>
                        <a:pt x="271" y="166"/>
                      </a:lnTo>
                      <a:lnTo>
                        <a:pt x="268" y="142"/>
                      </a:lnTo>
                      <a:lnTo>
                        <a:pt x="259" y="108"/>
                      </a:lnTo>
                      <a:lnTo>
                        <a:pt x="242" y="61"/>
                      </a:lnTo>
                      <a:lnTo>
                        <a:pt x="213" y="0"/>
                      </a:lnTo>
                      <a:lnTo>
                        <a:pt x="213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7" name="Freeform 838"/>
                <p:cNvSpPr>
                  <a:spLocks noChangeAspect="1"/>
                </p:cNvSpPr>
                <p:nvPr/>
              </p:nvSpPr>
              <p:spPr bwMode="auto">
                <a:xfrm>
                  <a:off x="5452953" y="2740144"/>
                  <a:ext cx="120695" cy="161725"/>
                </a:xfrm>
                <a:custGeom>
                  <a:avLst/>
                  <a:gdLst/>
                  <a:ahLst/>
                  <a:cxnLst>
                    <a:cxn ang="0">
                      <a:pos x="150" y="93"/>
                    </a:cxn>
                    <a:cxn ang="0">
                      <a:pos x="138" y="110"/>
                    </a:cxn>
                    <a:cxn ang="0">
                      <a:pos x="121" y="137"/>
                    </a:cxn>
                    <a:cxn ang="0">
                      <a:pos x="105" y="162"/>
                    </a:cxn>
                    <a:cxn ang="0">
                      <a:pos x="98" y="173"/>
                    </a:cxn>
                    <a:cxn ang="0">
                      <a:pos x="92" y="182"/>
                    </a:cxn>
                    <a:cxn ang="0">
                      <a:pos x="82" y="199"/>
                    </a:cxn>
                    <a:cxn ang="0">
                      <a:pos x="68" y="222"/>
                    </a:cxn>
                    <a:cxn ang="0">
                      <a:pos x="55" y="242"/>
                    </a:cxn>
                    <a:cxn ang="0">
                      <a:pos x="40" y="264"/>
                    </a:cxn>
                    <a:cxn ang="0">
                      <a:pos x="23" y="290"/>
                    </a:cxn>
                    <a:cxn ang="0">
                      <a:pos x="10" y="307"/>
                    </a:cxn>
                    <a:cxn ang="0">
                      <a:pos x="7" y="312"/>
                    </a:cxn>
                    <a:cxn ang="0">
                      <a:pos x="1" y="324"/>
                    </a:cxn>
                    <a:cxn ang="0">
                      <a:pos x="0" y="335"/>
                    </a:cxn>
                    <a:cxn ang="0">
                      <a:pos x="14" y="339"/>
                    </a:cxn>
                    <a:cxn ang="0">
                      <a:pos x="33" y="332"/>
                    </a:cxn>
                    <a:cxn ang="0">
                      <a:pos x="56" y="313"/>
                    </a:cxn>
                    <a:cxn ang="0">
                      <a:pos x="90" y="283"/>
                    </a:cxn>
                    <a:cxn ang="0">
                      <a:pos x="121" y="252"/>
                    </a:cxn>
                    <a:cxn ang="0">
                      <a:pos x="134" y="236"/>
                    </a:cxn>
                    <a:cxn ang="0">
                      <a:pos x="143" y="223"/>
                    </a:cxn>
                    <a:cxn ang="0">
                      <a:pos x="159" y="200"/>
                    </a:cxn>
                    <a:cxn ang="0">
                      <a:pos x="177" y="170"/>
                    </a:cxn>
                    <a:cxn ang="0">
                      <a:pos x="188" y="151"/>
                    </a:cxn>
                    <a:cxn ang="0">
                      <a:pos x="196" y="135"/>
                    </a:cxn>
                    <a:cxn ang="0">
                      <a:pos x="210" y="107"/>
                    </a:cxn>
                    <a:cxn ang="0">
                      <a:pos x="225" y="74"/>
                    </a:cxn>
                    <a:cxn ang="0">
                      <a:pos x="233" y="53"/>
                    </a:cxn>
                    <a:cxn ang="0">
                      <a:pos x="237" y="27"/>
                    </a:cxn>
                    <a:cxn ang="0">
                      <a:pos x="236" y="3"/>
                    </a:cxn>
                    <a:cxn ang="0">
                      <a:pos x="218" y="8"/>
                    </a:cxn>
                    <a:cxn ang="0">
                      <a:pos x="197" y="31"/>
                    </a:cxn>
                    <a:cxn ang="0">
                      <a:pos x="187" y="45"/>
                    </a:cxn>
                    <a:cxn ang="0">
                      <a:pos x="172" y="64"/>
                    </a:cxn>
                    <a:cxn ang="0">
                      <a:pos x="157" y="83"/>
                    </a:cxn>
                  </a:cxnLst>
                  <a:rect l="0" t="0" r="r" b="b"/>
                  <a:pathLst>
                    <a:path w="238" h="339">
                      <a:moveTo>
                        <a:pt x="152" y="90"/>
                      </a:moveTo>
                      <a:lnTo>
                        <a:pt x="150" y="93"/>
                      </a:lnTo>
                      <a:lnTo>
                        <a:pt x="145" y="100"/>
                      </a:lnTo>
                      <a:lnTo>
                        <a:pt x="138" y="110"/>
                      </a:lnTo>
                      <a:lnTo>
                        <a:pt x="130" y="123"/>
                      </a:lnTo>
                      <a:lnTo>
                        <a:pt x="121" y="137"/>
                      </a:lnTo>
                      <a:lnTo>
                        <a:pt x="112" y="151"/>
                      </a:lnTo>
                      <a:lnTo>
                        <a:pt x="105" y="162"/>
                      </a:lnTo>
                      <a:lnTo>
                        <a:pt x="99" y="170"/>
                      </a:lnTo>
                      <a:lnTo>
                        <a:pt x="98" y="173"/>
                      </a:lnTo>
                      <a:lnTo>
                        <a:pt x="96" y="176"/>
                      </a:lnTo>
                      <a:lnTo>
                        <a:pt x="92" y="182"/>
                      </a:lnTo>
                      <a:lnTo>
                        <a:pt x="87" y="190"/>
                      </a:lnTo>
                      <a:lnTo>
                        <a:pt x="82" y="199"/>
                      </a:lnTo>
                      <a:lnTo>
                        <a:pt x="75" y="211"/>
                      </a:lnTo>
                      <a:lnTo>
                        <a:pt x="68" y="222"/>
                      </a:lnTo>
                      <a:lnTo>
                        <a:pt x="60" y="235"/>
                      </a:lnTo>
                      <a:lnTo>
                        <a:pt x="55" y="242"/>
                      </a:lnTo>
                      <a:lnTo>
                        <a:pt x="48" y="252"/>
                      </a:lnTo>
                      <a:lnTo>
                        <a:pt x="40" y="264"/>
                      </a:lnTo>
                      <a:lnTo>
                        <a:pt x="31" y="277"/>
                      </a:lnTo>
                      <a:lnTo>
                        <a:pt x="23" y="290"/>
                      </a:lnTo>
                      <a:lnTo>
                        <a:pt x="15" y="301"/>
                      </a:lnTo>
                      <a:lnTo>
                        <a:pt x="10" y="307"/>
                      </a:lnTo>
                      <a:lnTo>
                        <a:pt x="9" y="310"/>
                      </a:lnTo>
                      <a:lnTo>
                        <a:pt x="7" y="312"/>
                      </a:lnTo>
                      <a:lnTo>
                        <a:pt x="5" y="317"/>
                      </a:lnTo>
                      <a:lnTo>
                        <a:pt x="1" y="324"/>
                      </a:lnTo>
                      <a:lnTo>
                        <a:pt x="0" y="329"/>
                      </a:lnTo>
                      <a:lnTo>
                        <a:pt x="0" y="335"/>
                      </a:lnTo>
                      <a:lnTo>
                        <a:pt x="5" y="339"/>
                      </a:lnTo>
                      <a:lnTo>
                        <a:pt x="14" y="339"/>
                      </a:lnTo>
                      <a:lnTo>
                        <a:pt x="30" y="334"/>
                      </a:lnTo>
                      <a:lnTo>
                        <a:pt x="33" y="332"/>
                      </a:lnTo>
                      <a:lnTo>
                        <a:pt x="43" y="325"/>
                      </a:lnTo>
                      <a:lnTo>
                        <a:pt x="56" y="313"/>
                      </a:lnTo>
                      <a:lnTo>
                        <a:pt x="72" y="299"/>
                      </a:lnTo>
                      <a:lnTo>
                        <a:pt x="90" y="283"/>
                      </a:lnTo>
                      <a:lnTo>
                        <a:pt x="107" y="267"/>
                      </a:lnTo>
                      <a:lnTo>
                        <a:pt x="121" y="252"/>
                      </a:lnTo>
                      <a:lnTo>
                        <a:pt x="132" y="237"/>
                      </a:lnTo>
                      <a:lnTo>
                        <a:pt x="134" y="236"/>
                      </a:lnTo>
                      <a:lnTo>
                        <a:pt x="137" y="231"/>
                      </a:lnTo>
                      <a:lnTo>
                        <a:pt x="143" y="223"/>
                      </a:lnTo>
                      <a:lnTo>
                        <a:pt x="151" y="213"/>
                      </a:lnTo>
                      <a:lnTo>
                        <a:pt x="159" y="200"/>
                      </a:lnTo>
                      <a:lnTo>
                        <a:pt x="168" y="186"/>
                      </a:lnTo>
                      <a:lnTo>
                        <a:pt x="177" y="170"/>
                      </a:lnTo>
                      <a:lnTo>
                        <a:pt x="187" y="153"/>
                      </a:lnTo>
                      <a:lnTo>
                        <a:pt x="188" y="151"/>
                      </a:lnTo>
                      <a:lnTo>
                        <a:pt x="191" y="145"/>
                      </a:lnTo>
                      <a:lnTo>
                        <a:pt x="196" y="135"/>
                      </a:lnTo>
                      <a:lnTo>
                        <a:pt x="203" y="122"/>
                      </a:lnTo>
                      <a:lnTo>
                        <a:pt x="210" y="107"/>
                      </a:lnTo>
                      <a:lnTo>
                        <a:pt x="218" y="91"/>
                      </a:lnTo>
                      <a:lnTo>
                        <a:pt x="225" y="74"/>
                      </a:lnTo>
                      <a:lnTo>
                        <a:pt x="233" y="56"/>
                      </a:lnTo>
                      <a:lnTo>
                        <a:pt x="233" y="53"/>
                      </a:lnTo>
                      <a:lnTo>
                        <a:pt x="235" y="41"/>
                      </a:lnTo>
                      <a:lnTo>
                        <a:pt x="237" y="27"/>
                      </a:lnTo>
                      <a:lnTo>
                        <a:pt x="238" y="14"/>
                      </a:lnTo>
                      <a:lnTo>
                        <a:pt x="236" y="3"/>
                      </a:lnTo>
                      <a:lnTo>
                        <a:pt x="229" y="0"/>
                      </a:lnTo>
                      <a:lnTo>
                        <a:pt x="218" y="8"/>
                      </a:lnTo>
                      <a:lnTo>
                        <a:pt x="199" y="29"/>
                      </a:lnTo>
                      <a:lnTo>
                        <a:pt x="197" y="31"/>
                      </a:lnTo>
                      <a:lnTo>
                        <a:pt x="193" y="37"/>
                      </a:lnTo>
                      <a:lnTo>
                        <a:pt x="187" y="45"/>
                      </a:lnTo>
                      <a:lnTo>
                        <a:pt x="180" y="54"/>
                      </a:lnTo>
                      <a:lnTo>
                        <a:pt x="172" y="64"/>
                      </a:lnTo>
                      <a:lnTo>
                        <a:pt x="164" y="74"/>
                      </a:lnTo>
                      <a:lnTo>
                        <a:pt x="157" y="83"/>
                      </a:lnTo>
                      <a:lnTo>
                        <a:pt x="152" y="90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8" name="Freeform 839"/>
                <p:cNvSpPr>
                  <a:spLocks noChangeAspect="1"/>
                </p:cNvSpPr>
                <p:nvPr/>
              </p:nvSpPr>
              <p:spPr bwMode="auto">
                <a:xfrm>
                  <a:off x="5452953" y="2740144"/>
                  <a:ext cx="120695" cy="161725"/>
                </a:xfrm>
                <a:custGeom>
                  <a:avLst/>
                  <a:gdLst/>
                  <a:ahLst/>
                  <a:cxnLst>
                    <a:cxn ang="0">
                      <a:pos x="150" y="93"/>
                    </a:cxn>
                    <a:cxn ang="0">
                      <a:pos x="138" y="110"/>
                    </a:cxn>
                    <a:cxn ang="0">
                      <a:pos x="121" y="137"/>
                    </a:cxn>
                    <a:cxn ang="0">
                      <a:pos x="105" y="162"/>
                    </a:cxn>
                    <a:cxn ang="0">
                      <a:pos x="98" y="173"/>
                    </a:cxn>
                    <a:cxn ang="0">
                      <a:pos x="92" y="182"/>
                    </a:cxn>
                    <a:cxn ang="0">
                      <a:pos x="82" y="199"/>
                    </a:cxn>
                    <a:cxn ang="0">
                      <a:pos x="68" y="222"/>
                    </a:cxn>
                    <a:cxn ang="0">
                      <a:pos x="55" y="242"/>
                    </a:cxn>
                    <a:cxn ang="0">
                      <a:pos x="40" y="264"/>
                    </a:cxn>
                    <a:cxn ang="0">
                      <a:pos x="23" y="290"/>
                    </a:cxn>
                    <a:cxn ang="0">
                      <a:pos x="10" y="307"/>
                    </a:cxn>
                    <a:cxn ang="0">
                      <a:pos x="7" y="312"/>
                    </a:cxn>
                    <a:cxn ang="0">
                      <a:pos x="1" y="324"/>
                    </a:cxn>
                    <a:cxn ang="0">
                      <a:pos x="0" y="335"/>
                    </a:cxn>
                    <a:cxn ang="0">
                      <a:pos x="14" y="339"/>
                    </a:cxn>
                    <a:cxn ang="0">
                      <a:pos x="33" y="332"/>
                    </a:cxn>
                    <a:cxn ang="0">
                      <a:pos x="56" y="313"/>
                    </a:cxn>
                    <a:cxn ang="0">
                      <a:pos x="90" y="283"/>
                    </a:cxn>
                    <a:cxn ang="0">
                      <a:pos x="121" y="252"/>
                    </a:cxn>
                    <a:cxn ang="0">
                      <a:pos x="134" y="236"/>
                    </a:cxn>
                    <a:cxn ang="0">
                      <a:pos x="143" y="223"/>
                    </a:cxn>
                    <a:cxn ang="0">
                      <a:pos x="159" y="200"/>
                    </a:cxn>
                    <a:cxn ang="0">
                      <a:pos x="177" y="170"/>
                    </a:cxn>
                    <a:cxn ang="0">
                      <a:pos x="188" y="151"/>
                    </a:cxn>
                    <a:cxn ang="0">
                      <a:pos x="196" y="135"/>
                    </a:cxn>
                    <a:cxn ang="0">
                      <a:pos x="210" y="107"/>
                    </a:cxn>
                    <a:cxn ang="0">
                      <a:pos x="225" y="74"/>
                    </a:cxn>
                    <a:cxn ang="0">
                      <a:pos x="233" y="53"/>
                    </a:cxn>
                    <a:cxn ang="0">
                      <a:pos x="237" y="27"/>
                    </a:cxn>
                    <a:cxn ang="0">
                      <a:pos x="236" y="3"/>
                    </a:cxn>
                    <a:cxn ang="0">
                      <a:pos x="218" y="8"/>
                    </a:cxn>
                    <a:cxn ang="0">
                      <a:pos x="197" y="31"/>
                    </a:cxn>
                    <a:cxn ang="0">
                      <a:pos x="187" y="45"/>
                    </a:cxn>
                    <a:cxn ang="0">
                      <a:pos x="172" y="64"/>
                    </a:cxn>
                    <a:cxn ang="0">
                      <a:pos x="157" y="83"/>
                    </a:cxn>
                    <a:cxn ang="0">
                      <a:pos x="152" y="90"/>
                    </a:cxn>
                  </a:cxnLst>
                  <a:rect l="0" t="0" r="r" b="b"/>
                  <a:pathLst>
                    <a:path w="238" h="339">
                      <a:moveTo>
                        <a:pt x="152" y="90"/>
                      </a:moveTo>
                      <a:lnTo>
                        <a:pt x="150" y="93"/>
                      </a:lnTo>
                      <a:lnTo>
                        <a:pt x="145" y="100"/>
                      </a:lnTo>
                      <a:lnTo>
                        <a:pt x="138" y="110"/>
                      </a:lnTo>
                      <a:lnTo>
                        <a:pt x="130" y="123"/>
                      </a:lnTo>
                      <a:lnTo>
                        <a:pt x="121" y="137"/>
                      </a:lnTo>
                      <a:lnTo>
                        <a:pt x="112" y="151"/>
                      </a:lnTo>
                      <a:lnTo>
                        <a:pt x="105" y="162"/>
                      </a:lnTo>
                      <a:lnTo>
                        <a:pt x="99" y="170"/>
                      </a:lnTo>
                      <a:lnTo>
                        <a:pt x="98" y="173"/>
                      </a:lnTo>
                      <a:lnTo>
                        <a:pt x="96" y="176"/>
                      </a:lnTo>
                      <a:lnTo>
                        <a:pt x="92" y="182"/>
                      </a:lnTo>
                      <a:lnTo>
                        <a:pt x="87" y="190"/>
                      </a:lnTo>
                      <a:lnTo>
                        <a:pt x="82" y="199"/>
                      </a:lnTo>
                      <a:lnTo>
                        <a:pt x="75" y="211"/>
                      </a:lnTo>
                      <a:lnTo>
                        <a:pt x="68" y="222"/>
                      </a:lnTo>
                      <a:lnTo>
                        <a:pt x="60" y="235"/>
                      </a:lnTo>
                      <a:lnTo>
                        <a:pt x="55" y="242"/>
                      </a:lnTo>
                      <a:lnTo>
                        <a:pt x="48" y="252"/>
                      </a:lnTo>
                      <a:lnTo>
                        <a:pt x="40" y="264"/>
                      </a:lnTo>
                      <a:lnTo>
                        <a:pt x="31" y="277"/>
                      </a:lnTo>
                      <a:lnTo>
                        <a:pt x="23" y="290"/>
                      </a:lnTo>
                      <a:lnTo>
                        <a:pt x="15" y="301"/>
                      </a:lnTo>
                      <a:lnTo>
                        <a:pt x="10" y="307"/>
                      </a:lnTo>
                      <a:lnTo>
                        <a:pt x="9" y="310"/>
                      </a:lnTo>
                      <a:lnTo>
                        <a:pt x="7" y="312"/>
                      </a:lnTo>
                      <a:lnTo>
                        <a:pt x="5" y="317"/>
                      </a:lnTo>
                      <a:lnTo>
                        <a:pt x="1" y="324"/>
                      </a:lnTo>
                      <a:lnTo>
                        <a:pt x="0" y="329"/>
                      </a:lnTo>
                      <a:lnTo>
                        <a:pt x="0" y="335"/>
                      </a:lnTo>
                      <a:lnTo>
                        <a:pt x="5" y="339"/>
                      </a:lnTo>
                      <a:lnTo>
                        <a:pt x="14" y="339"/>
                      </a:lnTo>
                      <a:lnTo>
                        <a:pt x="30" y="334"/>
                      </a:lnTo>
                      <a:lnTo>
                        <a:pt x="33" y="332"/>
                      </a:lnTo>
                      <a:lnTo>
                        <a:pt x="43" y="325"/>
                      </a:lnTo>
                      <a:lnTo>
                        <a:pt x="56" y="313"/>
                      </a:lnTo>
                      <a:lnTo>
                        <a:pt x="72" y="299"/>
                      </a:lnTo>
                      <a:lnTo>
                        <a:pt x="90" y="283"/>
                      </a:lnTo>
                      <a:lnTo>
                        <a:pt x="107" y="267"/>
                      </a:lnTo>
                      <a:lnTo>
                        <a:pt x="121" y="252"/>
                      </a:lnTo>
                      <a:lnTo>
                        <a:pt x="132" y="237"/>
                      </a:lnTo>
                      <a:lnTo>
                        <a:pt x="134" y="236"/>
                      </a:lnTo>
                      <a:lnTo>
                        <a:pt x="137" y="231"/>
                      </a:lnTo>
                      <a:lnTo>
                        <a:pt x="143" y="223"/>
                      </a:lnTo>
                      <a:lnTo>
                        <a:pt x="151" y="213"/>
                      </a:lnTo>
                      <a:lnTo>
                        <a:pt x="159" y="200"/>
                      </a:lnTo>
                      <a:lnTo>
                        <a:pt x="168" y="186"/>
                      </a:lnTo>
                      <a:lnTo>
                        <a:pt x="177" y="170"/>
                      </a:lnTo>
                      <a:lnTo>
                        <a:pt x="187" y="153"/>
                      </a:lnTo>
                      <a:lnTo>
                        <a:pt x="188" y="151"/>
                      </a:lnTo>
                      <a:lnTo>
                        <a:pt x="191" y="145"/>
                      </a:lnTo>
                      <a:lnTo>
                        <a:pt x="196" y="135"/>
                      </a:lnTo>
                      <a:lnTo>
                        <a:pt x="203" y="122"/>
                      </a:lnTo>
                      <a:lnTo>
                        <a:pt x="210" y="107"/>
                      </a:lnTo>
                      <a:lnTo>
                        <a:pt x="218" y="91"/>
                      </a:lnTo>
                      <a:lnTo>
                        <a:pt x="225" y="74"/>
                      </a:lnTo>
                      <a:lnTo>
                        <a:pt x="233" y="56"/>
                      </a:lnTo>
                      <a:lnTo>
                        <a:pt x="233" y="53"/>
                      </a:lnTo>
                      <a:lnTo>
                        <a:pt x="235" y="41"/>
                      </a:lnTo>
                      <a:lnTo>
                        <a:pt x="237" y="27"/>
                      </a:lnTo>
                      <a:lnTo>
                        <a:pt x="238" y="14"/>
                      </a:lnTo>
                      <a:lnTo>
                        <a:pt x="236" y="3"/>
                      </a:lnTo>
                      <a:lnTo>
                        <a:pt x="229" y="0"/>
                      </a:lnTo>
                      <a:lnTo>
                        <a:pt x="218" y="8"/>
                      </a:lnTo>
                      <a:lnTo>
                        <a:pt x="199" y="29"/>
                      </a:lnTo>
                      <a:lnTo>
                        <a:pt x="197" y="31"/>
                      </a:lnTo>
                      <a:lnTo>
                        <a:pt x="193" y="37"/>
                      </a:lnTo>
                      <a:lnTo>
                        <a:pt x="187" y="45"/>
                      </a:lnTo>
                      <a:lnTo>
                        <a:pt x="180" y="54"/>
                      </a:lnTo>
                      <a:lnTo>
                        <a:pt x="172" y="64"/>
                      </a:lnTo>
                      <a:lnTo>
                        <a:pt x="164" y="74"/>
                      </a:lnTo>
                      <a:lnTo>
                        <a:pt x="157" y="83"/>
                      </a:lnTo>
                      <a:lnTo>
                        <a:pt x="152" y="90"/>
                      </a:lnTo>
                      <a:lnTo>
                        <a:pt x="152" y="9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9" name="Freeform 840"/>
                <p:cNvSpPr>
                  <a:spLocks noChangeAspect="1"/>
                </p:cNvSpPr>
                <p:nvPr/>
              </p:nvSpPr>
              <p:spPr bwMode="auto">
                <a:xfrm>
                  <a:off x="5388582" y="2648276"/>
                  <a:ext cx="129747" cy="255506"/>
                </a:xfrm>
                <a:custGeom>
                  <a:avLst/>
                  <a:gdLst/>
                  <a:ahLst/>
                  <a:cxnLst>
                    <a:cxn ang="0">
                      <a:pos x="206" y="0"/>
                    </a:cxn>
                    <a:cxn ang="0">
                      <a:pos x="201" y="6"/>
                    </a:cxn>
                    <a:cxn ang="0">
                      <a:pos x="191" y="19"/>
                    </a:cxn>
                    <a:cxn ang="0">
                      <a:pos x="175" y="38"/>
                    </a:cxn>
                    <a:cxn ang="0">
                      <a:pos x="155" y="63"/>
                    </a:cxn>
                    <a:cxn ang="0">
                      <a:pos x="136" y="90"/>
                    </a:cxn>
                    <a:cxn ang="0">
                      <a:pos x="115" y="120"/>
                    </a:cxn>
                    <a:cxn ang="0">
                      <a:pos x="98" y="149"/>
                    </a:cxn>
                    <a:cxn ang="0">
                      <a:pos x="85" y="176"/>
                    </a:cxn>
                    <a:cxn ang="0">
                      <a:pos x="78" y="186"/>
                    </a:cxn>
                    <a:cxn ang="0">
                      <a:pos x="63" y="214"/>
                    </a:cxn>
                    <a:cxn ang="0">
                      <a:pos x="44" y="255"/>
                    </a:cxn>
                    <a:cxn ang="0">
                      <a:pos x="23" y="307"/>
                    </a:cxn>
                    <a:cxn ang="0">
                      <a:pos x="7" y="364"/>
                    </a:cxn>
                    <a:cxn ang="0">
                      <a:pos x="0" y="424"/>
                    </a:cxn>
                    <a:cxn ang="0">
                      <a:pos x="4" y="482"/>
                    </a:cxn>
                    <a:cxn ang="0">
                      <a:pos x="29" y="535"/>
                    </a:cxn>
                    <a:cxn ang="0">
                      <a:pos x="36" y="526"/>
                    </a:cxn>
                    <a:cxn ang="0">
                      <a:pos x="57" y="498"/>
                    </a:cxn>
                    <a:cxn ang="0">
                      <a:pos x="89" y="457"/>
                    </a:cxn>
                    <a:cxn ang="0">
                      <a:pos x="125" y="407"/>
                    </a:cxn>
                    <a:cxn ang="0">
                      <a:pos x="163" y="352"/>
                    </a:cxn>
                    <a:cxn ang="0">
                      <a:pos x="199" y="294"/>
                    </a:cxn>
                    <a:cxn ang="0">
                      <a:pos x="229" y="240"/>
                    </a:cxn>
                    <a:cxn ang="0">
                      <a:pos x="249" y="193"/>
                    </a:cxn>
                    <a:cxn ang="0">
                      <a:pos x="250" y="192"/>
                    </a:cxn>
                    <a:cxn ang="0">
                      <a:pos x="253" y="186"/>
                    </a:cxn>
                    <a:cxn ang="0">
                      <a:pos x="257" y="176"/>
                    </a:cxn>
                    <a:cxn ang="0">
                      <a:pos x="258" y="158"/>
                    </a:cxn>
                    <a:cxn ang="0">
                      <a:pos x="256" y="133"/>
                    </a:cxn>
                    <a:cxn ang="0">
                      <a:pos x="248" y="99"/>
                    </a:cxn>
                    <a:cxn ang="0">
                      <a:pos x="231" y="56"/>
                    </a:cxn>
                    <a:cxn ang="0">
                      <a:pos x="206" y="0"/>
                    </a:cxn>
                  </a:cxnLst>
                  <a:rect l="0" t="0" r="r" b="b"/>
                  <a:pathLst>
                    <a:path w="258" h="535">
                      <a:moveTo>
                        <a:pt x="206" y="0"/>
                      </a:moveTo>
                      <a:lnTo>
                        <a:pt x="201" y="6"/>
                      </a:lnTo>
                      <a:lnTo>
                        <a:pt x="191" y="19"/>
                      </a:lnTo>
                      <a:lnTo>
                        <a:pt x="175" y="38"/>
                      </a:lnTo>
                      <a:lnTo>
                        <a:pt x="155" y="63"/>
                      </a:lnTo>
                      <a:lnTo>
                        <a:pt x="136" y="90"/>
                      </a:lnTo>
                      <a:lnTo>
                        <a:pt x="115" y="120"/>
                      </a:lnTo>
                      <a:lnTo>
                        <a:pt x="98" y="149"/>
                      </a:lnTo>
                      <a:lnTo>
                        <a:pt x="85" y="176"/>
                      </a:lnTo>
                      <a:lnTo>
                        <a:pt x="78" y="186"/>
                      </a:lnTo>
                      <a:lnTo>
                        <a:pt x="63" y="214"/>
                      </a:lnTo>
                      <a:lnTo>
                        <a:pt x="44" y="255"/>
                      </a:lnTo>
                      <a:lnTo>
                        <a:pt x="23" y="307"/>
                      </a:lnTo>
                      <a:lnTo>
                        <a:pt x="7" y="364"/>
                      </a:lnTo>
                      <a:lnTo>
                        <a:pt x="0" y="424"/>
                      </a:lnTo>
                      <a:lnTo>
                        <a:pt x="4" y="482"/>
                      </a:lnTo>
                      <a:lnTo>
                        <a:pt x="29" y="535"/>
                      </a:lnTo>
                      <a:lnTo>
                        <a:pt x="36" y="526"/>
                      </a:lnTo>
                      <a:lnTo>
                        <a:pt x="57" y="498"/>
                      </a:lnTo>
                      <a:lnTo>
                        <a:pt x="89" y="457"/>
                      </a:lnTo>
                      <a:lnTo>
                        <a:pt x="125" y="407"/>
                      </a:lnTo>
                      <a:lnTo>
                        <a:pt x="163" y="352"/>
                      </a:lnTo>
                      <a:lnTo>
                        <a:pt x="199" y="294"/>
                      </a:lnTo>
                      <a:lnTo>
                        <a:pt x="229" y="240"/>
                      </a:lnTo>
                      <a:lnTo>
                        <a:pt x="249" y="193"/>
                      </a:lnTo>
                      <a:lnTo>
                        <a:pt x="250" y="192"/>
                      </a:lnTo>
                      <a:lnTo>
                        <a:pt x="253" y="186"/>
                      </a:lnTo>
                      <a:lnTo>
                        <a:pt x="257" y="176"/>
                      </a:lnTo>
                      <a:lnTo>
                        <a:pt x="258" y="158"/>
                      </a:lnTo>
                      <a:lnTo>
                        <a:pt x="256" y="133"/>
                      </a:lnTo>
                      <a:lnTo>
                        <a:pt x="248" y="99"/>
                      </a:lnTo>
                      <a:lnTo>
                        <a:pt x="231" y="56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0" name="Freeform 841"/>
                <p:cNvSpPr>
                  <a:spLocks noChangeAspect="1"/>
                </p:cNvSpPr>
                <p:nvPr/>
              </p:nvSpPr>
              <p:spPr bwMode="auto">
                <a:xfrm>
                  <a:off x="5388582" y="2648276"/>
                  <a:ext cx="129747" cy="255506"/>
                </a:xfrm>
                <a:custGeom>
                  <a:avLst/>
                  <a:gdLst/>
                  <a:ahLst/>
                  <a:cxnLst>
                    <a:cxn ang="0">
                      <a:pos x="206" y="0"/>
                    </a:cxn>
                    <a:cxn ang="0">
                      <a:pos x="201" y="6"/>
                    </a:cxn>
                    <a:cxn ang="0">
                      <a:pos x="191" y="19"/>
                    </a:cxn>
                    <a:cxn ang="0">
                      <a:pos x="175" y="38"/>
                    </a:cxn>
                    <a:cxn ang="0">
                      <a:pos x="155" y="63"/>
                    </a:cxn>
                    <a:cxn ang="0">
                      <a:pos x="136" y="90"/>
                    </a:cxn>
                    <a:cxn ang="0">
                      <a:pos x="115" y="120"/>
                    </a:cxn>
                    <a:cxn ang="0">
                      <a:pos x="98" y="149"/>
                    </a:cxn>
                    <a:cxn ang="0">
                      <a:pos x="85" y="176"/>
                    </a:cxn>
                    <a:cxn ang="0">
                      <a:pos x="78" y="186"/>
                    </a:cxn>
                    <a:cxn ang="0">
                      <a:pos x="63" y="214"/>
                    </a:cxn>
                    <a:cxn ang="0">
                      <a:pos x="44" y="255"/>
                    </a:cxn>
                    <a:cxn ang="0">
                      <a:pos x="23" y="307"/>
                    </a:cxn>
                    <a:cxn ang="0">
                      <a:pos x="7" y="364"/>
                    </a:cxn>
                    <a:cxn ang="0">
                      <a:pos x="0" y="424"/>
                    </a:cxn>
                    <a:cxn ang="0">
                      <a:pos x="4" y="482"/>
                    </a:cxn>
                    <a:cxn ang="0">
                      <a:pos x="29" y="535"/>
                    </a:cxn>
                    <a:cxn ang="0">
                      <a:pos x="36" y="526"/>
                    </a:cxn>
                    <a:cxn ang="0">
                      <a:pos x="57" y="498"/>
                    </a:cxn>
                    <a:cxn ang="0">
                      <a:pos x="89" y="457"/>
                    </a:cxn>
                    <a:cxn ang="0">
                      <a:pos x="125" y="407"/>
                    </a:cxn>
                    <a:cxn ang="0">
                      <a:pos x="163" y="352"/>
                    </a:cxn>
                    <a:cxn ang="0">
                      <a:pos x="199" y="294"/>
                    </a:cxn>
                    <a:cxn ang="0">
                      <a:pos x="229" y="240"/>
                    </a:cxn>
                    <a:cxn ang="0">
                      <a:pos x="249" y="193"/>
                    </a:cxn>
                    <a:cxn ang="0">
                      <a:pos x="250" y="192"/>
                    </a:cxn>
                    <a:cxn ang="0">
                      <a:pos x="253" y="186"/>
                    </a:cxn>
                    <a:cxn ang="0">
                      <a:pos x="257" y="176"/>
                    </a:cxn>
                    <a:cxn ang="0">
                      <a:pos x="258" y="158"/>
                    </a:cxn>
                    <a:cxn ang="0">
                      <a:pos x="256" y="133"/>
                    </a:cxn>
                    <a:cxn ang="0">
                      <a:pos x="248" y="99"/>
                    </a:cxn>
                    <a:cxn ang="0">
                      <a:pos x="231" y="56"/>
                    </a:cxn>
                    <a:cxn ang="0">
                      <a:pos x="206" y="0"/>
                    </a:cxn>
                    <a:cxn ang="0">
                      <a:pos x="206" y="0"/>
                    </a:cxn>
                  </a:cxnLst>
                  <a:rect l="0" t="0" r="r" b="b"/>
                  <a:pathLst>
                    <a:path w="258" h="535">
                      <a:moveTo>
                        <a:pt x="206" y="0"/>
                      </a:moveTo>
                      <a:lnTo>
                        <a:pt x="201" y="6"/>
                      </a:lnTo>
                      <a:lnTo>
                        <a:pt x="191" y="19"/>
                      </a:lnTo>
                      <a:lnTo>
                        <a:pt x="175" y="38"/>
                      </a:lnTo>
                      <a:lnTo>
                        <a:pt x="155" y="63"/>
                      </a:lnTo>
                      <a:lnTo>
                        <a:pt x="136" y="90"/>
                      </a:lnTo>
                      <a:lnTo>
                        <a:pt x="115" y="120"/>
                      </a:lnTo>
                      <a:lnTo>
                        <a:pt x="98" y="149"/>
                      </a:lnTo>
                      <a:lnTo>
                        <a:pt x="85" y="176"/>
                      </a:lnTo>
                      <a:lnTo>
                        <a:pt x="78" y="186"/>
                      </a:lnTo>
                      <a:lnTo>
                        <a:pt x="63" y="214"/>
                      </a:lnTo>
                      <a:lnTo>
                        <a:pt x="44" y="255"/>
                      </a:lnTo>
                      <a:lnTo>
                        <a:pt x="23" y="307"/>
                      </a:lnTo>
                      <a:lnTo>
                        <a:pt x="7" y="364"/>
                      </a:lnTo>
                      <a:lnTo>
                        <a:pt x="0" y="424"/>
                      </a:lnTo>
                      <a:lnTo>
                        <a:pt x="4" y="482"/>
                      </a:lnTo>
                      <a:lnTo>
                        <a:pt x="29" y="535"/>
                      </a:lnTo>
                      <a:lnTo>
                        <a:pt x="36" y="526"/>
                      </a:lnTo>
                      <a:lnTo>
                        <a:pt x="57" y="498"/>
                      </a:lnTo>
                      <a:lnTo>
                        <a:pt x="89" y="457"/>
                      </a:lnTo>
                      <a:lnTo>
                        <a:pt x="125" y="407"/>
                      </a:lnTo>
                      <a:lnTo>
                        <a:pt x="163" y="352"/>
                      </a:lnTo>
                      <a:lnTo>
                        <a:pt x="199" y="294"/>
                      </a:lnTo>
                      <a:lnTo>
                        <a:pt x="229" y="240"/>
                      </a:lnTo>
                      <a:lnTo>
                        <a:pt x="249" y="193"/>
                      </a:lnTo>
                      <a:lnTo>
                        <a:pt x="250" y="192"/>
                      </a:lnTo>
                      <a:lnTo>
                        <a:pt x="253" y="186"/>
                      </a:lnTo>
                      <a:lnTo>
                        <a:pt x="257" y="176"/>
                      </a:lnTo>
                      <a:lnTo>
                        <a:pt x="258" y="158"/>
                      </a:lnTo>
                      <a:lnTo>
                        <a:pt x="256" y="133"/>
                      </a:lnTo>
                      <a:lnTo>
                        <a:pt x="248" y="99"/>
                      </a:lnTo>
                      <a:lnTo>
                        <a:pt x="231" y="56"/>
                      </a:lnTo>
                      <a:lnTo>
                        <a:pt x="206" y="0"/>
                      </a:lnTo>
                      <a:lnTo>
                        <a:pt x="206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1" name="Freeform 842"/>
                <p:cNvSpPr>
                  <a:spLocks noChangeAspect="1"/>
                </p:cNvSpPr>
                <p:nvPr/>
              </p:nvSpPr>
              <p:spPr bwMode="auto">
                <a:xfrm>
                  <a:off x="5401657" y="2734402"/>
                  <a:ext cx="118683" cy="174165"/>
                </a:xfrm>
                <a:custGeom>
                  <a:avLst/>
                  <a:gdLst/>
                  <a:ahLst/>
                  <a:cxnLst>
                    <a:cxn ang="0">
                      <a:pos x="150" y="102"/>
                    </a:cxn>
                    <a:cxn ang="0">
                      <a:pos x="138" y="118"/>
                    </a:cxn>
                    <a:cxn ang="0">
                      <a:pos x="120" y="141"/>
                    </a:cxn>
                    <a:cxn ang="0">
                      <a:pos x="104" y="165"/>
                    </a:cxn>
                    <a:cxn ang="0">
                      <a:pos x="98" y="175"/>
                    </a:cxn>
                    <a:cxn ang="0">
                      <a:pos x="92" y="184"/>
                    </a:cxn>
                    <a:cxn ang="0">
                      <a:pos x="82" y="201"/>
                    </a:cxn>
                    <a:cxn ang="0">
                      <a:pos x="67" y="224"/>
                    </a:cxn>
                    <a:cxn ang="0">
                      <a:pos x="54" y="243"/>
                    </a:cxn>
                    <a:cxn ang="0">
                      <a:pos x="39" y="267"/>
                    </a:cxn>
                    <a:cxn ang="0">
                      <a:pos x="23" y="295"/>
                    </a:cxn>
                    <a:cxn ang="0">
                      <a:pos x="11" y="316"/>
                    </a:cxn>
                    <a:cxn ang="0">
                      <a:pos x="7" y="322"/>
                    </a:cxn>
                    <a:cxn ang="0">
                      <a:pos x="1" y="339"/>
                    </a:cxn>
                    <a:cxn ang="0">
                      <a:pos x="1" y="358"/>
                    </a:cxn>
                    <a:cxn ang="0">
                      <a:pos x="15" y="365"/>
                    </a:cxn>
                    <a:cxn ang="0">
                      <a:pos x="34" y="358"/>
                    </a:cxn>
                    <a:cxn ang="0">
                      <a:pos x="49" y="350"/>
                    </a:cxn>
                    <a:cxn ang="0">
                      <a:pos x="76" y="327"/>
                    </a:cxn>
                    <a:cxn ang="0">
                      <a:pos x="112" y="280"/>
                    </a:cxn>
                    <a:cxn ang="0">
                      <a:pos x="134" y="244"/>
                    </a:cxn>
                    <a:cxn ang="0">
                      <a:pos x="143" y="232"/>
                    </a:cxn>
                    <a:cxn ang="0">
                      <a:pos x="159" y="209"/>
                    </a:cxn>
                    <a:cxn ang="0">
                      <a:pos x="178" y="178"/>
                    </a:cxn>
                    <a:cxn ang="0">
                      <a:pos x="188" y="158"/>
                    </a:cxn>
                    <a:cxn ang="0">
                      <a:pos x="196" y="141"/>
                    </a:cxn>
                    <a:cxn ang="0">
                      <a:pos x="211" y="111"/>
                    </a:cxn>
                    <a:cxn ang="0">
                      <a:pos x="226" y="76"/>
                    </a:cxn>
                    <a:cxn ang="0">
                      <a:pos x="233" y="53"/>
                    </a:cxn>
                    <a:cxn ang="0">
                      <a:pos x="236" y="27"/>
                    </a:cxn>
                    <a:cxn ang="0">
                      <a:pos x="233" y="1"/>
                    </a:cxn>
                    <a:cxn ang="0">
                      <a:pos x="216" y="10"/>
                    </a:cxn>
                    <a:cxn ang="0">
                      <a:pos x="197" y="39"/>
                    </a:cxn>
                    <a:cxn ang="0">
                      <a:pos x="187" y="53"/>
                    </a:cxn>
                    <a:cxn ang="0">
                      <a:pos x="172" y="73"/>
                    </a:cxn>
                    <a:cxn ang="0">
                      <a:pos x="157" y="91"/>
                    </a:cxn>
                  </a:cxnLst>
                  <a:rect l="0" t="0" r="r" b="b"/>
                  <a:pathLst>
                    <a:path w="236" h="365">
                      <a:moveTo>
                        <a:pt x="152" y="98"/>
                      </a:moveTo>
                      <a:lnTo>
                        <a:pt x="150" y="102"/>
                      </a:lnTo>
                      <a:lnTo>
                        <a:pt x="145" y="107"/>
                      </a:lnTo>
                      <a:lnTo>
                        <a:pt x="138" y="118"/>
                      </a:lnTo>
                      <a:lnTo>
                        <a:pt x="129" y="129"/>
                      </a:lnTo>
                      <a:lnTo>
                        <a:pt x="120" y="141"/>
                      </a:lnTo>
                      <a:lnTo>
                        <a:pt x="112" y="153"/>
                      </a:lnTo>
                      <a:lnTo>
                        <a:pt x="104" y="165"/>
                      </a:lnTo>
                      <a:lnTo>
                        <a:pt x="99" y="173"/>
                      </a:lnTo>
                      <a:lnTo>
                        <a:pt x="98" y="175"/>
                      </a:lnTo>
                      <a:lnTo>
                        <a:pt x="96" y="179"/>
                      </a:lnTo>
                      <a:lnTo>
                        <a:pt x="92" y="184"/>
                      </a:lnTo>
                      <a:lnTo>
                        <a:pt x="88" y="191"/>
                      </a:lnTo>
                      <a:lnTo>
                        <a:pt x="82" y="201"/>
                      </a:lnTo>
                      <a:lnTo>
                        <a:pt x="75" y="212"/>
                      </a:lnTo>
                      <a:lnTo>
                        <a:pt x="67" y="224"/>
                      </a:lnTo>
                      <a:lnTo>
                        <a:pt x="59" y="236"/>
                      </a:lnTo>
                      <a:lnTo>
                        <a:pt x="54" y="243"/>
                      </a:lnTo>
                      <a:lnTo>
                        <a:pt x="47" y="254"/>
                      </a:lnTo>
                      <a:lnTo>
                        <a:pt x="39" y="267"/>
                      </a:lnTo>
                      <a:lnTo>
                        <a:pt x="31" y="281"/>
                      </a:lnTo>
                      <a:lnTo>
                        <a:pt x="23" y="295"/>
                      </a:lnTo>
                      <a:lnTo>
                        <a:pt x="15" y="308"/>
                      </a:lnTo>
                      <a:lnTo>
                        <a:pt x="11" y="316"/>
                      </a:lnTo>
                      <a:lnTo>
                        <a:pt x="9" y="318"/>
                      </a:lnTo>
                      <a:lnTo>
                        <a:pt x="7" y="322"/>
                      </a:lnTo>
                      <a:lnTo>
                        <a:pt x="5" y="329"/>
                      </a:lnTo>
                      <a:lnTo>
                        <a:pt x="1" y="339"/>
                      </a:lnTo>
                      <a:lnTo>
                        <a:pt x="0" y="349"/>
                      </a:lnTo>
                      <a:lnTo>
                        <a:pt x="1" y="358"/>
                      </a:lnTo>
                      <a:lnTo>
                        <a:pt x="6" y="364"/>
                      </a:lnTo>
                      <a:lnTo>
                        <a:pt x="15" y="365"/>
                      </a:lnTo>
                      <a:lnTo>
                        <a:pt x="32" y="358"/>
                      </a:lnTo>
                      <a:lnTo>
                        <a:pt x="34" y="358"/>
                      </a:lnTo>
                      <a:lnTo>
                        <a:pt x="39" y="356"/>
                      </a:lnTo>
                      <a:lnTo>
                        <a:pt x="49" y="350"/>
                      </a:lnTo>
                      <a:lnTo>
                        <a:pt x="61" y="341"/>
                      </a:lnTo>
                      <a:lnTo>
                        <a:pt x="76" y="327"/>
                      </a:lnTo>
                      <a:lnTo>
                        <a:pt x="94" y="307"/>
                      </a:lnTo>
                      <a:lnTo>
                        <a:pt x="112" y="280"/>
                      </a:lnTo>
                      <a:lnTo>
                        <a:pt x="133" y="246"/>
                      </a:lnTo>
                      <a:lnTo>
                        <a:pt x="134" y="244"/>
                      </a:lnTo>
                      <a:lnTo>
                        <a:pt x="137" y="240"/>
                      </a:lnTo>
                      <a:lnTo>
                        <a:pt x="143" y="232"/>
                      </a:lnTo>
                      <a:lnTo>
                        <a:pt x="151" y="221"/>
                      </a:lnTo>
                      <a:lnTo>
                        <a:pt x="159" y="209"/>
                      </a:lnTo>
                      <a:lnTo>
                        <a:pt x="168" y="194"/>
                      </a:lnTo>
                      <a:lnTo>
                        <a:pt x="178" y="178"/>
                      </a:lnTo>
                      <a:lnTo>
                        <a:pt x="187" y="160"/>
                      </a:lnTo>
                      <a:lnTo>
                        <a:pt x="188" y="158"/>
                      </a:lnTo>
                      <a:lnTo>
                        <a:pt x="191" y="151"/>
                      </a:lnTo>
                      <a:lnTo>
                        <a:pt x="196" y="141"/>
                      </a:lnTo>
                      <a:lnTo>
                        <a:pt x="203" y="127"/>
                      </a:lnTo>
                      <a:lnTo>
                        <a:pt x="211" y="111"/>
                      </a:lnTo>
                      <a:lnTo>
                        <a:pt x="218" y="93"/>
                      </a:lnTo>
                      <a:lnTo>
                        <a:pt x="226" y="76"/>
                      </a:lnTo>
                      <a:lnTo>
                        <a:pt x="233" y="58"/>
                      </a:lnTo>
                      <a:lnTo>
                        <a:pt x="233" y="53"/>
                      </a:lnTo>
                      <a:lnTo>
                        <a:pt x="235" y="42"/>
                      </a:lnTo>
                      <a:lnTo>
                        <a:pt x="236" y="27"/>
                      </a:lnTo>
                      <a:lnTo>
                        <a:pt x="236" y="12"/>
                      </a:lnTo>
                      <a:lnTo>
                        <a:pt x="233" y="1"/>
                      </a:lnTo>
                      <a:lnTo>
                        <a:pt x="227" y="0"/>
                      </a:lnTo>
                      <a:lnTo>
                        <a:pt x="216" y="10"/>
                      </a:lnTo>
                      <a:lnTo>
                        <a:pt x="200" y="37"/>
                      </a:lnTo>
                      <a:lnTo>
                        <a:pt x="197" y="39"/>
                      </a:lnTo>
                      <a:lnTo>
                        <a:pt x="194" y="45"/>
                      </a:lnTo>
                      <a:lnTo>
                        <a:pt x="187" y="53"/>
                      </a:lnTo>
                      <a:lnTo>
                        <a:pt x="180" y="62"/>
                      </a:lnTo>
                      <a:lnTo>
                        <a:pt x="172" y="73"/>
                      </a:lnTo>
                      <a:lnTo>
                        <a:pt x="164" y="82"/>
                      </a:lnTo>
                      <a:lnTo>
                        <a:pt x="157" y="91"/>
                      </a:lnTo>
                      <a:lnTo>
                        <a:pt x="152" y="98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" name="Freeform 843"/>
                <p:cNvSpPr>
                  <a:spLocks noChangeAspect="1"/>
                </p:cNvSpPr>
                <p:nvPr/>
              </p:nvSpPr>
              <p:spPr bwMode="auto">
                <a:xfrm>
                  <a:off x="5401657" y="2734402"/>
                  <a:ext cx="118683" cy="174165"/>
                </a:xfrm>
                <a:custGeom>
                  <a:avLst/>
                  <a:gdLst/>
                  <a:ahLst/>
                  <a:cxnLst>
                    <a:cxn ang="0">
                      <a:pos x="150" y="102"/>
                    </a:cxn>
                    <a:cxn ang="0">
                      <a:pos x="138" y="118"/>
                    </a:cxn>
                    <a:cxn ang="0">
                      <a:pos x="120" y="141"/>
                    </a:cxn>
                    <a:cxn ang="0">
                      <a:pos x="104" y="165"/>
                    </a:cxn>
                    <a:cxn ang="0">
                      <a:pos x="98" y="175"/>
                    </a:cxn>
                    <a:cxn ang="0">
                      <a:pos x="92" y="184"/>
                    </a:cxn>
                    <a:cxn ang="0">
                      <a:pos x="82" y="201"/>
                    </a:cxn>
                    <a:cxn ang="0">
                      <a:pos x="67" y="224"/>
                    </a:cxn>
                    <a:cxn ang="0">
                      <a:pos x="54" y="243"/>
                    </a:cxn>
                    <a:cxn ang="0">
                      <a:pos x="39" y="267"/>
                    </a:cxn>
                    <a:cxn ang="0">
                      <a:pos x="23" y="295"/>
                    </a:cxn>
                    <a:cxn ang="0">
                      <a:pos x="11" y="316"/>
                    </a:cxn>
                    <a:cxn ang="0">
                      <a:pos x="7" y="322"/>
                    </a:cxn>
                    <a:cxn ang="0">
                      <a:pos x="1" y="339"/>
                    </a:cxn>
                    <a:cxn ang="0">
                      <a:pos x="1" y="358"/>
                    </a:cxn>
                    <a:cxn ang="0">
                      <a:pos x="15" y="365"/>
                    </a:cxn>
                    <a:cxn ang="0">
                      <a:pos x="34" y="358"/>
                    </a:cxn>
                    <a:cxn ang="0">
                      <a:pos x="49" y="350"/>
                    </a:cxn>
                    <a:cxn ang="0">
                      <a:pos x="76" y="327"/>
                    </a:cxn>
                    <a:cxn ang="0">
                      <a:pos x="112" y="280"/>
                    </a:cxn>
                    <a:cxn ang="0">
                      <a:pos x="134" y="244"/>
                    </a:cxn>
                    <a:cxn ang="0">
                      <a:pos x="143" y="232"/>
                    </a:cxn>
                    <a:cxn ang="0">
                      <a:pos x="159" y="209"/>
                    </a:cxn>
                    <a:cxn ang="0">
                      <a:pos x="178" y="178"/>
                    </a:cxn>
                    <a:cxn ang="0">
                      <a:pos x="188" y="158"/>
                    </a:cxn>
                    <a:cxn ang="0">
                      <a:pos x="196" y="141"/>
                    </a:cxn>
                    <a:cxn ang="0">
                      <a:pos x="211" y="111"/>
                    </a:cxn>
                    <a:cxn ang="0">
                      <a:pos x="226" y="76"/>
                    </a:cxn>
                    <a:cxn ang="0">
                      <a:pos x="233" y="53"/>
                    </a:cxn>
                    <a:cxn ang="0">
                      <a:pos x="236" y="27"/>
                    </a:cxn>
                    <a:cxn ang="0">
                      <a:pos x="233" y="1"/>
                    </a:cxn>
                    <a:cxn ang="0">
                      <a:pos x="216" y="10"/>
                    </a:cxn>
                    <a:cxn ang="0">
                      <a:pos x="197" y="39"/>
                    </a:cxn>
                    <a:cxn ang="0">
                      <a:pos x="187" y="53"/>
                    </a:cxn>
                    <a:cxn ang="0">
                      <a:pos x="172" y="73"/>
                    </a:cxn>
                    <a:cxn ang="0">
                      <a:pos x="157" y="91"/>
                    </a:cxn>
                    <a:cxn ang="0">
                      <a:pos x="152" y="98"/>
                    </a:cxn>
                  </a:cxnLst>
                  <a:rect l="0" t="0" r="r" b="b"/>
                  <a:pathLst>
                    <a:path w="236" h="365">
                      <a:moveTo>
                        <a:pt x="152" y="98"/>
                      </a:moveTo>
                      <a:lnTo>
                        <a:pt x="150" y="102"/>
                      </a:lnTo>
                      <a:lnTo>
                        <a:pt x="145" y="107"/>
                      </a:lnTo>
                      <a:lnTo>
                        <a:pt x="138" y="118"/>
                      </a:lnTo>
                      <a:lnTo>
                        <a:pt x="129" y="129"/>
                      </a:lnTo>
                      <a:lnTo>
                        <a:pt x="120" y="141"/>
                      </a:lnTo>
                      <a:lnTo>
                        <a:pt x="112" y="153"/>
                      </a:lnTo>
                      <a:lnTo>
                        <a:pt x="104" y="165"/>
                      </a:lnTo>
                      <a:lnTo>
                        <a:pt x="99" y="173"/>
                      </a:lnTo>
                      <a:lnTo>
                        <a:pt x="98" y="175"/>
                      </a:lnTo>
                      <a:lnTo>
                        <a:pt x="96" y="179"/>
                      </a:lnTo>
                      <a:lnTo>
                        <a:pt x="92" y="184"/>
                      </a:lnTo>
                      <a:lnTo>
                        <a:pt x="88" y="191"/>
                      </a:lnTo>
                      <a:lnTo>
                        <a:pt x="82" y="201"/>
                      </a:lnTo>
                      <a:lnTo>
                        <a:pt x="75" y="212"/>
                      </a:lnTo>
                      <a:lnTo>
                        <a:pt x="67" y="224"/>
                      </a:lnTo>
                      <a:lnTo>
                        <a:pt x="59" y="236"/>
                      </a:lnTo>
                      <a:lnTo>
                        <a:pt x="54" y="243"/>
                      </a:lnTo>
                      <a:lnTo>
                        <a:pt x="47" y="254"/>
                      </a:lnTo>
                      <a:lnTo>
                        <a:pt x="39" y="267"/>
                      </a:lnTo>
                      <a:lnTo>
                        <a:pt x="31" y="281"/>
                      </a:lnTo>
                      <a:lnTo>
                        <a:pt x="23" y="295"/>
                      </a:lnTo>
                      <a:lnTo>
                        <a:pt x="15" y="308"/>
                      </a:lnTo>
                      <a:lnTo>
                        <a:pt x="11" y="316"/>
                      </a:lnTo>
                      <a:lnTo>
                        <a:pt x="9" y="318"/>
                      </a:lnTo>
                      <a:lnTo>
                        <a:pt x="7" y="322"/>
                      </a:lnTo>
                      <a:lnTo>
                        <a:pt x="5" y="329"/>
                      </a:lnTo>
                      <a:lnTo>
                        <a:pt x="1" y="339"/>
                      </a:lnTo>
                      <a:lnTo>
                        <a:pt x="0" y="349"/>
                      </a:lnTo>
                      <a:lnTo>
                        <a:pt x="1" y="358"/>
                      </a:lnTo>
                      <a:lnTo>
                        <a:pt x="6" y="364"/>
                      </a:lnTo>
                      <a:lnTo>
                        <a:pt x="15" y="365"/>
                      </a:lnTo>
                      <a:lnTo>
                        <a:pt x="32" y="358"/>
                      </a:lnTo>
                      <a:lnTo>
                        <a:pt x="34" y="358"/>
                      </a:lnTo>
                      <a:lnTo>
                        <a:pt x="39" y="356"/>
                      </a:lnTo>
                      <a:lnTo>
                        <a:pt x="49" y="350"/>
                      </a:lnTo>
                      <a:lnTo>
                        <a:pt x="61" y="341"/>
                      </a:lnTo>
                      <a:lnTo>
                        <a:pt x="76" y="327"/>
                      </a:lnTo>
                      <a:lnTo>
                        <a:pt x="94" y="307"/>
                      </a:lnTo>
                      <a:lnTo>
                        <a:pt x="112" y="280"/>
                      </a:lnTo>
                      <a:lnTo>
                        <a:pt x="133" y="246"/>
                      </a:lnTo>
                      <a:lnTo>
                        <a:pt x="134" y="244"/>
                      </a:lnTo>
                      <a:lnTo>
                        <a:pt x="137" y="240"/>
                      </a:lnTo>
                      <a:lnTo>
                        <a:pt x="143" y="232"/>
                      </a:lnTo>
                      <a:lnTo>
                        <a:pt x="151" y="221"/>
                      </a:lnTo>
                      <a:lnTo>
                        <a:pt x="159" y="209"/>
                      </a:lnTo>
                      <a:lnTo>
                        <a:pt x="168" y="194"/>
                      </a:lnTo>
                      <a:lnTo>
                        <a:pt x="178" y="178"/>
                      </a:lnTo>
                      <a:lnTo>
                        <a:pt x="187" y="160"/>
                      </a:lnTo>
                      <a:lnTo>
                        <a:pt x="188" y="158"/>
                      </a:lnTo>
                      <a:lnTo>
                        <a:pt x="191" y="151"/>
                      </a:lnTo>
                      <a:lnTo>
                        <a:pt x="196" y="141"/>
                      </a:lnTo>
                      <a:lnTo>
                        <a:pt x="203" y="127"/>
                      </a:lnTo>
                      <a:lnTo>
                        <a:pt x="211" y="111"/>
                      </a:lnTo>
                      <a:lnTo>
                        <a:pt x="218" y="93"/>
                      </a:lnTo>
                      <a:lnTo>
                        <a:pt x="226" y="76"/>
                      </a:lnTo>
                      <a:lnTo>
                        <a:pt x="233" y="58"/>
                      </a:lnTo>
                      <a:lnTo>
                        <a:pt x="233" y="53"/>
                      </a:lnTo>
                      <a:lnTo>
                        <a:pt x="235" y="42"/>
                      </a:lnTo>
                      <a:lnTo>
                        <a:pt x="236" y="27"/>
                      </a:lnTo>
                      <a:lnTo>
                        <a:pt x="236" y="12"/>
                      </a:lnTo>
                      <a:lnTo>
                        <a:pt x="233" y="1"/>
                      </a:lnTo>
                      <a:lnTo>
                        <a:pt x="227" y="0"/>
                      </a:lnTo>
                      <a:lnTo>
                        <a:pt x="216" y="10"/>
                      </a:lnTo>
                      <a:lnTo>
                        <a:pt x="200" y="37"/>
                      </a:lnTo>
                      <a:lnTo>
                        <a:pt x="197" y="39"/>
                      </a:lnTo>
                      <a:lnTo>
                        <a:pt x="194" y="45"/>
                      </a:lnTo>
                      <a:lnTo>
                        <a:pt x="187" y="53"/>
                      </a:lnTo>
                      <a:lnTo>
                        <a:pt x="180" y="62"/>
                      </a:lnTo>
                      <a:lnTo>
                        <a:pt x="172" y="73"/>
                      </a:lnTo>
                      <a:lnTo>
                        <a:pt x="164" y="82"/>
                      </a:lnTo>
                      <a:lnTo>
                        <a:pt x="157" y="91"/>
                      </a:lnTo>
                      <a:lnTo>
                        <a:pt x="152" y="98"/>
                      </a:lnTo>
                      <a:lnTo>
                        <a:pt x="152" y="98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" name="Freeform 844"/>
                <p:cNvSpPr>
                  <a:spLocks noChangeAspect="1"/>
                </p:cNvSpPr>
                <p:nvPr/>
              </p:nvSpPr>
              <p:spPr bwMode="auto">
                <a:xfrm>
                  <a:off x="5337287" y="2657846"/>
                  <a:ext cx="126729" cy="261248"/>
                </a:xfrm>
                <a:custGeom>
                  <a:avLst/>
                  <a:gdLst/>
                  <a:ahLst/>
                  <a:cxnLst>
                    <a:cxn ang="0">
                      <a:pos x="218" y="0"/>
                    </a:cxn>
                    <a:cxn ang="0">
                      <a:pos x="214" y="6"/>
                    </a:cxn>
                    <a:cxn ang="0">
                      <a:pos x="201" y="21"/>
                    </a:cxn>
                    <a:cxn ang="0">
                      <a:pos x="184" y="42"/>
                    </a:cxn>
                    <a:cxn ang="0">
                      <a:pos x="162" y="68"/>
                    </a:cxn>
                    <a:cxn ang="0">
                      <a:pos x="140" y="99"/>
                    </a:cxn>
                    <a:cxn ang="0">
                      <a:pos x="118" y="130"/>
                    </a:cxn>
                    <a:cxn ang="0">
                      <a:pos x="100" y="160"/>
                    </a:cxn>
                    <a:cxn ang="0">
                      <a:pos x="86" y="188"/>
                    </a:cxn>
                    <a:cxn ang="0">
                      <a:pos x="79" y="198"/>
                    </a:cxn>
                    <a:cxn ang="0">
                      <a:pos x="64" y="226"/>
                    </a:cxn>
                    <a:cxn ang="0">
                      <a:pos x="44" y="267"/>
                    </a:cxn>
                    <a:cxn ang="0">
                      <a:pos x="24" y="319"/>
                    </a:cxn>
                    <a:cxn ang="0">
                      <a:pos x="7" y="376"/>
                    </a:cxn>
                    <a:cxn ang="0">
                      <a:pos x="0" y="436"/>
                    </a:cxn>
                    <a:cxn ang="0">
                      <a:pos x="5" y="494"/>
                    </a:cxn>
                    <a:cxn ang="0">
                      <a:pos x="29" y="546"/>
                    </a:cxn>
                    <a:cxn ang="0">
                      <a:pos x="36" y="537"/>
                    </a:cxn>
                    <a:cxn ang="0">
                      <a:pos x="58" y="509"/>
                    </a:cxn>
                    <a:cxn ang="0">
                      <a:pos x="89" y="468"/>
                    </a:cxn>
                    <a:cxn ang="0">
                      <a:pos x="126" y="418"/>
                    </a:cxn>
                    <a:cxn ang="0">
                      <a:pos x="164" y="363"/>
                    </a:cxn>
                    <a:cxn ang="0">
                      <a:pos x="200" y="305"/>
                    </a:cxn>
                    <a:cxn ang="0">
                      <a:pos x="230" y="251"/>
                    </a:cxn>
                    <a:cxn ang="0">
                      <a:pos x="249" y="204"/>
                    </a:cxn>
                    <a:cxn ang="0">
                      <a:pos x="249" y="203"/>
                    </a:cxn>
                    <a:cxn ang="0">
                      <a:pos x="250" y="196"/>
                    </a:cxn>
                    <a:cxn ang="0">
                      <a:pos x="252" y="183"/>
                    </a:cxn>
                    <a:cxn ang="0">
                      <a:pos x="252" y="165"/>
                    </a:cxn>
                    <a:cxn ang="0">
                      <a:pos x="249" y="137"/>
                    </a:cxn>
                    <a:cxn ang="0">
                      <a:pos x="242" y="101"/>
                    </a:cxn>
                    <a:cxn ang="0">
                      <a:pos x="233" y="57"/>
                    </a:cxn>
                    <a:cxn ang="0">
                      <a:pos x="218" y="0"/>
                    </a:cxn>
                  </a:cxnLst>
                  <a:rect l="0" t="0" r="r" b="b"/>
                  <a:pathLst>
                    <a:path w="252" h="546">
                      <a:moveTo>
                        <a:pt x="218" y="0"/>
                      </a:moveTo>
                      <a:lnTo>
                        <a:pt x="214" y="6"/>
                      </a:lnTo>
                      <a:lnTo>
                        <a:pt x="201" y="21"/>
                      </a:lnTo>
                      <a:lnTo>
                        <a:pt x="184" y="42"/>
                      </a:lnTo>
                      <a:lnTo>
                        <a:pt x="162" y="68"/>
                      </a:lnTo>
                      <a:lnTo>
                        <a:pt x="140" y="99"/>
                      </a:lnTo>
                      <a:lnTo>
                        <a:pt x="118" y="130"/>
                      </a:lnTo>
                      <a:lnTo>
                        <a:pt x="100" y="160"/>
                      </a:lnTo>
                      <a:lnTo>
                        <a:pt x="86" y="188"/>
                      </a:lnTo>
                      <a:lnTo>
                        <a:pt x="79" y="198"/>
                      </a:lnTo>
                      <a:lnTo>
                        <a:pt x="64" y="226"/>
                      </a:lnTo>
                      <a:lnTo>
                        <a:pt x="44" y="267"/>
                      </a:lnTo>
                      <a:lnTo>
                        <a:pt x="24" y="319"/>
                      </a:lnTo>
                      <a:lnTo>
                        <a:pt x="7" y="376"/>
                      </a:lnTo>
                      <a:lnTo>
                        <a:pt x="0" y="436"/>
                      </a:lnTo>
                      <a:lnTo>
                        <a:pt x="5" y="494"/>
                      </a:lnTo>
                      <a:lnTo>
                        <a:pt x="29" y="546"/>
                      </a:lnTo>
                      <a:lnTo>
                        <a:pt x="36" y="537"/>
                      </a:lnTo>
                      <a:lnTo>
                        <a:pt x="58" y="509"/>
                      </a:lnTo>
                      <a:lnTo>
                        <a:pt x="89" y="468"/>
                      </a:lnTo>
                      <a:lnTo>
                        <a:pt x="126" y="418"/>
                      </a:lnTo>
                      <a:lnTo>
                        <a:pt x="164" y="363"/>
                      </a:lnTo>
                      <a:lnTo>
                        <a:pt x="200" y="305"/>
                      </a:lnTo>
                      <a:lnTo>
                        <a:pt x="230" y="251"/>
                      </a:lnTo>
                      <a:lnTo>
                        <a:pt x="249" y="204"/>
                      </a:lnTo>
                      <a:lnTo>
                        <a:pt x="249" y="203"/>
                      </a:lnTo>
                      <a:lnTo>
                        <a:pt x="250" y="196"/>
                      </a:lnTo>
                      <a:lnTo>
                        <a:pt x="252" y="183"/>
                      </a:lnTo>
                      <a:lnTo>
                        <a:pt x="252" y="165"/>
                      </a:lnTo>
                      <a:lnTo>
                        <a:pt x="249" y="137"/>
                      </a:lnTo>
                      <a:lnTo>
                        <a:pt x="242" y="101"/>
                      </a:lnTo>
                      <a:lnTo>
                        <a:pt x="233" y="5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" name="Freeform 845"/>
                <p:cNvSpPr>
                  <a:spLocks noChangeAspect="1"/>
                </p:cNvSpPr>
                <p:nvPr/>
              </p:nvSpPr>
              <p:spPr bwMode="auto">
                <a:xfrm>
                  <a:off x="5337287" y="2657846"/>
                  <a:ext cx="126729" cy="261248"/>
                </a:xfrm>
                <a:custGeom>
                  <a:avLst/>
                  <a:gdLst/>
                  <a:ahLst/>
                  <a:cxnLst>
                    <a:cxn ang="0">
                      <a:pos x="218" y="0"/>
                    </a:cxn>
                    <a:cxn ang="0">
                      <a:pos x="214" y="6"/>
                    </a:cxn>
                    <a:cxn ang="0">
                      <a:pos x="201" y="21"/>
                    </a:cxn>
                    <a:cxn ang="0">
                      <a:pos x="184" y="42"/>
                    </a:cxn>
                    <a:cxn ang="0">
                      <a:pos x="162" y="68"/>
                    </a:cxn>
                    <a:cxn ang="0">
                      <a:pos x="140" y="99"/>
                    </a:cxn>
                    <a:cxn ang="0">
                      <a:pos x="118" y="130"/>
                    </a:cxn>
                    <a:cxn ang="0">
                      <a:pos x="100" y="160"/>
                    </a:cxn>
                    <a:cxn ang="0">
                      <a:pos x="86" y="188"/>
                    </a:cxn>
                    <a:cxn ang="0">
                      <a:pos x="79" y="198"/>
                    </a:cxn>
                    <a:cxn ang="0">
                      <a:pos x="64" y="226"/>
                    </a:cxn>
                    <a:cxn ang="0">
                      <a:pos x="44" y="267"/>
                    </a:cxn>
                    <a:cxn ang="0">
                      <a:pos x="24" y="319"/>
                    </a:cxn>
                    <a:cxn ang="0">
                      <a:pos x="7" y="376"/>
                    </a:cxn>
                    <a:cxn ang="0">
                      <a:pos x="0" y="436"/>
                    </a:cxn>
                    <a:cxn ang="0">
                      <a:pos x="5" y="494"/>
                    </a:cxn>
                    <a:cxn ang="0">
                      <a:pos x="29" y="546"/>
                    </a:cxn>
                    <a:cxn ang="0">
                      <a:pos x="36" y="537"/>
                    </a:cxn>
                    <a:cxn ang="0">
                      <a:pos x="58" y="509"/>
                    </a:cxn>
                    <a:cxn ang="0">
                      <a:pos x="89" y="468"/>
                    </a:cxn>
                    <a:cxn ang="0">
                      <a:pos x="126" y="418"/>
                    </a:cxn>
                    <a:cxn ang="0">
                      <a:pos x="164" y="363"/>
                    </a:cxn>
                    <a:cxn ang="0">
                      <a:pos x="200" y="305"/>
                    </a:cxn>
                    <a:cxn ang="0">
                      <a:pos x="230" y="251"/>
                    </a:cxn>
                    <a:cxn ang="0">
                      <a:pos x="249" y="204"/>
                    </a:cxn>
                    <a:cxn ang="0">
                      <a:pos x="249" y="203"/>
                    </a:cxn>
                    <a:cxn ang="0">
                      <a:pos x="250" y="196"/>
                    </a:cxn>
                    <a:cxn ang="0">
                      <a:pos x="252" y="183"/>
                    </a:cxn>
                    <a:cxn ang="0">
                      <a:pos x="252" y="165"/>
                    </a:cxn>
                    <a:cxn ang="0">
                      <a:pos x="249" y="137"/>
                    </a:cxn>
                    <a:cxn ang="0">
                      <a:pos x="242" y="101"/>
                    </a:cxn>
                    <a:cxn ang="0">
                      <a:pos x="233" y="57"/>
                    </a:cxn>
                    <a:cxn ang="0">
                      <a:pos x="218" y="0"/>
                    </a:cxn>
                    <a:cxn ang="0">
                      <a:pos x="218" y="0"/>
                    </a:cxn>
                  </a:cxnLst>
                  <a:rect l="0" t="0" r="r" b="b"/>
                  <a:pathLst>
                    <a:path w="252" h="546">
                      <a:moveTo>
                        <a:pt x="218" y="0"/>
                      </a:moveTo>
                      <a:lnTo>
                        <a:pt x="214" y="6"/>
                      </a:lnTo>
                      <a:lnTo>
                        <a:pt x="201" y="21"/>
                      </a:lnTo>
                      <a:lnTo>
                        <a:pt x="184" y="42"/>
                      </a:lnTo>
                      <a:lnTo>
                        <a:pt x="162" y="68"/>
                      </a:lnTo>
                      <a:lnTo>
                        <a:pt x="140" y="99"/>
                      </a:lnTo>
                      <a:lnTo>
                        <a:pt x="118" y="130"/>
                      </a:lnTo>
                      <a:lnTo>
                        <a:pt x="100" y="160"/>
                      </a:lnTo>
                      <a:lnTo>
                        <a:pt x="86" y="188"/>
                      </a:lnTo>
                      <a:lnTo>
                        <a:pt x="79" y="198"/>
                      </a:lnTo>
                      <a:lnTo>
                        <a:pt x="64" y="226"/>
                      </a:lnTo>
                      <a:lnTo>
                        <a:pt x="44" y="267"/>
                      </a:lnTo>
                      <a:lnTo>
                        <a:pt x="24" y="319"/>
                      </a:lnTo>
                      <a:lnTo>
                        <a:pt x="7" y="376"/>
                      </a:lnTo>
                      <a:lnTo>
                        <a:pt x="0" y="436"/>
                      </a:lnTo>
                      <a:lnTo>
                        <a:pt x="5" y="494"/>
                      </a:lnTo>
                      <a:lnTo>
                        <a:pt x="29" y="546"/>
                      </a:lnTo>
                      <a:lnTo>
                        <a:pt x="36" y="537"/>
                      </a:lnTo>
                      <a:lnTo>
                        <a:pt x="58" y="509"/>
                      </a:lnTo>
                      <a:lnTo>
                        <a:pt x="89" y="468"/>
                      </a:lnTo>
                      <a:lnTo>
                        <a:pt x="126" y="418"/>
                      </a:lnTo>
                      <a:lnTo>
                        <a:pt x="164" y="363"/>
                      </a:lnTo>
                      <a:lnTo>
                        <a:pt x="200" y="305"/>
                      </a:lnTo>
                      <a:lnTo>
                        <a:pt x="230" y="251"/>
                      </a:lnTo>
                      <a:lnTo>
                        <a:pt x="249" y="204"/>
                      </a:lnTo>
                      <a:lnTo>
                        <a:pt x="249" y="203"/>
                      </a:lnTo>
                      <a:lnTo>
                        <a:pt x="250" y="196"/>
                      </a:lnTo>
                      <a:lnTo>
                        <a:pt x="252" y="183"/>
                      </a:lnTo>
                      <a:lnTo>
                        <a:pt x="252" y="165"/>
                      </a:lnTo>
                      <a:lnTo>
                        <a:pt x="249" y="137"/>
                      </a:lnTo>
                      <a:lnTo>
                        <a:pt x="242" y="101"/>
                      </a:lnTo>
                      <a:lnTo>
                        <a:pt x="233" y="57"/>
                      </a:lnTo>
                      <a:lnTo>
                        <a:pt x="218" y="0"/>
                      </a:lnTo>
                      <a:lnTo>
                        <a:pt x="218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5" name="Freeform 846"/>
                <p:cNvSpPr>
                  <a:spLocks noChangeAspect="1"/>
                </p:cNvSpPr>
                <p:nvPr/>
              </p:nvSpPr>
              <p:spPr bwMode="auto">
                <a:xfrm>
                  <a:off x="5348350" y="2756412"/>
                  <a:ext cx="114660" cy="163639"/>
                </a:xfrm>
                <a:custGeom>
                  <a:avLst/>
                  <a:gdLst/>
                  <a:ahLst/>
                  <a:cxnLst>
                    <a:cxn ang="0">
                      <a:pos x="135" y="111"/>
                    </a:cxn>
                    <a:cxn ang="0">
                      <a:pos x="127" y="122"/>
                    </a:cxn>
                    <a:cxn ang="0">
                      <a:pos x="113" y="142"/>
                    </a:cxn>
                    <a:cxn ang="0">
                      <a:pos x="98" y="165"/>
                    </a:cxn>
                    <a:cxn ang="0">
                      <a:pos x="90" y="178"/>
                    </a:cxn>
                    <a:cxn ang="0">
                      <a:pos x="84" y="186"/>
                    </a:cxn>
                    <a:cxn ang="0">
                      <a:pos x="74" y="201"/>
                    </a:cxn>
                    <a:cxn ang="0">
                      <a:pos x="59" y="221"/>
                    </a:cxn>
                    <a:cxn ang="0">
                      <a:pos x="41" y="249"/>
                    </a:cxn>
                    <a:cxn ang="0">
                      <a:pos x="23" y="279"/>
                    </a:cxn>
                    <a:cxn ang="0">
                      <a:pos x="11" y="306"/>
                    </a:cxn>
                    <a:cxn ang="0">
                      <a:pos x="4" y="322"/>
                    </a:cxn>
                    <a:cxn ang="0">
                      <a:pos x="3" y="325"/>
                    </a:cxn>
                    <a:cxn ang="0">
                      <a:pos x="0" y="333"/>
                    </a:cxn>
                    <a:cxn ang="0">
                      <a:pos x="5" y="342"/>
                    </a:cxn>
                    <a:cxn ang="0">
                      <a:pos x="23" y="341"/>
                    </a:cxn>
                    <a:cxn ang="0">
                      <a:pos x="42" y="334"/>
                    </a:cxn>
                    <a:cxn ang="0">
                      <a:pos x="52" y="326"/>
                    </a:cxn>
                    <a:cxn ang="0">
                      <a:pos x="74" y="303"/>
                    </a:cxn>
                    <a:cxn ang="0">
                      <a:pos x="104" y="259"/>
                    </a:cxn>
                    <a:cxn ang="0">
                      <a:pos x="124" y="226"/>
                    </a:cxn>
                    <a:cxn ang="0">
                      <a:pos x="133" y="216"/>
                    </a:cxn>
                    <a:cxn ang="0">
                      <a:pos x="148" y="195"/>
                    </a:cxn>
                    <a:cxn ang="0">
                      <a:pos x="166" y="167"/>
                    </a:cxn>
                    <a:cxn ang="0">
                      <a:pos x="178" y="149"/>
                    </a:cxn>
                    <a:cxn ang="0">
                      <a:pos x="186" y="133"/>
                    </a:cxn>
                    <a:cxn ang="0">
                      <a:pos x="199" y="106"/>
                    </a:cxn>
                    <a:cxn ang="0">
                      <a:pos x="212" y="74"/>
                    </a:cxn>
                    <a:cxn ang="0">
                      <a:pos x="220" y="51"/>
                    </a:cxn>
                    <a:cxn ang="0">
                      <a:pos x="226" y="24"/>
                    </a:cxn>
                    <a:cxn ang="0">
                      <a:pos x="226" y="0"/>
                    </a:cxn>
                    <a:cxn ang="0">
                      <a:pos x="210" y="12"/>
                    </a:cxn>
                    <a:cxn ang="0">
                      <a:pos x="189" y="43"/>
                    </a:cxn>
                    <a:cxn ang="0">
                      <a:pos x="180" y="54"/>
                    </a:cxn>
                    <a:cxn ang="0">
                      <a:pos x="164" y="74"/>
                    </a:cxn>
                    <a:cxn ang="0">
                      <a:pos x="146" y="97"/>
                    </a:cxn>
                  </a:cxnLst>
                  <a:rect l="0" t="0" r="r" b="b"/>
                  <a:pathLst>
                    <a:path w="227" h="344">
                      <a:moveTo>
                        <a:pt x="137" y="109"/>
                      </a:moveTo>
                      <a:lnTo>
                        <a:pt x="135" y="111"/>
                      </a:lnTo>
                      <a:lnTo>
                        <a:pt x="132" y="115"/>
                      </a:lnTo>
                      <a:lnTo>
                        <a:pt x="127" y="122"/>
                      </a:lnTo>
                      <a:lnTo>
                        <a:pt x="120" y="130"/>
                      </a:lnTo>
                      <a:lnTo>
                        <a:pt x="113" y="142"/>
                      </a:lnTo>
                      <a:lnTo>
                        <a:pt x="105" y="152"/>
                      </a:lnTo>
                      <a:lnTo>
                        <a:pt x="98" y="165"/>
                      </a:lnTo>
                      <a:lnTo>
                        <a:pt x="91" y="177"/>
                      </a:lnTo>
                      <a:lnTo>
                        <a:pt x="90" y="178"/>
                      </a:lnTo>
                      <a:lnTo>
                        <a:pt x="88" y="181"/>
                      </a:lnTo>
                      <a:lnTo>
                        <a:pt x="84" y="186"/>
                      </a:lnTo>
                      <a:lnTo>
                        <a:pt x="80" y="193"/>
                      </a:lnTo>
                      <a:lnTo>
                        <a:pt x="74" y="201"/>
                      </a:lnTo>
                      <a:lnTo>
                        <a:pt x="67" y="210"/>
                      </a:lnTo>
                      <a:lnTo>
                        <a:pt x="59" y="221"/>
                      </a:lnTo>
                      <a:lnTo>
                        <a:pt x="51" y="233"/>
                      </a:lnTo>
                      <a:lnTo>
                        <a:pt x="41" y="249"/>
                      </a:lnTo>
                      <a:lnTo>
                        <a:pt x="31" y="264"/>
                      </a:lnTo>
                      <a:lnTo>
                        <a:pt x="23" y="279"/>
                      </a:lnTo>
                      <a:lnTo>
                        <a:pt x="16" y="293"/>
                      </a:lnTo>
                      <a:lnTo>
                        <a:pt x="11" y="306"/>
                      </a:lnTo>
                      <a:lnTo>
                        <a:pt x="6" y="315"/>
                      </a:lnTo>
                      <a:lnTo>
                        <a:pt x="4" y="322"/>
                      </a:lnTo>
                      <a:lnTo>
                        <a:pt x="4" y="323"/>
                      </a:lnTo>
                      <a:lnTo>
                        <a:pt x="3" y="325"/>
                      </a:lnTo>
                      <a:lnTo>
                        <a:pt x="2" y="329"/>
                      </a:lnTo>
                      <a:lnTo>
                        <a:pt x="0" y="333"/>
                      </a:lnTo>
                      <a:lnTo>
                        <a:pt x="2" y="339"/>
                      </a:lnTo>
                      <a:lnTo>
                        <a:pt x="5" y="342"/>
                      </a:lnTo>
                      <a:lnTo>
                        <a:pt x="12" y="344"/>
                      </a:lnTo>
                      <a:lnTo>
                        <a:pt x="23" y="341"/>
                      </a:lnTo>
                      <a:lnTo>
                        <a:pt x="41" y="334"/>
                      </a:lnTo>
                      <a:lnTo>
                        <a:pt x="42" y="334"/>
                      </a:lnTo>
                      <a:lnTo>
                        <a:pt x="45" y="331"/>
                      </a:lnTo>
                      <a:lnTo>
                        <a:pt x="52" y="326"/>
                      </a:lnTo>
                      <a:lnTo>
                        <a:pt x="63" y="317"/>
                      </a:lnTo>
                      <a:lnTo>
                        <a:pt x="74" y="303"/>
                      </a:lnTo>
                      <a:lnTo>
                        <a:pt x="88" y="285"/>
                      </a:lnTo>
                      <a:lnTo>
                        <a:pt x="104" y="259"/>
                      </a:lnTo>
                      <a:lnTo>
                        <a:pt x="122" y="227"/>
                      </a:lnTo>
                      <a:lnTo>
                        <a:pt x="124" y="226"/>
                      </a:lnTo>
                      <a:lnTo>
                        <a:pt x="127" y="223"/>
                      </a:lnTo>
                      <a:lnTo>
                        <a:pt x="133" y="216"/>
                      </a:lnTo>
                      <a:lnTo>
                        <a:pt x="140" y="206"/>
                      </a:lnTo>
                      <a:lnTo>
                        <a:pt x="148" y="195"/>
                      </a:lnTo>
                      <a:lnTo>
                        <a:pt x="157" y="182"/>
                      </a:lnTo>
                      <a:lnTo>
                        <a:pt x="166" y="167"/>
                      </a:lnTo>
                      <a:lnTo>
                        <a:pt x="177" y="150"/>
                      </a:lnTo>
                      <a:lnTo>
                        <a:pt x="178" y="149"/>
                      </a:lnTo>
                      <a:lnTo>
                        <a:pt x="180" y="142"/>
                      </a:lnTo>
                      <a:lnTo>
                        <a:pt x="186" y="133"/>
                      </a:lnTo>
                      <a:lnTo>
                        <a:pt x="192" y="120"/>
                      </a:lnTo>
                      <a:lnTo>
                        <a:pt x="199" y="106"/>
                      </a:lnTo>
                      <a:lnTo>
                        <a:pt x="205" y="90"/>
                      </a:lnTo>
                      <a:lnTo>
                        <a:pt x="212" y="74"/>
                      </a:lnTo>
                      <a:lnTo>
                        <a:pt x="219" y="56"/>
                      </a:lnTo>
                      <a:lnTo>
                        <a:pt x="220" y="51"/>
                      </a:lnTo>
                      <a:lnTo>
                        <a:pt x="223" y="39"/>
                      </a:lnTo>
                      <a:lnTo>
                        <a:pt x="226" y="24"/>
                      </a:lnTo>
                      <a:lnTo>
                        <a:pt x="227" y="9"/>
                      </a:lnTo>
                      <a:lnTo>
                        <a:pt x="226" y="0"/>
                      </a:lnTo>
                      <a:lnTo>
                        <a:pt x="222" y="0"/>
                      </a:lnTo>
                      <a:lnTo>
                        <a:pt x="210" y="12"/>
                      </a:lnTo>
                      <a:lnTo>
                        <a:pt x="192" y="41"/>
                      </a:lnTo>
                      <a:lnTo>
                        <a:pt x="189" y="43"/>
                      </a:lnTo>
                      <a:lnTo>
                        <a:pt x="186" y="47"/>
                      </a:lnTo>
                      <a:lnTo>
                        <a:pt x="180" y="54"/>
                      </a:lnTo>
                      <a:lnTo>
                        <a:pt x="173" y="64"/>
                      </a:lnTo>
                      <a:lnTo>
                        <a:pt x="164" y="74"/>
                      </a:lnTo>
                      <a:lnTo>
                        <a:pt x="155" y="85"/>
                      </a:lnTo>
                      <a:lnTo>
                        <a:pt x="146" y="97"/>
                      </a:lnTo>
                      <a:lnTo>
                        <a:pt x="137" y="109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6" name="Freeform 847"/>
                <p:cNvSpPr>
                  <a:spLocks noChangeAspect="1"/>
                </p:cNvSpPr>
                <p:nvPr/>
              </p:nvSpPr>
              <p:spPr bwMode="auto">
                <a:xfrm>
                  <a:off x="5348350" y="2756412"/>
                  <a:ext cx="114660" cy="163639"/>
                </a:xfrm>
                <a:custGeom>
                  <a:avLst/>
                  <a:gdLst/>
                  <a:ahLst/>
                  <a:cxnLst>
                    <a:cxn ang="0">
                      <a:pos x="135" y="111"/>
                    </a:cxn>
                    <a:cxn ang="0">
                      <a:pos x="127" y="122"/>
                    </a:cxn>
                    <a:cxn ang="0">
                      <a:pos x="113" y="142"/>
                    </a:cxn>
                    <a:cxn ang="0">
                      <a:pos x="98" y="165"/>
                    </a:cxn>
                    <a:cxn ang="0">
                      <a:pos x="90" y="178"/>
                    </a:cxn>
                    <a:cxn ang="0">
                      <a:pos x="84" y="186"/>
                    </a:cxn>
                    <a:cxn ang="0">
                      <a:pos x="74" y="201"/>
                    </a:cxn>
                    <a:cxn ang="0">
                      <a:pos x="59" y="221"/>
                    </a:cxn>
                    <a:cxn ang="0">
                      <a:pos x="41" y="249"/>
                    </a:cxn>
                    <a:cxn ang="0">
                      <a:pos x="23" y="279"/>
                    </a:cxn>
                    <a:cxn ang="0">
                      <a:pos x="11" y="306"/>
                    </a:cxn>
                    <a:cxn ang="0">
                      <a:pos x="4" y="322"/>
                    </a:cxn>
                    <a:cxn ang="0">
                      <a:pos x="3" y="325"/>
                    </a:cxn>
                    <a:cxn ang="0">
                      <a:pos x="0" y="333"/>
                    </a:cxn>
                    <a:cxn ang="0">
                      <a:pos x="5" y="342"/>
                    </a:cxn>
                    <a:cxn ang="0">
                      <a:pos x="23" y="341"/>
                    </a:cxn>
                    <a:cxn ang="0">
                      <a:pos x="42" y="334"/>
                    </a:cxn>
                    <a:cxn ang="0">
                      <a:pos x="52" y="326"/>
                    </a:cxn>
                    <a:cxn ang="0">
                      <a:pos x="74" y="303"/>
                    </a:cxn>
                    <a:cxn ang="0">
                      <a:pos x="104" y="259"/>
                    </a:cxn>
                    <a:cxn ang="0">
                      <a:pos x="124" y="226"/>
                    </a:cxn>
                    <a:cxn ang="0">
                      <a:pos x="133" y="216"/>
                    </a:cxn>
                    <a:cxn ang="0">
                      <a:pos x="148" y="195"/>
                    </a:cxn>
                    <a:cxn ang="0">
                      <a:pos x="166" y="167"/>
                    </a:cxn>
                    <a:cxn ang="0">
                      <a:pos x="178" y="149"/>
                    </a:cxn>
                    <a:cxn ang="0">
                      <a:pos x="186" y="133"/>
                    </a:cxn>
                    <a:cxn ang="0">
                      <a:pos x="199" y="106"/>
                    </a:cxn>
                    <a:cxn ang="0">
                      <a:pos x="212" y="74"/>
                    </a:cxn>
                    <a:cxn ang="0">
                      <a:pos x="220" y="51"/>
                    </a:cxn>
                    <a:cxn ang="0">
                      <a:pos x="226" y="24"/>
                    </a:cxn>
                    <a:cxn ang="0">
                      <a:pos x="226" y="0"/>
                    </a:cxn>
                    <a:cxn ang="0">
                      <a:pos x="210" y="12"/>
                    </a:cxn>
                    <a:cxn ang="0">
                      <a:pos x="189" y="43"/>
                    </a:cxn>
                    <a:cxn ang="0">
                      <a:pos x="180" y="54"/>
                    </a:cxn>
                    <a:cxn ang="0">
                      <a:pos x="164" y="74"/>
                    </a:cxn>
                    <a:cxn ang="0">
                      <a:pos x="146" y="97"/>
                    </a:cxn>
                    <a:cxn ang="0">
                      <a:pos x="137" y="109"/>
                    </a:cxn>
                  </a:cxnLst>
                  <a:rect l="0" t="0" r="r" b="b"/>
                  <a:pathLst>
                    <a:path w="227" h="344">
                      <a:moveTo>
                        <a:pt x="137" y="109"/>
                      </a:moveTo>
                      <a:lnTo>
                        <a:pt x="135" y="111"/>
                      </a:lnTo>
                      <a:lnTo>
                        <a:pt x="132" y="115"/>
                      </a:lnTo>
                      <a:lnTo>
                        <a:pt x="127" y="122"/>
                      </a:lnTo>
                      <a:lnTo>
                        <a:pt x="120" y="130"/>
                      </a:lnTo>
                      <a:lnTo>
                        <a:pt x="113" y="142"/>
                      </a:lnTo>
                      <a:lnTo>
                        <a:pt x="105" y="152"/>
                      </a:lnTo>
                      <a:lnTo>
                        <a:pt x="98" y="165"/>
                      </a:lnTo>
                      <a:lnTo>
                        <a:pt x="91" y="177"/>
                      </a:lnTo>
                      <a:lnTo>
                        <a:pt x="90" y="178"/>
                      </a:lnTo>
                      <a:lnTo>
                        <a:pt x="88" y="181"/>
                      </a:lnTo>
                      <a:lnTo>
                        <a:pt x="84" y="186"/>
                      </a:lnTo>
                      <a:lnTo>
                        <a:pt x="80" y="193"/>
                      </a:lnTo>
                      <a:lnTo>
                        <a:pt x="74" y="201"/>
                      </a:lnTo>
                      <a:lnTo>
                        <a:pt x="67" y="210"/>
                      </a:lnTo>
                      <a:lnTo>
                        <a:pt x="59" y="221"/>
                      </a:lnTo>
                      <a:lnTo>
                        <a:pt x="51" y="233"/>
                      </a:lnTo>
                      <a:lnTo>
                        <a:pt x="41" y="249"/>
                      </a:lnTo>
                      <a:lnTo>
                        <a:pt x="31" y="264"/>
                      </a:lnTo>
                      <a:lnTo>
                        <a:pt x="23" y="279"/>
                      </a:lnTo>
                      <a:lnTo>
                        <a:pt x="16" y="293"/>
                      </a:lnTo>
                      <a:lnTo>
                        <a:pt x="11" y="306"/>
                      </a:lnTo>
                      <a:lnTo>
                        <a:pt x="6" y="315"/>
                      </a:lnTo>
                      <a:lnTo>
                        <a:pt x="4" y="322"/>
                      </a:lnTo>
                      <a:lnTo>
                        <a:pt x="4" y="323"/>
                      </a:lnTo>
                      <a:lnTo>
                        <a:pt x="3" y="325"/>
                      </a:lnTo>
                      <a:lnTo>
                        <a:pt x="2" y="329"/>
                      </a:lnTo>
                      <a:lnTo>
                        <a:pt x="0" y="333"/>
                      </a:lnTo>
                      <a:lnTo>
                        <a:pt x="2" y="339"/>
                      </a:lnTo>
                      <a:lnTo>
                        <a:pt x="5" y="342"/>
                      </a:lnTo>
                      <a:lnTo>
                        <a:pt x="12" y="344"/>
                      </a:lnTo>
                      <a:lnTo>
                        <a:pt x="23" y="341"/>
                      </a:lnTo>
                      <a:lnTo>
                        <a:pt x="41" y="334"/>
                      </a:lnTo>
                      <a:lnTo>
                        <a:pt x="42" y="334"/>
                      </a:lnTo>
                      <a:lnTo>
                        <a:pt x="45" y="331"/>
                      </a:lnTo>
                      <a:lnTo>
                        <a:pt x="52" y="326"/>
                      </a:lnTo>
                      <a:lnTo>
                        <a:pt x="63" y="317"/>
                      </a:lnTo>
                      <a:lnTo>
                        <a:pt x="74" y="303"/>
                      </a:lnTo>
                      <a:lnTo>
                        <a:pt x="88" y="285"/>
                      </a:lnTo>
                      <a:lnTo>
                        <a:pt x="104" y="259"/>
                      </a:lnTo>
                      <a:lnTo>
                        <a:pt x="122" y="227"/>
                      </a:lnTo>
                      <a:lnTo>
                        <a:pt x="124" y="226"/>
                      </a:lnTo>
                      <a:lnTo>
                        <a:pt x="127" y="223"/>
                      </a:lnTo>
                      <a:lnTo>
                        <a:pt x="133" y="216"/>
                      </a:lnTo>
                      <a:lnTo>
                        <a:pt x="140" y="206"/>
                      </a:lnTo>
                      <a:lnTo>
                        <a:pt x="148" y="195"/>
                      </a:lnTo>
                      <a:lnTo>
                        <a:pt x="157" y="182"/>
                      </a:lnTo>
                      <a:lnTo>
                        <a:pt x="166" y="167"/>
                      </a:lnTo>
                      <a:lnTo>
                        <a:pt x="177" y="150"/>
                      </a:lnTo>
                      <a:lnTo>
                        <a:pt x="178" y="149"/>
                      </a:lnTo>
                      <a:lnTo>
                        <a:pt x="180" y="142"/>
                      </a:lnTo>
                      <a:lnTo>
                        <a:pt x="186" y="133"/>
                      </a:lnTo>
                      <a:lnTo>
                        <a:pt x="192" y="120"/>
                      </a:lnTo>
                      <a:lnTo>
                        <a:pt x="199" y="106"/>
                      </a:lnTo>
                      <a:lnTo>
                        <a:pt x="205" y="90"/>
                      </a:lnTo>
                      <a:lnTo>
                        <a:pt x="212" y="74"/>
                      </a:lnTo>
                      <a:lnTo>
                        <a:pt x="219" y="56"/>
                      </a:lnTo>
                      <a:lnTo>
                        <a:pt x="220" y="51"/>
                      </a:lnTo>
                      <a:lnTo>
                        <a:pt x="223" y="39"/>
                      </a:lnTo>
                      <a:lnTo>
                        <a:pt x="226" y="24"/>
                      </a:lnTo>
                      <a:lnTo>
                        <a:pt x="227" y="9"/>
                      </a:lnTo>
                      <a:lnTo>
                        <a:pt x="226" y="0"/>
                      </a:lnTo>
                      <a:lnTo>
                        <a:pt x="222" y="0"/>
                      </a:lnTo>
                      <a:lnTo>
                        <a:pt x="210" y="12"/>
                      </a:lnTo>
                      <a:lnTo>
                        <a:pt x="192" y="41"/>
                      </a:lnTo>
                      <a:lnTo>
                        <a:pt x="189" y="43"/>
                      </a:lnTo>
                      <a:lnTo>
                        <a:pt x="186" y="47"/>
                      </a:lnTo>
                      <a:lnTo>
                        <a:pt x="180" y="54"/>
                      </a:lnTo>
                      <a:lnTo>
                        <a:pt x="173" y="64"/>
                      </a:lnTo>
                      <a:lnTo>
                        <a:pt x="164" y="74"/>
                      </a:lnTo>
                      <a:lnTo>
                        <a:pt x="155" y="85"/>
                      </a:lnTo>
                      <a:lnTo>
                        <a:pt x="146" y="97"/>
                      </a:lnTo>
                      <a:lnTo>
                        <a:pt x="137" y="109"/>
                      </a:lnTo>
                      <a:lnTo>
                        <a:pt x="137" y="10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" name="Freeform 848"/>
                <p:cNvSpPr>
                  <a:spLocks noChangeAspect="1"/>
                </p:cNvSpPr>
                <p:nvPr/>
              </p:nvSpPr>
              <p:spPr bwMode="auto">
                <a:xfrm>
                  <a:off x="5286997" y="2676985"/>
                  <a:ext cx="127735" cy="257420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98" y="6"/>
                    </a:cxn>
                    <a:cxn ang="0">
                      <a:pos x="189" y="19"/>
                    </a:cxn>
                    <a:cxn ang="0">
                      <a:pos x="175" y="38"/>
                    </a:cxn>
                    <a:cxn ang="0">
                      <a:pos x="158" y="63"/>
                    </a:cxn>
                    <a:cxn ang="0">
                      <a:pos x="139" y="91"/>
                    </a:cxn>
                    <a:cxn ang="0">
                      <a:pos x="121" y="120"/>
                    </a:cxn>
                    <a:cxn ang="0">
                      <a:pos x="105" y="150"/>
                    </a:cxn>
                    <a:cxn ang="0">
                      <a:pos x="92" y="177"/>
                    </a:cxn>
                    <a:cxn ang="0">
                      <a:pos x="85" y="187"/>
                    </a:cxn>
                    <a:cxn ang="0">
                      <a:pos x="69" y="216"/>
                    </a:cxn>
                    <a:cxn ang="0">
                      <a:pos x="48" y="257"/>
                    </a:cxn>
                    <a:cxn ang="0">
                      <a:pos x="27" y="309"/>
                    </a:cxn>
                    <a:cxn ang="0">
                      <a:pos x="9" y="367"/>
                    </a:cxn>
                    <a:cxn ang="0">
                      <a:pos x="0" y="427"/>
                    </a:cxn>
                    <a:cxn ang="0">
                      <a:pos x="5" y="486"/>
                    </a:cxn>
                    <a:cxn ang="0">
                      <a:pos x="29" y="537"/>
                    </a:cxn>
                    <a:cxn ang="0">
                      <a:pos x="37" y="529"/>
                    </a:cxn>
                    <a:cxn ang="0">
                      <a:pos x="59" y="504"/>
                    </a:cxn>
                    <a:cxn ang="0">
                      <a:pos x="91" y="466"/>
                    </a:cxn>
                    <a:cxn ang="0">
                      <a:pos x="129" y="420"/>
                    </a:cxn>
                    <a:cxn ang="0">
                      <a:pos x="168" y="368"/>
                    </a:cxn>
                    <a:cxn ang="0">
                      <a:pos x="205" y="314"/>
                    </a:cxn>
                    <a:cxn ang="0">
                      <a:pos x="236" y="263"/>
                    </a:cxn>
                    <a:cxn ang="0">
                      <a:pos x="256" y="216"/>
                    </a:cxn>
                    <a:cxn ang="0">
                      <a:pos x="255" y="214"/>
                    </a:cxn>
                    <a:cxn ang="0">
                      <a:pos x="254" y="206"/>
                    </a:cxn>
                    <a:cxn ang="0">
                      <a:pos x="251" y="192"/>
                    </a:cxn>
                    <a:cxn ang="0">
                      <a:pos x="247" y="171"/>
                    </a:cxn>
                    <a:cxn ang="0">
                      <a:pos x="241" y="142"/>
                    </a:cxn>
                    <a:cxn ang="0">
                      <a:pos x="231" y="104"/>
                    </a:cxn>
                    <a:cxn ang="0">
                      <a:pos x="219" y="58"/>
                    </a:cxn>
                    <a:cxn ang="0">
                      <a:pos x="203" y="0"/>
                    </a:cxn>
                  </a:cxnLst>
                  <a:rect l="0" t="0" r="r" b="b"/>
                  <a:pathLst>
                    <a:path w="256" h="537">
                      <a:moveTo>
                        <a:pt x="203" y="0"/>
                      </a:moveTo>
                      <a:lnTo>
                        <a:pt x="198" y="6"/>
                      </a:lnTo>
                      <a:lnTo>
                        <a:pt x="189" y="19"/>
                      </a:lnTo>
                      <a:lnTo>
                        <a:pt x="175" y="38"/>
                      </a:lnTo>
                      <a:lnTo>
                        <a:pt x="158" y="63"/>
                      </a:lnTo>
                      <a:lnTo>
                        <a:pt x="139" y="91"/>
                      </a:lnTo>
                      <a:lnTo>
                        <a:pt x="121" y="120"/>
                      </a:lnTo>
                      <a:lnTo>
                        <a:pt x="105" y="150"/>
                      </a:lnTo>
                      <a:lnTo>
                        <a:pt x="92" y="177"/>
                      </a:lnTo>
                      <a:lnTo>
                        <a:pt x="85" y="187"/>
                      </a:lnTo>
                      <a:lnTo>
                        <a:pt x="69" y="216"/>
                      </a:lnTo>
                      <a:lnTo>
                        <a:pt x="48" y="257"/>
                      </a:lnTo>
                      <a:lnTo>
                        <a:pt x="27" y="309"/>
                      </a:lnTo>
                      <a:lnTo>
                        <a:pt x="9" y="367"/>
                      </a:lnTo>
                      <a:lnTo>
                        <a:pt x="0" y="427"/>
                      </a:lnTo>
                      <a:lnTo>
                        <a:pt x="5" y="486"/>
                      </a:lnTo>
                      <a:lnTo>
                        <a:pt x="29" y="537"/>
                      </a:lnTo>
                      <a:lnTo>
                        <a:pt x="37" y="529"/>
                      </a:lnTo>
                      <a:lnTo>
                        <a:pt x="59" y="504"/>
                      </a:lnTo>
                      <a:lnTo>
                        <a:pt x="91" y="466"/>
                      </a:lnTo>
                      <a:lnTo>
                        <a:pt x="129" y="420"/>
                      </a:lnTo>
                      <a:lnTo>
                        <a:pt x="168" y="368"/>
                      </a:lnTo>
                      <a:lnTo>
                        <a:pt x="205" y="314"/>
                      </a:lnTo>
                      <a:lnTo>
                        <a:pt x="236" y="263"/>
                      </a:lnTo>
                      <a:lnTo>
                        <a:pt x="256" y="216"/>
                      </a:lnTo>
                      <a:lnTo>
                        <a:pt x="255" y="214"/>
                      </a:lnTo>
                      <a:lnTo>
                        <a:pt x="254" y="206"/>
                      </a:lnTo>
                      <a:lnTo>
                        <a:pt x="251" y="192"/>
                      </a:lnTo>
                      <a:lnTo>
                        <a:pt x="247" y="171"/>
                      </a:lnTo>
                      <a:lnTo>
                        <a:pt x="241" y="142"/>
                      </a:lnTo>
                      <a:lnTo>
                        <a:pt x="231" y="104"/>
                      </a:lnTo>
                      <a:lnTo>
                        <a:pt x="219" y="58"/>
                      </a:ln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" name="Freeform 849"/>
                <p:cNvSpPr>
                  <a:spLocks noChangeAspect="1"/>
                </p:cNvSpPr>
                <p:nvPr/>
              </p:nvSpPr>
              <p:spPr bwMode="auto">
                <a:xfrm>
                  <a:off x="5286997" y="2676985"/>
                  <a:ext cx="127735" cy="257420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98" y="6"/>
                    </a:cxn>
                    <a:cxn ang="0">
                      <a:pos x="189" y="19"/>
                    </a:cxn>
                    <a:cxn ang="0">
                      <a:pos x="175" y="38"/>
                    </a:cxn>
                    <a:cxn ang="0">
                      <a:pos x="158" y="63"/>
                    </a:cxn>
                    <a:cxn ang="0">
                      <a:pos x="139" y="91"/>
                    </a:cxn>
                    <a:cxn ang="0">
                      <a:pos x="121" y="120"/>
                    </a:cxn>
                    <a:cxn ang="0">
                      <a:pos x="105" y="150"/>
                    </a:cxn>
                    <a:cxn ang="0">
                      <a:pos x="92" y="177"/>
                    </a:cxn>
                    <a:cxn ang="0">
                      <a:pos x="85" y="187"/>
                    </a:cxn>
                    <a:cxn ang="0">
                      <a:pos x="69" y="216"/>
                    </a:cxn>
                    <a:cxn ang="0">
                      <a:pos x="48" y="257"/>
                    </a:cxn>
                    <a:cxn ang="0">
                      <a:pos x="27" y="309"/>
                    </a:cxn>
                    <a:cxn ang="0">
                      <a:pos x="9" y="367"/>
                    </a:cxn>
                    <a:cxn ang="0">
                      <a:pos x="0" y="427"/>
                    </a:cxn>
                    <a:cxn ang="0">
                      <a:pos x="5" y="486"/>
                    </a:cxn>
                    <a:cxn ang="0">
                      <a:pos x="29" y="537"/>
                    </a:cxn>
                    <a:cxn ang="0">
                      <a:pos x="37" y="529"/>
                    </a:cxn>
                    <a:cxn ang="0">
                      <a:pos x="59" y="504"/>
                    </a:cxn>
                    <a:cxn ang="0">
                      <a:pos x="91" y="466"/>
                    </a:cxn>
                    <a:cxn ang="0">
                      <a:pos x="129" y="420"/>
                    </a:cxn>
                    <a:cxn ang="0">
                      <a:pos x="168" y="368"/>
                    </a:cxn>
                    <a:cxn ang="0">
                      <a:pos x="205" y="314"/>
                    </a:cxn>
                    <a:cxn ang="0">
                      <a:pos x="236" y="263"/>
                    </a:cxn>
                    <a:cxn ang="0">
                      <a:pos x="256" y="216"/>
                    </a:cxn>
                    <a:cxn ang="0">
                      <a:pos x="255" y="214"/>
                    </a:cxn>
                    <a:cxn ang="0">
                      <a:pos x="254" y="206"/>
                    </a:cxn>
                    <a:cxn ang="0">
                      <a:pos x="251" y="192"/>
                    </a:cxn>
                    <a:cxn ang="0">
                      <a:pos x="247" y="171"/>
                    </a:cxn>
                    <a:cxn ang="0">
                      <a:pos x="241" y="142"/>
                    </a:cxn>
                    <a:cxn ang="0">
                      <a:pos x="231" y="104"/>
                    </a:cxn>
                    <a:cxn ang="0">
                      <a:pos x="219" y="58"/>
                    </a:cxn>
                    <a:cxn ang="0">
                      <a:pos x="203" y="0"/>
                    </a:cxn>
                    <a:cxn ang="0">
                      <a:pos x="203" y="0"/>
                    </a:cxn>
                  </a:cxnLst>
                  <a:rect l="0" t="0" r="r" b="b"/>
                  <a:pathLst>
                    <a:path w="256" h="537">
                      <a:moveTo>
                        <a:pt x="203" y="0"/>
                      </a:moveTo>
                      <a:lnTo>
                        <a:pt x="198" y="6"/>
                      </a:lnTo>
                      <a:lnTo>
                        <a:pt x="189" y="19"/>
                      </a:lnTo>
                      <a:lnTo>
                        <a:pt x="175" y="38"/>
                      </a:lnTo>
                      <a:lnTo>
                        <a:pt x="158" y="63"/>
                      </a:lnTo>
                      <a:lnTo>
                        <a:pt x="139" y="91"/>
                      </a:lnTo>
                      <a:lnTo>
                        <a:pt x="121" y="120"/>
                      </a:lnTo>
                      <a:lnTo>
                        <a:pt x="105" y="150"/>
                      </a:lnTo>
                      <a:lnTo>
                        <a:pt x="92" y="177"/>
                      </a:lnTo>
                      <a:lnTo>
                        <a:pt x="85" y="187"/>
                      </a:lnTo>
                      <a:lnTo>
                        <a:pt x="69" y="216"/>
                      </a:lnTo>
                      <a:lnTo>
                        <a:pt x="48" y="257"/>
                      </a:lnTo>
                      <a:lnTo>
                        <a:pt x="27" y="309"/>
                      </a:lnTo>
                      <a:lnTo>
                        <a:pt x="9" y="367"/>
                      </a:lnTo>
                      <a:lnTo>
                        <a:pt x="0" y="427"/>
                      </a:lnTo>
                      <a:lnTo>
                        <a:pt x="5" y="486"/>
                      </a:lnTo>
                      <a:lnTo>
                        <a:pt x="29" y="537"/>
                      </a:lnTo>
                      <a:lnTo>
                        <a:pt x="37" y="529"/>
                      </a:lnTo>
                      <a:lnTo>
                        <a:pt x="59" y="504"/>
                      </a:lnTo>
                      <a:lnTo>
                        <a:pt x="91" y="466"/>
                      </a:lnTo>
                      <a:lnTo>
                        <a:pt x="129" y="420"/>
                      </a:lnTo>
                      <a:lnTo>
                        <a:pt x="168" y="368"/>
                      </a:lnTo>
                      <a:lnTo>
                        <a:pt x="205" y="314"/>
                      </a:lnTo>
                      <a:lnTo>
                        <a:pt x="236" y="263"/>
                      </a:lnTo>
                      <a:lnTo>
                        <a:pt x="256" y="216"/>
                      </a:lnTo>
                      <a:lnTo>
                        <a:pt x="255" y="214"/>
                      </a:lnTo>
                      <a:lnTo>
                        <a:pt x="254" y="206"/>
                      </a:lnTo>
                      <a:lnTo>
                        <a:pt x="251" y="192"/>
                      </a:lnTo>
                      <a:lnTo>
                        <a:pt x="247" y="171"/>
                      </a:lnTo>
                      <a:lnTo>
                        <a:pt x="241" y="142"/>
                      </a:lnTo>
                      <a:lnTo>
                        <a:pt x="231" y="104"/>
                      </a:lnTo>
                      <a:lnTo>
                        <a:pt x="219" y="58"/>
                      </a:lnTo>
                      <a:lnTo>
                        <a:pt x="203" y="0"/>
                      </a:lnTo>
                      <a:lnTo>
                        <a:pt x="203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9" name="Freeform 850"/>
                <p:cNvSpPr>
                  <a:spLocks noChangeAspect="1"/>
                </p:cNvSpPr>
                <p:nvPr/>
              </p:nvSpPr>
              <p:spPr bwMode="auto">
                <a:xfrm>
                  <a:off x="5300073" y="2777465"/>
                  <a:ext cx="114660" cy="159811"/>
                </a:xfrm>
                <a:custGeom>
                  <a:avLst/>
                  <a:gdLst/>
                  <a:ahLst/>
                  <a:cxnLst>
                    <a:cxn ang="0">
                      <a:pos x="134" y="115"/>
                    </a:cxn>
                    <a:cxn ang="0">
                      <a:pos x="124" y="129"/>
                    </a:cxn>
                    <a:cxn ang="0">
                      <a:pos x="108" y="150"/>
                    </a:cxn>
                    <a:cxn ang="0">
                      <a:pos x="91" y="175"/>
                    </a:cxn>
                    <a:cxn ang="0">
                      <a:pos x="83" y="188"/>
                    </a:cxn>
                    <a:cxn ang="0">
                      <a:pos x="77" y="195"/>
                    </a:cxn>
                    <a:cxn ang="0">
                      <a:pos x="68" y="209"/>
                    </a:cxn>
                    <a:cxn ang="0">
                      <a:pos x="54" y="226"/>
                    </a:cxn>
                    <a:cxn ang="0">
                      <a:pos x="34" y="249"/>
                    </a:cxn>
                    <a:cxn ang="0">
                      <a:pos x="19" y="274"/>
                    </a:cxn>
                    <a:cxn ang="0">
                      <a:pos x="9" y="294"/>
                    </a:cxn>
                    <a:cxn ang="0">
                      <a:pos x="5" y="305"/>
                    </a:cxn>
                    <a:cxn ang="0">
                      <a:pos x="4" y="309"/>
                    </a:cxn>
                    <a:cxn ang="0">
                      <a:pos x="0" y="319"/>
                    </a:cxn>
                    <a:cxn ang="0">
                      <a:pos x="2" y="331"/>
                    </a:cxn>
                    <a:cxn ang="0">
                      <a:pos x="18" y="332"/>
                    </a:cxn>
                    <a:cxn ang="0">
                      <a:pos x="36" y="325"/>
                    </a:cxn>
                    <a:cxn ang="0">
                      <a:pos x="46" y="317"/>
                    </a:cxn>
                    <a:cxn ang="0">
                      <a:pos x="66" y="295"/>
                    </a:cxn>
                    <a:cxn ang="0">
                      <a:pos x="99" y="252"/>
                    </a:cxn>
                    <a:cxn ang="0">
                      <a:pos x="121" y="219"/>
                    </a:cxn>
                    <a:cxn ang="0">
                      <a:pos x="129" y="208"/>
                    </a:cxn>
                    <a:cxn ang="0">
                      <a:pos x="144" y="186"/>
                    </a:cxn>
                    <a:cxn ang="0">
                      <a:pos x="162" y="156"/>
                    </a:cxn>
                    <a:cxn ang="0">
                      <a:pos x="171" y="137"/>
                    </a:cxn>
                    <a:cxn ang="0">
                      <a:pos x="179" y="125"/>
                    </a:cxn>
                    <a:cxn ang="0">
                      <a:pos x="192" y="102"/>
                    </a:cxn>
                    <a:cxn ang="0">
                      <a:pos x="210" y="73"/>
                    </a:cxn>
                    <a:cxn ang="0">
                      <a:pos x="222" y="51"/>
                    </a:cxn>
                    <a:cxn ang="0">
                      <a:pos x="228" y="24"/>
                    </a:cxn>
                    <a:cxn ang="0">
                      <a:pos x="228" y="0"/>
                    </a:cxn>
                    <a:cxn ang="0">
                      <a:pos x="212" y="12"/>
                    </a:cxn>
                    <a:cxn ang="0">
                      <a:pos x="191" y="43"/>
                    </a:cxn>
                    <a:cxn ang="0">
                      <a:pos x="180" y="55"/>
                    </a:cxn>
                    <a:cxn ang="0">
                      <a:pos x="164" y="77"/>
                    </a:cxn>
                    <a:cxn ang="0">
                      <a:pos x="145" y="102"/>
                    </a:cxn>
                  </a:cxnLst>
                  <a:rect l="0" t="0" r="r" b="b"/>
                  <a:pathLst>
                    <a:path w="229" h="333">
                      <a:moveTo>
                        <a:pt x="137" y="113"/>
                      </a:moveTo>
                      <a:lnTo>
                        <a:pt x="134" y="115"/>
                      </a:lnTo>
                      <a:lnTo>
                        <a:pt x="130" y="121"/>
                      </a:lnTo>
                      <a:lnTo>
                        <a:pt x="124" y="129"/>
                      </a:lnTo>
                      <a:lnTo>
                        <a:pt x="116" y="138"/>
                      </a:lnTo>
                      <a:lnTo>
                        <a:pt x="108" y="150"/>
                      </a:lnTo>
                      <a:lnTo>
                        <a:pt x="99" y="163"/>
                      </a:lnTo>
                      <a:lnTo>
                        <a:pt x="91" y="175"/>
                      </a:lnTo>
                      <a:lnTo>
                        <a:pt x="84" y="187"/>
                      </a:lnTo>
                      <a:lnTo>
                        <a:pt x="83" y="188"/>
                      </a:lnTo>
                      <a:lnTo>
                        <a:pt x="80" y="191"/>
                      </a:lnTo>
                      <a:lnTo>
                        <a:pt x="77" y="195"/>
                      </a:lnTo>
                      <a:lnTo>
                        <a:pt x="73" y="201"/>
                      </a:lnTo>
                      <a:lnTo>
                        <a:pt x="68" y="209"/>
                      </a:lnTo>
                      <a:lnTo>
                        <a:pt x="61" y="217"/>
                      </a:lnTo>
                      <a:lnTo>
                        <a:pt x="54" y="226"/>
                      </a:lnTo>
                      <a:lnTo>
                        <a:pt x="46" y="235"/>
                      </a:lnTo>
                      <a:lnTo>
                        <a:pt x="34" y="249"/>
                      </a:lnTo>
                      <a:lnTo>
                        <a:pt x="26" y="263"/>
                      </a:lnTo>
                      <a:lnTo>
                        <a:pt x="19" y="274"/>
                      </a:lnTo>
                      <a:lnTo>
                        <a:pt x="13" y="285"/>
                      </a:lnTo>
                      <a:lnTo>
                        <a:pt x="9" y="294"/>
                      </a:lnTo>
                      <a:lnTo>
                        <a:pt x="7" y="301"/>
                      </a:lnTo>
                      <a:lnTo>
                        <a:pt x="5" y="305"/>
                      </a:lnTo>
                      <a:lnTo>
                        <a:pt x="5" y="307"/>
                      </a:lnTo>
                      <a:lnTo>
                        <a:pt x="4" y="309"/>
                      </a:lnTo>
                      <a:lnTo>
                        <a:pt x="2" y="314"/>
                      </a:lnTo>
                      <a:lnTo>
                        <a:pt x="0" y="319"/>
                      </a:lnTo>
                      <a:lnTo>
                        <a:pt x="0" y="326"/>
                      </a:lnTo>
                      <a:lnTo>
                        <a:pt x="2" y="331"/>
                      </a:lnTo>
                      <a:lnTo>
                        <a:pt x="8" y="333"/>
                      </a:lnTo>
                      <a:lnTo>
                        <a:pt x="18" y="332"/>
                      </a:lnTo>
                      <a:lnTo>
                        <a:pt x="35" y="325"/>
                      </a:lnTo>
                      <a:lnTo>
                        <a:pt x="36" y="325"/>
                      </a:lnTo>
                      <a:lnTo>
                        <a:pt x="40" y="323"/>
                      </a:lnTo>
                      <a:lnTo>
                        <a:pt x="46" y="317"/>
                      </a:lnTo>
                      <a:lnTo>
                        <a:pt x="55" y="308"/>
                      </a:lnTo>
                      <a:lnTo>
                        <a:pt x="66" y="295"/>
                      </a:lnTo>
                      <a:lnTo>
                        <a:pt x="81" y="277"/>
                      </a:lnTo>
                      <a:lnTo>
                        <a:pt x="99" y="252"/>
                      </a:lnTo>
                      <a:lnTo>
                        <a:pt x="119" y="220"/>
                      </a:lnTo>
                      <a:lnTo>
                        <a:pt x="121" y="219"/>
                      </a:lnTo>
                      <a:lnTo>
                        <a:pt x="124" y="214"/>
                      </a:lnTo>
                      <a:lnTo>
                        <a:pt x="129" y="208"/>
                      </a:lnTo>
                      <a:lnTo>
                        <a:pt x="137" y="197"/>
                      </a:lnTo>
                      <a:lnTo>
                        <a:pt x="144" y="186"/>
                      </a:lnTo>
                      <a:lnTo>
                        <a:pt x="153" y="171"/>
                      </a:lnTo>
                      <a:lnTo>
                        <a:pt x="162" y="156"/>
                      </a:lnTo>
                      <a:lnTo>
                        <a:pt x="171" y="138"/>
                      </a:lnTo>
                      <a:lnTo>
                        <a:pt x="171" y="137"/>
                      </a:lnTo>
                      <a:lnTo>
                        <a:pt x="175" y="133"/>
                      </a:lnTo>
                      <a:lnTo>
                        <a:pt x="179" y="125"/>
                      </a:lnTo>
                      <a:lnTo>
                        <a:pt x="185" y="114"/>
                      </a:lnTo>
                      <a:lnTo>
                        <a:pt x="192" y="102"/>
                      </a:lnTo>
                      <a:lnTo>
                        <a:pt x="201" y="88"/>
                      </a:lnTo>
                      <a:lnTo>
                        <a:pt x="210" y="73"/>
                      </a:lnTo>
                      <a:lnTo>
                        <a:pt x="221" y="55"/>
                      </a:lnTo>
                      <a:lnTo>
                        <a:pt x="222" y="51"/>
                      </a:lnTo>
                      <a:lnTo>
                        <a:pt x="224" y="39"/>
                      </a:lnTo>
                      <a:lnTo>
                        <a:pt x="228" y="24"/>
                      </a:lnTo>
                      <a:lnTo>
                        <a:pt x="229" y="9"/>
                      </a:lnTo>
                      <a:lnTo>
                        <a:pt x="228" y="0"/>
                      </a:lnTo>
                      <a:lnTo>
                        <a:pt x="223" y="0"/>
                      </a:lnTo>
                      <a:lnTo>
                        <a:pt x="212" y="12"/>
                      </a:lnTo>
                      <a:lnTo>
                        <a:pt x="193" y="40"/>
                      </a:lnTo>
                      <a:lnTo>
                        <a:pt x="191" y="43"/>
                      </a:lnTo>
                      <a:lnTo>
                        <a:pt x="187" y="49"/>
                      </a:lnTo>
                      <a:lnTo>
                        <a:pt x="180" y="55"/>
                      </a:lnTo>
                      <a:lnTo>
                        <a:pt x="174" y="66"/>
                      </a:lnTo>
                      <a:lnTo>
                        <a:pt x="164" y="77"/>
                      </a:lnTo>
                      <a:lnTo>
                        <a:pt x="155" y="89"/>
                      </a:lnTo>
                      <a:lnTo>
                        <a:pt x="145" y="102"/>
                      </a:lnTo>
                      <a:lnTo>
                        <a:pt x="137" y="11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0" name="Freeform 851"/>
                <p:cNvSpPr>
                  <a:spLocks noChangeAspect="1"/>
                </p:cNvSpPr>
                <p:nvPr/>
              </p:nvSpPr>
              <p:spPr bwMode="auto">
                <a:xfrm>
                  <a:off x="5300073" y="2777465"/>
                  <a:ext cx="114660" cy="159811"/>
                </a:xfrm>
                <a:custGeom>
                  <a:avLst/>
                  <a:gdLst/>
                  <a:ahLst/>
                  <a:cxnLst>
                    <a:cxn ang="0">
                      <a:pos x="134" y="115"/>
                    </a:cxn>
                    <a:cxn ang="0">
                      <a:pos x="124" y="129"/>
                    </a:cxn>
                    <a:cxn ang="0">
                      <a:pos x="108" y="150"/>
                    </a:cxn>
                    <a:cxn ang="0">
                      <a:pos x="91" y="175"/>
                    </a:cxn>
                    <a:cxn ang="0">
                      <a:pos x="83" y="188"/>
                    </a:cxn>
                    <a:cxn ang="0">
                      <a:pos x="77" y="195"/>
                    </a:cxn>
                    <a:cxn ang="0">
                      <a:pos x="68" y="209"/>
                    </a:cxn>
                    <a:cxn ang="0">
                      <a:pos x="54" y="226"/>
                    </a:cxn>
                    <a:cxn ang="0">
                      <a:pos x="34" y="249"/>
                    </a:cxn>
                    <a:cxn ang="0">
                      <a:pos x="19" y="274"/>
                    </a:cxn>
                    <a:cxn ang="0">
                      <a:pos x="9" y="294"/>
                    </a:cxn>
                    <a:cxn ang="0">
                      <a:pos x="5" y="305"/>
                    </a:cxn>
                    <a:cxn ang="0">
                      <a:pos x="4" y="309"/>
                    </a:cxn>
                    <a:cxn ang="0">
                      <a:pos x="0" y="319"/>
                    </a:cxn>
                    <a:cxn ang="0">
                      <a:pos x="2" y="331"/>
                    </a:cxn>
                    <a:cxn ang="0">
                      <a:pos x="18" y="332"/>
                    </a:cxn>
                    <a:cxn ang="0">
                      <a:pos x="36" y="325"/>
                    </a:cxn>
                    <a:cxn ang="0">
                      <a:pos x="46" y="317"/>
                    </a:cxn>
                    <a:cxn ang="0">
                      <a:pos x="66" y="295"/>
                    </a:cxn>
                    <a:cxn ang="0">
                      <a:pos x="99" y="252"/>
                    </a:cxn>
                    <a:cxn ang="0">
                      <a:pos x="121" y="219"/>
                    </a:cxn>
                    <a:cxn ang="0">
                      <a:pos x="129" y="208"/>
                    </a:cxn>
                    <a:cxn ang="0">
                      <a:pos x="144" y="186"/>
                    </a:cxn>
                    <a:cxn ang="0">
                      <a:pos x="162" y="156"/>
                    </a:cxn>
                    <a:cxn ang="0">
                      <a:pos x="171" y="137"/>
                    </a:cxn>
                    <a:cxn ang="0">
                      <a:pos x="179" y="125"/>
                    </a:cxn>
                    <a:cxn ang="0">
                      <a:pos x="192" y="102"/>
                    </a:cxn>
                    <a:cxn ang="0">
                      <a:pos x="210" y="73"/>
                    </a:cxn>
                    <a:cxn ang="0">
                      <a:pos x="222" y="51"/>
                    </a:cxn>
                    <a:cxn ang="0">
                      <a:pos x="228" y="24"/>
                    </a:cxn>
                    <a:cxn ang="0">
                      <a:pos x="228" y="0"/>
                    </a:cxn>
                    <a:cxn ang="0">
                      <a:pos x="212" y="12"/>
                    </a:cxn>
                    <a:cxn ang="0">
                      <a:pos x="191" y="43"/>
                    </a:cxn>
                    <a:cxn ang="0">
                      <a:pos x="180" y="55"/>
                    </a:cxn>
                    <a:cxn ang="0">
                      <a:pos x="164" y="77"/>
                    </a:cxn>
                    <a:cxn ang="0">
                      <a:pos x="145" y="102"/>
                    </a:cxn>
                    <a:cxn ang="0">
                      <a:pos x="137" y="113"/>
                    </a:cxn>
                  </a:cxnLst>
                  <a:rect l="0" t="0" r="r" b="b"/>
                  <a:pathLst>
                    <a:path w="229" h="333">
                      <a:moveTo>
                        <a:pt x="137" y="113"/>
                      </a:moveTo>
                      <a:lnTo>
                        <a:pt x="134" y="115"/>
                      </a:lnTo>
                      <a:lnTo>
                        <a:pt x="130" y="121"/>
                      </a:lnTo>
                      <a:lnTo>
                        <a:pt x="124" y="129"/>
                      </a:lnTo>
                      <a:lnTo>
                        <a:pt x="116" y="138"/>
                      </a:lnTo>
                      <a:lnTo>
                        <a:pt x="108" y="150"/>
                      </a:lnTo>
                      <a:lnTo>
                        <a:pt x="99" y="163"/>
                      </a:lnTo>
                      <a:lnTo>
                        <a:pt x="91" y="175"/>
                      </a:lnTo>
                      <a:lnTo>
                        <a:pt x="84" y="187"/>
                      </a:lnTo>
                      <a:lnTo>
                        <a:pt x="83" y="188"/>
                      </a:lnTo>
                      <a:lnTo>
                        <a:pt x="80" y="191"/>
                      </a:lnTo>
                      <a:lnTo>
                        <a:pt x="77" y="195"/>
                      </a:lnTo>
                      <a:lnTo>
                        <a:pt x="73" y="201"/>
                      </a:lnTo>
                      <a:lnTo>
                        <a:pt x="68" y="209"/>
                      </a:lnTo>
                      <a:lnTo>
                        <a:pt x="61" y="217"/>
                      </a:lnTo>
                      <a:lnTo>
                        <a:pt x="54" y="226"/>
                      </a:lnTo>
                      <a:lnTo>
                        <a:pt x="46" y="235"/>
                      </a:lnTo>
                      <a:lnTo>
                        <a:pt x="34" y="249"/>
                      </a:lnTo>
                      <a:lnTo>
                        <a:pt x="26" y="263"/>
                      </a:lnTo>
                      <a:lnTo>
                        <a:pt x="19" y="274"/>
                      </a:lnTo>
                      <a:lnTo>
                        <a:pt x="13" y="285"/>
                      </a:lnTo>
                      <a:lnTo>
                        <a:pt x="9" y="294"/>
                      </a:lnTo>
                      <a:lnTo>
                        <a:pt x="7" y="301"/>
                      </a:lnTo>
                      <a:lnTo>
                        <a:pt x="5" y="305"/>
                      </a:lnTo>
                      <a:lnTo>
                        <a:pt x="5" y="307"/>
                      </a:lnTo>
                      <a:lnTo>
                        <a:pt x="4" y="309"/>
                      </a:lnTo>
                      <a:lnTo>
                        <a:pt x="2" y="314"/>
                      </a:lnTo>
                      <a:lnTo>
                        <a:pt x="0" y="319"/>
                      </a:lnTo>
                      <a:lnTo>
                        <a:pt x="0" y="326"/>
                      </a:lnTo>
                      <a:lnTo>
                        <a:pt x="2" y="331"/>
                      </a:lnTo>
                      <a:lnTo>
                        <a:pt x="8" y="333"/>
                      </a:lnTo>
                      <a:lnTo>
                        <a:pt x="18" y="332"/>
                      </a:lnTo>
                      <a:lnTo>
                        <a:pt x="35" y="325"/>
                      </a:lnTo>
                      <a:lnTo>
                        <a:pt x="36" y="325"/>
                      </a:lnTo>
                      <a:lnTo>
                        <a:pt x="40" y="323"/>
                      </a:lnTo>
                      <a:lnTo>
                        <a:pt x="46" y="317"/>
                      </a:lnTo>
                      <a:lnTo>
                        <a:pt x="55" y="308"/>
                      </a:lnTo>
                      <a:lnTo>
                        <a:pt x="66" y="295"/>
                      </a:lnTo>
                      <a:lnTo>
                        <a:pt x="81" y="277"/>
                      </a:lnTo>
                      <a:lnTo>
                        <a:pt x="99" y="252"/>
                      </a:lnTo>
                      <a:lnTo>
                        <a:pt x="119" y="220"/>
                      </a:lnTo>
                      <a:lnTo>
                        <a:pt x="121" y="219"/>
                      </a:lnTo>
                      <a:lnTo>
                        <a:pt x="124" y="214"/>
                      </a:lnTo>
                      <a:lnTo>
                        <a:pt x="129" y="208"/>
                      </a:lnTo>
                      <a:lnTo>
                        <a:pt x="137" y="197"/>
                      </a:lnTo>
                      <a:lnTo>
                        <a:pt x="144" y="186"/>
                      </a:lnTo>
                      <a:lnTo>
                        <a:pt x="153" y="171"/>
                      </a:lnTo>
                      <a:lnTo>
                        <a:pt x="162" y="156"/>
                      </a:lnTo>
                      <a:lnTo>
                        <a:pt x="171" y="138"/>
                      </a:lnTo>
                      <a:lnTo>
                        <a:pt x="171" y="137"/>
                      </a:lnTo>
                      <a:lnTo>
                        <a:pt x="175" y="133"/>
                      </a:lnTo>
                      <a:lnTo>
                        <a:pt x="179" y="125"/>
                      </a:lnTo>
                      <a:lnTo>
                        <a:pt x="185" y="114"/>
                      </a:lnTo>
                      <a:lnTo>
                        <a:pt x="192" y="102"/>
                      </a:lnTo>
                      <a:lnTo>
                        <a:pt x="201" y="88"/>
                      </a:lnTo>
                      <a:lnTo>
                        <a:pt x="210" y="73"/>
                      </a:lnTo>
                      <a:lnTo>
                        <a:pt x="221" y="55"/>
                      </a:lnTo>
                      <a:lnTo>
                        <a:pt x="222" y="51"/>
                      </a:lnTo>
                      <a:lnTo>
                        <a:pt x="224" y="39"/>
                      </a:lnTo>
                      <a:lnTo>
                        <a:pt x="228" y="24"/>
                      </a:lnTo>
                      <a:lnTo>
                        <a:pt x="229" y="9"/>
                      </a:lnTo>
                      <a:lnTo>
                        <a:pt x="228" y="0"/>
                      </a:lnTo>
                      <a:lnTo>
                        <a:pt x="223" y="0"/>
                      </a:lnTo>
                      <a:lnTo>
                        <a:pt x="212" y="12"/>
                      </a:lnTo>
                      <a:lnTo>
                        <a:pt x="193" y="40"/>
                      </a:lnTo>
                      <a:lnTo>
                        <a:pt x="191" y="43"/>
                      </a:lnTo>
                      <a:lnTo>
                        <a:pt x="187" y="49"/>
                      </a:lnTo>
                      <a:lnTo>
                        <a:pt x="180" y="55"/>
                      </a:lnTo>
                      <a:lnTo>
                        <a:pt x="174" y="66"/>
                      </a:lnTo>
                      <a:lnTo>
                        <a:pt x="164" y="77"/>
                      </a:lnTo>
                      <a:lnTo>
                        <a:pt x="155" y="89"/>
                      </a:lnTo>
                      <a:lnTo>
                        <a:pt x="145" y="102"/>
                      </a:lnTo>
                      <a:lnTo>
                        <a:pt x="137" y="113"/>
                      </a:lnTo>
                      <a:lnTo>
                        <a:pt x="137" y="11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" name="Freeform 852"/>
                <p:cNvSpPr>
                  <a:spLocks noChangeAspect="1"/>
                </p:cNvSpPr>
                <p:nvPr/>
              </p:nvSpPr>
              <p:spPr bwMode="auto">
                <a:xfrm>
                  <a:off x="5237714" y="2684640"/>
                  <a:ext cx="122706" cy="249765"/>
                </a:xfrm>
                <a:custGeom>
                  <a:avLst/>
                  <a:gdLst/>
                  <a:ahLst/>
                  <a:cxnLst>
                    <a:cxn ang="0">
                      <a:pos x="194" y="0"/>
                    </a:cxn>
                    <a:cxn ang="0">
                      <a:pos x="189" y="5"/>
                    </a:cxn>
                    <a:cxn ang="0">
                      <a:pos x="180" y="18"/>
                    </a:cxn>
                    <a:cxn ang="0">
                      <a:pos x="165" y="38"/>
                    </a:cxn>
                    <a:cxn ang="0">
                      <a:pos x="148" y="62"/>
                    </a:cxn>
                    <a:cxn ang="0">
                      <a:pos x="129" y="91"/>
                    </a:cxn>
                    <a:cxn ang="0">
                      <a:pos x="111" y="119"/>
                    </a:cxn>
                    <a:cxn ang="0">
                      <a:pos x="95" y="149"/>
                    </a:cxn>
                    <a:cxn ang="0">
                      <a:pos x="82" y="176"/>
                    </a:cxn>
                    <a:cxn ang="0">
                      <a:pos x="75" y="186"/>
                    </a:cxn>
                    <a:cxn ang="0">
                      <a:pos x="61" y="212"/>
                    </a:cxn>
                    <a:cxn ang="0">
                      <a:pos x="42" y="251"/>
                    </a:cxn>
                    <a:cxn ang="0">
                      <a:pos x="22" y="300"/>
                    </a:cxn>
                    <a:cxn ang="0">
                      <a:pos x="7" y="354"/>
                    </a:cxn>
                    <a:cxn ang="0">
                      <a:pos x="0" y="412"/>
                    </a:cxn>
                    <a:cxn ang="0">
                      <a:pos x="6" y="469"/>
                    </a:cxn>
                    <a:cxn ang="0">
                      <a:pos x="30" y="520"/>
                    </a:cxn>
                    <a:cxn ang="0">
                      <a:pos x="37" y="512"/>
                    </a:cxn>
                    <a:cxn ang="0">
                      <a:pos x="59" y="489"/>
                    </a:cxn>
                    <a:cxn ang="0">
                      <a:pos x="89" y="455"/>
                    </a:cxn>
                    <a:cxn ang="0">
                      <a:pos x="125" y="411"/>
                    </a:cxn>
                    <a:cxn ang="0">
                      <a:pos x="161" y="363"/>
                    </a:cxn>
                    <a:cxn ang="0">
                      <a:pos x="197" y="312"/>
                    </a:cxn>
                    <a:cxn ang="0">
                      <a:pos x="226" y="262"/>
                    </a:cxn>
                    <a:cxn ang="0">
                      <a:pos x="246" y="216"/>
                    </a:cxn>
                    <a:cxn ang="0">
                      <a:pos x="244" y="214"/>
                    </a:cxn>
                    <a:cxn ang="0">
                      <a:pos x="243" y="206"/>
                    </a:cxn>
                    <a:cxn ang="0">
                      <a:pos x="241" y="192"/>
                    </a:cxn>
                    <a:cxn ang="0">
                      <a:pos x="236" y="170"/>
                    </a:cxn>
                    <a:cxn ang="0">
                      <a:pos x="231" y="141"/>
                    </a:cxn>
                    <a:cxn ang="0">
                      <a:pos x="221" y="104"/>
                    </a:cxn>
                    <a:cxn ang="0">
                      <a:pos x="209" y="57"/>
                    </a:cxn>
                    <a:cxn ang="0">
                      <a:pos x="194" y="0"/>
                    </a:cxn>
                  </a:cxnLst>
                  <a:rect l="0" t="0" r="r" b="b"/>
                  <a:pathLst>
                    <a:path w="246" h="520">
                      <a:moveTo>
                        <a:pt x="194" y="0"/>
                      </a:moveTo>
                      <a:lnTo>
                        <a:pt x="189" y="5"/>
                      </a:lnTo>
                      <a:lnTo>
                        <a:pt x="180" y="18"/>
                      </a:lnTo>
                      <a:lnTo>
                        <a:pt x="165" y="38"/>
                      </a:lnTo>
                      <a:lnTo>
                        <a:pt x="148" y="62"/>
                      </a:lnTo>
                      <a:lnTo>
                        <a:pt x="129" y="91"/>
                      </a:lnTo>
                      <a:lnTo>
                        <a:pt x="111" y="119"/>
                      </a:lnTo>
                      <a:lnTo>
                        <a:pt x="95" y="149"/>
                      </a:lnTo>
                      <a:lnTo>
                        <a:pt x="82" y="176"/>
                      </a:lnTo>
                      <a:lnTo>
                        <a:pt x="75" y="186"/>
                      </a:lnTo>
                      <a:lnTo>
                        <a:pt x="61" y="212"/>
                      </a:lnTo>
                      <a:lnTo>
                        <a:pt x="42" y="251"/>
                      </a:lnTo>
                      <a:lnTo>
                        <a:pt x="22" y="300"/>
                      </a:lnTo>
                      <a:lnTo>
                        <a:pt x="7" y="354"/>
                      </a:lnTo>
                      <a:lnTo>
                        <a:pt x="0" y="412"/>
                      </a:lnTo>
                      <a:lnTo>
                        <a:pt x="6" y="469"/>
                      </a:lnTo>
                      <a:lnTo>
                        <a:pt x="30" y="520"/>
                      </a:lnTo>
                      <a:lnTo>
                        <a:pt x="37" y="512"/>
                      </a:lnTo>
                      <a:lnTo>
                        <a:pt x="59" y="489"/>
                      </a:lnTo>
                      <a:lnTo>
                        <a:pt x="89" y="455"/>
                      </a:lnTo>
                      <a:lnTo>
                        <a:pt x="125" y="411"/>
                      </a:lnTo>
                      <a:lnTo>
                        <a:pt x="161" y="363"/>
                      </a:lnTo>
                      <a:lnTo>
                        <a:pt x="197" y="312"/>
                      </a:lnTo>
                      <a:lnTo>
                        <a:pt x="226" y="262"/>
                      </a:lnTo>
                      <a:lnTo>
                        <a:pt x="246" y="216"/>
                      </a:lnTo>
                      <a:lnTo>
                        <a:pt x="244" y="214"/>
                      </a:lnTo>
                      <a:lnTo>
                        <a:pt x="243" y="206"/>
                      </a:lnTo>
                      <a:lnTo>
                        <a:pt x="241" y="192"/>
                      </a:lnTo>
                      <a:lnTo>
                        <a:pt x="236" y="170"/>
                      </a:lnTo>
                      <a:lnTo>
                        <a:pt x="231" y="141"/>
                      </a:lnTo>
                      <a:lnTo>
                        <a:pt x="221" y="104"/>
                      </a:lnTo>
                      <a:lnTo>
                        <a:pt x="209" y="57"/>
                      </a:lnTo>
                      <a:lnTo>
                        <a:pt x="19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2" name="Freeform 853"/>
                <p:cNvSpPr>
                  <a:spLocks noChangeAspect="1"/>
                </p:cNvSpPr>
                <p:nvPr/>
              </p:nvSpPr>
              <p:spPr bwMode="auto">
                <a:xfrm>
                  <a:off x="5237714" y="2684640"/>
                  <a:ext cx="122706" cy="249765"/>
                </a:xfrm>
                <a:custGeom>
                  <a:avLst/>
                  <a:gdLst/>
                  <a:ahLst/>
                  <a:cxnLst>
                    <a:cxn ang="0">
                      <a:pos x="194" y="0"/>
                    </a:cxn>
                    <a:cxn ang="0">
                      <a:pos x="189" y="5"/>
                    </a:cxn>
                    <a:cxn ang="0">
                      <a:pos x="180" y="18"/>
                    </a:cxn>
                    <a:cxn ang="0">
                      <a:pos x="165" y="38"/>
                    </a:cxn>
                    <a:cxn ang="0">
                      <a:pos x="148" y="62"/>
                    </a:cxn>
                    <a:cxn ang="0">
                      <a:pos x="129" y="91"/>
                    </a:cxn>
                    <a:cxn ang="0">
                      <a:pos x="111" y="119"/>
                    </a:cxn>
                    <a:cxn ang="0">
                      <a:pos x="95" y="149"/>
                    </a:cxn>
                    <a:cxn ang="0">
                      <a:pos x="82" y="176"/>
                    </a:cxn>
                    <a:cxn ang="0">
                      <a:pos x="75" y="186"/>
                    </a:cxn>
                    <a:cxn ang="0">
                      <a:pos x="61" y="212"/>
                    </a:cxn>
                    <a:cxn ang="0">
                      <a:pos x="42" y="251"/>
                    </a:cxn>
                    <a:cxn ang="0">
                      <a:pos x="22" y="300"/>
                    </a:cxn>
                    <a:cxn ang="0">
                      <a:pos x="7" y="354"/>
                    </a:cxn>
                    <a:cxn ang="0">
                      <a:pos x="0" y="412"/>
                    </a:cxn>
                    <a:cxn ang="0">
                      <a:pos x="6" y="469"/>
                    </a:cxn>
                    <a:cxn ang="0">
                      <a:pos x="30" y="520"/>
                    </a:cxn>
                    <a:cxn ang="0">
                      <a:pos x="37" y="512"/>
                    </a:cxn>
                    <a:cxn ang="0">
                      <a:pos x="59" y="489"/>
                    </a:cxn>
                    <a:cxn ang="0">
                      <a:pos x="89" y="455"/>
                    </a:cxn>
                    <a:cxn ang="0">
                      <a:pos x="125" y="411"/>
                    </a:cxn>
                    <a:cxn ang="0">
                      <a:pos x="161" y="363"/>
                    </a:cxn>
                    <a:cxn ang="0">
                      <a:pos x="197" y="312"/>
                    </a:cxn>
                    <a:cxn ang="0">
                      <a:pos x="226" y="262"/>
                    </a:cxn>
                    <a:cxn ang="0">
                      <a:pos x="246" y="216"/>
                    </a:cxn>
                    <a:cxn ang="0">
                      <a:pos x="244" y="214"/>
                    </a:cxn>
                    <a:cxn ang="0">
                      <a:pos x="243" y="206"/>
                    </a:cxn>
                    <a:cxn ang="0">
                      <a:pos x="241" y="192"/>
                    </a:cxn>
                    <a:cxn ang="0">
                      <a:pos x="236" y="170"/>
                    </a:cxn>
                    <a:cxn ang="0">
                      <a:pos x="231" y="141"/>
                    </a:cxn>
                    <a:cxn ang="0">
                      <a:pos x="221" y="104"/>
                    </a:cxn>
                    <a:cxn ang="0">
                      <a:pos x="209" y="57"/>
                    </a:cxn>
                    <a:cxn ang="0">
                      <a:pos x="194" y="0"/>
                    </a:cxn>
                    <a:cxn ang="0">
                      <a:pos x="194" y="0"/>
                    </a:cxn>
                  </a:cxnLst>
                  <a:rect l="0" t="0" r="r" b="b"/>
                  <a:pathLst>
                    <a:path w="246" h="520">
                      <a:moveTo>
                        <a:pt x="194" y="0"/>
                      </a:moveTo>
                      <a:lnTo>
                        <a:pt x="189" y="5"/>
                      </a:lnTo>
                      <a:lnTo>
                        <a:pt x="180" y="18"/>
                      </a:lnTo>
                      <a:lnTo>
                        <a:pt x="165" y="38"/>
                      </a:lnTo>
                      <a:lnTo>
                        <a:pt x="148" y="62"/>
                      </a:lnTo>
                      <a:lnTo>
                        <a:pt x="129" y="91"/>
                      </a:lnTo>
                      <a:lnTo>
                        <a:pt x="111" y="119"/>
                      </a:lnTo>
                      <a:lnTo>
                        <a:pt x="95" y="149"/>
                      </a:lnTo>
                      <a:lnTo>
                        <a:pt x="82" y="176"/>
                      </a:lnTo>
                      <a:lnTo>
                        <a:pt x="75" y="186"/>
                      </a:lnTo>
                      <a:lnTo>
                        <a:pt x="61" y="212"/>
                      </a:lnTo>
                      <a:lnTo>
                        <a:pt x="42" y="251"/>
                      </a:lnTo>
                      <a:lnTo>
                        <a:pt x="22" y="300"/>
                      </a:lnTo>
                      <a:lnTo>
                        <a:pt x="7" y="354"/>
                      </a:lnTo>
                      <a:lnTo>
                        <a:pt x="0" y="412"/>
                      </a:lnTo>
                      <a:lnTo>
                        <a:pt x="6" y="469"/>
                      </a:lnTo>
                      <a:lnTo>
                        <a:pt x="30" y="520"/>
                      </a:lnTo>
                      <a:lnTo>
                        <a:pt x="37" y="512"/>
                      </a:lnTo>
                      <a:lnTo>
                        <a:pt x="59" y="489"/>
                      </a:lnTo>
                      <a:lnTo>
                        <a:pt x="89" y="455"/>
                      </a:lnTo>
                      <a:lnTo>
                        <a:pt x="125" y="411"/>
                      </a:lnTo>
                      <a:lnTo>
                        <a:pt x="161" y="363"/>
                      </a:lnTo>
                      <a:lnTo>
                        <a:pt x="197" y="312"/>
                      </a:lnTo>
                      <a:lnTo>
                        <a:pt x="226" y="262"/>
                      </a:lnTo>
                      <a:lnTo>
                        <a:pt x="246" y="216"/>
                      </a:lnTo>
                      <a:lnTo>
                        <a:pt x="244" y="214"/>
                      </a:lnTo>
                      <a:lnTo>
                        <a:pt x="243" y="206"/>
                      </a:lnTo>
                      <a:lnTo>
                        <a:pt x="241" y="192"/>
                      </a:lnTo>
                      <a:lnTo>
                        <a:pt x="236" y="170"/>
                      </a:lnTo>
                      <a:lnTo>
                        <a:pt x="231" y="141"/>
                      </a:lnTo>
                      <a:lnTo>
                        <a:pt x="221" y="104"/>
                      </a:lnTo>
                      <a:lnTo>
                        <a:pt x="209" y="57"/>
                      </a:lnTo>
                      <a:lnTo>
                        <a:pt x="194" y="0"/>
                      </a:lnTo>
                      <a:lnTo>
                        <a:pt x="19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" name="Freeform 854"/>
                <p:cNvSpPr>
                  <a:spLocks noChangeAspect="1"/>
                </p:cNvSpPr>
                <p:nvPr/>
              </p:nvSpPr>
              <p:spPr bwMode="auto">
                <a:xfrm>
                  <a:off x="5248777" y="2773637"/>
                  <a:ext cx="114660" cy="162682"/>
                </a:xfrm>
                <a:custGeom>
                  <a:avLst/>
                  <a:gdLst/>
                  <a:ahLst/>
                  <a:cxnLst>
                    <a:cxn ang="0">
                      <a:pos x="133" y="116"/>
                    </a:cxn>
                    <a:cxn ang="0">
                      <a:pos x="122" y="130"/>
                    </a:cxn>
                    <a:cxn ang="0">
                      <a:pos x="105" y="152"/>
                    </a:cxn>
                    <a:cxn ang="0">
                      <a:pos x="88" y="178"/>
                    </a:cxn>
                    <a:cxn ang="0">
                      <a:pos x="81" y="190"/>
                    </a:cxn>
                    <a:cxn ang="0">
                      <a:pos x="75" y="198"/>
                    </a:cxn>
                    <a:cxn ang="0">
                      <a:pos x="66" y="212"/>
                    </a:cxn>
                    <a:cxn ang="0">
                      <a:pos x="52" y="231"/>
                    </a:cxn>
                    <a:cxn ang="0">
                      <a:pos x="32" y="255"/>
                    </a:cxn>
                    <a:cxn ang="0">
                      <a:pos x="17" y="279"/>
                    </a:cxn>
                    <a:cxn ang="0">
                      <a:pos x="7" y="297"/>
                    </a:cxn>
                    <a:cxn ang="0">
                      <a:pos x="4" y="307"/>
                    </a:cxn>
                    <a:cxn ang="0">
                      <a:pos x="3" y="310"/>
                    </a:cxn>
                    <a:cxn ang="0">
                      <a:pos x="0" y="323"/>
                    </a:cxn>
                    <a:cxn ang="0">
                      <a:pos x="3" y="337"/>
                    </a:cxn>
                    <a:cxn ang="0">
                      <a:pos x="21" y="340"/>
                    </a:cxn>
                    <a:cxn ang="0">
                      <a:pos x="39" y="333"/>
                    </a:cxn>
                    <a:cxn ang="0">
                      <a:pos x="50" y="325"/>
                    </a:cxn>
                    <a:cxn ang="0">
                      <a:pos x="72" y="303"/>
                    </a:cxn>
                    <a:cxn ang="0">
                      <a:pos x="104" y="260"/>
                    </a:cxn>
                    <a:cxn ang="0">
                      <a:pos x="126" y="228"/>
                    </a:cxn>
                    <a:cxn ang="0">
                      <a:pos x="134" y="219"/>
                    </a:cxn>
                    <a:cxn ang="0">
                      <a:pos x="148" y="201"/>
                    </a:cxn>
                    <a:cxn ang="0">
                      <a:pos x="164" y="175"/>
                    </a:cxn>
                    <a:cxn ang="0">
                      <a:pos x="173" y="156"/>
                    </a:cxn>
                    <a:cxn ang="0">
                      <a:pos x="180" y="138"/>
                    </a:cxn>
                    <a:cxn ang="0">
                      <a:pos x="193" y="108"/>
                    </a:cxn>
                    <a:cxn ang="0">
                      <a:pos x="210" y="74"/>
                    </a:cxn>
                    <a:cxn ang="0">
                      <a:pos x="221" y="52"/>
                    </a:cxn>
                    <a:cxn ang="0">
                      <a:pos x="227" y="24"/>
                    </a:cxn>
                    <a:cxn ang="0">
                      <a:pos x="227" y="0"/>
                    </a:cxn>
                    <a:cxn ang="0">
                      <a:pos x="210" y="12"/>
                    </a:cxn>
                    <a:cxn ang="0">
                      <a:pos x="189" y="43"/>
                    </a:cxn>
                    <a:cxn ang="0">
                      <a:pos x="179" y="57"/>
                    </a:cxn>
                    <a:cxn ang="0">
                      <a:pos x="163" y="77"/>
                    </a:cxn>
                    <a:cxn ang="0">
                      <a:pos x="143" y="103"/>
                    </a:cxn>
                  </a:cxnLst>
                  <a:rect l="0" t="0" r="r" b="b"/>
                  <a:pathLst>
                    <a:path w="228" h="340">
                      <a:moveTo>
                        <a:pt x="135" y="114"/>
                      </a:moveTo>
                      <a:lnTo>
                        <a:pt x="133" y="116"/>
                      </a:lnTo>
                      <a:lnTo>
                        <a:pt x="128" y="122"/>
                      </a:lnTo>
                      <a:lnTo>
                        <a:pt x="122" y="130"/>
                      </a:lnTo>
                      <a:lnTo>
                        <a:pt x="114" y="140"/>
                      </a:lnTo>
                      <a:lnTo>
                        <a:pt x="105" y="152"/>
                      </a:lnTo>
                      <a:lnTo>
                        <a:pt x="97" y="165"/>
                      </a:lnTo>
                      <a:lnTo>
                        <a:pt x="88" y="178"/>
                      </a:lnTo>
                      <a:lnTo>
                        <a:pt x="82" y="189"/>
                      </a:lnTo>
                      <a:lnTo>
                        <a:pt x="81" y="190"/>
                      </a:lnTo>
                      <a:lnTo>
                        <a:pt x="79" y="194"/>
                      </a:lnTo>
                      <a:lnTo>
                        <a:pt x="75" y="198"/>
                      </a:lnTo>
                      <a:lnTo>
                        <a:pt x="72" y="204"/>
                      </a:lnTo>
                      <a:lnTo>
                        <a:pt x="66" y="212"/>
                      </a:lnTo>
                      <a:lnTo>
                        <a:pt x="59" y="220"/>
                      </a:lnTo>
                      <a:lnTo>
                        <a:pt x="52" y="231"/>
                      </a:lnTo>
                      <a:lnTo>
                        <a:pt x="44" y="240"/>
                      </a:lnTo>
                      <a:lnTo>
                        <a:pt x="32" y="255"/>
                      </a:lnTo>
                      <a:lnTo>
                        <a:pt x="24" y="267"/>
                      </a:lnTo>
                      <a:lnTo>
                        <a:pt x="17" y="279"/>
                      </a:lnTo>
                      <a:lnTo>
                        <a:pt x="12" y="288"/>
                      </a:lnTo>
                      <a:lnTo>
                        <a:pt x="7" y="297"/>
                      </a:lnTo>
                      <a:lnTo>
                        <a:pt x="5" y="303"/>
                      </a:lnTo>
                      <a:lnTo>
                        <a:pt x="4" y="307"/>
                      </a:lnTo>
                      <a:lnTo>
                        <a:pt x="4" y="308"/>
                      </a:lnTo>
                      <a:lnTo>
                        <a:pt x="3" y="310"/>
                      </a:lnTo>
                      <a:lnTo>
                        <a:pt x="1" y="316"/>
                      </a:lnTo>
                      <a:lnTo>
                        <a:pt x="0" y="323"/>
                      </a:lnTo>
                      <a:lnTo>
                        <a:pt x="0" y="331"/>
                      </a:lnTo>
                      <a:lnTo>
                        <a:pt x="3" y="337"/>
                      </a:lnTo>
                      <a:lnTo>
                        <a:pt x="9" y="340"/>
                      </a:lnTo>
                      <a:lnTo>
                        <a:pt x="21" y="340"/>
                      </a:lnTo>
                      <a:lnTo>
                        <a:pt x="38" y="333"/>
                      </a:lnTo>
                      <a:lnTo>
                        <a:pt x="39" y="333"/>
                      </a:lnTo>
                      <a:lnTo>
                        <a:pt x="43" y="331"/>
                      </a:lnTo>
                      <a:lnTo>
                        <a:pt x="50" y="325"/>
                      </a:lnTo>
                      <a:lnTo>
                        <a:pt x="59" y="316"/>
                      </a:lnTo>
                      <a:lnTo>
                        <a:pt x="72" y="303"/>
                      </a:lnTo>
                      <a:lnTo>
                        <a:pt x="87" y="285"/>
                      </a:lnTo>
                      <a:lnTo>
                        <a:pt x="104" y="260"/>
                      </a:lnTo>
                      <a:lnTo>
                        <a:pt x="125" y="228"/>
                      </a:lnTo>
                      <a:lnTo>
                        <a:pt x="126" y="228"/>
                      </a:lnTo>
                      <a:lnTo>
                        <a:pt x="128" y="225"/>
                      </a:lnTo>
                      <a:lnTo>
                        <a:pt x="134" y="219"/>
                      </a:lnTo>
                      <a:lnTo>
                        <a:pt x="140" y="211"/>
                      </a:lnTo>
                      <a:lnTo>
                        <a:pt x="148" y="201"/>
                      </a:lnTo>
                      <a:lnTo>
                        <a:pt x="156" y="189"/>
                      </a:lnTo>
                      <a:lnTo>
                        <a:pt x="164" y="175"/>
                      </a:lnTo>
                      <a:lnTo>
                        <a:pt x="173" y="158"/>
                      </a:lnTo>
                      <a:lnTo>
                        <a:pt x="173" y="156"/>
                      </a:lnTo>
                      <a:lnTo>
                        <a:pt x="175" y="149"/>
                      </a:lnTo>
                      <a:lnTo>
                        <a:pt x="180" y="138"/>
                      </a:lnTo>
                      <a:lnTo>
                        <a:pt x="186" y="125"/>
                      </a:lnTo>
                      <a:lnTo>
                        <a:pt x="193" y="108"/>
                      </a:lnTo>
                      <a:lnTo>
                        <a:pt x="201" y="91"/>
                      </a:lnTo>
                      <a:lnTo>
                        <a:pt x="210" y="74"/>
                      </a:lnTo>
                      <a:lnTo>
                        <a:pt x="220" y="57"/>
                      </a:lnTo>
                      <a:lnTo>
                        <a:pt x="221" y="52"/>
                      </a:lnTo>
                      <a:lnTo>
                        <a:pt x="224" y="40"/>
                      </a:lnTo>
                      <a:lnTo>
                        <a:pt x="227" y="24"/>
                      </a:lnTo>
                      <a:lnTo>
                        <a:pt x="228" y="10"/>
                      </a:lnTo>
                      <a:lnTo>
                        <a:pt x="227" y="0"/>
                      </a:lnTo>
                      <a:lnTo>
                        <a:pt x="221" y="0"/>
                      </a:lnTo>
                      <a:lnTo>
                        <a:pt x="210" y="12"/>
                      </a:lnTo>
                      <a:lnTo>
                        <a:pt x="191" y="40"/>
                      </a:lnTo>
                      <a:lnTo>
                        <a:pt x="189" y="43"/>
                      </a:lnTo>
                      <a:lnTo>
                        <a:pt x="186" y="48"/>
                      </a:lnTo>
                      <a:lnTo>
                        <a:pt x="179" y="57"/>
                      </a:lnTo>
                      <a:lnTo>
                        <a:pt x="172" y="66"/>
                      </a:lnTo>
                      <a:lnTo>
                        <a:pt x="163" y="77"/>
                      </a:lnTo>
                      <a:lnTo>
                        <a:pt x="153" y="90"/>
                      </a:lnTo>
                      <a:lnTo>
                        <a:pt x="143" y="103"/>
                      </a:lnTo>
                      <a:lnTo>
                        <a:pt x="135" y="114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" name="Freeform 855"/>
                <p:cNvSpPr>
                  <a:spLocks noChangeAspect="1"/>
                </p:cNvSpPr>
                <p:nvPr/>
              </p:nvSpPr>
              <p:spPr bwMode="auto">
                <a:xfrm>
                  <a:off x="5248777" y="2773637"/>
                  <a:ext cx="114660" cy="162682"/>
                </a:xfrm>
                <a:custGeom>
                  <a:avLst/>
                  <a:gdLst/>
                  <a:ahLst/>
                  <a:cxnLst>
                    <a:cxn ang="0">
                      <a:pos x="133" y="116"/>
                    </a:cxn>
                    <a:cxn ang="0">
                      <a:pos x="122" y="130"/>
                    </a:cxn>
                    <a:cxn ang="0">
                      <a:pos x="105" y="152"/>
                    </a:cxn>
                    <a:cxn ang="0">
                      <a:pos x="88" y="178"/>
                    </a:cxn>
                    <a:cxn ang="0">
                      <a:pos x="81" y="190"/>
                    </a:cxn>
                    <a:cxn ang="0">
                      <a:pos x="75" y="198"/>
                    </a:cxn>
                    <a:cxn ang="0">
                      <a:pos x="66" y="212"/>
                    </a:cxn>
                    <a:cxn ang="0">
                      <a:pos x="52" y="231"/>
                    </a:cxn>
                    <a:cxn ang="0">
                      <a:pos x="32" y="255"/>
                    </a:cxn>
                    <a:cxn ang="0">
                      <a:pos x="17" y="279"/>
                    </a:cxn>
                    <a:cxn ang="0">
                      <a:pos x="7" y="297"/>
                    </a:cxn>
                    <a:cxn ang="0">
                      <a:pos x="4" y="307"/>
                    </a:cxn>
                    <a:cxn ang="0">
                      <a:pos x="3" y="310"/>
                    </a:cxn>
                    <a:cxn ang="0">
                      <a:pos x="0" y="323"/>
                    </a:cxn>
                    <a:cxn ang="0">
                      <a:pos x="3" y="337"/>
                    </a:cxn>
                    <a:cxn ang="0">
                      <a:pos x="21" y="340"/>
                    </a:cxn>
                    <a:cxn ang="0">
                      <a:pos x="39" y="333"/>
                    </a:cxn>
                    <a:cxn ang="0">
                      <a:pos x="50" y="325"/>
                    </a:cxn>
                    <a:cxn ang="0">
                      <a:pos x="72" y="303"/>
                    </a:cxn>
                    <a:cxn ang="0">
                      <a:pos x="104" y="260"/>
                    </a:cxn>
                    <a:cxn ang="0">
                      <a:pos x="126" y="228"/>
                    </a:cxn>
                    <a:cxn ang="0">
                      <a:pos x="134" y="219"/>
                    </a:cxn>
                    <a:cxn ang="0">
                      <a:pos x="148" y="201"/>
                    </a:cxn>
                    <a:cxn ang="0">
                      <a:pos x="164" y="175"/>
                    </a:cxn>
                    <a:cxn ang="0">
                      <a:pos x="173" y="156"/>
                    </a:cxn>
                    <a:cxn ang="0">
                      <a:pos x="180" y="138"/>
                    </a:cxn>
                    <a:cxn ang="0">
                      <a:pos x="193" y="108"/>
                    </a:cxn>
                    <a:cxn ang="0">
                      <a:pos x="210" y="74"/>
                    </a:cxn>
                    <a:cxn ang="0">
                      <a:pos x="221" y="52"/>
                    </a:cxn>
                    <a:cxn ang="0">
                      <a:pos x="227" y="24"/>
                    </a:cxn>
                    <a:cxn ang="0">
                      <a:pos x="227" y="0"/>
                    </a:cxn>
                    <a:cxn ang="0">
                      <a:pos x="210" y="12"/>
                    </a:cxn>
                    <a:cxn ang="0">
                      <a:pos x="189" y="43"/>
                    </a:cxn>
                    <a:cxn ang="0">
                      <a:pos x="179" y="57"/>
                    </a:cxn>
                    <a:cxn ang="0">
                      <a:pos x="163" y="77"/>
                    </a:cxn>
                    <a:cxn ang="0">
                      <a:pos x="143" y="103"/>
                    </a:cxn>
                    <a:cxn ang="0">
                      <a:pos x="135" y="114"/>
                    </a:cxn>
                  </a:cxnLst>
                  <a:rect l="0" t="0" r="r" b="b"/>
                  <a:pathLst>
                    <a:path w="228" h="340">
                      <a:moveTo>
                        <a:pt x="135" y="114"/>
                      </a:moveTo>
                      <a:lnTo>
                        <a:pt x="133" y="116"/>
                      </a:lnTo>
                      <a:lnTo>
                        <a:pt x="128" y="122"/>
                      </a:lnTo>
                      <a:lnTo>
                        <a:pt x="122" y="130"/>
                      </a:lnTo>
                      <a:lnTo>
                        <a:pt x="114" y="140"/>
                      </a:lnTo>
                      <a:lnTo>
                        <a:pt x="105" y="152"/>
                      </a:lnTo>
                      <a:lnTo>
                        <a:pt x="97" y="165"/>
                      </a:lnTo>
                      <a:lnTo>
                        <a:pt x="88" y="178"/>
                      </a:lnTo>
                      <a:lnTo>
                        <a:pt x="82" y="189"/>
                      </a:lnTo>
                      <a:lnTo>
                        <a:pt x="81" y="190"/>
                      </a:lnTo>
                      <a:lnTo>
                        <a:pt x="79" y="194"/>
                      </a:lnTo>
                      <a:lnTo>
                        <a:pt x="75" y="198"/>
                      </a:lnTo>
                      <a:lnTo>
                        <a:pt x="72" y="204"/>
                      </a:lnTo>
                      <a:lnTo>
                        <a:pt x="66" y="212"/>
                      </a:lnTo>
                      <a:lnTo>
                        <a:pt x="59" y="220"/>
                      </a:lnTo>
                      <a:lnTo>
                        <a:pt x="52" y="231"/>
                      </a:lnTo>
                      <a:lnTo>
                        <a:pt x="44" y="240"/>
                      </a:lnTo>
                      <a:lnTo>
                        <a:pt x="32" y="255"/>
                      </a:lnTo>
                      <a:lnTo>
                        <a:pt x="24" y="267"/>
                      </a:lnTo>
                      <a:lnTo>
                        <a:pt x="17" y="279"/>
                      </a:lnTo>
                      <a:lnTo>
                        <a:pt x="12" y="288"/>
                      </a:lnTo>
                      <a:lnTo>
                        <a:pt x="7" y="297"/>
                      </a:lnTo>
                      <a:lnTo>
                        <a:pt x="5" y="303"/>
                      </a:lnTo>
                      <a:lnTo>
                        <a:pt x="4" y="307"/>
                      </a:lnTo>
                      <a:lnTo>
                        <a:pt x="4" y="308"/>
                      </a:lnTo>
                      <a:lnTo>
                        <a:pt x="3" y="310"/>
                      </a:lnTo>
                      <a:lnTo>
                        <a:pt x="1" y="316"/>
                      </a:lnTo>
                      <a:lnTo>
                        <a:pt x="0" y="323"/>
                      </a:lnTo>
                      <a:lnTo>
                        <a:pt x="0" y="331"/>
                      </a:lnTo>
                      <a:lnTo>
                        <a:pt x="3" y="337"/>
                      </a:lnTo>
                      <a:lnTo>
                        <a:pt x="9" y="340"/>
                      </a:lnTo>
                      <a:lnTo>
                        <a:pt x="21" y="340"/>
                      </a:lnTo>
                      <a:lnTo>
                        <a:pt x="38" y="333"/>
                      </a:lnTo>
                      <a:lnTo>
                        <a:pt x="39" y="333"/>
                      </a:lnTo>
                      <a:lnTo>
                        <a:pt x="43" y="331"/>
                      </a:lnTo>
                      <a:lnTo>
                        <a:pt x="50" y="325"/>
                      </a:lnTo>
                      <a:lnTo>
                        <a:pt x="59" y="316"/>
                      </a:lnTo>
                      <a:lnTo>
                        <a:pt x="72" y="303"/>
                      </a:lnTo>
                      <a:lnTo>
                        <a:pt x="87" y="285"/>
                      </a:lnTo>
                      <a:lnTo>
                        <a:pt x="104" y="260"/>
                      </a:lnTo>
                      <a:lnTo>
                        <a:pt x="125" y="228"/>
                      </a:lnTo>
                      <a:lnTo>
                        <a:pt x="126" y="228"/>
                      </a:lnTo>
                      <a:lnTo>
                        <a:pt x="128" y="225"/>
                      </a:lnTo>
                      <a:lnTo>
                        <a:pt x="134" y="219"/>
                      </a:lnTo>
                      <a:lnTo>
                        <a:pt x="140" y="211"/>
                      </a:lnTo>
                      <a:lnTo>
                        <a:pt x="148" y="201"/>
                      </a:lnTo>
                      <a:lnTo>
                        <a:pt x="156" y="189"/>
                      </a:lnTo>
                      <a:lnTo>
                        <a:pt x="164" y="175"/>
                      </a:lnTo>
                      <a:lnTo>
                        <a:pt x="173" y="158"/>
                      </a:lnTo>
                      <a:lnTo>
                        <a:pt x="173" y="156"/>
                      </a:lnTo>
                      <a:lnTo>
                        <a:pt x="175" y="149"/>
                      </a:lnTo>
                      <a:lnTo>
                        <a:pt x="180" y="138"/>
                      </a:lnTo>
                      <a:lnTo>
                        <a:pt x="186" y="125"/>
                      </a:lnTo>
                      <a:lnTo>
                        <a:pt x="193" y="108"/>
                      </a:lnTo>
                      <a:lnTo>
                        <a:pt x="201" y="91"/>
                      </a:lnTo>
                      <a:lnTo>
                        <a:pt x="210" y="74"/>
                      </a:lnTo>
                      <a:lnTo>
                        <a:pt x="220" y="57"/>
                      </a:lnTo>
                      <a:lnTo>
                        <a:pt x="221" y="52"/>
                      </a:lnTo>
                      <a:lnTo>
                        <a:pt x="224" y="40"/>
                      </a:lnTo>
                      <a:lnTo>
                        <a:pt x="227" y="24"/>
                      </a:lnTo>
                      <a:lnTo>
                        <a:pt x="228" y="10"/>
                      </a:lnTo>
                      <a:lnTo>
                        <a:pt x="227" y="0"/>
                      </a:lnTo>
                      <a:lnTo>
                        <a:pt x="221" y="0"/>
                      </a:lnTo>
                      <a:lnTo>
                        <a:pt x="210" y="12"/>
                      </a:lnTo>
                      <a:lnTo>
                        <a:pt x="191" y="40"/>
                      </a:lnTo>
                      <a:lnTo>
                        <a:pt x="189" y="43"/>
                      </a:lnTo>
                      <a:lnTo>
                        <a:pt x="186" y="48"/>
                      </a:lnTo>
                      <a:lnTo>
                        <a:pt x="179" y="57"/>
                      </a:lnTo>
                      <a:lnTo>
                        <a:pt x="172" y="66"/>
                      </a:lnTo>
                      <a:lnTo>
                        <a:pt x="163" y="77"/>
                      </a:lnTo>
                      <a:lnTo>
                        <a:pt x="153" y="90"/>
                      </a:lnTo>
                      <a:lnTo>
                        <a:pt x="143" y="103"/>
                      </a:lnTo>
                      <a:lnTo>
                        <a:pt x="135" y="114"/>
                      </a:lnTo>
                      <a:lnTo>
                        <a:pt x="135" y="11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" name="Freeform 856"/>
                <p:cNvSpPr>
                  <a:spLocks noChangeAspect="1"/>
                </p:cNvSpPr>
                <p:nvPr/>
              </p:nvSpPr>
              <p:spPr bwMode="auto">
                <a:xfrm>
                  <a:off x="5188430" y="2688468"/>
                  <a:ext cx="121701" cy="249765"/>
                </a:xfrm>
                <a:custGeom>
                  <a:avLst/>
                  <a:gdLst/>
                  <a:ahLst/>
                  <a:cxnLst>
                    <a:cxn ang="0">
                      <a:pos x="193" y="0"/>
                    </a:cxn>
                    <a:cxn ang="0">
                      <a:pos x="188" y="5"/>
                    </a:cxn>
                    <a:cxn ang="0">
                      <a:pos x="179" y="18"/>
                    </a:cxn>
                    <a:cxn ang="0">
                      <a:pos x="165" y="38"/>
                    </a:cxn>
                    <a:cxn ang="0">
                      <a:pos x="148" y="62"/>
                    </a:cxn>
                    <a:cxn ang="0">
                      <a:pos x="129" y="90"/>
                    </a:cxn>
                    <a:cxn ang="0">
                      <a:pos x="111" y="119"/>
                    </a:cxn>
                    <a:cxn ang="0">
                      <a:pos x="95" y="148"/>
                    </a:cxn>
                    <a:cxn ang="0">
                      <a:pos x="82" y="175"/>
                    </a:cxn>
                    <a:cxn ang="0">
                      <a:pos x="75" y="185"/>
                    </a:cxn>
                    <a:cxn ang="0">
                      <a:pos x="61" y="210"/>
                    </a:cxn>
                    <a:cxn ang="0">
                      <a:pos x="42" y="250"/>
                    </a:cxn>
                    <a:cxn ang="0">
                      <a:pos x="22" y="299"/>
                    </a:cxn>
                    <a:cxn ang="0">
                      <a:pos x="7" y="353"/>
                    </a:cxn>
                    <a:cxn ang="0">
                      <a:pos x="0" y="412"/>
                    </a:cxn>
                    <a:cxn ang="0">
                      <a:pos x="6" y="469"/>
                    </a:cxn>
                    <a:cxn ang="0">
                      <a:pos x="30" y="520"/>
                    </a:cxn>
                    <a:cxn ang="0">
                      <a:pos x="37" y="512"/>
                    </a:cxn>
                    <a:cxn ang="0">
                      <a:pos x="58" y="489"/>
                    </a:cxn>
                    <a:cxn ang="0">
                      <a:pos x="87" y="455"/>
                    </a:cxn>
                    <a:cxn ang="0">
                      <a:pos x="123" y="412"/>
                    </a:cxn>
                    <a:cxn ang="0">
                      <a:pos x="158" y="364"/>
                    </a:cxn>
                    <a:cxn ang="0">
                      <a:pos x="193" y="313"/>
                    </a:cxn>
                    <a:cxn ang="0">
                      <a:pos x="222" y="263"/>
                    </a:cxn>
                    <a:cxn ang="0">
                      <a:pos x="241" y="217"/>
                    </a:cxn>
                    <a:cxn ang="0">
                      <a:pos x="240" y="215"/>
                    </a:cxn>
                    <a:cxn ang="0">
                      <a:pos x="240" y="207"/>
                    </a:cxn>
                    <a:cxn ang="0">
                      <a:pos x="238" y="192"/>
                    </a:cxn>
                    <a:cxn ang="0">
                      <a:pos x="234" y="171"/>
                    </a:cxn>
                    <a:cxn ang="0">
                      <a:pos x="229" y="141"/>
                    </a:cxn>
                    <a:cxn ang="0">
                      <a:pos x="220" y="103"/>
                    </a:cxn>
                    <a:cxn ang="0">
                      <a:pos x="208" y="57"/>
                    </a:cxn>
                    <a:cxn ang="0">
                      <a:pos x="193" y="0"/>
                    </a:cxn>
                  </a:cxnLst>
                  <a:rect l="0" t="0" r="r" b="b"/>
                  <a:pathLst>
                    <a:path w="241" h="520">
                      <a:moveTo>
                        <a:pt x="193" y="0"/>
                      </a:moveTo>
                      <a:lnTo>
                        <a:pt x="188" y="5"/>
                      </a:lnTo>
                      <a:lnTo>
                        <a:pt x="179" y="18"/>
                      </a:lnTo>
                      <a:lnTo>
                        <a:pt x="165" y="38"/>
                      </a:lnTo>
                      <a:lnTo>
                        <a:pt x="148" y="62"/>
                      </a:lnTo>
                      <a:lnTo>
                        <a:pt x="129" y="90"/>
                      </a:lnTo>
                      <a:lnTo>
                        <a:pt x="111" y="119"/>
                      </a:lnTo>
                      <a:lnTo>
                        <a:pt x="95" y="148"/>
                      </a:lnTo>
                      <a:lnTo>
                        <a:pt x="82" y="175"/>
                      </a:lnTo>
                      <a:lnTo>
                        <a:pt x="75" y="185"/>
                      </a:lnTo>
                      <a:lnTo>
                        <a:pt x="61" y="210"/>
                      </a:lnTo>
                      <a:lnTo>
                        <a:pt x="42" y="250"/>
                      </a:lnTo>
                      <a:lnTo>
                        <a:pt x="22" y="299"/>
                      </a:lnTo>
                      <a:lnTo>
                        <a:pt x="7" y="353"/>
                      </a:lnTo>
                      <a:lnTo>
                        <a:pt x="0" y="412"/>
                      </a:lnTo>
                      <a:lnTo>
                        <a:pt x="6" y="469"/>
                      </a:lnTo>
                      <a:lnTo>
                        <a:pt x="30" y="520"/>
                      </a:lnTo>
                      <a:lnTo>
                        <a:pt x="37" y="512"/>
                      </a:lnTo>
                      <a:lnTo>
                        <a:pt x="58" y="489"/>
                      </a:lnTo>
                      <a:lnTo>
                        <a:pt x="87" y="455"/>
                      </a:lnTo>
                      <a:lnTo>
                        <a:pt x="123" y="412"/>
                      </a:lnTo>
                      <a:lnTo>
                        <a:pt x="158" y="364"/>
                      </a:lnTo>
                      <a:lnTo>
                        <a:pt x="193" y="313"/>
                      </a:lnTo>
                      <a:lnTo>
                        <a:pt x="222" y="263"/>
                      </a:lnTo>
                      <a:lnTo>
                        <a:pt x="241" y="217"/>
                      </a:lnTo>
                      <a:lnTo>
                        <a:pt x="240" y="215"/>
                      </a:lnTo>
                      <a:lnTo>
                        <a:pt x="240" y="207"/>
                      </a:lnTo>
                      <a:lnTo>
                        <a:pt x="238" y="192"/>
                      </a:lnTo>
                      <a:lnTo>
                        <a:pt x="234" y="171"/>
                      </a:lnTo>
                      <a:lnTo>
                        <a:pt x="229" y="141"/>
                      </a:lnTo>
                      <a:lnTo>
                        <a:pt x="220" y="103"/>
                      </a:lnTo>
                      <a:lnTo>
                        <a:pt x="208" y="57"/>
                      </a:lnTo>
                      <a:lnTo>
                        <a:pt x="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" name="Freeform 857"/>
                <p:cNvSpPr>
                  <a:spLocks noChangeAspect="1"/>
                </p:cNvSpPr>
                <p:nvPr/>
              </p:nvSpPr>
              <p:spPr bwMode="auto">
                <a:xfrm>
                  <a:off x="5188430" y="2688468"/>
                  <a:ext cx="121701" cy="249765"/>
                </a:xfrm>
                <a:custGeom>
                  <a:avLst/>
                  <a:gdLst/>
                  <a:ahLst/>
                  <a:cxnLst>
                    <a:cxn ang="0">
                      <a:pos x="193" y="0"/>
                    </a:cxn>
                    <a:cxn ang="0">
                      <a:pos x="188" y="5"/>
                    </a:cxn>
                    <a:cxn ang="0">
                      <a:pos x="179" y="18"/>
                    </a:cxn>
                    <a:cxn ang="0">
                      <a:pos x="165" y="38"/>
                    </a:cxn>
                    <a:cxn ang="0">
                      <a:pos x="148" y="62"/>
                    </a:cxn>
                    <a:cxn ang="0">
                      <a:pos x="129" y="90"/>
                    </a:cxn>
                    <a:cxn ang="0">
                      <a:pos x="111" y="119"/>
                    </a:cxn>
                    <a:cxn ang="0">
                      <a:pos x="95" y="148"/>
                    </a:cxn>
                    <a:cxn ang="0">
                      <a:pos x="82" y="175"/>
                    </a:cxn>
                    <a:cxn ang="0">
                      <a:pos x="75" y="185"/>
                    </a:cxn>
                    <a:cxn ang="0">
                      <a:pos x="61" y="210"/>
                    </a:cxn>
                    <a:cxn ang="0">
                      <a:pos x="42" y="250"/>
                    </a:cxn>
                    <a:cxn ang="0">
                      <a:pos x="22" y="299"/>
                    </a:cxn>
                    <a:cxn ang="0">
                      <a:pos x="7" y="353"/>
                    </a:cxn>
                    <a:cxn ang="0">
                      <a:pos x="0" y="412"/>
                    </a:cxn>
                    <a:cxn ang="0">
                      <a:pos x="6" y="469"/>
                    </a:cxn>
                    <a:cxn ang="0">
                      <a:pos x="30" y="520"/>
                    </a:cxn>
                    <a:cxn ang="0">
                      <a:pos x="37" y="512"/>
                    </a:cxn>
                    <a:cxn ang="0">
                      <a:pos x="58" y="489"/>
                    </a:cxn>
                    <a:cxn ang="0">
                      <a:pos x="87" y="455"/>
                    </a:cxn>
                    <a:cxn ang="0">
                      <a:pos x="123" y="412"/>
                    </a:cxn>
                    <a:cxn ang="0">
                      <a:pos x="158" y="364"/>
                    </a:cxn>
                    <a:cxn ang="0">
                      <a:pos x="193" y="313"/>
                    </a:cxn>
                    <a:cxn ang="0">
                      <a:pos x="222" y="263"/>
                    </a:cxn>
                    <a:cxn ang="0">
                      <a:pos x="241" y="217"/>
                    </a:cxn>
                    <a:cxn ang="0">
                      <a:pos x="240" y="215"/>
                    </a:cxn>
                    <a:cxn ang="0">
                      <a:pos x="240" y="207"/>
                    </a:cxn>
                    <a:cxn ang="0">
                      <a:pos x="238" y="192"/>
                    </a:cxn>
                    <a:cxn ang="0">
                      <a:pos x="234" y="171"/>
                    </a:cxn>
                    <a:cxn ang="0">
                      <a:pos x="229" y="141"/>
                    </a:cxn>
                    <a:cxn ang="0">
                      <a:pos x="220" y="103"/>
                    </a:cxn>
                    <a:cxn ang="0">
                      <a:pos x="208" y="57"/>
                    </a:cxn>
                    <a:cxn ang="0">
                      <a:pos x="193" y="0"/>
                    </a:cxn>
                    <a:cxn ang="0">
                      <a:pos x="193" y="0"/>
                    </a:cxn>
                  </a:cxnLst>
                  <a:rect l="0" t="0" r="r" b="b"/>
                  <a:pathLst>
                    <a:path w="241" h="520">
                      <a:moveTo>
                        <a:pt x="193" y="0"/>
                      </a:moveTo>
                      <a:lnTo>
                        <a:pt x="188" y="5"/>
                      </a:lnTo>
                      <a:lnTo>
                        <a:pt x="179" y="18"/>
                      </a:lnTo>
                      <a:lnTo>
                        <a:pt x="165" y="38"/>
                      </a:lnTo>
                      <a:lnTo>
                        <a:pt x="148" y="62"/>
                      </a:lnTo>
                      <a:lnTo>
                        <a:pt x="129" y="90"/>
                      </a:lnTo>
                      <a:lnTo>
                        <a:pt x="111" y="119"/>
                      </a:lnTo>
                      <a:lnTo>
                        <a:pt x="95" y="148"/>
                      </a:lnTo>
                      <a:lnTo>
                        <a:pt x="82" y="175"/>
                      </a:lnTo>
                      <a:lnTo>
                        <a:pt x="75" y="185"/>
                      </a:lnTo>
                      <a:lnTo>
                        <a:pt x="61" y="210"/>
                      </a:lnTo>
                      <a:lnTo>
                        <a:pt x="42" y="250"/>
                      </a:lnTo>
                      <a:lnTo>
                        <a:pt x="22" y="299"/>
                      </a:lnTo>
                      <a:lnTo>
                        <a:pt x="7" y="353"/>
                      </a:lnTo>
                      <a:lnTo>
                        <a:pt x="0" y="412"/>
                      </a:lnTo>
                      <a:lnTo>
                        <a:pt x="6" y="469"/>
                      </a:lnTo>
                      <a:lnTo>
                        <a:pt x="30" y="520"/>
                      </a:lnTo>
                      <a:lnTo>
                        <a:pt x="37" y="512"/>
                      </a:lnTo>
                      <a:lnTo>
                        <a:pt x="58" y="489"/>
                      </a:lnTo>
                      <a:lnTo>
                        <a:pt x="87" y="455"/>
                      </a:lnTo>
                      <a:lnTo>
                        <a:pt x="123" y="412"/>
                      </a:lnTo>
                      <a:lnTo>
                        <a:pt x="158" y="364"/>
                      </a:lnTo>
                      <a:lnTo>
                        <a:pt x="193" y="313"/>
                      </a:lnTo>
                      <a:lnTo>
                        <a:pt x="222" y="263"/>
                      </a:lnTo>
                      <a:lnTo>
                        <a:pt x="241" y="217"/>
                      </a:lnTo>
                      <a:lnTo>
                        <a:pt x="240" y="215"/>
                      </a:lnTo>
                      <a:lnTo>
                        <a:pt x="240" y="207"/>
                      </a:lnTo>
                      <a:lnTo>
                        <a:pt x="238" y="192"/>
                      </a:lnTo>
                      <a:lnTo>
                        <a:pt x="234" y="171"/>
                      </a:lnTo>
                      <a:lnTo>
                        <a:pt x="229" y="141"/>
                      </a:lnTo>
                      <a:lnTo>
                        <a:pt x="220" y="103"/>
                      </a:lnTo>
                      <a:lnTo>
                        <a:pt x="208" y="57"/>
                      </a:lnTo>
                      <a:lnTo>
                        <a:pt x="193" y="0"/>
                      </a:lnTo>
                      <a:lnTo>
                        <a:pt x="193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" name="Freeform 858"/>
                <p:cNvSpPr>
                  <a:spLocks noChangeAspect="1"/>
                </p:cNvSpPr>
                <p:nvPr/>
              </p:nvSpPr>
              <p:spPr bwMode="auto">
                <a:xfrm>
                  <a:off x="5201505" y="2781292"/>
                  <a:ext cx="109631" cy="156940"/>
                </a:xfrm>
                <a:custGeom>
                  <a:avLst/>
                  <a:gdLst/>
                  <a:ahLst/>
                  <a:cxnLst>
                    <a:cxn ang="0">
                      <a:pos x="132" y="105"/>
                    </a:cxn>
                    <a:cxn ang="0">
                      <a:pos x="122" y="119"/>
                    </a:cxn>
                    <a:cxn ang="0">
                      <a:pos x="105" y="141"/>
                    </a:cxn>
                    <a:cxn ang="0">
                      <a:pos x="87" y="166"/>
                    </a:cxn>
                    <a:cxn ang="0">
                      <a:pos x="80" y="179"/>
                    </a:cxn>
                    <a:cxn ang="0">
                      <a:pos x="75" y="187"/>
                    </a:cxn>
                    <a:cxn ang="0">
                      <a:pos x="65" y="202"/>
                    </a:cxn>
                    <a:cxn ang="0">
                      <a:pos x="52" y="220"/>
                    </a:cxn>
                    <a:cxn ang="0">
                      <a:pos x="32" y="243"/>
                    </a:cxn>
                    <a:cxn ang="0">
                      <a:pos x="17" y="268"/>
                    </a:cxn>
                    <a:cxn ang="0">
                      <a:pos x="7" y="286"/>
                    </a:cxn>
                    <a:cxn ang="0">
                      <a:pos x="3" y="295"/>
                    </a:cxn>
                    <a:cxn ang="0">
                      <a:pos x="2" y="299"/>
                    </a:cxn>
                    <a:cxn ang="0">
                      <a:pos x="0" y="311"/>
                    </a:cxn>
                    <a:cxn ang="0">
                      <a:pos x="2" y="325"/>
                    </a:cxn>
                    <a:cxn ang="0">
                      <a:pos x="20" y="329"/>
                    </a:cxn>
                    <a:cxn ang="0">
                      <a:pos x="39" y="322"/>
                    </a:cxn>
                    <a:cxn ang="0">
                      <a:pos x="48" y="314"/>
                    </a:cxn>
                    <a:cxn ang="0">
                      <a:pos x="69" y="291"/>
                    </a:cxn>
                    <a:cxn ang="0">
                      <a:pos x="102" y="248"/>
                    </a:cxn>
                    <a:cxn ang="0">
                      <a:pos x="128" y="213"/>
                    </a:cxn>
                    <a:cxn ang="0">
                      <a:pos x="137" y="202"/>
                    </a:cxn>
                    <a:cxn ang="0">
                      <a:pos x="152" y="181"/>
                    </a:cxn>
                    <a:cxn ang="0">
                      <a:pos x="169" y="151"/>
                    </a:cxn>
                    <a:cxn ang="0">
                      <a:pos x="171" y="142"/>
                    </a:cxn>
                    <a:cxn ang="0">
                      <a:pos x="181" y="118"/>
                    </a:cxn>
                    <a:cxn ang="0">
                      <a:pos x="193" y="84"/>
                    </a:cxn>
                    <a:cxn ang="0">
                      <a:pos x="211" y="47"/>
                    </a:cxn>
                    <a:cxn ang="0">
                      <a:pos x="214" y="34"/>
                    </a:cxn>
                    <a:cxn ang="0">
                      <a:pos x="217" y="7"/>
                    </a:cxn>
                    <a:cxn ang="0">
                      <a:pos x="208" y="0"/>
                    </a:cxn>
                    <a:cxn ang="0">
                      <a:pos x="177" y="38"/>
                    </a:cxn>
                    <a:cxn ang="0">
                      <a:pos x="174" y="44"/>
                    </a:cxn>
                    <a:cxn ang="0">
                      <a:pos x="164" y="59"/>
                    </a:cxn>
                    <a:cxn ang="0">
                      <a:pos x="151" y="80"/>
                    </a:cxn>
                    <a:cxn ang="0">
                      <a:pos x="135" y="103"/>
                    </a:cxn>
                  </a:cxnLst>
                  <a:rect l="0" t="0" r="r" b="b"/>
                  <a:pathLst>
                    <a:path w="217" h="329">
                      <a:moveTo>
                        <a:pt x="135" y="103"/>
                      </a:moveTo>
                      <a:lnTo>
                        <a:pt x="132" y="105"/>
                      </a:lnTo>
                      <a:lnTo>
                        <a:pt x="128" y="111"/>
                      </a:lnTo>
                      <a:lnTo>
                        <a:pt x="122" y="119"/>
                      </a:lnTo>
                      <a:lnTo>
                        <a:pt x="114" y="128"/>
                      </a:lnTo>
                      <a:lnTo>
                        <a:pt x="105" y="141"/>
                      </a:lnTo>
                      <a:lnTo>
                        <a:pt x="97" y="153"/>
                      </a:lnTo>
                      <a:lnTo>
                        <a:pt x="87" y="166"/>
                      </a:lnTo>
                      <a:lnTo>
                        <a:pt x="82" y="178"/>
                      </a:lnTo>
                      <a:lnTo>
                        <a:pt x="80" y="179"/>
                      </a:lnTo>
                      <a:lnTo>
                        <a:pt x="78" y="182"/>
                      </a:lnTo>
                      <a:lnTo>
                        <a:pt x="75" y="187"/>
                      </a:lnTo>
                      <a:lnTo>
                        <a:pt x="71" y="194"/>
                      </a:lnTo>
                      <a:lnTo>
                        <a:pt x="65" y="202"/>
                      </a:lnTo>
                      <a:lnTo>
                        <a:pt x="58" y="210"/>
                      </a:lnTo>
                      <a:lnTo>
                        <a:pt x="52" y="220"/>
                      </a:lnTo>
                      <a:lnTo>
                        <a:pt x="44" y="230"/>
                      </a:lnTo>
                      <a:lnTo>
                        <a:pt x="32" y="243"/>
                      </a:lnTo>
                      <a:lnTo>
                        <a:pt x="24" y="256"/>
                      </a:lnTo>
                      <a:lnTo>
                        <a:pt x="17" y="268"/>
                      </a:lnTo>
                      <a:lnTo>
                        <a:pt x="11" y="278"/>
                      </a:lnTo>
                      <a:lnTo>
                        <a:pt x="7" y="286"/>
                      </a:lnTo>
                      <a:lnTo>
                        <a:pt x="4" y="292"/>
                      </a:lnTo>
                      <a:lnTo>
                        <a:pt x="3" y="295"/>
                      </a:lnTo>
                      <a:lnTo>
                        <a:pt x="3" y="296"/>
                      </a:lnTo>
                      <a:lnTo>
                        <a:pt x="2" y="299"/>
                      </a:lnTo>
                      <a:lnTo>
                        <a:pt x="1" y="304"/>
                      </a:lnTo>
                      <a:lnTo>
                        <a:pt x="0" y="311"/>
                      </a:lnTo>
                      <a:lnTo>
                        <a:pt x="0" y="319"/>
                      </a:lnTo>
                      <a:lnTo>
                        <a:pt x="2" y="325"/>
                      </a:lnTo>
                      <a:lnTo>
                        <a:pt x="9" y="329"/>
                      </a:lnTo>
                      <a:lnTo>
                        <a:pt x="20" y="329"/>
                      </a:lnTo>
                      <a:lnTo>
                        <a:pt x="38" y="322"/>
                      </a:lnTo>
                      <a:lnTo>
                        <a:pt x="39" y="322"/>
                      </a:lnTo>
                      <a:lnTo>
                        <a:pt x="42" y="318"/>
                      </a:lnTo>
                      <a:lnTo>
                        <a:pt x="48" y="314"/>
                      </a:lnTo>
                      <a:lnTo>
                        <a:pt x="57" y="304"/>
                      </a:lnTo>
                      <a:lnTo>
                        <a:pt x="69" y="291"/>
                      </a:lnTo>
                      <a:lnTo>
                        <a:pt x="84" y="272"/>
                      </a:lnTo>
                      <a:lnTo>
                        <a:pt x="102" y="248"/>
                      </a:lnTo>
                      <a:lnTo>
                        <a:pt x="124" y="217"/>
                      </a:lnTo>
                      <a:lnTo>
                        <a:pt x="128" y="213"/>
                      </a:lnTo>
                      <a:lnTo>
                        <a:pt x="131" y="209"/>
                      </a:lnTo>
                      <a:lnTo>
                        <a:pt x="137" y="202"/>
                      </a:lnTo>
                      <a:lnTo>
                        <a:pt x="144" y="193"/>
                      </a:lnTo>
                      <a:lnTo>
                        <a:pt x="152" y="181"/>
                      </a:lnTo>
                      <a:lnTo>
                        <a:pt x="160" y="167"/>
                      </a:lnTo>
                      <a:lnTo>
                        <a:pt x="169" y="151"/>
                      </a:lnTo>
                      <a:lnTo>
                        <a:pt x="169" y="149"/>
                      </a:lnTo>
                      <a:lnTo>
                        <a:pt x="171" y="142"/>
                      </a:lnTo>
                      <a:lnTo>
                        <a:pt x="175" y="132"/>
                      </a:lnTo>
                      <a:lnTo>
                        <a:pt x="181" y="118"/>
                      </a:lnTo>
                      <a:lnTo>
                        <a:pt x="186" y="102"/>
                      </a:lnTo>
                      <a:lnTo>
                        <a:pt x="193" y="84"/>
                      </a:lnTo>
                      <a:lnTo>
                        <a:pt x="201" y="66"/>
                      </a:lnTo>
                      <a:lnTo>
                        <a:pt x="211" y="47"/>
                      </a:lnTo>
                      <a:lnTo>
                        <a:pt x="212" y="44"/>
                      </a:lnTo>
                      <a:lnTo>
                        <a:pt x="214" y="34"/>
                      </a:lnTo>
                      <a:lnTo>
                        <a:pt x="216" y="20"/>
                      </a:lnTo>
                      <a:lnTo>
                        <a:pt x="217" y="7"/>
                      </a:lnTo>
                      <a:lnTo>
                        <a:pt x="215" y="0"/>
                      </a:lnTo>
                      <a:lnTo>
                        <a:pt x="208" y="0"/>
                      </a:lnTo>
                      <a:lnTo>
                        <a:pt x="197" y="12"/>
                      </a:lnTo>
                      <a:lnTo>
                        <a:pt x="177" y="38"/>
                      </a:lnTo>
                      <a:lnTo>
                        <a:pt x="176" y="41"/>
                      </a:lnTo>
                      <a:lnTo>
                        <a:pt x="174" y="44"/>
                      </a:lnTo>
                      <a:lnTo>
                        <a:pt x="169" y="51"/>
                      </a:lnTo>
                      <a:lnTo>
                        <a:pt x="164" y="59"/>
                      </a:lnTo>
                      <a:lnTo>
                        <a:pt x="158" y="69"/>
                      </a:lnTo>
                      <a:lnTo>
                        <a:pt x="151" y="80"/>
                      </a:lnTo>
                      <a:lnTo>
                        <a:pt x="143" y="91"/>
                      </a:lnTo>
                      <a:lnTo>
                        <a:pt x="135" y="10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" name="Freeform 859"/>
                <p:cNvSpPr>
                  <a:spLocks noChangeAspect="1"/>
                </p:cNvSpPr>
                <p:nvPr/>
              </p:nvSpPr>
              <p:spPr bwMode="auto">
                <a:xfrm>
                  <a:off x="5201505" y="2781292"/>
                  <a:ext cx="109631" cy="156940"/>
                </a:xfrm>
                <a:custGeom>
                  <a:avLst/>
                  <a:gdLst/>
                  <a:ahLst/>
                  <a:cxnLst>
                    <a:cxn ang="0">
                      <a:pos x="132" y="105"/>
                    </a:cxn>
                    <a:cxn ang="0">
                      <a:pos x="122" y="119"/>
                    </a:cxn>
                    <a:cxn ang="0">
                      <a:pos x="105" y="141"/>
                    </a:cxn>
                    <a:cxn ang="0">
                      <a:pos x="87" y="166"/>
                    </a:cxn>
                    <a:cxn ang="0">
                      <a:pos x="80" y="179"/>
                    </a:cxn>
                    <a:cxn ang="0">
                      <a:pos x="75" y="187"/>
                    </a:cxn>
                    <a:cxn ang="0">
                      <a:pos x="65" y="202"/>
                    </a:cxn>
                    <a:cxn ang="0">
                      <a:pos x="52" y="220"/>
                    </a:cxn>
                    <a:cxn ang="0">
                      <a:pos x="32" y="243"/>
                    </a:cxn>
                    <a:cxn ang="0">
                      <a:pos x="17" y="268"/>
                    </a:cxn>
                    <a:cxn ang="0">
                      <a:pos x="7" y="286"/>
                    </a:cxn>
                    <a:cxn ang="0">
                      <a:pos x="3" y="295"/>
                    </a:cxn>
                    <a:cxn ang="0">
                      <a:pos x="2" y="299"/>
                    </a:cxn>
                    <a:cxn ang="0">
                      <a:pos x="0" y="311"/>
                    </a:cxn>
                    <a:cxn ang="0">
                      <a:pos x="2" y="325"/>
                    </a:cxn>
                    <a:cxn ang="0">
                      <a:pos x="20" y="329"/>
                    </a:cxn>
                    <a:cxn ang="0">
                      <a:pos x="39" y="322"/>
                    </a:cxn>
                    <a:cxn ang="0">
                      <a:pos x="48" y="314"/>
                    </a:cxn>
                    <a:cxn ang="0">
                      <a:pos x="69" y="291"/>
                    </a:cxn>
                    <a:cxn ang="0">
                      <a:pos x="102" y="248"/>
                    </a:cxn>
                    <a:cxn ang="0">
                      <a:pos x="128" y="213"/>
                    </a:cxn>
                    <a:cxn ang="0">
                      <a:pos x="137" y="202"/>
                    </a:cxn>
                    <a:cxn ang="0">
                      <a:pos x="152" y="181"/>
                    </a:cxn>
                    <a:cxn ang="0">
                      <a:pos x="169" y="151"/>
                    </a:cxn>
                    <a:cxn ang="0">
                      <a:pos x="171" y="142"/>
                    </a:cxn>
                    <a:cxn ang="0">
                      <a:pos x="181" y="118"/>
                    </a:cxn>
                    <a:cxn ang="0">
                      <a:pos x="193" y="84"/>
                    </a:cxn>
                    <a:cxn ang="0">
                      <a:pos x="211" y="47"/>
                    </a:cxn>
                    <a:cxn ang="0">
                      <a:pos x="214" y="34"/>
                    </a:cxn>
                    <a:cxn ang="0">
                      <a:pos x="217" y="7"/>
                    </a:cxn>
                    <a:cxn ang="0">
                      <a:pos x="208" y="0"/>
                    </a:cxn>
                    <a:cxn ang="0">
                      <a:pos x="177" y="38"/>
                    </a:cxn>
                    <a:cxn ang="0">
                      <a:pos x="174" y="44"/>
                    </a:cxn>
                    <a:cxn ang="0">
                      <a:pos x="164" y="59"/>
                    </a:cxn>
                    <a:cxn ang="0">
                      <a:pos x="151" y="80"/>
                    </a:cxn>
                    <a:cxn ang="0">
                      <a:pos x="135" y="103"/>
                    </a:cxn>
                  </a:cxnLst>
                  <a:rect l="0" t="0" r="r" b="b"/>
                  <a:pathLst>
                    <a:path w="217" h="329">
                      <a:moveTo>
                        <a:pt x="135" y="103"/>
                      </a:moveTo>
                      <a:lnTo>
                        <a:pt x="132" y="105"/>
                      </a:lnTo>
                      <a:lnTo>
                        <a:pt x="128" y="111"/>
                      </a:lnTo>
                      <a:lnTo>
                        <a:pt x="122" y="119"/>
                      </a:lnTo>
                      <a:lnTo>
                        <a:pt x="114" y="128"/>
                      </a:lnTo>
                      <a:lnTo>
                        <a:pt x="105" y="141"/>
                      </a:lnTo>
                      <a:lnTo>
                        <a:pt x="97" y="153"/>
                      </a:lnTo>
                      <a:lnTo>
                        <a:pt x="87" y="166"/>
                      </a:lnTo>
                      <a:lnTo>
                        <a:pt x="82" y="178"/>
                      </a:lnTo>
                      <a:lnTo>
                        <a:pt x="80" y="179"/>
                      </a:lnTo>
                      <a:lnTo>
                        <a:pt x="78" y="182"/>
                      </a:lnTo>
                      <a:lnTo>
                        <a:pt x="75" y="187"/>
                      </a:lnTo>
                      <a:lnTo>
                        <a:pt x="71" y="194"/>
                      </a:lnTo>
                      <a:lnTo>
                        <a:pt x="65" y="202"/>
                      </a:lnTo>
                      <a:lnTo>
                        <a:pt x="58" y="210"/>
                      </a:lnTo>
                      <a:lnTo>
                        <a:pt x="52" y="220"/>
                      </a:lnTo>
                      <a:lnTo>
                        <a:pt x="44" y="230"/>
                      </a:lnTo>
                      <a:lnTo>
                        <a:pt x="32" y="243"/>
                      </a:lnTo>
                      <a:lnTo>
                        <a:pt x="24" y="256"/>
                      </a:lnTo>
                      <a:lnTo>
                        <a:pt x="17" y="268"/>
                      </a:lnTo>
                      <a:lnTo>
                        <a:pt x="11" y="278"/>
                      </a:lnTo>
                      <a:lnTo>
                        <a:pt x="7" y="286"/>
                      </a:lnTo>
                      <a:lnTo>
                        <a:pt x="4" y="292"/>
                      </a:lnTo>
                      <a:lnTo>
                        <a:pt x="3" y="295"/>
                      </a:lnTo>
                      <a:lnTo>
                        <a:pt x="3" y="296"/>
                      </a:lnTo>
                      <a:lnTo>
                        <a:pt x="2" y="299"/>
                      </a:lnTo>
                      <a:lnTo>
                        <a:pt x="1" y="304"/>
                      </a:lnTo>
                      <a:lnTo>
                        <a:pt x="0" y="311"/>
                      </a:lnTo>
                      <a:lnTo>
                        <a:pt x="0" y="319"/>
                      </a:lnTo>
                      <a:lnTo>
                        <a:pt x="2" y="325"/>
                      </a:lnTo>
                      <a:lnTo>
                        <a:pt x="9" y="329"/>
                      </a:lnTo>
                      <a:lnTo>
                        <a:pt x="20" y="329"/>
                      </a:lnTo>
                      <a:lnTo>
                        <a:pt x="38" y="322"/>
                      </a:lnTo>
                      <a:lnTo>
                        <a:pt x="39" y="322"/>
                      </a:lnTo>
                      <a:lnTo>
                        <a:pt x="42" y="318"/>
                      </a:lnTo>
                      <a:lnTo>
                        <a:pt x="48" y="314"/>
                      </a:lnTo>
                      <a:lnTo>
                        <a:pt x="57" y="304"/>
                      </a:lnTo>
                      <a:lnTo>
                        <a:pt x="69" y="291"/>
                      </a:lnTo>
                      <a:lnTo>
                        <a:pt x="84" y="272"/>
                      </a:lnTo>
                      <a:lnTo>
                        <a:pt x="102" y="248"/>
                      </a:lnTo>
                      <a:lnTo>
                        <a:pt x="124" y="217"/>
                      </a:lnTo>
                      <a:lnTo>
                        <a:pt x="128" y="213"/>
                      </a:lnTo>
                      <a:lnTo>
                        <a:pt x="131" y="209"/>
                      </a:lnTo>
                      <a:lnTo>
                        <a:pt x="137" y="202"/>
                      </a:lnTo>
                      <a:lnTo>
                        <a:pt x="144" y="193"/>
                      </a:lnTo>
                      <a:lnTo>
                        <a:pt x="152" y="181"/>
                      </a:lnTo>
                      <a:lnTo>
                        <a:pt x="160" y="167"/>
                      </a:lnTo>
                      <a:lnTo>
                        <a:pt x="169" y="151"/>
                      </a:lnTo>
                      <a:lnTo>
                        <a:pt x="169" y="149"/>
                      </a:lnTo>
                      <a:lnTo>
                        <a:pt x="171" y="142"/>
                      </a:lnTo>
                      <a:lnTo>
                        <a:pt x="175" y="132"/>
                      </a:lnTo>
                      <a:lnTo>
                        <a:pt x="181" y="118"/>
                      </a:lnTo>
                      <a:lnTo>
                        <a:pt x="186" y="102"/>
                      </a:lnTo>
                      <a:lnTo>
                        <a:pt x="193" y="84"/>
                      </a:lnTo>
                      <a:lnTo>
                        <a:pt x="201" y="66"/>
                      </a:lnTo>
                      <a:lnTo>
                        <a:pt x="211" y="47"/>
                      </a:lnTo>
                      <a:lnTo>
                        <a:pt x="212" y="44"/>
                      </a:lnTo>
                      <a:lnTo>
                        <a:pt x="214" y="34"/>
                      </a:lnTo>
                      <a:lnTo>
                        <a:pt x="216" y="20"/>
                      </a:lnTo>
                      <a:lnTo>
                        <a:pt x="217" y="7"/>
                      </a:lnTo>
                      <a:lnTo>
                        <a:pt x="215" y="0"/>
                      </a:lnTo>
                      <a:lnTo>
                        <a:pt x="208" y="0"/>
                      </a:lnTo>
                      <a:lnTo>
                        <a:pt x="197" y="12"/>
                      </a:lnTo>
                      <a:lnTo>
                        <a:pt x="177" y="38"/>
                      </a:lnTo>
                      <a:lnTo>
                        <a:pt x="176" y="41"/>
                      </a:lnTo>
                      <a:lnTo>
                        <a:pt x="174" y="44"/>
                      </a:lnTo>
                      <a:lnTo>
                        <a:pt x="169" y="51"/>
                      </a:lnTo>
                      <a:lnTo>
                        <a:pt x="164" y="59"/>
                      </a:lnTo>
                      <a:lnTo>
                        <a:pt x="158" y="69"/>
                      </a:lnTo>
                      <a:lnTo>
                        <a:pt x="151" y="80"/>
                      </a:lnTo>
                      <a:lnTo>
                        <a:pt x="143" y="91"/>
                      </a:lnTo>
                      <a:lnTo>
                        <a:pt x="135" y="103"/>
                      </a:lnTo>
                      <a:lnTo>
                        <a:pt x="135" y="10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" name="Freeform 860"/>
                <p:cNvSpPr>
                  <a:spLocks noChangeAspect="1"/>
                </p:cNvSpPr>
                <p:nvPr/>
              </p:nvSpPr>
              <p:spPr bwMode="auto">
                <a:xfrm>
                  <a:off x="5139146" y="2695167"/>
                  <a:ext cx="118683" cy="247851"/>
                </a:xfrm>
                <a:custGeom>
                  <a:avLst/>
                  <a:gdLst/>
                  <a:ahLst/>
                  <a:cxnLst>
                    <a:cxn ang="0">
                      <a:pos x="188" y="0"/>
                    </a:cxn>
                    <a:cxn ang="0">
                      <a:pos x="183" y="6"/>
                    </a:cxn>
                    <a:cxn ang="0">
                      <a:pos x="174" y="19"/>
                    </a:cxn>
                    <a:cxn ang="0">
                      <a:pos x="160" y="38"/>
                    </a:cxn>
                    <a:cxn ang="0">
                      <a:pos x="143" y="63"/>
                    </a:cxn>
                    <a:cxn ang="0">
                      <a:pos x="125" y="90"/>
                    </a:cxn>
                    <a:cxn ang="0">
                      <a:pos x="106" y="120"/>
                    </a:cxn>
                    <a:cxn ang="0">
                      <a:pos x="90" y="149"/>
                    </a:cxn>
                    <a:cxn ang="0">
                      <a:pos x="77" y="176"/>
                    </a:cxn>
                    <a:cxn ang="0">
                      <a:pos x="72" y="186"/>
                    </a:cxn>
                    <a:cxn ang="0">
                      <a:pos x="57" y="211"/>
                    </a:cxn>
                    <a:cxn ang="0">
                      <a:pos x="38" y="250"/>
                    </a:cxn>
                    <a:cxn ang="0">
                      <a:pos x="21" y="299"/>
                    </a:cxn>
                    <a:cxn ang="0">
                      <a:pos x="6" y="354"/>
                    </a:cxn>
                    <a:cxn ang="0">
                      <a:pos x="0" y="411"/>
                    </a:cxn>
                    <a:cxn ang="0">
                      <a:pos x="6" y="467"/>
                    </a:cxn>
                    <a:cxn ang="0">
                      <a:pos x="30" y="518"/>
                    </a:cxn>
                    <a:cxn ang="0">
                      <a:pos x="37" y="510"/>
                    </a:cxn>
                    <a:cxn ang="0">
                      <a:pos x="57" y="488"/>
                    </a:cxn>
                    <a:cxn ang="0">
                      <a:pos x="86" y="453"/>
                    </a:cxn>
                    <a:cxn ang="0">
                      <a:pos x="120" y="411"/>
                    </a:cxn>
                    <a:cxn ang="0">
                      <a:pos x="156" y="363"/>
                    </a:cxn>
                    <a:cxn ang="0">
                      <a:pos x="189" y="313"/>
                    </a:cxn>
                    <a:cxn ang="0">
                      <a:pos x="217" y="264"/>
                    </a:cxn>
                    <a:cxn ang="0">
                      <a:pos x="236" y="218"/>
                    </a:cxn>
                    <a:cxn ang="0">
                      <a:pos x="235" y="216"/>
                    </a:cxn>
                    <a:cxn ang="0">
                      <a:pos x="235" y="208"/>
                    </a:cxn>
                    <a:cxn ang="0">
                      <a:pos x="233" y="193"/>
                    </a:cxn>
                    <a:cxn ang="0">
                      <a:pos x="230" y="172"/>
                    </a:cxn>
                    <a:cxn ang="0">
                      <a:pos x="224" y="142"/>
                    </a:cxn>
                    <a:cxn ang="0">
                      <a:pos x="216" y="104"/>
                    </a:cxn>
                    <a:cxn ang="0">
                      <a:pos x="203" y="58"/>
                    </a:cxn>
                    <a:cxn ang="0">
                      <a:pos x="188" y="0"/>
                    </a:cxn>
                  </a:cxnLst>
                  <a:rect l="0" t="0" r="r" b="b"/>
                  <a:pathLst>
                    <a:path w="236" h="518">
                      <a:moveTo>
                        <a:pt x="188" y="0"/>
                      </a:moveTo>
                      <a:lnTo>
                        <a:pt x="183" y="6"/>
                      </a:lnTo>
                      <a:lnTo>
                        <a:pt x="174" y="19"/>
                      </a:lnTo>
                      <a:lnTo>
                        <a:pt x="160" y="38"/>
                      </a:lnTo>
                      <a:lnTo>
                        <a:pt x="143" y="63"/>
                      </a:lnTo>
                      <a:lnTo>
                        <a:pt x="125" y="90"/>
                      </a:lnTo>
                      <a:lnTo>
                        <a:pt x="106" y="120"/>
                      </a:lnTo>
                      <a:lnTo>
                        <a:pt x="90" y="149"/>
                      </a:lnTo>
                      <a:lnTo>
                        <a:pt x="77" y="176"/>
                      </a:lnTo>
                      <a:lnTo>
                        <a:pt x="72" y="186"/>
                      </a:lnTo>
                      <a:lnTo>
                        <a:pt x="57" y="211"/>
                      </a:lnTo>
                      <a:lnTo>
                        <a:pt x="38" y="250"/>
                      </a:lnTo>
                      <a:lnTo>
                        <a:pt x="21" y="299"/>
                      </a:lnTo>
                      <a:lnTo>
                        <a:pt x="6" y="354"/>
                      </a:lnTo>
                      <a:lnTo>
                        <a:pt x="0" y="411"/>
                      </a:lnTo>
                      <a:lnTo>
                        <a:pt x="6" y="467"/>
                      </a:lnTo>
                      <a:lnTo>
                        <a:pt x="30" y="518"/>
                      </a:lnTo>
                      <a:lnTo>
                        <a:pt x="37" y="510"/>
                      </a:lnTo>
                      <a:lnTo>
                        <a:pt x="57" y="488"/>
                      </a:lnTo>
                      <a:lnTo>
                        <a:pt x="86" y="453"/>
                      </a:lnTo>
                      <a:lnTo>
                        <a:pt x="120" y="411"/>
                      </a:lnTo>
                      <a:lnTo>
                        <a:pt x="156" y="363"/>
                      </a:lnTo>
                      <a:lnTo>
                        <a:pt x="189" y="313"/>
                      </a:lnTo>
                      <a:lnTo>
                        <a:pt x="217" y="264"/>
                      </a:lnTo>
                      <a:lnTo>
                        <a:pt x="236" y="218"/>
                      </a:lnTo>
                      <a:lnTo>
                        <a:pt x="235" y="216"/>
                      </a:lnTo>
                      <a:lnTo>
                        <a:pt x="235" y="208"/>
                      </a:lnTo>
                      <a:lnTo>
                        <a:pt x="233" y="193"/>
                      </a:lnTo>
                      <a:lnTo>
                        <a:pt x="230" y="172"/>
                      </a:lnTo>
                      <a:lnTo>
                        <a:pt x="224" y="142"/>
                      </a:lnTo>
                      <a:lnTo>
                        <a:pt x="216" y="104"/>
                      </a:lnTo>
                      <a:lnTo>
                        <a:pt x="203" y="58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" name="Freeform 861"/>
                <p:cNvSpPr>
                  <a:spLocks noChangeAspect="1"/>
                </p:cNvSpPr>
                <p:nvPr/>
              </p:nvSpPr>
              <p:spPr bwMode="auto">
                <a:xfrm>
                  <a:off x="5139146" y="2695167"/>
                  <a:ext cx="118683" cy="247851"/>
                </a:xfrm>
                <a:custGeom>
                  <a:avLst/>
                  <a:gdLst/>
                  <a:ahLst/>
                  <a:cxnLst>
                    <a:cxn ang="0">
                      <a:pos x="188" y="0"/>
                    </a:cxn>
                    <a:cxn ang="0">
                      <a:pos x="183" y="6"/>
                    </a:cxn>
                    <a:cxn ang="0">
                      <a:pos x="174" y="19"/>
                    </a:cxn>
                    <a:cxn ang="0">
                      <a:pos x="160" y="38"/>
                    </a:cxn>
                    <a:cxn ang="0">
                      <a:pos x="143" y="63"/>
                    </a:cxn>
                    <a:cxn ang="0">
                      <a:pos x="125" y="90"/>
                    </a:cxn>
                    <a:cxn ang="0">
                      <a:pos x="106" y="120"/>
                    </a:cxn>
                    <a:cxn ang="0">
                      <a:pos x="90" y="149"/>
                    </a:cxn>
                    <a:cxn ang="0">
                      <a:pos x="77" y="176"/>
                    </a:cxn>
                    <a:cxn ang="0">
                      <a:pos x="72" y="186"/>
                    </a:cxn>
                    <a:cxn ang="0">
                      <a:pos x="57" y="211"/>
                    </a:cxn>
                    <a:cxn ang="0">
                      <a:pos x="38" y="250"/>
                    </a:cxn>
                    <a:cxn ang="0">
                      <a:pos x="21" y="299"/>
                    </a:cxn>
                    <a:cxn ang="0">
                      <a:pos x="6" y="354"/>
                    </a:cxn>
                    <a:cxn ang="0">
                      <a:pos x="0" y="411"/>
                    </a:cxn>
                    <a:cxn ang="0">
                      <a:pos x="6" y="467"/>
                    </a:cxn>
                    <a:cxn ang="0">
                      <a:pos x="30" y="518"/>
                    </a:cxn>
                    <a:cxn ang="0">
                      <a:pos x="37" y="510"/>
                    </a:cxn>
                    <a:cxn ang="0">
                      <a:pos x="57" y="488"/>
                    </a:cxn>
                    <a:cxn ang="0">
                      <a:pos x="86" y="453"/>
                    </a:cxn>
                    <a:cxn ang="0">
                      <a:pos x="120" y="411"/>
                    </a:cxn>
                    <a:cxn ang="0">
                      <a:pos x="156" y="363"/>
                    </a:cxn>
                    <a:cxn ang="0">
                      <a:pos x="189" y="313"/>
                    </a:cxn>
                    <a:cxn ang="0">
                      <a:pos x="217" y="264"/>
                    </a:cxn>
                    <a:cxn ang="0">
                      <a:pos x="236" y="218"/>
                    </a:cxn>
                    <a:cxn ang="0">
                      <a:pos x="235" y="216"/>
                    </a:cxn>
                    <a:cxn ang="0">
                      <a:pos x="235" y="208"/>
                    </a:cxn>
                    <a:cxn ang="0">
                      <a:pos x="233" y="193"/>
                    </a:cxn>
                    <a:cxn ang="0">
                      <a:pos x="230" y="172"/>
                    </a:cxn>
                    <a:cxn ang="0">
                      <a:pos x="224" y="142"/>
                    </a:cxn>
                    <a:cxn ang="0">
                      <a:pos x="216" y="104"/>
                    </a:cxn>
                    <a:cxn ang="0">
                      <a:pos x="203" y="58"/>
                    </a:cxn>
                    <a:cxn ang="0">
                      <a:pos x="188" y="0"/>
                    </a:cxn>
                    <a:cxn ang="0">
                      <a:pos x="188" y="0"/>
                    </a:cxn>
                  </a:cxnLst>
                  <a:rect l="0" t="0" r="r" b="b"/>
                  <a:pathLst>
                    <a:path w="236" h="518">
                      <a:moveTo>
                        <a:pt x="188" y="0"/>
                      </a:moveTo>
                      <a:lnTo>
                        <a:pt x="183" y="6"/>
                      </a:lnTo>
                      <a:lnTo>
                        <a:pt x="174" y="19"/>
                      </a:lnTo>
                      <a:lnTo>
                        <a:pt x="160" y="38"/>
                      </a:lnTo>
                      <a:lnTo>
                        <a:pt x="143" y="63"/>
                      </a:lnTo>
                      <a:lnTo>
                        <a:pt x="125" y="90"/>
                      </a:lnTo>
                      <a:lnTo>
                        <a:pt x="106" y="120"/>
                      </a:lnTo>
                      <a:lnTo>
                        <a:pt x="90" y="149"/>
                      </a:lnTo>
                      <a:lnTo>
                        <a:pt x="77" y="176"/>
                      </a:lnTo>
                      <a:lnTo>
                        <a:pt x="72" y="186"/>
                      </a:lnTo>
                      <a:lnTo>
                        <a:pt x="57" y="211"/>
                      </a:lnTo>
                      <a:lnTo>
                        <a:pt x="38" y="250"/>
                      </a:lnTo>
                      <a:lnTo>
                        <a:pt x="21" y="299"/>
                      </a:lnTo>
                      <a:lnTo>
                        <a:pt x="6" y="354"/>
                      </a:lnTo>
                      <a:lnTo>
                        <a:pt x="0" y="411"/>
                      </a:lnTo>
                      <a:lnTo>
                        <a:pt x="6" y="467"/>
                      </a:lnTo>
                      <a:lnTo>
                        <a:pt x="30" y="518"/>
                      </a:lnTo>
                      <a:lnTo>
                        <a:pt x="37" y="510"/>
                      </a:lnTo>
                      <a:lnTo>
                        <a:pt x="57" y="488"/>
                      </a:lnTo>
                      <a:lnTo>
                        <a:pt x="86" y="453"/>
                      </a:lnTo>
                      <a:lnTo>
                        <a:pt x="120" y="411"/>
                      </a:lnTo>
                      <a:lnTo>
                        <a:pt x="156" y="363"/>
                      </a:lnTo>
                      <a:lnTo>
                        <a:pt x="189" y="313"/>
                      </a:lnTo>
                      <a:lnTo>
                        <a:pt x="217" y="264"/>
                      </a:lnTo>
                      <a:lnTo>
                        <a:pt x="236" y="218"/>
                      </a:lnTo>
                      <a:lnTo>
                        <a:pt x="235" y="216"/>
                      </a:lnTo>
                      <a:lnTo>
                        <a:pt x="235" y="208"/>
                      </a:lnTo>
                      <a:lnTo>
                        <a:pt x="233" y="193"/>
                      </a:lnTo>
                      <a:lnTo>
                        <a:pt x="230" y="172"/>
                      </a:lnTo>
                      <a:lnTo>
                        <a:pt x="224" y="142"/>
                      </a:lnTo>
                      <a:lnTo>
                        <a:pt x="216" y="104"/>
                      </a:lnTo>
                      <a:lnTo>
                        <a:pt x="203" y="58"/>
                      </a:lnTo>
                      <a:lnTo>
                        <a:pt x="188" y="0"/>
                      </a:lnTo>
                      <a:lnTo>
                        <a:pt x="188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" name="Freeform 862"/>
                <p:cNvSpPr>
                  <a:spLocks noChangeAspect="1"/>
                </p:cNvSpPr>
                <p:nvPr/>
              </p:nvSpPr>
              <p:spPr bwMode="auto">
                <a:xfrm>
                  <a:off x="5151216" y="2789905"/>
                  <a:ext cx="107619" cy="155026"/>
                </a:xfrm>
                <a:custGeom>
                  <a:avLst/>
                  <a:gdLst/>
                  <a:ahLst/>
                  <a:cxnLst>
                    <a:cxn ang="0">
                      <a:pos x="132" y="102"/>
                    </a:cxn>
                    <a:cxn ang="0">
                      <a:pos x="122" y="116"/>
                    </a:cxn>
                    <a:cxn ang="0">
                      <a:pos x="104" y="138"/>
                    </a:cxn>
                    <a:cxn ang="0">
                      <a:pos x="87" y="163"/>
                    </a:cxn>
                    <a:cxn ang="0">
                      <a:pos x="80" y="176"/>
                    </a:cxn>
                    <a:cxn ang="0">
                      <a:pos x="75" y="184"/>
                    </a:cxn>
                    <a:cxn ang="0">
                      <a:pos x="65" y="199"/>
                    </a:cxn>
                    <a:cxn ang="0">
                      <a:pos x="51" y="217"/>
                    </a:cxn>
                    <a:cxn ang="0">
                      <a:pos x="32" y="240"/>
                    </a:cxn>
                    <a:cxn ang="0">
                      <a:pos x="17" y="264"/>
                    </a:cxn>
                    <a:cxn ang="0">
                      <a:pos x="7" y="283"/>
                    </a:cxn>
                    <a:cxn ang="0">
                      <a:pos x="3" y="292"/>
                    </a:cxn>
                    <a:cxn ang="0">
                      <a:pos x="2" y="295"/>
                    </a:cxn>
                    <a:cxn ang="0">
                      <a:pos x="0" y="308"/>
                    </a:cxn>
                    <a:cxn ang="0">
                      <a:pos x="2" y="322"/>
                    </a:cxn>
                    <a:cxn ang="0">
                      <a:pos x="20" y="325"/>
                    </a:cxn>
                    <a:cxn ang="0">
                      <a:pos x="39" y="319"/>
                    </a:cxn>
                    <a:cxn ang="0">
                      <a:pos x="48" y="310"/>
                    </a:cxn>
                    <a:cxn ang="0">
                      <a:pos x="69" y="289"/>
                    </a:cxn>
                    <a:cxn ang="0">
                      <a:pos x="102" y="246"/>
                    </a:cxn>
                    <a:cxn ang="0">
                      <a:pos x="128" y="211"/>
                    </a:cxn>
                    <a:cxn ang="0">
                      <a:pos x="138" y="200"/>
                    </a:cxn>
                    <a:cxn ang="0">
                      <a:pos x="152" y="179"/>
                    </a:cxn>
                    <a:cxn ang="0">
                      <a:pos x="169" y="149"/>
                    </a:cxn>
                    <a:cxn ang="0">
                      <a:pos x="171" y="140"/>
                    </a:cxn>
                    <a:cxn ang="0">
                      <a:pos x="181" y="116"/>
                    </a:cxn>
                    <a:cxn ang="0">
                      <a:pos x="193" y="81"/>
                    </a:cxn>
                    <a:cxn ang="0">
                      <a:pos x="209" y="44"/>
                    </a:cxn>
                    <a:cxn ang="0">
                      <a:pos x="212" y="32"/>
                    </a:cxn>
                    <a:cxn ang="0">
                      <a:pos x="214" y="7"/>
                    </a:cxn>
                    <a:cxn ang="0">
                      <a:pos x="206" y="2"/>
                    </a:cxn>
                    <a:cxn ang="0">
                      <a:pos x="177" y="36"/>
                    </a:cxn>
                    <a:cxn ang="0">
                      <a:pos x="174" y="42"/>
                    </a:cxn>
                    <a:cxn ang="0">
                      <a:pos x="164" y="57"/>
                    </a:cxn>
                    <a:cxn ang="0">
                      <a:pos x="151" y="78"/>
                    </a:cxn>
                    <a:cxn ang="0">
                      <a:pos x="134" y="100"/>
                    </a:cxn>
                  </a:cxnLst>
                  <a:rect l="0" t="0" r="r" b="b"/>
                  <a:pathLst>
                    <a:path w="214" h="325">
                      <a:moveTo>
                        <a:pt x="134" y="100"/>
                      </a:moveTo>
                      <a:lnTo>
                        <a:pt x="132" y="102"/>
                      </a:lnTo>
                      <a:lnTo>
                        <a:pt x="128" y="108"/>
                      </a:lnTo>
                      <a:lnTo>
                        <a:pt x="122" y="116"/>
                      </a:lnTo>
                      <a:lnTo>
                        <a:pt x="114" y="126"/>
                      </a:lnTo>
                      <a:lnTo>
                        <a:pt x="104" y="138"/>
                      </a:lnTo>
                      <a:lnTo>
                        <a:pt x="96" y="150"/>
                      </a:lnTo>
                      <a:lnTo>
                        <a:pt x="87" y="163"/>
                      </a:lnTo>
                      <a:lnTo>
                        <a:pt x="81" y="174"/>
                      </a:lnTo>
                      <a:lnTo>
                        <a:pt x="80" y="176"/>
                      </a:lnTo>
                      <a:lnTo>
                        <a:pt x="78" y="179"/>
                      </a:lnTo>
                      <a:lnTo>
                        <a:pt x="75" y="184"/>
                      </a:lnTo>
                      <a:lnTo>
                        <a:pt x="71" y="191"/>
                      </a:lnTo>
                      <a:lnTo>
                        <a:pt x="65" y="199"/>
                      </a:lnTo>
                      <a:lnTo>
                        <a:pt x="58" y="207"/>
                      </a:lnTo>
                      <a:lnTo>
                        <a:pt x="51" y="217"/>
                      </a:lnTo>
                      <a:lnTo>
                        <a:pt x="43" y="226"/>
                      </a:lnTo>
                      <a:lnTo>
                        <a:pt x="32" y="240"/>
                      </a:lnTo>
                      <a:lnTo>
                        <a:pt x="24" y="253"/>
                      </a:lnTo>
                      <a:lnTo>
                        <a:pt x="17" y="264"/>
                      </a:lnTo>
                      <a:lnTo>
                        <a:pt x="11" y="275"/>
                      </a:lnTo>
                      <a:lnTo>
                        <a:pt x="7" y="283"/>
                      </a:lnTo>
                      <a:lnTo>
                        <a:pt x="4" y="289"/>
                      </a:lnTo>
                      <a:lnTo>
                        <a:pt x="3" y="292"/>
                      </a:lnTo>
                      <a:lnTo>
                        <a:pt x="3" y="293"/>
                      </a:lnTo>
                      <a:lnTo>
                        <a:pt x="2" y="295"/>
                      </a:lnTo>
                      <a:lnTo>
                        <a:pt x="1" y="301"/>
                      </a:lnTo>
                      <a:lnTo>
                        <a:pt x="0" y="308"/>
                      </a:lnTo>
                      <a:lnTo>
                        <a:pt x="0" y="316"/>
                      </a:lnTo>
                      <a:lnTo>
                        <a:pt x="2" y="322"/>
                      </a:lnTo>
                      <a:lnTo>
                        <a:pt x="9" y="325"/>
                      </a:lnTo>
                      <a:lnTo>
                        <a:pt x="20" y="325"/>
                      </a:lnTo>
                      <a:lnTo>
                        <a:pt x="38" y="319"/>
                      </a:lnTo>
                      <a:lnTo>
                        <a:pt x="39" y="319"/>
                      </a:lnTo>
                      <a:lnTo>
                        <a:pt x="42" y="316"/>
                      </a:lnTo>
                      <a:lnTo>
                        <a:pt x="48" y="310"/>
                      </a:lnTo>
                      <a:lnTo>
                        <a:pt x="57" y="301"/>
                      </a:lnTo>
                      <a:lnTo>
                        <a:pt x="69" y="289"/>
                      </a:lnTo>
                      <a:lnTo>
                        <a:pt x="84" y="270"/>
                      </a:lnTo>
                      <a:lnTo>
                        <a:pt x="102" y="246"/>
                      </a:lnTo>
                      <a:lnTo>
                        <a:pt x="124" y="215"/>
                      </a:lnTo>
                      <a:lnTo>
                        <a:pt x="128" y="211"/>
                      </a:lnTo>
                      <a:lnTo>
                        <a:pt x="132" y="207"/>
                      </a:lnTo>
                      <a:lnTo>
                        <a:pt x="138" y="200"/>
                      </a:lnTo>
                      <a:lnTo>
                        <a:pt x="144" y="191"/>
                      </a:lnTo>
                      <a:lnTo>
                        <a:pt x="152" y="179"/>
                      </a:lnTo>
                      <a:lnTo>
                        <a:pt x="160" y="165"/>
                      </a:lnTo>
                      <a:lnTo>
                        <a:pt x="169" y="149"/>
                      </a:lnTo>
                      <a:lnTo>
                        <a:pt x="169" y="147"/>
                      </a:lnTo>
                      <a:lnTo>
                        <a:pt x="171" y="140"/>
                      </a:lnTo>
                      <a:lnTo>
                        <a:pt x="175" y="130"/>
                      </a:lnTo>
                      <a:lnTo>
                        <a:pt x="181" y="116"/>
                      </a:lnTo>
                      <a:lnTo>
                        <a:pt x="186" y="100"/>
                      </a:lnTo>
                      <a:lnTo>
                        <a:pt x="193" y="81"/>
                      </a:lnTo>
                      <a:lnTo>
                        <a:pt x="200" y="63"/>
                      </a:lnTo>
                      <a:lnTo>
                        <a:pt x="209" y="44"/>
                      </a:lnTo>
                      <a:lnTo>
                        <a:pt x="209" y="41"/>
                      </a:lnTo>
                      <a:lnTo>
                        <a:pt x="212" y="32"/>
                      </a:lnTo>
                      <a:lnTo>
                        <a:pt x="214" y="19"/>
                      </a:lnTo>
                      <a:lnTo>
                        <a:pt x="214" y="7"/>
                      </a:lnTo>
                      <a:lnTo>
                        <a:pt x="212" y="0"/>
                      </a:lnTo>
                      <a:lnTo>
                        <a:pt x="206" y="2"/>
                      </a:lnTo>
                      <a:lnTo>
                        <a:pt x="194" y="12"/>
                      </a:lnTo>
                      <a:lnTo>
                        <a:pt x="177" y="36"/>
                      </a:lnTo>
                      <a:lnTo>
                        <a:pt x="176" y="39"/>
                      </a:lnTo>
                      <a:lnTo>
                        <a:pt x="174" y="42"/>
                      </a:lnTo>
                      <a:lnTo>
                        <a:pt x="169" y="49"/>
                      </a:lnTo>
                      <a:lnTo>
                        <a:pt x="164" y="57"/>
                      </a:lnTo>
                      <a:lnTo>
                        <a:pt x="157" y="66"/>
                      </a:lnTo>
                      <a:lnTo>
                        <a:pt x="151" y="78"/>
                      </a:lnTo>
                      <a:lnTo>
                        <a:pt x="143" y="88"/>
                      </a:lnTo>
                      <a:lnTo>
                        <a:pt x="134" y="100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" name="Freeform 863"/>
                <p:cNvSpPr>
                  <a:spLocks noChangeAspect="1"/>
                </p:cNvSpPr>
                <p:nvPr/>
              </p:nvSpPr>
              <p:spPr bwMode="auto">
                <a:xfrm>
                  <a:off x="5151216" y="2789905"/>
                  <a:ext cx="107619" cy="155026"/>
                </a:xfrm>
                <a:custGeom>
                  <a:avLst/>
                  <a:gdLst/>
                  <a:ahLst/>
                  <a:cxnLst>
                    <a:cxn ang="0">
                      <a:pos x="132" y="102"/>
                    </a:cxn>
                    <a:cxn ang="0">
                      <a:pos x="122" y="116"/>
                    </a:cxn>
                    <a:cxn ang="0">
                      <a:pos x="104" y="138"/>
                    </a:cxn>
                    <a:cxn ang="0">
                      <a:pos x="87" y="163"/>
                    </a:cxn>
                    <a:cxn ang="0">
                      <a:pos x="80" y="176"/>
                    </a:cxn>
                    <a:cxn ang="0">
                      <a:pos x="75" y="184"/>
                    </a:cxn>
                    <a:cxn ang="0">
                      <a:pos x="65" y="199"/>
                    </a:cxn>
                    <a:cxn ang="0">
                      <a:pos x="51" y="217"/>
                    </a:cxn>
                    <a:cxn ang="0">
                      <a:pos x="32" y="240"/>
                    </a:cxn>
                    <a:cxn ang="0">
                      <a:pos x="17" y="264"/>
                    </a:cxn>
                    <a:cxn ang="0">
                      <a:pos x="7" y="283"/>
                    </a:cxn>
                    <a:cxn ang="0">
                      <a:pos x="3" y="292"/>
                    </a:cxn>
                    <a:cxn ang="0">
                      <a:pos x="2" y="295"/>
                    </a:cxn>
                    <a:cxn ang="0">
                      <a:pos x="0" y="308"/>
                    </a:cxn>
                    <a:cxn ang="0">
                      <a:pos x="2" y="322"/>
                    </a:cxn>
                    <a:cxn ang="0">
                      <a:pos x="20" y="325"/>
                    </a:cxn>
                    <a:cxn ang="0">
                      <a:pos x="39" y="319"/>
                    </a:cxn>
                    <a:cxn ang="0">
                      <a:pos x="48" y="310"/>
                    </a:cxn>
                    <a:cxn ang="0">
                      <a:pos x="69" y="289"/>
                    </a:cxn>
                    <a:cxn ang="0">
                      <a:pos x="102" y="246"/>
                    </a:cxn>
                    <a:cxn ang="0">
                      <a:pos x="128" y="211"/>
                    </a:cxn>
                    <a:cxn ang="0">
                      <a:pos x="138" y="200"/>
                    </a:cxn>
                    <a:cxn ang="0">
                      <a:pos x="152" y="179"/>
                    </a:cxn>
                    <a:cxn ang="0">
                      <a:pos x="169" y="149"/>
                    </a:cxn>
                    <a:cxn ang="0">
                      <a:pos x="171" y="140"/>
                    </a:cxn>
                    <a:cxn ang="0">
                      <a:pos x="181" y="116"/>
                    </a:cxn>
                    <a:cxn ang="0">
                      <a:pos x="193" y="81"/>
                    </a:cxn>
                    <a:cxn ang="0">
                      <a:pos x="209" y="44"/>
                    </a:cxn>
                    <a:cxn ang="0">
                      <a:pos x="212" y="32"/>
                    </a:cxn>
                    <a:cxn ang="0">
                      <a:pos x="214" y="7"/>
                    </a:cxn>
                    <a:cxn ang="0">
                      <a:pos x="206" y="2"/>
                    </a:cxn>
                    <a:cxn ang="0">
                      <a:pos x="177" y="36"/>
                    </a:cxn>
                    <a:cxn ang="0">
                      <a:pos x="174" y="42"/>
                    </a:cxn>
                    <a:cxn ang="0">
                      <a:pos x="164" y="57"/>
                    </a:cxn>
                    <a:cxn ang="0">
                      <a:pos x="151" y="78"/>
                    </a:cxn>
                    <a:cxn ang="0">
                      <a:pos x="134" y="100"/>
                    </a:cxn>
                  </a:cxnLst>
                  <a:rect l="0" t="0" r="r" b="b"/>
                  <a:pathLst>
                    <a:path w="214" h="325">
                      <a:moveTo>
                        <a:pt x="134" y="100"/>
                      </a:moveTo>
                      <a:lnTo>
                        <a:pt x="132" y="102"/>
                      </a:lnTo>
                      <a:lnTo>
                        <a:pt x="128" y="108"/>
                      </a:lnTo>
                      <a:lnTo>
                        <a:pt x="122" y="116"/>
                      </a:lnTo>
                      <a:lnTo>
                        <a:pt x="114" y="126"/>
                      </a:lnTo>
                      <a:lnTo>
                        <a:pt x="104" y="138"/>
                      </a:lnTo>
                      <a:lnTo>
                        <a:pt x="96" y="150"/>
                      </a:lnTo>
                      <a:lnTo>
                        <a:pt x="87" y="163"/>
                      </a:lnTo>
                      <a:lnTo>
                        <a:pt x="81" y="174"/>
                      </a:lnTo>
                      <a:lnTo>
                        <a:pt x="80" y="176"/>
                      </a:lnTo>
                      <a:lnTo>
                        <a:pt x="78" y="179"/>
                      </a:lnTo>
                      <a:lnTo>
                        <a:pt x="75" y="184"/>
                      </a:lnTo>
                      <a:lnTo>
                        <a:pt x="71" y="191"/>
                      </a:lnTo>
                      <a:lnTo>
                        <a:pt x="65" y="199"/>
                      </a:lnTo>
                      <a:lnTo>
                        <a:pt x="58" y="207"/>
                      </a:lnTo>
                      <a:lnTo>
                        <a:pt x="51" y="217"/>
                      </a:lnTo>
                      <a:lnTo>
                        <a:pt x="43" y="226"/>
                      </a:lnTo>
                      <a:lnTo>
                        <a:pt x="32" y="240"/>
                      </a:lnTo>
                      <a:lnTo>
                        <a:pt x="24" y="253"/>
                      </a:lnTo>
                      <a:lnTo>
                        <a:pt x="17" y="264"/>
                      </a:lnTo>
                      <a:lnTo>
                        <a:pt x="11" y="275"/>
                      </a:lnTo>
                      <a:lnTo>
                        <a:pt x="7" y="283"/>
                      </a:lnTo>
                      <a:lnTo>
                        <a:pt x="4" y="289"/>
                      </a:lnTo>
                      <a:lnTo>
                        <a:pt x="3" y="292"/>
                      </a:lnTo>
                      <a:lnTo>
                        <a:pt x="3" y="293"/>
                      </a:lnTo>
                      <a:lnTo>
                        <a:pt x="2" y="295"/>
                      </a:lnTo>
                      <a:lnTo>
                        <a:pt x="1" y="301"/>
                      </a:lnTo>
                      <a:lnTo>
                        <a:pt x="0" y="308"/>
                      </a:lnTo>
                      <a:lnTo>
                        <a:pt x="0" y="316"/>
                      </a:lnTo>
                      <a:lnTo>
                        <a:pt x="2" y="322"/>
                      </a:lnTo>
                      <a:lnTo>
                        <a:pt x="9" y="325"/>
                      </a:lnTo>
                      <a:lnTo>
                        <a:pt x="20" y="325"/>
                      </a:lnTo>
                      <a:lnTo>
                        <a:pt x="38" y="319"/>
                      </a:lnTo>
                      <a:lnTo>
                        <a:pt x="39" y="319"/>
                      </a:lnTo>
                      <a:lnTo>
                        <a:pt x="42" y="316"/>
                      </a:lnTo>
                      <a:lnTo>
                        <a:pt x="48" y="310"/>
                      </a:lnTo>
                      <a:lnTo>
                        <a:pt x="57" y="301"/>
                      </a:lnTo>
                      <a:lnTo>
                        <a:pt x="69" y="289"/>
                      </a:lnTo>
                      <a:lnTo>
                        <a:pt x="84" y="270"/>
                      </a:lnTo>
                      <a:lnTo>
                        <a:pt x="102" y="246"/>
                      </a:lnTo>
                      <a:lnTo>
                        <a:pt x="124" y="215"/>
                      </a:lnTo>
                      <a:lnTo>
                        <a:pt x="128" y="211"/>
                      </a:lnTo>
                      <a:lnTo>
                        <a:pt x="132" y="207"/>
                      </a:lnTo>
                      <a:lnTo>
                        <a:pt x="138" y="200"/>
                      </a:lnTo>
                      <a:lnTo>
                        <a:pt x="144" y="191"/>
                      </a:lnTo>
                      <a:lnTo>
                        <a:pt x="152" y="179"/>
                      </a:lnTo>
                      <a:lnTo>
                        <a:pt x="160" y="165"/>
                      </a:lnTo>
                      <a:lnTo>
                        <a:pt x="169" y="149"/>
                      </a:lnTo>
                      <a:lnTo>
                        <a:pt x="169" y="147"/>
                      </a:lnTo>
                      <a:lnTo>
                        <a:pt x="171" y="140"/>
                      </a:lnTo>
                      <a:lnTo>
                        <a:pt x="175" y="130"/>
                      </a:lnTo>
                      <a:lnTo>
                        <a:pt x="181" y="116"/>
                      </a:lnTo>
                      <a:lnTo>
                        <a:pt x="186" y="100"/>
                      </a:lnTo>
                      <a:lnTo>
                        <a:pt x="193" y="81"/>
                      </a:lnTo>
                      <a:lnTo>
                        <a:pt x="200" y="63"/>
                      </a:lnTo>
                      <a:lnTo>
                        <a:pt x="209" y="44"/>
                      </a:lnTo>
                      <a:lnTo>
                        <a:pt x="209" y="41"/>
                      </a:lnTo>
                      <a:lnTo>
                        <a:pt x="212" y="32"/>
                      </a:lnTo>
                      <a:lnTo>
                        <a:pt x="214" y="19"/>
                      </a:lnTo>
                      <a:lnTo>
                        <a:pt x="214" y="7"/>
                      </a:lnTo>
                      <a:lnTo>
                        <a:pt x="212" y="0"/>
                      </a:lnTo>
                      <a:lnTo>
                        <a:pt x="206" y="2"/>
                      </a:lnTo>
                      <a:lnTo>
                        <a:pt x="194" y="12"/>
                      </a:lnTo>
                      <a:lnTo>
                        <a:pt x="177" y="36"/>
                      </a:lnTo>
                      <a:lnTo>
                        <a:pt x="176" y="39"/>
                      </a:lnTo>
                      <a:lnTo>
                        <a:pt x="174" y="42"/>
                      </a:lnTo>
                      <a:lnTo>
                        <a:pt x="169" y="49"/>
                      </a:lnTo>
                      <a:lnTo>
                        <a:pt x="164" y="57"/>
                      </a:lnTo>
                      <a:lnTo>
                        <a:pt x="157" y="66"/>
                      </a:lnTo>
                      <a:lnTo>
                        <a:pt x="151" y="78"/>
                      </a:lnTo>
                      <a:lnTo>
                        <a:pt x="143" y="88"/>
                      </a:lnTo>
                      <a:lnTo>
                        <a:pt x="134" y="100"/>
                      </a:lnTo>
                      <a:lnTo>
                        <a:pt x="134" y="10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" name="Freeform 864"/>
                <p:cNvSpPr>
                  <a:spLocks noChangeAspect="1"/>
                </p:cNvSpPr>
                <p:nvPr/>
              </p:nvSpPr>
              <p:spPr bwMode="auto">
                <a:xfrm>
                  <a:off x="5083828" y="2705693"/>
                  <a:ext cx="119689" cy="244023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6"/>
                    </a:cxn>
                    <a:cxn ang="0">
                      <a:pos x="175" y="19"/>
                    </a:cxn>
                    <a:cxn ang="0">
                      <a:pos x="161" y="38"/>
                    </a:cxn>
                    <a:cxn ang="0">
                      <a:pos x="144" y="64"/>
                    </a:cxn>
                    <a:cxn ang="0">
                      <a:pos x="125" y="91"/>
                    </a:cxn>
                    <a:cxn ang="0">
                      <a:pos x="107" y="121"/>
                    </a:cxn>
                    <a:cxn ang="0">
                      <a:pos x="91" y="150"/>
                    </a:cxn>
                    <a:cxn ang="0">
                      <a:pos x="78" y="176"/>
                    </a:cxn>
                    <a:cxn ang="0">
                      <a:pos x="72" y="186"/>
                    </a:cxn>
                    <a:cxn ang="0">
                      <a:pos x="57" y="211"/>
                    </a:cxn>
                    <a:cxn ang="0">
                      <a:pos x="39" y="249"/>
                    </a:cxn>
                    <a:cxn ang="0">
                      <a:pos x="21" y="296"/>
                    </a:cxn>
                    <a:cxn ang="0">
                      <a:pos x="6" y="349"/>
                    </a:cxn>
                    <a:cxn ang="0">
                      <a:pos x="0" y="405"/>
                    </a:cxn>
                    <a:cxn ang="0">
                      <a:pos x="6" y="461"/>
                    </a:cxn>
                    <a:cxn ang="0">
                      <a:pos x="30" y="512"/>
                    </a:cxn>
                    <a:cxn ang="0">
                      <a:pos x="37" y="505"/>
                    </a:cxn>
                    <a:cxn ang="0">
                      <a:pos x="56" y="483"/>
                    </a:cxn>
                    <a:cxn ang="0">
                      <a:pos x="86" y="450"/>
                    </a:cxn>
                    <a:cxn ang="0">
                      <a:pos x="120" y="408"/>
                    </a:cxn>
                    <a:cxn ang="0">
                      <a:pos x="155" y="362"/>
                    </a:cxn>
                    <a:cxn ang="0">
                      <a:pos x="190" y="314"/>
                    </a:cxn>
                    <a:cxn ang="0">
                      <a:pos x="218" y="265"/>
                    </a:cxn>
                    <a:cxn ang="0">
                      <a:pos x="237" y="219"/>
                    </a:cxn>
                    <a:cxn ang="0">
                      <a:pos x="236" y="217"/>
                    </a:cxn>
                    <a:cxn ang="0">
                      <a:pos x="236" y="209"/>
                    </a:cxn>
                    <a:cxn ang="0">
                      <a:pos x="234" y="194"/>
                    </a:cxn>
                    <a:cxn ang="0">
                      <a:pos x="230" y="172"/>
                    </a:cxn>
                    <a:cxn ang="0">
                      <a:pos x="225" y="142"/>
                    </a:cxn>
                    <a:cxn ang="0">
                      <a:pos x="216" y="105"/>
                    </a:cxn>
                    <a:cxn ang="0">
                      <a:pos x="204" y="58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37" h="512">
                      <a:moveTo>
                        <a:pt x="189" y="0"/>
                      </a:moveTo>
                      <a:lnTo>
                        <a:pt x="184" y="6"/>
                      </a:lnTo>
                      <a:lnTo>
                        <a:pt x="175" y="19"/>
                      </a:lnTo>
                      <a:lnTo>
                        <a:pt x="161" y="38"/>
                      </a:lnTo>
                      <a:lnTo>
                        <a:pt x="144" y="64"/>
                      </a:lnTo>
                      <a:lnTo>
                        <a:pt x="125" y="91"/>
                      </a:lnTo>
                      <a:lnTo>
                        <a:pt x="107" y="121"/>
                      </a:lnTo>
                      <a:lnTo>
                        <a:pt x="91" y="150"/>
                      </a:lnTo>
                      <a:lnTo>
                        <a:pt x="78" y="176"/>
                      </a:lnTo>
                      <a:lnTo>
                        <a:pt x="72" y="186"/>
                      </a:lnTo>
                      <a:lnTo>
                        <a:pt x="57" y="211"/>
                      </a:lnTo>
                      <a:lnTo>
                        <a:pt x="39" y="249"/>
                      </a:lnTo>
                      <a:lnTo>
                        <a:pt x="21" y="296"/>
                      </a:lnTo>
                      <a:lnTo>
                        <a:pt x="6" y="349"/>
                      </a:lnTo>
                      <a:lnTo>
                        <a:pt x="0" y="405"/>
                      </a:lnTo>
                      <a:lnTo>
                        <a:pt x="6" y="461"/>
                      </a:lnTo>
                      <a:lnTo>
                        <a:pt x="30" y="512"/>
                      </a:lnTo>
                      <a:lnTo>
                        <a:pt x="37" y="505"/>
                      </a:lnTo>
                      <a:lnTo>
                        <a:pt x="56" y="483"/>
                      </a:lnTo>
                      <a:lnTo>
                        <a:pt x="86" y="450"/>
                      </a:lnTo>
                      <a:lnTo>
                        <a:pt x="120" y="408"/>
                      </a:lnTo>
                      <a:lnTo>
                        <a:pt x="155" y="362"/>
                      </a:lnTo>
                      <a:lnTo>
                        <a:pt x="190" y="314"/>
                      </a:lnTo>
                      <a:lnTo>
                        <a:pt x="218" y="265"/>
                      </a:lnTo>
                      <a:lnTo>
                        <a:pt x="237" y="219"/>
                      </a:lnTo>
                      <a:lnTo>
                        <a:pt x="236" y="217"/>
                      </a:lnTo>
                      <a:lnTo>
                        <a:pt x="236" y="209"/>
                      </a:lnTo>
                      <a:lnTo>
                        <a:pt x="234" y="194"/>
                      </a:lnTo>
                      <a:lnTo>
                        <a:pt x="230" y="172"/>
                      </a:lnTo>
                      <a:lnTo>
                        <a:pt x="225" y="142"/>
                      </a:lnTo>
                      <a:lnTo>
                        <a:pt x="216" y="105"/>
                      </a:lnTo>
                      <a:lnTo>
                        <a:pt x="204" y="58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" name="Freeform 865"/>
                <p:cNvSpPr>
                  <a:spLocks noChangeAspect="1"/>
                </p:cNvSpPr>
                <p:nvPr/>
              </p:nvSpPr>
              <p:spPr bwMode="auto">
                <a:xfrm>
                  <a:off x="5083828" y="2705693"/>
                  <a:ext cx="119689" cy="244023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6"/>
                    </a:cxn>
                    <a:cxn ang="0">
                      <a:pos x="175" y="19"/>
                    </a:cxn>
                    <a:cxn ang="0">
                      <a:pos x="161" y="38"/>
                    </a:cxn>
                    <a:cxn ang="0">
                      <a:pos x="144" y="64"/>
                    </a:cxn>
                    <a:cxn ang="0">
                      <a:pos x="125" y="91"/>
                    </a:cxn>
                    <a:cxn ang="0">
                      <a:pos x="107" y="121"/>
                    </a:cxn>
                    <a:cxn ang="0">
                      <a:pos x="91" y="150"/>
                    </a:cxn>
                    <a:cxn ang="0">
                      <a:pos x="78" y="176"/>
                    </a:cxn>
                    <a:cxn ang="0">
                      <a:pos x="72" y="186"/>
                    </a:cxn>
                    <a:cxn ang="0">
                      <a:pos x="57" y="211"/>
                    </a:cxn>
                    <a:cxn ang="0">
                      <a:pos x="39" y="249"/>
                    </a:cxn>
                    <a:cxn ang="0">
                      <a:pos x="21" y="296"/>
                    </a:cxn>
                    <a:cxn ang="0">
                      <a:pos x="6" y="349"/>
                    </a:cxn>
                    <a:cxn ang="0">
                      <a:pos x="0" y="405"/>
                    </a:cxn>
                    <a:cxn ang="0">
                      <a:pos x="6" y="461"/>
                    </a:cxn>
                    <a:cxn ang="0">
                      <a:pos x="30" y="512"/>
                    </a:cxn>
                    <a:cxn ang="0">
                      <a:pos x="37" y="505"/>
                    </a:cxn>
                    <a:cxn ang="0">
                      <a:pos x="56" y="483"/>
                    </a:cxn>
                    <a:cxn ang="0">
                      <a:pos x="86" y="450"/>
                    </a:cxn>
                    <a:cxn ang="0">
                      <a:pos x="120" y="408"/>
                    </a:cxn>
                    <a:cxn ang="0">
                      <a:pos x="155" y="362"/>
                    </a:cxn>
                    <a:cxn ang="0">
                      <a:pos x="190" y="314"/>
                    </a:cxn>
                    <a:cxn ang="0">
                      <a:pos x="218" y="265"/>
                    </a:cxn>
                    <a:cxn ang="0">
                      <a:pos x="237" y="219"/>
                    </a:cxn>
                    <a:cxn ang="0">
                      <a:pos x="236" y="217"/>
                    </a:cxn>
                    <a:cxn ang="0">
                      <a:pos x="236" y="209"/>
                    </a:cxn>
                    <a:cxn ang="0">
                      <a:pos x="234" y="194"/>
                    </a:cxn>
                    <a:cxn ang="0">
                      <a:pos x="230" y="172"/>
                    </a:cxn>
                    <a:cxn ang="0">
                      <a:pos x="225" y="142"/>
                    </a:cxn>
                    <a:cxn ang="0">
                      <a:pos x="216" y="105"/>
                    </a:cxn>
                    <a:cxn ang="0">
                      <a:pos x="204" y="58"/>
                    </a:cxn>
                    <a:cxn ang="0">
                      <a:pos x="189" y="0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37" h="512">
                      <a:moveTo>
                        <a:pt x="189" y="0"/>
                      </a:moveTo>
                      <a:lnTo>
                        <a:pt x="184" y="6"/>
                      </a:lnTo>
                      <a:lnTo>
                        <a:pt x="175" y="19"/>
                      </a:lnTo>
                      <a:lnTo>
                        <a:pt x="161" y="38"/>
                      </a:lnTo>
                      <a:lnTo>
                        <a:pt x="144" y="64"/>
                      </a:lnTo>
                      <a:lnTo>
                        <a:pt x="125" y="91"/>
                      </a:lnTo>
                      <a:lnTo>
                        <a:pt x="107" y="121"/>
                      </a:lnTo>
                      <a:lnTo>
                        <a:pt x="91" y="150"/>
                      </a:lnTo>
                      <a:lnTo>
                        <a:pt x="78" y="176"/>
                      </a:lnTo>
                      <a:lnTo>
                        <a:pt x="72" y="186"/>
                      </a:lnTo>
                      <a:lnTo>
                        <a:pt x="57" y="211"/>
                      </a:lnTo>
                      <a:lnTo>
                        <a:pt x="39" y="249"/>
                      </a:lnTo>
                      <a:lnTo>
                        <a:pt x="21" y="296"/>
                      </a:lnTo>
                      <a:lnTo>
                        <a:pt x="6" y="349"/>
                      </a:lnTo>
                      <a:lnTo>
                        <a:pt x="0" y="405"/>
                      </a:lnTo>
                      <a:lnTo>
                        <a:pt x="6" y="461"/>
                      </a:lnTo>
                      <a:lnTo>
                        <a:pt x="30" y="512"/>
                      </a:lnTo>
                      <a:lnTo>
                        <a:pt x="37" y="505"/>
                      </a:lnTo>
                      <a:lnTo>
                        <a:pt x="56" y="483"/>
                      </a:lnTo>
                      <a:lnTo>
                        <a:pt x="86" y="450"/>
                      </a:lnTo>
                      <a:lnTo>
                        <a:pt x="120" y="408"/>
                      </a:lnTo>
                      <a:lnTo>
                        <a:pt x="155" y="362"/>
                      </a:lnTo>
                      <a:lnTo>
                        <a:pt x="190" y="314"/>
                      </a:lnTo>
                      <a:lnTo>
                        <a:pt x="218" y="265"/>
                      </a:lnTo>
                      <a:lnTo>
                        <a:pt x="237" y="219"/>
                      </a:lnTo>
                      <a:lnTo>
                        <a:pt x="236" y="217"/>
                      </a:lnTo>
                      <a:lnTo>
                        <a:pt x="236" y="209"/>
                      </a:lnTo>
                      <a:lnTo>
                        <a:pt x="234" y="194"/>
                      </a:lnTo>
                      <a:lnTo>
                        <a:pt x="230" y="172"/>
                      </a:lnTo>
                      <a:lnTo>
                        <a:pt x="225" y="142"/>
                      </a:lnTo>
                      <a:lnTo>
                        <a:pt x="216" y="105"/>
                      </a:lnTo>
                      <a:lnTo>
                        <a:pt x="204" y="58"/>
                      </a:lnTo>
                      <a:lnTo>
                        <a:pt x="189" y="0"/>
                      </a:lnTo>
                      <a:lnTo>
                        <a:pt x="189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" name="Freeform 866"/>
                <p:cNvSpPr>
                  <a:spLocks noChangeAspect="1"/>
                </p:cNvSpPr>
                <p:nvPr/>
              </p:nvSpPr>
              <p:spPr bwMode="auto">
                <a:xfrm>
                  <a:off x="5097909" y="2800432"/>
                  <a:ext cx="106614" cy="153112"/>
                </a:xfrm>
                <a:custGeom>
                  <a:avLst/>
                  <a:gdLst/>
                  <a:ahLst/>
                  <a:cxnLst>
                    <a:cxn ang="0">
                      <a:pos x="132" y="96"/>
                    </a:cxn>
                    <a:cxn ang="0">
                      <a:pos x="122" y="110"/>
                    </a:cxn>
                    <a:cxn ang="0">
                      <a:pos x="104" y="132"/>
                    </a:cxn>
                    <a:cxn ang="0">
                      <a:pos x="87" y="157"/>
                    </a:cxn>
                    <a:cxn ang="0">
                      <a:pos x="80" y="170"/>
                    </a:cxn>
                    <a:cxn ang="0">
                      <a:pos x="75" y="178"/>
                    </a:cxn>
                    <a:cxn ang="0">
                      <a:pos x="65" y="193"/>
                    </a:cxn>
                    <a:cxn ang="0">
                      <a:pos x="51" y="211"/>
                    </a:cxn>
                    <a:cxn ang="0">
                      <a:pos x="32" y="235"/>
                    </a:cxn>
                    <a:cxn ang="0">
                      <a:pos x="17" y="260"/>
                    </a:cxn>
                    <a:cxn ang="0">
                      <a:pos x="7" y="278"/>
                    </a:cxn>
                    <a:cxn ang="0">
                      <a:pos x="3" y="287"/>
                    </a:cxn>
                    <a:cxn ang="0">
                      <a:pos x="2" y="291"/>
                    </a:cxn>
                    <a:cxn ang="0">
                      <a:pos x="0" y="303"/>
                    </a:cxn>
                    <a:cxn ang="0">
                      <a:pos x="2" y="317"/>
                    </a:cxn>
                    <a:cxn ang="0">
                      <a:pos x="20" y="320"/>
                    </a:cxn>
                    <a:cxn ang="0">
                      <a:pos x="39" y="313"/>
                    </a:cxn>
                    <a:cxn ang="0">
                      <a:pos x="48" y="305"/>
                    </a:cxn>
                    <a:cxn ang="0">
                      <a:pos x="69" y="283"/>
                    </a:cxn>
                    <a:cxn ang="0">
                      <a:pos x="102" y="240"/>
                    </a:cxn>
                    <a:cxn ang="0">
                      <a:pos x="128" y="205"/>
                    </a:cxn>
                    <a:cxn ang="0">
                      <a:pos x="137" y="194"/>
                    </a:cxn>
                    <a:cxn ang="0">
                      <a:pos x="152" y="173"/>
                    </a:cxn>
                    <a:cxn ang="0">
                      <a:pos x="168" y="143"/>
                    </a:cxn>
                    <a:cxn ang="0">
                      <a:pos x="170" y="134"/>
                    </a:cxn>
                    <a:cxn ang="0">
                      <a:pos x="179" y="110"/>
                    </a:cxn>
                    <a:cxn ang="0">
                      <a:pos x="192" y="76"/>
                    </a:cxn>
                    <a:cxn ang="0">
                      <a:pos x="209" y="40"/>
                    </a:cxn>
                    <a:cxn ang="0">
                      <a:pos x="210" y="28"/>
                    </a:cxn>
                    <a:cxn ang="0">
                      <a:pos x="210" y="7"/>
                    </a:cxn>
                    <a:cxn ang="0">
                      <a:pos x="201" y="0"/>
                    </a:cxn>
                    <a:cxn ang="0">
                      <a:pos x="177" y="30"/>
                    </a:cxn>
                    <a:cxn ang="0">
                      <a:pos x="174" y="36"/>
                    </a:cxn>
                    <a:cxn ang="0">
                      <a:pos x="164" y="51"/>
                    </a:cxn>
                    <a:cxn ang="0">
                      <a:pos x="151" y="72"/>
                    </a:cxn>
                    <a:cxn ang="0">
                      <a:pos x="134" y="94"/>
                    </a:cxn>
                  </a:cxnLst>
                  <a:rect l="0" t="0" r="r" b="b"/>
                  <a:pathLst>
                    <a:path w="210" h="321">
                      <a:moveTo>
                        <a:pt x="134" y="94"/>
                      </a:moveTo>
                      <a:lnTo>
                        <a:pt x="132" y="96"/>
                      </a:lnTo>
                      <a:lnTo>
                        <a:pt x="128" y="102"/>
                      </a:lnTo>
                      <a:lnTo>
                        <a:pt x="122" y="110"/>
                      </a:lnTo>
                      <a:lnTo>
                        <a:pt x="114" y="120"/>
                      </a:lnTo>
                      <a:lnTo>
                        <a:pt x="104" y="132"/>
                      </a:lnTo>
                      <a:lnTo>
                        <a:pt x="96" y="144"/>
                      </a:lnTo>
                      <a:lnTo>
                        <a:pt x="87" y="157"/>
                      </a:lnTo>
                      <a:lnTo>
                        <a:pt x="81" y="169"/>
                      </a:lnTo>
                      <a:lnTo>
                        <a:pt x="80" y="170"/>
                      </a:lnTo>
                      <a:lnTo>
                        <a:pt x="78" y="173"/>
                      </a:lnTo>
                      <a:lnTo>
                        <a:pt x="75" y="178"/>
                      </a:lnTo>
                      <a:lnTo>
                        <a:pt x="71" y="185"/>
                      </a:lnTo>
                      <a:lnTo>
                        <a:pt x="65" y="193"/>
                      </a:lnTo>
                      <a:lnTo>
                        <a:pt x="58" y="201"/>
                      </a:lnTo>
                      <a:lnTo>
                        <a:pt x="51" y="211"/>
                      </a:lnTo>
                      <a:lnTo>
                        <a:pt x="43" y="220"/>
                      </a:lnTo>
                      <a:lnTo>
                        <a:pt x="32" y="235"/>
                      </a:lnTo>
                      <a:lnTo>
                        <a:pt x="24" y="248"/>
                      </a:lnTo>
                      <a:lnTo>
                        <a:pt x="17" y="260"/>
                      </a:lnTo>
                      <a:lnTo>
                        <a:pt x="11" y="269"/>
                      </a:lnTo>
                      <a:lnTo>
                        <a:pt x="7" y="278"/>
                      </a:lnTo>
                      <a:lnTo>
                        <a:pt x="4" y="284"/>
                      </a:lnTo>
                      <a:lnTo>
                        <a:pt x="3" y="287"/>
                      </a:lnTo>
                      <a:lnTo>
                        <a:pt x="3" y="288"/>
                      </a:lnTo>
                      <a:lnTo>
                        <a:pt x="2" y="291"/>
                      </a:lnTo>
                      <a:lnTo>
                        <a:pt x="1" y="297"/>
                      </a:lnTo>
                      <a:lnTo>
                        <a:pt x="0" y="303"/>
                      </a:lnTo>
                      <a:lnTo>
                        <a:pt x="0" y="312"/>
                      </a:lnTo>
                      <a:lnTo>
                        <a:pt x="2" y="317"/>
                      </a:lnTo>
                      <a:lnTo>
                        <a:pt x="9" y="321"/>
                      </a:lnTo>
                      <a:lnTo>
                        <a:pt x="20" y="320"/>
                      </a:lnTo>
                      <a:lnTo>
                        <a:pt x="38" y="313"/>
                      </a:lnTo>
                      <a:lnTo>
                        <a:pt x="39" y="313"/>
                      </a:lnTo>
                      <a:lnTo>
                        <a:pt x="42" y="310"/>
                      </a:lnTo>
                      <a:lnTo>
                        <a:pt x="48" y="305"/>
                      </a:lnTo>
                      <a:lnTo>
                        <a:pt x="57" y="295"/>
                      </a:lnTo>
                      <a:lnTo>
                        <a:pt x="69" y="283"/>
                      </a:lnTo>
                      <a:lnTo>
                        <a:pt x="84" y="264"/>
                      </a:lnTo>
                      <a:lnTo>
                        <a:pt x="102" y="240"/>
                      </a:lnTo>
                      <a:lnTo>
                        <a:pt x="124" y="209"/>
                      </a:lnTo>
                      <a:lnTo>
                        <a:pt x="128" y="205"/>
                      </a:lnTo>
                      <a:lnTo>
                        <a:pt x="132" y="201"/>
                      </a:lnTo>
                      <a:lnTo>
                        <a:pt x="137" y="194"/>
                      </a:lnTo>
                      <a:lnTo>
                        <a:pt x="144" y="185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8" y="143"/>
                      </a:lnTo>
                      <a:lnTo>
                        <a:pt x="168" y="141"/>
                      </a:lnTo>
                      <a:lnTo>
                        <a:pt x="170" y="134"/>
                      </a:lnTo>
                      <a:lnTo>
                        <a:pt x="175" y="124"/>
                      </a:lnTo>
                      <a:lnTo>
                        <a:pt x="179" y="110"/>
                      </a:lnTo>
                      <a:lnTo>
                        <a:pt x="185" y="94"/>
                      </a:lnTo>
                      <a:lnTo>
                        <a:pt x="192" y="76"/>
                      </a:lnTo>
                      <a:lnTo>
                        <a:pt x="200" y="58"/>
                      </a:lnTo>
                      <a:lnTo>
                        <a:pt x="209" y="40"/>
                      </a:lnTo>
                      <a:lnTo>
                        <a:pt x="209" y="36"/>
                      </a:lnTo>
                      <a:lnTo>
                        <a:pt x="210" y="28"/>
                      </a:lnTo>
                      <a:lnTo>
                        <a:pt x="210" y="18"/>
                      </a:lnTo>
                      <a:lnTo>
                        <a:pt x="210" y="7"/>
                      </a:lnTo>
                      <a:lnTo>
                        <a:pt x="207" y="0"/>
                      </a:lnTo>
                      <a:lnTo>
                        <a:pt x="201" y="0"/>
                      </a:lnTo>
                      <a:lnTo>
                        <a:pt x="191" y="10"/>
                      </a:lnTo>
                      <a:lnTo>
                        <a:pt x="177" y="30"/>
                      </a:lnTo>
                      <a:lnTo>
                        <a:pt x="176" y="33"/>
                      </a:lnTo>
                      <a:lnTo>
                        <a:pt x="174" y="36"/>
                      </a:lnTo>
                      <a:lnTo>
                        <a:pt x="169" y="43"/>
                      </a:lnTo>
                      <a:lnTo>
                        <a:pt x="164" y="51"/>
                      </a:lnTo>
                      <a:lnTo>
                        <a:pt x="157" y="60"/>
                      </a:lnTo>
                      <a:lnTo>
                        <a:pt x="151" y="72"/>
                      </a:lnTo>
                      <a:lnTo>
                        <a:pt x="143" y="82"/>
                      </a:lnTo>
                      <a:lnTo>
                        <a:pt x="134" y="94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6" name="Freeform 867"/>
                <p:cNvSpPr>
                  <a:spLocks noChangeAspect="1"/>
                </p:cNvSpPr>
                <p:nvPr/>
              </p:nvSpPr>
              <p:spPr bwMode="auto">
                <a:xfrm>
                  <a:off x="5097909" y="2800432"/>
                  <a:ext cx="106614" cy="153112"/>
                </a:xfrm>
                <a:custGeom>
                  <a:avLst/>
                  <a:gdLst/>
                  <a:ahLst/>
                  <a:cxnLst>
                    <a:cxn ang="0">
                      <a:pos x="132" y="96"/>
                    </a:cxn>
                    <a:cxn ang="0">
                      <a:pos x="122" y="110"/>
                    </a:cxn>
                    <a:cxn ang="0">
                      <a:pos x="104" y="132"/>
                    </a:cxn>
                    <a:cxn ang="0">
                      <a:pos x="87" y="157"/>
                    </a:cxn>
                    <a:cxn ang="0">
                      <a:pos x="80" y="170"/>
                    </a:cxn>
                    <a:cxn ang="0">
                      <a:pos x="75" y="178"/>
                    </a:cxn>
                    <a:cxn ang="0">
                      <a:pos x="65" y="193"/>
                    </a:cxn>
                    <a:cxn ang="0">
                      <a:pos x="51" y="211"/>
                    </a:cxn>
                    <a:cxn ang="0">
                      <a:pos x="32" y="235"/>
                    </a:cxn>
                    <a:cxn ang="0">
                      <a:pos x="17" y="260"/>
                    </a:cxn>
                    <a:cxn ang="0">
                      <a:pos x="7" y="278"/>
                    </a:cxn>
                    <a:cxn ang="0">
                      <a:pos x="3" y="287"/>
                    </a:cxn>
                    <a:cxn ang="0">
                      <a:pos x="2" y="291"/>
                    </a:cxn>
                    <a:cxn ang="0">
                      <a:pos x="0" y="303"/>
                    </a:cxn>
                    <a:cxn ang="0">
                      <a:pos x="2" y="317"/>
                    </a:cxn>
                    <a:cxn ang="0">
                      <a:pos x="20" y="320"/>
                    </a:cxn>
                    <a:cxn ang="0">
                      <a:pos x="39" y="313"/>
                    </a:cxn>
                    <a:cxn ang="0">
                      <a:pos x="48" y="305"/>
                    </a:cxn>
                    <a:cxn ang="0">
                      <a:pos x="69" y="283"/>
                    </a:cxn>
                    <a:cxn ang="0">
                      <a:pos x="102" y="240"/>
                    </a:cxn>
                    <a:cxn ang="0">
                      <a:pos x="128" y="205"/>
                    </a:cxn>
                    <a:cxn ang="0">
                      <a:pos x="137" y="194"/>
                    </a:cxn>
                    <a:cxn ang="0">
                      <a:pos x="152" y="173"/>
                    </a:cxn>
                    <a:cxn ang="0">
                      <a:pos x="168" y="143"/>
                    </a:cxn>
                    <a:cxn ang="0">
                      <a:pos x="170" y="134"/>
                    </a:cxn>
                    <a:cxn ang="0">
                      <a:pos x="179" y="110"/>
                    </a:cxn>
                    <a:cxn ang="0">
                      <a:pos x="192" y="76"/>
                    </a:cxn>
                    <a:cxn ang="0">
                      <a:pos x="209" y="40"/>
                    </a:cxn>
                    <a:cxn ang="0">
                      <a:pos x="210" y="28"/>
                    </a:cxn>
                    <a:cxn ang="0">
                      <a:pos x="210" y="7"/>
                    </a:cxn>
                    <a:cxn ang="0">
                      <a:pos x="201" y="0"/>
                    </a:cxn>
                    <a:cxn ang="0">
                      <a:pos x="177" y="30"/>
                    </a:cxn>
                    <a:cxn ang="0">
                      <a:pos x="174" y="36"/>
                    </a:cxn>
                    <a:cxn ang="0">
                      <a:pos x="164" y="51"/>
                    </a:cxn>
                    <a:cxn ang="0">
                      <a:pos x="151" y="72"/>
                    </a:cxn>
                    <a:cxn ang="0">
                      <a:pos x="134" y="94"/>
                    </a:cxn>
                  </a:cxnLst>
                  <a:rect l="0" t="0" r="r" b="b"/>
                  <a:pathLst>
                    <a:path w="210" h="321">
                      <a:moveTo>
                        <a:pt x="134" y="94"/>
                      </a:moveTo>
                      <a:lnTo>
                        <a:pt x="132" y="96"/>
                      </a:lnTo>
                      <a:lnTo>
                        <a:pt x="128" y="102"/>
                      </a:lnTo>
                      <a:lnTo>
                        <a:pt x="122" y="110"/>
                      </a:lnTo>
                      <a:lnTo>
                        <a:pt x="114" y="120"/>
                      </a:lnTo>
                      <a:lnTo>
                        <a:pt x="104" y="132"/>
                      </a:lnTo>
                      <a:lnTo>
                        <a:pt x="96" y="144"/>
                      </a:lnTo>
                      <a:lnTo>
                        <a:pt x="87" y="157"/>
                      </a:lnTo>
                      <a:lnTo>
                        <a:pt x="81" y="169"/>
                      </a:lnTo>
                      <a:lnTo>
                        <a:pt x="80" y="170"/>
                      </a:lnTo>
                      <a:lnTo>
                        <a:pt x="78" y="173"/>
                      </a:lnTo>
                      <a:lnTo>
                        <a:pt x="75" y="178"/>
                      </a:lnTo>
                      <a:lnTo>
                        <a:pt x="71" y="185"/>
                      </a:lnTo>
                      <a:lnTo>
                        <a:pt x="65" y="193"/>
                      </a:lnTo>
                      <a:lnTo>
                        <a:pt x="58" y="201"/>
                      </a:lnTo>
                      <a:lnTo>
                        <a:pt x="51" y="211"/>
                      </a:lnTo>
                      <a:lnTo>
                        <a:pt x="43" y="220"/>
                      </a:lnTo>
                      <a:lnTo>
                        <a:pt x="32" y="235"/>
                      </a:lnTo>
                      <a:lnTo>
                        <a:pt x="24" y="248"/>
                      </a:lnTo>
                      <a:lnTo>
                        <a:pt x="17" y="260"/>
                      </a:lnTo>
                      <a:lnTo>
                        <a:pt x="11" y="269"/>
                      </a:lnTo>
                      <a:lnTo>
                        <a:pt x="7" y="278"/>
                      </a:lnTo>
                      <a:lnTo>
                        <a:pt x="4" y="284"/>
                      </a:lnTo>
                      <a:lnTo>
                        <a:pt x="3" y="287"/>
                      </a:lnTo>
                      <a:lnTo>
                        <a:pt x="3" y="288"/>
                      </a:lnTo>
                      <a:lnTo>
                        <a:pt x="2" y="291"/>
                      </a:lnTo>
                      <a:lnTo>
                        <a:pt x="1" y="297"/>
                      </a:lnTo>
                      <a:lnTo>
                        <a:pt x="0" y="303"/>
                      </a:lnTo>
                      <a:lnTo>
                        <a:pt x="0" y="312"/>
                      </a:lnTo>
                      <a:lnTo>
                        <a:pt x="2" y="317"/>
                      </a:lnTo>
                      <a:lnTo>
                        <a:pt x="9" y="321"/>
                      </a:lnTo>
                      <a:lnTo>
                        <a:pt x="20" y="320"/>
                      </a:lnTo>
                      <a:lnTo>
                        <a:pt x="38" y="313"/>
                      </a:lnTo>
                      <a:lnTo>
                        <a:pt x="39" y="313"/>
                      </a:lnTo>
                      <a:lnTo>
                        <a:pt x="42" y="310"/>
                      </a:lnTo>
                      <a:lnTo>
                        <a:pt x="48" y="305"/>
                      </a:lnTo>
                      <a:lnTo>
                        <a:pt x="57" y="295"/>
                      </a:lnTo>
                      <a:lnTo>
                        <a:pt x="69" y="283"/>
                      </a:lnTo>
                      <a:lnTo>
                        <a:pt x="84" y="264"/>
                      </a:lnTo>
                      <a:lnTo>
                        <a:pt x="102" y="240"/>
                      </a:lnTo>
                      <a:lnTo>
                        <a:pt x="124" y="209"/>
                      </a:lnTo>
                      <a:lnTo>
                        <a:pt x="128" y="205"/>
                      </a:lnTo>
                      <a:lnTo>
                        <a:pt x="132" y="201"/>
                      </a:lnTo>
                      <a:lnTo>
                        <a:pt x="137" y="194"/>
                      </a:lnTo>
                      <a:lnTo>
                        <a:pt x="144" y="185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8" y="143"/>
                      </a:lnTo>
                      <a:lnTo>
                        <a:pt x="168" y="141"/>
                      </a:lnTo>
                      <a:lnTo>
                        <a:pt x="170" y="134"/>
                      </a:lnTo>
                      <a:lnTo>
                        <a:pt x="175" y="124"/>
                      </a:lnTo>
                      <a:lnTo>
                        <a:pt x="179" y="110"/>
                      </a:lnTo>
                      <a:lnTo>
                        <a:pt x="185" y="94"/>
                      </a:lnTo>
                      <a:lnTo>
                        <a:pt x="192" y="76"/>
                      </a:lnTo>
                      <a:lnTo>
                        <a:pt x="200" y="58"/>
                      </a:lnTo>
                      <a:lnTo>
                        <a:pt x="209" y="40"/>
                      </a:lnTo>
                      <a:lnTo>
                        <a:pt x="209" y="36"/>
                      </a:lnTo>
                      <a:lnTo>
                        <a:pt x="210" y="28"/>
                      </a:lnTo>
                      <a:lnTo>
                        <a:pt x="210" y="18"/>
                      </a:lnTo>
                      <a:lnTo>
                        <a:pt x="210" y="7"/>
                      </a:lnTo>
                      <a:lnTo>
                        <a:pt x="207" y="0"/>
                      </a:lnTo>
                      <a:lnTo>
                        <a:pt x="201" y="0"/>
                      </a:lnTo>
                      <a:lnTo>
                        <a:pt x="191" y="10"/>
                      </a:lnTo>
                      <a:lnTo>
                        <a:pt x="177" y="30"/>
                      </a:lnTo>
                      <a:lnTo>
                        <a:pt x="176" y="33"/>
                      </a:lnTo>
                      <a:lnTo>
                        <a:pt x="174" y="36"/>
                      </a:lnTo>
                      <a:lnTo>
                        <a:pt x="169" y="43"/>
                      </a:lnTo>
                      <a:lnTo>
                        <a:pt x="164" y="51"/>
                      </a:lnTo>
                      <a:lnTo>
                        <a:pt x="157" y="60"/>
                      </a:lnTo>
                      <a:lnTo>
                        <a:pt x="151" y="72"/>
                      </a:lnTo>
                      <a:lnTo>
                        <a:pt x="143" y="82"/>
                      </a:lnTo>
                      <a:lnTo>
                        <a:pt x="134" y="94"/>
                      </a:lnTo>
                      <a:lnTo>
                        <a:pt x="134" y="9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7" name="Freeform 868"/>
                <p:cNvSpPr>
                  <a:spLocks noChangeAspect="1"/>
                </p:cNvSpPr>
                <p:nvPr/>
              </p:nvSpPr>
              <p:spPr bwMode="auto">
                <a:xfrm>
                  <a:off x="5041585" y="2703779"/>
                  <a:ext cx="114660" cy="244980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5" y="6"/>
                    </a:cxn>
                    <a:cxn ang="0">
                      <a:pos x="176" y="18"/>
                    </a:cxn>
                    <a:cxn ang="0">
                      <a:pos x="161" y="38"/>
                    </a:cxn>
                    <a:cxn ang="0">
                      <a:pos x="144" y="62"/>
                    </a:cxn>
                    <a:cxn ang="0">
                      <a:pos x="125" y="91"/>
                    </a:cxn>
                    <a:cxn ang="0">
                      <a:pos x="107" y="120"/>
                    </a:cxn>
                    <a:cxn ang="0">
                      <a:pos x="91" y="150"/>
                    </a:cxn>
                    <a:cxn ang="0">
                      <a:pos x="78" y="176"/>
                    </a:cxn>
                    <a:cxn ang="0">
                      <a:pos x="72" y="185"/>
                    </a:cxn>
                    <a:cxn ang="0">
                      <a:pos x="57" y="211"/>
                    </a:cxn>
                    <a:cxn ang="0">
                      <a:pos x="39" y="249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4"/>
                    </a:cxn>
                    <a:cxn ang="0">
                      <a:pos x="7" y="460"/>
                    </a:cxn>
                    <a:cxn ang="0">
                      <a:pos x="31" y="512"/>
                    </a:cxn>
                    <a:cxn ang="0">
                      <a:pos x="38" y="503"/>
                    </a:cxn>
                    <a:cxn ang="0">
                      <a:pos x="56" y="480"/>
                    </a:cxn>
                    <a:cxn ang="0">
                      <a:pos x="83" y="446"/>
                    </a:cxn>
                    <a:cxn ang="0">
                      <a:pos x="115" y="403"/>
                    </a:cxn>
                    <a:cxn ang="0">
                      <a:pos x="149" y="355"/>
                    </a:cxn>
                    <a:cxn ang="0">
                      <a:pos x="180" y="304"/>
                    </a:cxn>
                    <a:cxn ang="0">
                      <a:pos x="207" y="255"/>
                    </a:cxn>
                    <a:cxn ang="0">
                      <a:pos x="226" y="208"/>
                    </a:cxn>
                    <a:cxn ang="0">
                      <a:pos x="226" y="207"/>
                    </a:cxn>
                    <a:cxn ang="0">
                      <a:pos x="226" y="199"/>
                    </a:cxn>
                    <a:cxn ang="0">
                      <a:pos x="227" y="187"/>
                    </a:cxn>
                    <a:cxn ang="0">
                      <a:pos x="225" y="167"/>
                    </a:cxn>
                    <a:cxn ang="0">
                      <a:pos x="221" y="139"/>
                    </a:cxn>
                    <a:cxn ang="0">
                      <a:pos x="215" y="104"/>
                    </a:cxn>
                    <a:cxn ang="0">
                      <a:pos x="205" y="58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27" h="512">
                      <a:moveTo>
                        <a:pt x="190" y="0"/>
                      </a:moveTo>
                      <a:lnTo>
                        <a:pt x="185" y="6"/>
                      </a:lnTo>
                      <a:lnTo>
                        <a:pt x="176" y="18"/>
                      </a:lnTo>
                      <a:lnTo>
                        <a:pt x="161" y="38"/>
                      </a:lnTo>
                      <a:lnTo>
                        <a:pt x="144" y="62"/>
                      </a:lnTo>
                      <a:lnTo>
                        <a:pt x="125" y="91"/>
                      </a:lnTo>
                      <a:lnTo>
                        <a:pt x="107" y="120"/>
                      </a:lnTo>
                      <a:lnTo>
                        <a:pt x="91" y="150"/>
                      </a:lnTo>
                      <a:lnTo>
                        <a:pt x="78" y="176"/>
                      </a:lnTo>
                      <a:lnTo>
                        <a:pt x="72" y="185"/>
                      </a:lnTo>
                      <a:lnTo>
                        <a:pt x="57" y="211"/>
                      </a:lnTo>
                      <a:lnTo>
                        <a:pt x="39" y="249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4"/>
                      </a:lnTo>
                      <a:lnTo>
                        <a:pt x="7" y="460"/>
                      </a:lnTo>
                      <a:lnTo>
                        <a:pt x="31" y="512"/>
                      </a:lnTo>
                      <a:lnTo>
                        <a:pt x="38" y="503"/>
                      </a:lnTo>
                      <a:lnTo>
                        <a:pt x="56" y="480"/>
                      </a:lnTo>
                      <a:lnTo>
                        <a:pt x="83" y="446"/>
                      </a:lnTo>
                      <a:lnTo>
                        <a:pt x="115" y="403"/>
                      </a:lnTo>
                      <a:lnTo>
                        <a:pt x="149" y="355"/>
                      </a:lnTo>
                      <a:lnTo>
                        <a:pt x="180" y="304"/>
                      </a:lnTo>
                      <a:lnTo>
                        <a:pt x="207" y="255"/>
                      </a:lnTo>
                      <a:lnTo>
                        <a:pt x="226" y="208"/>
                      </a:lnTo>
                      <a:lnTo>
                        <a:pt x="226" y="207"/>
                      </a:lnTo>
                      <a:lnTo>
                        <a:pt x="226" y="199"/>
                      </a:lnTo>
                      <a:lnTo>
                        <a:pt x="227" y="187"/>
                      </a:lnTo>
                      <a:lnTo>
                        <a:pt x="225" y="167"/>
                      </a:lnTo>
                      <a:lnTo>
                        <a:pt x="221" y="139"/>
                      </a:lnTo>
                      <a:lnTo>
                        <a:pt x="215" y="104"/>
                      </a:lnTo>
                      <a:lnTo>
                        <a:pt x="205" y="58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" name="Freeform 869"/>
                <p:cNvSpPr>
                  <a:spLocks noChangeAspect="1"/>
                </p:cNvSpPr>
                <p:nvPr/>
              </p:nvSpPr>
              <p:spPr bwMode="auto">
                <a:xfrm>
                  <a:off x="5041585" y="2703779"/>
                  <a:ext cx="114660" cy="244980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5" y="6"/>
                    </a:cxn>
                    <a:cxn ang="0">
                      <a:pos x="176" y="18"/>
                    </a:cxn>
                    <a:cxn ang="0">
                      <a:pos x="161" y="38"/>
                    </a:cxn>
                    <a:cxn ang="0">
                      <a:pos x="144" y="62"/>
                    </a:cxn>
                    <a:cxn ang="0">
                      <a:pos x="125" y="91"/>
                    </a:cxn>
                    <a:cxn ang="0">
                      <a:pos x="107" y="120"/>
                    </a:cxn>
                    <a:cxn ang="0">
                      <a:pos x="91" y="150"/>
                    </a:cxn>
                    <a:cxn ang="0">
                      <a:pos x="78" y="176"/>
                    </a:cxn>
                    <a:cxn ang="0">
                      <a:pos x="72" y="185"/>
                    </a:cxn>
                    <a:cxn ang="0">
                      <a:pos x="57" y="211"/>
                    </a:cxn>
                    <a:cxn ang="0">
                      <a:pos x="39" y="249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4"/>
                    </a:cxn>
                    <a:cxn ang="0">
                      <a:pos x="7" y="460"/>
                    </a:cxn>
                    <a:cxn ang="0">
                      <a:pos x="31" y="512"/>
                    </a:cxn>
                    <a:cxn ang="0">
                      <a:pos x="38" y="503"/>
                    </a:cxn>
                    <a:cxn ang="0">
                      <a:pos x="56" y="480"/>
                    </a:cxn>
                    <a:cxn ang="0">
                      <a:pos x="83" y="446"/>
                    </a:cxn>
                    <a:cxn ang="0">
                      <a:pos x="115" y="403"/>
                    </a:cxn>
                    <a:cxn ang="0">
                      <a:pos x="149" y="355"/>
                    </a:cxn>
                    <a:cxn ang="0">
                      <a:pos x="180" y="304"/>
                    </a:cxn>
                    <a:cxn ang="0">
                      <a:pos x="207" y="255"/>
                    </a:cxn>
                    <a:cxn ang="0">
                      <a:pos x="226" y="208"/>
                    </a:cxn>
                    <a:cxn ang="0">
                      <a:pos x="226" y="207"/>
                    </a:cxn>
                    <a:cxn ang="0">
                      <a:pos x="226" y="199"/>
                    </a:cxn>
                    <a:cxn ang="0">
                      <a:pos x="227" y="187"/>
                    </a:cxn>
                    <a:cxn ang="0">
                      <a:pos x="225" y="167"/>
                    </a:cxn>
                    <a:cxn ang="0">
                      <a:pos x="221" y="139"/>
                    </a:cxn>
                    <a:cxn ang="0">
                      <a:pos x="215" y="104"/>
                    </a:cxn>
                    <a:cxn ang="0">
                      <a:pos x="205" y="58"/>
                    </a:cxn>
                    <a:cxn ang="0">
                      <a:pos x="190" y="0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27" h="512">
                      <a:moveTo>
                        <a:pt x="190" y="0"/>
                      </a:moveTo>
                      <a:lnTo>
                        <a:pt x="185" y="6"/>
                      </a:lnTo>
                      <a:lnTo>
                        <a:pt x="176" y="18"/>
                      </a:lnTo>
                      <a:lnTo>
                        <a:pt x="161" y="38"/>
                      </a:lnTo>
                      <a:lnTo>
                        <a:pt x="144" y="62"/>
                      </a:lnTo>
                      <a:lnTo>
                        <a:pt x="125" y="91"/>
                      </a:lnTo>
                      <a:lnTo>
                        <a:pt x="107" y="120"/>
                      </a:lnTo>
                      <a:lnTo>
                        <a:pt x="91" y="150"/>
                      </a:lnTo>
                      <a:lnTo>
                        <a:pt x="78" y="176"/>
                      </a:lnTo>
                      <a:lnTo>
                        <a:pt x="72" y="185"/>
                      </a:lnTo>
                      <a:lnTo>
                        <a:pt x="57" y="211"/>
                      </a:lnTo>
                      <a:lnTo>
                        <a:pt x="39" y="249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4"/>
                      </a:lnTo>
                      <a:lnTo>
                        <a:pt x="7" y="460"/>
                      </a:lnTo>
                      <a:lnTo>
                        <a:pt x="31" y="512"/>
                      </a:lnTo>
                      <a:lnTo>
                        <a:pt x="38" y="503"/>
                      </a:lnTo>
                      <a:lnTo>
                        <a:pt x="56" y="480"/>
                      </a:lnTo>
                      <a:lnTo>
                        <a:pt x="83" y="446"/>
                      </a:lnTo>
                      <a:lnTo>
                        <a:pt x="115" y="403"/>
                      </a:lnTo>
                      <a:lnTo>
                        <a:pt x="149" y="355"/>
                      </a:lnTo>
                      <a:lnTo>
                        <a:pt x="180" y="304"/>
                      </a:lnTo>
                      <a:lnTo>
                        <a:pt x="207" y="255"/>
                      </a:lnTo>
                      <a:lnTo>
                        <a:pt x="226" y="208"/>
                      </a:lnTo>
                      <a:lnTo>
                        <a:pt x="226" y="207"/>
                      </a:lnTo>
                      <a:lnTo>
                        <a:pt x="226" y="199"/>
                      </a:lnTo>
                      <a:lnTo>
                        <a:pt x="227" y="187"/>
                      </a:lnTo>
                      <a:lnTo>
                        <a:pt x="225" y="167"/>
                      </a:lnTo>
                      <a:lnTo>
                        <a:pt x="221" y="139"/>
                      </a:lnTo>
                      <a:lnTo>
                        <a:pt x="215" y="104"/>
                      </a:lnTo>
                      <a:lnTo>
                        <a:pt x="205" y="58"/>
                      </a:lnTo>
                      <a:lnTo>
                        <a:pt x="190" y="0"/>
                      </a:lnTo>
                      <a:lnTo>
                        <a:pt x="19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" name="Freeform 870"/>
                <p:cNvSpPr>
                  <a:spLocks noChangeAspect="1"/>
                </p:cNvSpPr>
                <p:nvPr/>
              </p:nvSpPr>
              <p:spPr bwMode="auto">
                <a:xfrm>
                  <a:off x="5052648" y="2796604"/>
                  <a:ext cx="104602" cy="153112"/>
                </a:xfrm>
                <a:custGeom>
                  <a:avLst/>
                  <a:gdLst/>
                  <a:ahLst/>
                  <a:cxnLst>
                    <a:cxn ang="0">
                      <a:pos x="132" y="98"/>
                    </a:cxn>
                    <a:cxn ang="0">
                      <a:pos x="124" y="112"/>
                    </a:cxn>
                    <a:cxn ang="0">
                      <a:pos x="109" y="133"/>
                    </a:cxn>
                    <a:cxn ang="0">
                      <a:pos x="91" y="158"/>
                    </a:cxn>
                    <a:cxn ang="0">
                      <a:pos x="80" y="171"/>
                    </a:cxn>
                    <a:cxn ang="0">
                      <a:pos x="75" y="179"/>
                    </a:cxn>
                    <a:cxn ang="0">
                      <a:pos x="63" y="193"/>
                    </a:cxn>
                    <a:cxn ang="0">
                      <a:pos x="50" y="211"/>
                    </a:cxn>
                    <a:cxn ang="0">
                      <a:pos x="33" y="238"/>
                    </a:cxn>
                    <a:cxn ang="0">
                      <a:pos x="18" y="262"/>
                    </a:cxn>
                    <a:cxn ang="0">
                      <a:pos x="9" y="279"/>
                    </a:cxn>
                    <a:cxn ang="0">
                      <a:pos x="3" y="288"/>
                    </a:cxn>
                    <a:cxn ang="0">
                      <a:pos x="1" y="296"/>
                    </a:cxn>
                    <a:cxn ang="0">
                      <a:pos x="0" y="311"/>
                    </a:cxn>
                    <a:cxn ang="0">
                      <a:pos x="9" y="321"/>
                    </a:cxn>
                    <a:cxn ang="0">
                      <a:pos x="38" y="314"/>
                    </a:cxn>
                    <a:cxn ang="0">
                      <a:pos x="42" y="311"/>
                    </a:cxn>
                    <a:cxn ang="0">
                      <a:pos x="57" y="296"/>
                    </a:cxn>
                    <a:cxn ang="0">
                      <a:pos x="84" y="265"/>
                    </a:cxn>
                    <a:cxn ang="0">
                      <a:pos x="124" y="210"/>
                    </a:cxn>
                    <a:cxn ang="0">
                      <a:pos x="132" y="202"/>
                    </a:cxn>
                    <a:cxn ang="0">
                      <a:pos x="144" y="186"/>
                    </a:cxn>
                    <a:cxn ang="0">
                      <a:pos x="160" y="160"/>
                    </a:cxn>
                    <a:cxn ang="0">
                      <a:pos x="169" y="142"/>
                    </a:cxn>
                    <a:cxn ang="0">
                      <a:pos x="174" y="124"/>
                    </a:cxn>
                    <a:cxn ang="0">
                      <a:pos x="183" y="94"/>
                    </a:cxn>
                    <a:cxn ang="0">
                      <a:pos x="197" y="58"/>
                    </a:cxn>
                    <a:cxn ang="0">
                      <a:pos x="206" y="35"/>
                    </a:cxn>
                    <a:cxn ang="0">
                      <a:pos x="207" y="16"/>
                    </a:cxn>
                    <a:cxn ang="0">
                      <a:pos x="205" y="0"/>
                    </a:cxn>
                    <a:cxn ang="0">
                      <a:pos x="190" y="10"/>
                    </a:cxn>
                    <a:cxn ang="0">
                      <a:pos x="176" y="34"/>
                    </a:cxn>
                    <a:cxn ang="0">
                      <a:pos x="169" y="44"/>
                    </a:cxn>
                    <a:cxn ang="0">
                      <a:pos x="158" y="63"/>
                    </a:cxn>
                    <a:cxn ang="0">
                      <a:pos x="143" y="84"/>
                    </a:cxn>
                  </a:cxnLst>
                  <a:rect l="0" t="0" r="r" b="b"/>
                  <a:pathLst>
                    <a:path w="207" h="321">
                      <a:moveTo>
                        <a:pt x="135" y="96"/>
                      </a:moveTo>
                      <a:lnTo>
                        <a:pt x="132" y="98"/>
                      </a:lnTo>
                      <a:lnTo>
                        <a:pt x="130" y="104"/>
                      </a:lnTo>
                      <a:lnTo>
                        <a:pt x="124" y="112"/>
                      </a:lnTo>
                      <a:lnTo>
                        <a:pt x="117" y="121"/>
                      </a:lnTo>
                      <a:lnTo>
                        <a:pt x="109" y="133"/>
                      </a:lnTo>
                      <a:lnTo>
                        <a:pt x="100" y="146"/>
                      </a:lnTo>
                      <a:lnTo>
                        <a:pt x="91" y="158"/>
                      </a:lnTo>
                      <a:lnTo>
                        <a:pt x="82" y="170"/>
                      </a:lnTo>
                      <a:lnTo>
                        <a:pt x="80" y="171"/>
                      </a:lnTo>
                      <a:lnTo>
                        <a:pt x="78" y="174"/>
                      </a:lnTo>
                      <a:lnTo>
                        <a:pt x="75" y="179"/>
                      </a:lnTo>
                      <a:lnTo>
                        <a:pt x="69" y="185"/>
                      </a:lnTo>
                      <a:lnTo>
                        <a:pt x="63" y="193"/>
                      </a:lnTo>
                      <a:lnTo>
                        <a:pt x="57" y="201"/>
                      </a:lnTo>
                      <a:lnTo>
                        <a:pt x="50" y="211"/>
                      </a:lnTo>
                      <a:lnTo>
                        <a:pt x="44" y="222"/>
                      </a:lnTo>
                      <a:lnTo>
                        <a:pt x="33" y="238"/>
                      </a:lnTo>
                      <a:lnTo>
                        <a:pt x="25" y="250"/>
                      </a:lnTo>
                      <a:lnTo>
                        <a:pt x="18" y="262"/>
                      </a:lnTo>
                      <a:lnTo>
                        <a:pt x="12" y="271"/>
                      </a:lnTo>
                      <a:lnTo>
                        <a:pt x="9" y="279"/>
                      </a:lnTo>
                      <a:lnTo>
                        <a:pt x="6" y="285"/>
                      </a:lnTo>
                      <a:lnTo>
                        <a:pt x="3" y="288"/>
                      </a:lnTo>
                      <a:lnTo>
                        <a:pt x="2" y="291"/>
                      </a:lnTo>
                      <a:lnTo>
                        <a:pt x="1" y="296"/>
                      </a:lnTo>
                      <a:lnTo>
                        <a:pt x="0" y="303"/>
                      </a:lnTo>
                      <a:lnTo>
                        <a:pt x="0" y="311"/>
                      </a:lnTo>
                      <a:lnTo>
                        <a:pt x="2" y="317"/>
                      </a:lnTo>
                      <a:lnTo>
                        <a:pt x="9" y="321"/>
                      </a:lnTo>
                      <a:lnTo>
                        <a:pt x="21" y="321"/>
                      </a:lnTo>
                      <a:lnTo>
                        <a:pt x="38" y="314"/>
                      </a:lnTo>
                      <a:lnTo>
                        <a:pt x="39" y="314"/>
                      </a:lnTo>
                      <a:lnTo>
                        <a:pt x="42" y="311"/>
                      </a:lnTo>
                      <a:lnTo>
                        <a:pt x="48" y="306"/>
                      </a:lnTo>
                      <a:lnTo>
                        <a:pt x="57" y="296"/>
                      </a:lnTo>
                      <a:lnTo>
                        <a:pt x="69" y="284"/>
                      </a:lnTo>
                      <a:lnTo>
                        <a:pt x="84" y="265"/>
                      </a:lnTo>
                      <a:lnTo>
                        <a:pt x="102" y="241"/>
                      </a:lnTo>
                      <a:lnTo>
                        <a:pt x="124" y="210"/>
                      </a:lnTo>
                      <a:lnTo>
                        <a:pt x="128" y="207"/>
                      </a:lnTo>
                      <a:lnTo>
                        <a:pt x="132" y="202"/>
                      </a:lnTo>
                      <a:lnTo>
                        <a:pt x="138" y="195"/>
                      </a:lnTo>
                      <a:lnTo>
                        <a:pt x="144" y="186"/>
                      </a:lnTo>
                      <a:lnTo>
                        <a:pt x="152" y="174"/>
                      </a:lnTo>
                      <a:lnTo>
                        <a:pt x="160" y="160"/>
                      </a:lnTo>
                      <a:lnTo>
                        <a:pt x="169" y="144"/>
                      </a:lnTo>
                      <a:lnTo>
                        <a:pt x="169" y="142"/>
                      </a:lnTo>
                      <a:lnTo>
                        <a:pt x="171" y="135"/>
                      </a:lnTo>
                      <a:lnTo>
                        <a:pt x="174" y="124"/>
                      </a:lnTo>
                      <a:lnTo>
                        <a:pt x="178" y="110"/>
                      </a:lnTo>
                      <a:lnTo>
                        <a:pt x="183" y="94"/>
                      </a:lnTo>
                      <a:lnTo>
                        <a:pt x="190" y="76"/>
                      </a:lnTo>
                      <a:lnTo>
                        <a:pt x="197" y="58"/>
                      </a:lnTo>
                      <a:lnTo>
                        <a:pt x="206" y="38"/>
                      </a:lnTo>
                      <a:lnTo>
                        <a:pt x="206" y="35"/>
                      </a:lnTo>
                      <a:lnTo>
                        <a:pt x="207" y="27"/>
                      </a:lnTo>
                      <a:lnTo>
                        <a:pt x="207" y="16"/>
                      </a:lnTo>
                      <a:lnTo>
                        <a:pt x="207" y="6"/>
                      </a:lnTo>
                      <a:lnTo>
                        <a:pt x="205" y="0"/>
                      </a:lnTo>
                      <a:lnTo>
                        <a:pt x="199" y="0"/>
                      </a:lnTo>
                      <a:lnTo>
                        <a:pt x="190" y="10"/>
                      </a:lnTo>
                      <a:lnTo>
                        <a:pt x="177" y="31"/>
                      </a:lnTo>
                      <a:lnTo>
                        <a:pt x="176" y="34"/>
                      </a:lnTo>
                      <a:lnTo>
                        <a:pt x="174" y="37"/>
                      </a:lnTo>
                      <a:lnTo>
                        <a:pt x="169" y="44"/>
                      </a:lnTo>
                      <a:lnTo>
                        <a:pt x="165" y="52"/>
                      </a:lnTo>
                      <a:lnTo>
                        <a:pt x="158" y="63"/>
                      </a:lnTo>
                      <a:lnTo>
                        <a:pt x="151" y="73"/>
                      </a:lnTo>
                      <a:lnTo>
                        <a:pt x="143" y="84"/>
                      </a:lnTo>
                      <a:lnTo>
                        <a:pt x="135" y="96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" name="Freeform 871"/>
                <p:cNvSpPr>
                  <a:spLocks noChangeAspect="1"/>
                </p:cNvSpPr>
                <p:nvPr/>
              </p:nvSpPr>
              <p:spPr bwMode="auto">
                <a:xfrm>
                  <a:off x="5052648" y="2796604"/>
                  <a:ext cx="104602" cy="153112"/>
                </a:xfrm>
                <a:custGeom>
                  <a:avLst/>
                  <a:gdLst/>
                  <a:ahLst/>
                  <a:cxnLst>
                    <a:cxn ang="0">
                      <a:pos x="132" y="98"/>
                    </a:cxn>
                    <a:cxn ang="0">
                      <a:pos x="124" y="112"/>
                    </a:cxn>
                    <a:cxn ang="0">
                      <a:pos x="109" y="133"/>
                    </a:cxn>
                    <a:cxn ang="0">
                      <a:pos x="91" y="158"/>
                    </a:cxn>
                    <a:cxn ang="0">
                      <a:pos x="80" y="171"/>
                    </a:cxn>
                    <a:cxn ang="0">
                      <a:pos x="75" y="179"/>
                    </a:cxn>
                    <a:cxn ang="0">
                      <a:pos x="63" y="193"/>
                    </a:cxn>
                    <a:cxn ang="0">
                      <a:pos x="50" y="211"/>
                    </a:cxn>
                    <a:cxn ang="0">
                      <a:pos x="33" y="238"/>
                    </a:cxn>
                    <a:cxn ang="0">
                      <a:pos x="18" y="262"/>
                    </a:cxn>
                    <a:cxn ang="0">
                      <a:pos x="9" y="279"/>
                    </a:cxn>
                    <a:cxn ang="0">
                      <a:pos x="3" y="288"/>
                    </a:cxn>
                    <a:cxn ang="0">
                      <a:pos x="1" y="296"/>
                    </a:cxn>
                    <a:cxn ang="0">
                      <a:pos x="0" y="311"/>
                    </a:cxn>
                    <a:cxn ang="0">
                      <a:pos x="9" y="321"/>
                    </a:cxn>
                    <a:cxn ang="0">
                      <a:pos x="38" y="314"/>
                    </a:cxn>
                    <a:cxn ang="0">
                      <a:pos x="42" y="311"/>
                    </a:cxn>
                    <a:cxn ang="0">
                      <a:pos x="57" y="296"/>
                    </a:cxn>
                    <a:cxn ang="0">
                      <a:pos x="84" y="265"/>
                    </a:cxn>
                    <a:cxn ang="0">
                      <a:pos x="124" y="210"/>
                    </a:cxn>
                    <a:cxn ang="0">
                      <a:pos x="132" y="202"/>
                    </a:cxn>
                    <a:cxn ang="0">
                      <a:pos x="144" y="186"/>
                    </a:cxn>
                    <a:cxn ang="0">
                      <a:pos x="160" y="160"/>
                    </a:cxn>
                    <a:cxn ang="0">
                      <a:pos x="169" y="142"/>
                    </a:cxn>
                    <a:cxn ang="0">
                      <a:pos x="174" y="124"/>
                    </a:cxn>
                    <a:cxn ang="0">
                      <a:pos x="183" y="94"/>
                    </a:cxn>
                    <a:cxn ang="0">
                      <a:pos x="197" y="58"/>
                    </a:cxn>
                    <a:cxn ang="0">
                      <a:pos x="206" y="35"/>
                    </a:cxn>
                    <a:cxn ang="0">
                      <a:pos x="207" y="16"/>
                    </a:cxn>
                    <a:cxn ang="0">
                      <a:pos x="205" y="0"/>
                    </a:cxn>
                    <a:cxn ang="0">
                      <a:pos x="190" y="10"/>
                    </a:cxn>
                    <a:cxn ang="0">
                      <a:pos x="176" y="34"/>
                    </a:cxn>
                    <a:cxn ang="0">
                      <a:pos x="169" y="44"/>
                    </a:cxn>
                    <a:cxn ang="0">
                      <a:pos x="158" y="63"/>
                    </a:cxn>
                    <a:cxn ang="0">
                      <a:pos x="143" y="84"/>
                    </a:cxn>
                    <a:cxn ang="0">
                      <a:pos x="135" y="96"/>
                    </a:cxn>
                  </a:cxnLst>
                  <a:rect l="0" t="0" r="r" b="b"/>
                  <a:pathLst>
                    <a:path w="207" h="321">
                      <a:moveTo>
                        <a:pt x="135" y="96"/>
                      </a:moveTo>
                      <a:lnTo>
                        <a:pt x="132" y="98"/>
                      </a:lnTo>
                      <a:lnTo>
                        <a:pt x="130" y="104"/>
                      </a:lnTo>
                      <a:lnTo>
                        <a:pt x="124" y="112"/>
                      </a:lnTo>
                      <a:lnTo>
                        <a:pt x="117" y="121"/>
                      </a:lnTo>
                      <a:lnTo>
                        <a:pt x="109" y="133"/>
                      </a:lnTo>
                      <a:lnTo>
                        <a:pt x="100" y="146"/>
                      </a:lnTo>
                      <a:lnTo>
                        <a:pt x="91" y="158"/>
                      </a:lnTo>
                      <a:lnTo>
                        <a:pt x="82" y="170"/>
                      </a:lnTo>
                      <a:lnTo>
                        <a:pt x="80" y="171"/>
                      </a:lnTo>
                      <a:lnTo>
                        <a:pt x="78" y="174"/>
                      </a:lnTo>
                      <a:lnTo>
                        <a:pt x="75" y="179"/>
                      </a:lnTo>
                      <a:lnTo>
                        <a:pt x="69" y="185"/>
                      </a:lnTo>
                      <a:lnTo>
                        <a:pt x="63" y="193"/>
                      </a:lnTo>
                      <a:lnTo>
                        <a:pt x="57" y="201"/>
                      </a:lnTo>
                      <a:lnTo>
                        <a:pt x="50" y="211"/>
                      </a:lnTo>
                      <a:lnTo>
                        <a:pt x="44" y="222"/>
                      </a:lnTo>
                      <a:lnTo>
                        <a:pt x="33" y="238"/>
                      </a:lnTo>
                      <a:lnTo>
                        <a:pt x="25" y="250"/>
                      </a:lnTo>
                      <a:lnTo>
                        <a:pt x="18" y="262"/>
                      </a:lnTo>
                      <a:lnTo>
                        <a:pt x="12" y="271"/>
                      </a:lnTo>
                      <a:lnTo>
                        <a:pt x="9" y="279"/>
                      </a:lnTo>
                      <a:lnTo>
                        <a:pt x="6" y="285"/>
                      </a:lnTo>
                      <a:lnTo>
                        <a:pt x="3" y="288"/>
                      </a:lnTo>
                      <a:lnTo>
                        <a:pt x="2" y="291"/>
                      </a:lnTo>
                      <a:lnTo>
                        <a:pt x="1" y="296"/>
                      </a:lnTo>
                      <a:lnTo>
                        <a:pt x="0" y="303"/>
                      </a:lnTo>
                      <a:lnTo>
                        <a:pt x="0" y="311"/>
                      </a:lnTo>
                      <a:lnTo>
                        <a:pt x="2" y="317"/>
                      </a:lnTo>
                      <a:lnTo>
                        <a:pt x="9" y="321"/>
                      </a:lnTo>
                      <a:lnTo>
                        <a:pt x="21" y="321"/>
                      </a:lnTo>
                      <a:lnTo>
                        <a:pt x="38" y="314"/>
                      </a:lnTo>
                      <a:lnTo>
                        <a:pt x="39" y="314"/>
                      </a:lnTo>
                      <a:lnTo>
                        <a:pt x="42" y="311"/>
                      </a:lnTo>
                      <a:lnTo>
                        <a:pt x="48" y="306"/>
                      </a:lnTo>
                      <a:lnTo>
                        <a:pt x="57" y="296"/>
                      </a:lnTo>
                      <a:lnTo>
                        <a:pt x="69" y="284"/>
                      </a:lnTo>
                      <a:lnTo>
                        <a:pt x="84" y="265"/>
                      </a:lnTo>
                      <a:lnTo>
                        <a:pt x="102" y="241"/>
                      </a:lnTo>
                      <a:lnTo>
                        <a:pt x="124" y="210"/>
                      </a:lnTo>
                      <a:lnTo>
                        <a:pt x="128" y="207"/>
                      </a:lnTo>
                      <a:lnTo>
                        <a:pt x="132" y="202"/>
                      </a:lnTo>
                      <a:lnTo>
                        <a:pt x="138" y="195"/>
                      </a:lnTo>
                      <a:lnTo>
                        <a:pt x="144" y="186"/>
                      </a:lnTo>
                      <a:lnTo>
                        <a:pt x="152" y="174"/>
                      </a:lnTo>
                      <a:lnTo>
                        <a:pt x="160" y="160"/>
                      </a:lnTo>
                      <a:lnTo>
                        <a:pt x="169" y="144"/>
                      </a:lnTo>
                      <a:lnTo>
                        <a:pt x="169" y="142"/>
                      </a:lnTo>
                      <a:lnTo>
                        <a:pt x="171" y="135"/>
                      </a:lnTo>
                      <a:lnTo>
                        <a:pt x="174" y="124"/>
                      </a:lnTo>
                      <a:lnTo>
                        <a:pt x="178" y="110"/>
                      </a:lnTo>
                      <a:lnTo>
                        <a:pt x="183" y="94"/>
                      </a:lnTo>
                      <a:lnTo>
                        <a:pt x="190" y="76"/>
                      </a:lnTo>
                      <a:lnTo>
                        <a:pt x="197" y="58"/>
                      </a:lnTo>
                      <a:lnTo>
                        <a:pt x="206" y="38"/>
                      </a:lnTo>
                      <a:lnTo>
                        <a:pt x="206" y="35"/>
                      </a:lnTo>
                      <a:lnTo>
                        <a:pt x="207" y="27"/>
                      </a:lnTo>
                      <a:lnTo>
                        <a:pt x="207" y="16"/>
                      </a:lnTo>
                      <a:lnTo>
                        <a:pt x="207" y="6"/>
                      </a:lnTo>
                      <a:lnTo>
                        <a:pt x="205" y="0"/>
                      </a:lnTo>
                      <a:lnTo>
                        <a:pt x="199" y="0"/>
                      </a:lnTo>
                      <a:lnTo>
                        <a:pt x="190" y="10"/>
                      </a:lnTo>
                      <a:lnTo>
                        <a:pt x="177" y="31"/>
                      </a:lnTo>
                      <a:lnTo>
                        <a:pt x="176" y="34"/>
                      </a:lnTo>
                      <a:lnTo>
                        <a:pt x="174" y="37"/>
                      </a:lnTo>
                      <a:lnTo>
                        <a:pt x="169" y="44"/>
                      </a:lnTo>
                      <a:lnTo>
                        <a:pt x="165" y="52"/>
                      </a:lnTo>
                      <a:lnTo>
                        <a:pt x="158" y="63"/>
                      </a:lnTo>
                      <a:lnTo>
                        <a:pt x="151" y="73"/>
                      </a:lnTo>
                      <a:lnTo>
                        <a:pt x="143" y="84"/>
                      </a:lnTo>
                      <a:lnTo>
                        <a:pt x="135" y="96"/>
                      </a:lnTo>
                      <a:lnTo>
                        <a:pt x="135" y="96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Freeform 872"/>
                <p:cNvSpPr>
                  <a:spLocks noChangeAspect="1"/>
                </p:cNvSpPr>
                <p:nvPr/>
              </p:nvSpPr>
              <p:spPr bwMode="auto">
                <a:xfrm>
                  <a:off x="4977214" y="2717177"/>
                  <a:ext cx="123712" cy="244980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6"/>
                    </a:cxn>
                    <a:cxn ang="0">
                      <a:pos x="175" y="19"/>
                    </a:cxn>
                    <a:cxn ang="0">
                      <a:pos x="160" y="38"/>
                    </a:cxn>
                    <a:cxn ang="0">
                      <a:pos x="144" y="63"/>
                    </a:cxn>
                    <a:cxn ang="0">
                      <a:pos x="124" y="90"/>
                    </a:cxn>
                    <a:cxn ang="0">
                      <a:pos x="107" y="120"/>
                    </a:cxn>
                    <a:cxn ang="0">
                      <a:pos x="91" y="149"/>
                    </a:cxn>
                    <a:cxn ang="0">
                      <a:pos x="78" y="176"/>
                    </a:cxn>
                    <a:cxn ang="0">
                      <a:pos x="72" y="185"/>
                    </a:cxn>
                    <a:cxn ang="0">
                      <a:pos x="57" y="210"/>
                    </a:cxn>
                    <a:cxn ang="0">
                      <a:pos x="39" y="248"/>
                    </a:cxn>
                    <a:cxn ang="0">
                      <a:pos x="21" y="295"/>
                    </a:cxn>
                    <a:cxn ang="0">
                      <a:pos x="6" y="348"/>
                    </a:cxn>
                    <a:cxn ang="0">
                      <a:pos x="0" y="405"/>
                    </a:cxn>
                    <a:cxn ang="0">
                      <a:pos x="6" y="460"/>
                    </a:cxn>
                    <a:cxn ang="0">
                      <a:pos x="30" y="512"/>
                    </a:cxn>
                    <a:cxn ang="0">
                      <a:pos x="37" y="504"/>
                    </a:cxn>
                    <a:cxn ang="0">
                      <a:pos x="59" y="480"/>
                    </a:cxn>
                    <a:cxn ang="0">
                      <a:pos x="89" y="444"/>
                    </a:cxn>
                    <a:cxn ang="0">
                      <a:pos x="124" y="399"/>
                    </a:cxn>
                    <a:cxn ang="0">
                      <a:pos x="162" y="348"/>
                    </a:cxn>
                    <a:cxn ang="0">
                      <a:pos x="197" y="297"/>
                    </a:cxn>
                    <a:cxn ang="0">
                      <a:pos x="226" y="246"/>
                    </a:cxn>
                    <a:cxn ang="0">
                      <a:pos x="245" y="200"/>
                    </a:cxn>
                    <a:cxn ang="0">
                      <a:pos x="245" y="196"/>
                    </a:cxn>
                    <a:cxn ang="0">
                      <a:pos x="246" y="187"/>
                    </a:cxn>
                    <a:cxn ang="0">
                      <a:pos x="246" y="170"/>
                    </a:cxn>
                    <a:cxn ang="0">
                      <a:pos x="245" y="147"/>
                    </a:cxn>
                    <a:cxn ang="0">
                      <a:pos x="239" y="119"/>
                    </a:cxn>
                    <a:cxn ang="0">
                      <a:pos x="229" y="85"/>
                    </a:cxn>
                    <a:cxn ang="0">
                      <a:pos x="213" y="45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46" h="512">
                      <a:moveTo>
                        <a:pt x="189" y="0"/>
                      </a:moveTo>
                      <a:lnTo>
                        <a:pt x="184" y="6"/>
                      </a:lnTo>
                      <a:lnTo>
                        <a:pt x="175" y="19"/>
                      </a:lnTo>
                      <a:lnTo>
                        <a:pt x="160" y="38"/>
                      </a:lnTo>
                      <a:lnTo>
                        <a:pt x="144" y="63"/>
                      </a:lnTo>
                      <a:lnTo>
                        <a:pt x="124" y="90"/>
                      </a:lnTo>
                      <a:lnTo>
                        <a:pt x="107" y="120"/>
                      </a:lnTo>
                      <a:lnTo>
                        <a:pt x="91" y="149"/>
                      </a:lnTo>
                      <a:lnTo>
                        <a:pt x="78" y="176"/>
                      </a:lnTo>
                      <a:lnTo>
                        <a:pt x="72" y="185"/>
                      </a:lnTo>
                      <a:lnTo>
                        <a:pt x="57" y="210"/>
                      </a:lnTo>
                      <a:lnTo>
                        <a:pt x="39" y="248"/>
                      </a:lnTo>
                      <a:lnTo>
                        <a:pt x="21" y="295"/>
                      </a:lnTo>
                      <a:lnTo>
                        <a:pt x="6" y="348"/>
                      </a:lnTo>
                      <a:lnTo>
                        <a:pt x="0" y="405"/>
                      </a:lnTo>
                      <a:lnTo>
                        <a:pt x="6" y="460"/>
                      </a:lnTo>
                      <a:lnTo>
                        <a:pt x="30" y="512"/>
                      </a:lnTo>
                      <a:lnTo>
                        <a:pt x="37" y="504"/>
                      </a:lnTo>
                      <a:lnTo>
                        <a:pt x="59" y="480"/>
                      </a:lnTo>
                      <a:lnTo>
                        <a:pt x="89" y="444"/>
                      </a:lnTo>
                      <a:lnTo>
                        <a:pt x="124" y="399"/>
                      </a:lnTo>
                      <a:lnTo>
                        <a:pt x="162" y="348"/>
                      </a:lnTo>
                      <a:lnTo>
                        <a:pt x="197" y="297"/>
                      </a:lnTo>
                      <a:lnTo>
                        <a:pt x="226" y="246"/>
                      </a:lnTo>
                      <a:lnTo>
                        <a:pt x="245" y="200"/>
                      </a:lnTo>
                      <a:lnTo>
                        <a:pt x="245" y="196"/>
                      </a:lnTo>
                      <a:lnTo>
                        <a:pt x="246" y="187"/>
                      </a:lnTo>
                      <a:lnTo>
                        <a:pt x="246" y="170"/>
                      </a:lnTo>
                      <a:lnTo>
                        <a:pt x="245" y="147"/>
                      </a:lnTo>
                      <a:lnTo>
                        <a:pt x="239" y="119"/>
                      </a:lnTo>
                      <a:lnTo>
                        <a:pt x="229" y="85"/>
                      </a:lnTo>
                      <a:lnTo>
                        <a:pt x="213" y="45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" name="Freeform 873"/>
                <p:cNvSpPr>
                  <a:spLocks noChangeAspect="1"/>
                </p:cNvSpPr>
                <p:nvPr/>
              </p:nvSpPr>
              <p:spPr bwMode="auto">
                <a:xfrm>
                  <a:off x="4977214" y="2717177"/>
                  <a:ext cx="123712" cy="244980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6"/>
                    </a:cxn>
                    <a:cxn ang="0">
                      <a:pos x="175" y="19"/>
                    </a:cxn>
                    <a:cxn ang="0">
                      <a:pos x="160" y="38"/>
                    </a:cxn>
                    <a:cxn ang="0">
                      <a:pos x="144" y="63"/>
                    </a:cxn>
                    <a:cxn ang="0">
                      <a:pos x="124" y="90"/>
                    </a:cxn>
                    <a:cxn ang="0">
                      <a:pos x="107" y="120"/>
                    </a:cxn>
                    <a:cxn ang="0">
                      <a:pos x="91" y="149"/>
                    </a:cxn>
                    <a:cxn ang="0">
                      <a:pos x="78" y="176"/>
                    </a:cxn>
                    <a:cxn ang="0">
                      <a:pos x="72" y="185"/>
                    </a:cxn>
                    <a:cxn ang="0">
                      <a:pos x="57" y="210"/>
                    </a:cxn>
                    <a:cxn ang="0">
                      <a:pos x="39" y="248"/>
                    </a:cxn>
                    <a:cxn ang="0">
                      <a:pos x="21" y="295"/>
                    </a:cxn>
                    <a:cxn ang="0">
                      <a:pos x="6" y="348"/>
                    </a:cxn>
                    <a:cxn ang="0">
                      <a:pos x="0" y="405"/>
                    </a:cxn>
                    <a:cxn ang="0">
                      <a:pos x="6" y="460"/>
                    </a:cxn>
                    <a:cxn ang="0">
                      <a:pos x="30" y="512"/>
                    </a:cxn>
                    <a:cxn ang="0">
                      <a:pos x="37" y="504"/>
                    </a:cxn>
                    <a:cxn ang="0">
                      <a:pos x="59" y="480"/>
                    </a:cxn>
                    <a:cxn ang="0">
                      <a:pos x="89" y="444"/>
                    </a:cxn>
                    <a:cxn ang="0">
                      <a:pos x="124" y="399"/>
                    </a:cxn>
                    <a:cxn ang="0">
                      <a:pos x="162" y="348"/>
                    </a:cxn>
                    <a:cxn ang="0">
                      <a:pos x="197" y="297"/>
                    </a:cxn>
                    <a:cxn ang="0">
                      <a:pos x="226" y="246"/>
                    </a:cxn>
                    <a:cxn ang="0">
                      <a:pos x="245" y="200"/>
                    </a:cxn>
                    <a:cxn ang="0">
                      <a:pos x="245" y="196"/>
                    </a:cxn>
                    <a:cxn ang="0">
                      <a:pos x="246" y="187"/>
                    </a:cxn>
                    <a:cxn ang="0">
                      <a:pos x="246" y="170"/>
                    </a:cxn>
                    <a:cxn ang="0">
                      <a:pos x="245" y="147"/>
                    </a:cxn>
                    <a:cxn ang="0">
                      <a:pos x="239" y="119"/>
                    </a:cxn>
                    <a:cxn ang="0">
                      <a:pos x="229" y="85"/>
                    </a:cxn>
                    <a:cxn ang="0">
                      <a:pos x="213" y="45"/>
                    </a:cxn>
                    <a:cxn ang="0">
                      <a:pos x="189" y="0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46" h="512">
                      <a:moveTo>
                        <a:pt x="189" y="0"/>
                      </a:moveTo>
                      <a:lnTo>
                        <a:pt x="184" y="6"/>
                      </a:lnTo>
                      <a:lnTo>
                        <a:pt x="175" y="19"/>
                      </a:lnTo>
                      <a:lnTo>
                        <a:pt x="160" y="38"/>
                      </a:lnTo>
                      <a:lnTo>
                        <a:pt x="144" y="63"/>
                      </a:lnTo>
                      <a:lnTo>
                        <a:pt x="124" y="90"/>
                      </a:lnTo>
                      <a:lnTo>
                        <a:pt x="107" y="120"/>
                      </a:lnTo>
                      <a:lnTo>
                        <a:pt x="91" y="149"/>
                      </a:lnTo>
                      <a:lnTo>
                        <a:pt x="78" y="176"/>
                      </a:lnTo>
                      <a:lnTo>
                        <a:pt x="72" y="185"/>
                      </a:lnTo>
                      <a:lnTo>
                        <a:pt x="57" y="210"/>
                      </a:lnTo>
                      <a:lnTo>
                        <a:pt x="39" y="248"/>
                      </a:lnTo>
                      <a:lnTo>
                        <a:pt x="21" y="295"/>
                      </a:lnTo>
                      <a:lnTo>
                        <a:pt x="6" y="348"/>
                      </a:lnTo>
                      <a:lnTo>
                        <a:pt x="0" y="405"/>
                      </a:lnTo>
                      <a:lnTo>
                        <a:pt x="6" y="460"/>
                      </a:lnTo>
                      <a:lnTo>
                        <a:pt x="30" y="512"/>
                      </a:lnTo>
                      <a:lnTo>
                        <a:pt x="37" y="504"/>
                      </a:lnTo>
                      <a:lnTo>
                        <a:pt x="59" y="480"/>
                      </a:lnTo>
                      <a:lnTo>
                        <a:pt x="89" y="444"/>
                      </a:lnTo>
                      <a:lnTo>
                        <a:pt x="124" y="399"/>
                      </a:lnTo>
                      <a:lnTo>
                        <a:pt x="162" y="348"/>
                      </a:lnTo>
                      <a:lnTo>
                        <a:pt x="197" y="297"/>
                      </a:lnTo>
                      <a:lnTo>
                        <a:pt x="226" y="246"/>
                      </a:lnTo>
                      <a:lnTo>
                        <a:pt x="245" y="200"/>
                      </a:lnTo>
                      <a:lnTo>
                        <a:pt x="245" y="196"/>
                      </a:lnTo>
                      <a:lnTo>
                        <a:pt x="246" y="187"/>
                      </a:lnTo>
                      <a:lnTo>
                        <a:pt x="246" y="170"/>
                      </a:lnTo>
                      <a:lnTo>
                        <a:pt x="245" y="147"/>
                      </a:lnTo>
                      <a:lnTo>
                        <a:pt x="239" y="119"/>
                      </a:lnTo>
                      <a:lnTo>
                        <a:pt x="229" y="85"/>
                      </a:lnTo>
                      <a:lnTo>
                        <a:pt x="213" y="45"/>
                      </a:lnTo>
                      <a:lnTo>
                        <a:pt x="189" y="0"/>
                      </a:lnTo>
                      <a:lnTo>
                        <a:pt x="189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" name="Freeform 874"/>
                <p:cNvSpPr>
                  <a:spLocks noChangeAspect="1"/>
                </p:cNvSpPr>
                <p:nvPr/>
              </p:nvSpPr>
              <p:spPr bwMode="auto">
                <a:xfrm>
                  <a:off x="4990289" y="2802345"/>
                  <a:ext cx="113654" cy="161725"/>
                </a:xfrm>
                <a:custGeom>
                  <a:avLst/>
                  <a:gdLst/>
                  <a:ahLst/>
                  <a:cxnLst>
                    <a:cxn ang="0">
                      <a:pos x="136" y="126"/>
                    </a:cxn>
                    <a:cxn ang="0">
                      <a:pos x="128" y="139"/>
                    </a:cxn>
                    <a:cxn ang="0">
                      <a:pos x="112" y="160"/>
                    </a:cxn>
                    <a:cxn ang="0">
                      <a:pos x="94" y="186"/>
                    </a:cxn>
                    <a:cxn ang="0">
                      <a:pos x="83" y="198"/>
                    </a:cxn>
                    <a:cxn ang="0">
                      <a:pos x="76" y="206"/>
                    </a:cxn>
                    <a:cxn ang="0">
                      <a:pos x="65" y="220"/>
                    </a:cxn>
                    <a:cxn ang="0">
                      <a:pos x="52" y="239"/>
                    </a:cxn>
                    <a:cxn ang="0">
                      <a:pos x="35" y="264"/>
                    </a:cxn>
                    <a:cxn ang="0">
                      <a:pos x="20" y="287"/>
                    </a:cxn>
                    <a:cxn ang="0">
                      <a:pos x="9" y="300"/>
                    </a:cxn>
                    <a:cxn ang="0">
                      <a:pos x="4" y="307"/>
                    </a:cxn>
                    <a:cxn ang="0">
                      <a:pos x="1" y="315"/>
                    </a:cxn>
                    <a:cxn ang="0">
                      <a:pos x="0" y="330"/>
                    </a:cxn>
                    <a:cxn ang="0">
                      <a:pos x="9" y="339"/>
                    </a:cxn>
                    <a:cxn ang="0">
                      <a:pos x="39" y="332"/>
                    </a:cxn>
                    <a:cxn ang="0">
                      <a:pos x="44" y="330"/>
                    </a:cxn>
                    <a:cxn ang="0">
                      <a:pos x="60" y="317"/>
                    </a:cxn>
                    <a:cxn ang="0">
                      <a:pos x="88" y="287"/>
                    </a:cxn>
                    <a:cxn ang="0">
                      <a:pos x="128" y="233"/>
                    </a:cxn>
                    <a:cxn ang="0">
                      <a:pos x="130" y="228"/>
                    </a:cxn>
                    <a:cxn ang="0">
                      <a:pos x="140" y="214"/>
                    </a:cxn>
                    <a:cxn ang="0">
                      <a:pos x="152" y="192"/>
                    </a:cxn>
                    <a:cxn ang="0">
                      <a:pos x="170" y="161"/>
                    </a:cxn>
                    <a:cxn ang="0">
                      <a:pos x="174" y="152"/>
                    </a:cxn>
                    <a:cxn ang="0">
                      <a:pos x="187" y="127"/>
                    </a:cxn>
                    <a:cxn ang="0">
                      <a:pos x="203" y="93"/>
                    </a:cxn>
                    <a:cxn ang="0">
                      <a:pos x="223" y="55"/>
                    </a:cxn>
                    <a:cxn ang="0">
                      <a:pos x="225" y="39"/>
                    </a:cxn>
                    <a:cxn ang="0">
                      <a:pos x="227" y="10"/>
                    </a:cxn>
                    <a:cxn ang="0">
                      <a:pos x="218" y="0"/>
                    </a:cxn>
                    <a:cxn ang="0">
                      <a:pos x="189" y="38"/>
                    </a:cxn>
                    <a:cxn ang="0">
                      <a:pos x="183" y="47"/>
                    </a:cxn>
                    <a:cxn ang="0">
                      <a:pos x="172" y="69"/>
                    </a:cxn>
                    <a:cxn ang="0">
                      <a:pos x="156" y="97"/>
                    </a:cxn>
                    <a:cxn ang="0">
                      <a:pos x="138" y="123"/>
                    </a:cxn>
                  </a:cxnLst>
                  <a:rect l="0" t="0" r="r" b="b"/>
                  <a:pathLst>
                    <a:path w="227" h="339">
                      <a:moveTo>
                        <a:pt x="138" y="123"/>
                      </a:moveTo>
                      <a:lnTo>
                        <a:pt x="136" y="126"/>
                      </a:lnTo>
                      <a:lnTo>
                        <a:pt x="133" y="131"/>
                      </a:lnTo>
                      <a:lnTo>
                        <a:pt x="128" y="139"/>
                      </a:lnTo>
                      <a:lnTo>
                        <a:pt x="121" y="149"/>
                      </a:lnTo>
                      <a:lnTo>
                        <a:pt x="112" y="160"/>
                      </a:lnTo>
                      <a:lnTo>
                        <a:pt x="104" y="173"/>
                      </a:lnTo>
                      <a:lnTo>
                        <a:pt x="94" y="186"/>
                      </a:lnTo>
                      <a:lnTo>
                        <a:pt x="84" y="197"/>
                      </a:lnTo>
                      <a:lnTo>
                        <a:pt x="83" y="198"/>
                      </a:lnTo>
                      <a:lnTo>
                        <a:pt x="80" y="202"/>
                      </a:lnTo>
                      <a:lnTo>
                        <a:pt x="76" y="206"/>
                      </a:lnTo>
                      <a:lnTo>
                        <a:pt x="72" y="212"/>
                      </a:lnTo>
                      <a:lnTo>
                        <a:pt x="65" y="220"/>
                      </a:lnTo>
                      <a:lnTo>
                        <a:pt x="59" y="228"/>
                      </a:lnTo>
                      <a:lnTo>
                        <a:pt x="52" y="239"/>
                      </a:lnTo>
                      <a:lnTo>
                        <a:pt x="45" y="249"/>
                      </a:lnTo>
                      <a:lnTo>
                        <a:pt x="35" y="264"/>
                      </a:lnTo>
                      <a:lnTo>
                        <a:pt x="27" y="277"/>
                      </a:lnTo>
                      <a:lnTo>
                        <a:pt x="20" y="287"/>
                      </a:lnTo>
                      <a:lnTo>
                        <a:pt x="14" y="294"/>
                      </a:lnTo>
                      <a:lnTo>
                        <a:pt x="9" y="300"/>
                      </a:lnTo>
                      <a:lnTo>
                        <a:pt x="6" y="304"/>
                      </a:lnTo>
                      <a:lnTo>
                        <a:pt x="4" y="307"/>
                      </a:lnTo>
                      <a:lnTo>
                        <a:pt x="2" y="309"/>
                      </a:lnTo>
                      <a:lnTo>
                        <a:pt x="1" y="315"/>
                      </a:lnTo>
                      <a:lnTo>
                        <a:pt x="0" y="321"/>
                      </a:lnTo>
                      <a:lnTo>
                        <a:pt x="0" y="330"/>
                      </a:lnTo>
                      <a:lnTo>
                        <a:pt x="4" y="335"/>
                      </a:lnTo>
                      <a:lnTo>
                        <a:pt x="9" y="339"/>
                      </a:lnTo>
                      <a:lnTo>
                        <a:pt x="21" y="339"/>
                      </a:lnTo>
                      <a:lnTo>
                        <a:pt x="39" y="332"/>
                      </a:lnTo>
                      <a:lnTo>
                        <a:pt x="41" y="332"/>
                      </a:lnTo>
                      <a:lnTo>
                        <a:pt x="44" y="330"/>
                      </a:lnTo>
                      <a:lnTo>
                        <a:pt x="51" y="325"/>
                      </a:lnTo>
                      <a:lnTo>
                        <a:pt x="60" y="317"/>
                      </a:lnTo>
                      <a:lnTo>
                        <a:pt x="72" y="304"/>
                      </a:lnTo>
                      <a:lnTo>
                        <a:pt x="88" y="287"/>
                      </a:lnTo>
                      <a:lnTo>
                        <a:pt x="106" y="264"/>
                      </a:lnTo>
                      <a:lnTo>
                        <a:pt x="128" y="233"/>
                      </a:lnTo>
                      <a:lnTo>
                        <a:pt x="128" y="232"/>
                      </a:lnTo>
                      <a:lnTo>
                        <a:pt x="130" y="228"/>
                      </a:lnTo>
                      <a:lnTo>
                        <a:pt x="135" y="222"/>
                      </a:lnTo>
                      <a:lnTo>
                        <a:pt x="140" y="214"/>
                      </a:lnTo>
                      <a:lnTo>
                        <a:pt x="145" y="205"/>
                      </a:lnTo>
                      <a:lnTo>
                        <a:pt x="152" y="192"/>
                      </a:lnTo>
                      <a:lnTo>
                        <a:pt x="160" y="179"/>
                      </a:lnTo>
                      <a:lnTo>
                        <a:pt x="170" y="161"/>
                      </a:lnTo>
                      <a:lnTo>
                        <a:pt x="171" y="159"/>
                      </a:lnTo>
                      <a:lnTo>
                        <a:pt x="174" y="152"/>
                      </a:lnTo>
                      <a:lnTo>
                        <a:pt x="180" y="141"/>
                      </a:lnTo>
                      <a:lnTo>
                        <a:pt x="187" y="127"/>
                      </a:lnTo>
                      <a:lnTo>
                        <a:pt x="195" y="111"/>
                      </a:lnTo>
                      <a:lnTo>
                        <a:pt x="203" y="93"/>
                      </a:lnTo>
                      <a:lnTo>
                        <a:pt x="212" y="75"/>
                      </a:lnTo>
                      <a:lnTo>
                        <a:pt x="223" y="55"/>
                      </a:lnTo>
                      <a:lnTo>
                        <a:pt x="223" y="51"/>
                      </a:lnTo>
                      <a:lnTo>
                        <a:pt x="225" y="39"/>
                      </a:lnTo>
                      <a:lnTo>
                        <a:pt x="227" y="24"/>
                      </a:lnTo>
                      <a:lnTo>
                        <a:pt x="227" y="10"/>
                      </a:lnTo>
                      <a:lnTo>
                        <a:pt x="225" y="0"/>
                      </a:lnTo>
                      <a:lnTo>
                        <a:pt x="218" y="0"/>
                      </a:lnTo>
                      <a:lnTo>
                        <a:pt x="206" y="10"/>
                      </a:lnTo>
                      <a:lnTo>
                        <a:pt x="189" y="38"/>
                      </a:lnTo>
                      <a:lnTo>
                        <a:pt x="187" y="41"/>
                      </a:lnTo>
                      <a:lnTo>
                        <a:pt x="183" y="47"/>
                      </a:lnTo>
                      <a:lnTo>
                        <a:pt x="179" y="58"/>
                      </a:lnTo>
                      <a:lnTo>
                        <a:pt x="172" y="69"/>
                      </a:lnTo>
                      <a:lnTo>
                        <a:pt x="164" y="83"/>
                      </a:lnTo>
                      <a:lnTo>
                        <a:pt x="156" y="97"/>
                      </a:lnTo>
                      <a:lnTo>
                        <a:pt x="147" y="111"/>
                      </a:lnTo>
                      <a:lnTo>
                        <a:pt x="138" y="12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" name="Freeform 875"/>
                <p:cNvSpPr>
                  <a:spLocks noChangeAspect="1"/>
                </p:cNvSpPr>
                <p:nvPr/>
              </p:nvSpPr>
              <p:spPr bwMode="auto">
                <a:xfrm>
                  <a:off x="4990289" y="2802345"/>
                  <a:ext cx="113654" cy="161725"/>
                </a:xfrm>
                <a:custGeom>
                  <a:avLst/>
                  <a:gdLst/>
                  <a:ahLst/>
                  <a:cxnLst>
                    <a:cxn ang="0">
                      <a:pos x="136" y="126"/>
                    </a:cxn>
                    <a:cxn ang="0">
                      <a:pos x="128" y="139"/>
                    </a:cxn>
                    <a:cxn ang="0">
                      <a:pos x="112" y="160"/>
                    </a:cxn>
                    <a:cxn ang="0">
                      <a:pos x="94" y="186"/>
                    </a:cxn>
                    <a:cxn ang="0">
                      <a:pos x="83" y="198"/>
                    </a:cxn>
                    <a:cxn ang="0">
                      <a:pos x="76" y="206"/>
                    </a:cxn>
                    <a:cxn ang="0">
                      <a:pos x="65" y="220"/>
                    </a:cxn>
                    <a:cxn ang="0">
                      <a:pos x="52" y="239"/>
                    </a:cxn>
                    <a:cxn ang="0">
                      <a:pos x="35" y="264"/>
                    </a:cxn>
                    <a:cxn ang="0">
                      <a:pos x="20" y="287"/>
                    </a:cxn>
                    <a:cxn ang="0">
                      <a:pos x="9" y="300"/>
                    </a:cxn>
                    <a:cxn ang="0">
                      <a:pos x="4" y="307"/>
                    </a:cxn>
                    <a:cxn ang="0">
                      <a:pos x="1" y="315"/>
                    </a:cxn>
                    <a:cxn ang="0">
                      <a:pos x="0" y="330"/>
                    </a:cxn>
                    <a:cxn ang="0">
                      <a:pos x="9" y="339"/>
                    </a:cxn>
                    <a:cxn ang="0">
                      <a:pos x="39" y="332"/>
                    </a:cxn>
                    <a:cxn ang="0">
                      <a:pos x="44" y="330"/>
                    </a:cxn>
                    <a:cxn ang="0">
                      <a:pos x="60" y="317"/>
                    </a:cxn>
                    <a:cxn ang="0">
                      <a:pos x="88" y="287"/>
                    </a:cxn>
                    <a:cxn ang="0">
                      <a:pos x="128" y="233"/>
                    </a:cxn>
                    <a:cxn ang="0">
                      <a:pos x="130" y="228"/>
                    </a:cxn>
                    <a:cxn ang="0">
                      <a:pos x="140" y="214"/>
                    </a:cxn>
                    <a:cxn ang="0">
                      <a:pos x="152" y="192"/>
                    </a:cxn>
                    <a:cxn ang="0">
                      <a:pos x="170" y="161"/>
                    </a:cxn>
                    <a:cxn ang="0">
                      <a:pos x="174" y="152"/>
                    </a:cxn>
                    <a:cxn ang="0">
                      <a:pos x="187" y="127"/>
                    </a:cxn>
                    <a:cxn ang="0">
                      <a:pos x="203" y="93"/>
                    </a:cxn>
                    <a:cxn ang="0">
                      <a:pos x="223" y="55"/>
                    </a:cxn>
                    <a:cxn ang="0">
                      <a:pos x="225" y="39"/>
                    </a:cxn>
                    <a:cxn ang="0">
                      <a:pos x="227" y="10"/>
                    </a:cxn>
                    <a:cxn ang="0">
                      <a:pos x="218" y="0"/>
                    </a:cxn>
                    <a:cxn ang="0">
                      <a:pos x="189" y="38"/>
                    </a:cxn>
                    <a:cxn ang="0">
                      <a:pos x="183" y="47"/>
                    </a:cxn>
                    <a:cxn ang="0">
                      <a:pos x="172" y="69"/>
                    </a:cxn>
                    <a:cxn ang="0">
                      <a:pos x="156" y="97"/>
                    </a:cxn>
                    <a:cxn ang="0">
                      <a:pos x="138" y="123"/>
                    </a:cxn>
                  </a:cxnLst>
                  <a:rect l="0" t="0" r="r" b="b"/>
                  <a:pathLst>
                    <a:path w="227" h="339">
                      <a:moveTo>
                        <a:pt x="138" y="123"/>
                      </a:moveTo>
                      <a:lnTo>
                        <a:pt x="136" y="126"/>
                      </a:lnTo>
                      <a:lnTo>
                        <a:pt x="133" y="131"/>
                      </a:lnTo>
                      <a:lnTo>
                        <a:pt x="128" y="139"/>
                      </a:lnTo>
                      <a:lnTo>
                        <a:pt x="121" y="149"/>
                      </a:lnTo>
                      <a:lnTo>
                        <a:pt x="112" y="160"/>
                      </a:lnTo>
                      <a:lnTo>
                        <a:pt x="104" y="173"/>
                      </a:lnTo>
                      <a:lnTo>
                        <a:pt x="94" y="186"/>
                      </a:lnTo>
                      <a:lnTo>
                        <a:pt x="84" y="197"/>
                      </a:lnTo>
                      <a:lnTo>
                        <a:pt x="83" y="198"/>
                      </a:lnTo>
                      <a:lnTo>
                        <a:pt x="80" y="202"/>
                      </a:lnTo>
                      <a:lnTo>
                        <a:pt x="76" y="206"/>
                      </a:lnTo>
                      <a:lnTo>
                        <a:pt x="72" y="212"/>
                      </a:lnTo>
                      <a:lnTo>
                        <a:pt x="65" y="220"/>
                      </a:lnTo>
                      <a:lnTo>
                        <a:pt x="59" y="228"/>
                      </a:lnTo>
                      <a:lnTo>
                        <a:pt x="52" y="239"/>
                      </a:lnTo>
                      <a:lnTo>
                        <a:pt x="45" y="249"/>
                      </a:lnTo>
                      <a:lnTo>
                        <a:pt x="35" y="264"/>
                      </a:lnTo>
                      <a:lnTo>
                        <a:pt x="27" y="277"/>
                      </a:lnTo>
                      <a:lnTo>
                        <a:pt x="20" y="287"/>
                      </a:lnTo>
                      <a:lnTo>
                        <a:pt x="14" y="294"/>
                      </a:lnTo>
                      <a:lnTo>
                        <a:pt x="9" y="300"/>
                      </a:lnTo>
                      <a:lnTo>
                        <a:pt x="6" y="304"/>
                      </a:lnTo>
                      <a:lnTo>
                        <a:pt x="4" y="307"/>
                      </a:lnTo>
                      <a:lnTo>
                        <a:pt x="2" y="309"/>
                      </a:lnTo>
                      <a:lnTo>
                        <a:pt x="1" y="315"/>
                      </a:lnTo>
                      <a:lnTo>
                        <a:pt x="0" y="321"/>
                      </a:lnTo>
                      <a:lnTo>
                        <a:pt x="0" y="330"/>
                      </a:lnTo>
                      <a:lnTo>
                        <a:pt x="4" y="335"/>
                      </a:lnTo>
                      <a:lnTo>
                        <a:pt x="9" y="339"/>
                      </a:lnTo>
                      <a:lnTo>
                        <a:pt x="21" y="339"/>
                      </a:lnTo>
                      <a:lnTo>
                        <a:pt x="39" y="332"/>
                      </a:lnTo>
                      <a:lnTo>
                        <a:pt x="41" y="332"/>
                      </a:lnTo>
                      <a:lnTo>
                        <a:pt x="44" y="330"/>
                      </a:lnTo>
                      <a:lnTo>
                        <a:pt x="51" y="325"/>
                      </a:lnTo>
                      <a:lnTo>
                        <a:pt x="60" y="317"/>
                      </a:lnTo>
                      <a:lnTo>
                        <a:pt x="72" y="304"/>
                      </a:lnTo>
                      <a:lnTo>
                        <a:pt x="88" y="287"/>
                      </a:lnTo>
                      <a:lnTo>
                        <a:pt x="106" y="264"/>
                      </a:lnTo>
                      <a:lnTo>
                        <a:pt x="128" y="233"/>
                      </a:lnTo>
                      <a:lnTo>
                        <a:pt x="128" y="232"/>
                      </a:lnTo>
                      <a:lnTo>
                        <a:pt x="130" y="228"/>
                      </a:lnTo>
                      <a:lnTo>
                        <a:pt x="135" y="222"/>
                      </a:lnTo>
                      <a:lnTo>
                        <a:pt x="140" y="214"/>
                      </a:lnTo>
                      <a:lnTo>
                        <a:pt x="145" y="205"/>
                      </a:lnTo>
                      <a:lnTo>
                        <a:pt x="152" y="192"/>
                      </a:lnTo>
                      <a:lnTo>
                        <a:pt x="160" y="179"/>
                      </a:lnTo>
                      <a:lnTo>
                        <a:pt x="170" y="161"/>
                      </a:lnTo>
                      <a:lnTo>
                        <a:pt x="171" y="159"/>
                      </a:lnTo>
                      <a:lnTo>
                        <a:pt x="174" y="152"/>
                      </a:lnTo>
                      <a:lnTo>
                        <a:pt x="180" y="141"/>
                      </a:lnTo>
                      <a:lnTo>
                        <a:pt x="187" y="127"/>
                      </a:lnTo>
                      <a:lnTo>
                        <a:pt x="195" y="111"/>
                      </a:lnTo>
                      <a:lnTo>
                        <a:pt x="203" y="93"/>
                      </a:lnTo>
                      <a:lnTo>
                        <a:pt x="212" y="75"/>
                      </a:lnTo>
                      <a:lnTo>
                        <a:pt x="223" y="55"/>
                      </a:lnTo>
                      <a:lnTo>
                        <a:pt x="223" y="51"/>
                      </a:lnTo>
                      <a:lnTo>
                        <a:pt x="225" y="39"/>
                      </a:lnTo>
                      <a:lnTo>
                        <a:pt x="227" y="24"/>
                      </a:lnTo>
                      <a:lnTo>
                        <a:pt x="227" y="10"/>
                      </a:lnTo>
                      <a:lnTo>
                        <a:pt x="225" y="0"/>
                      </a:lnTo>
                      <a:lnTo>
                        <a:pt x="218" y="0"/>
                      </a:lnTo>
                      <a:lnTo>
                        <a:pt x="206" y="10"/>
                      </a:lnTo>
                      <a:lnTo>
                        <a:pt x="189" y="38"/>
                      </a:lnTo>
                      <a:lnTo>
                        <a:pt x="187" y="41"/>
                      </a:lnTo>
                      <a:lnTo>
                        <a:pt x="183" y="47"/>
                      </a:lnTo>
                      <a:lnTo>
                        <a:pt x="179" y="58"/>
                      </a:lnTo>
                      <a:lnTo>
                        <a:pt x="172" y="69"/>
                      </a:lnTo>
                      <a:lnTo>
                        <a:pt x="164" y="83"/>
                      </a:lnTo>
                      <a:lnTo>
                        <a:pt x="156" y="97"/>
                      </a:lnTo>
                      <a:lnTo>
                        <a:pt x="147" y="111"/>
                      </a:lnTo>
                      <a:lnTo>
                        <a:pt x="138" y="123"/>
                      </a:lnTo>
                      <a:lnTo>
                        <a:pt x="138" y="12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5" name="Freeform 876"/>
                <p:cNvSpPr>
                  <a:spLocks noChangeAspect="1"/>
                </p:cNvSpPr>
                <p:nvPr/>
              </p:nvSpPr>
              <p:spPr bwMode="auto">
                <a:xfrm>
                  <a:off x="4919884" y="2720047"/>
                  <a:ext cx="124718" cy="244023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5" y="6"/>
                    </a:cxn>
                    <a:cxn ang="0">
                      <a:pos x="176" y="19"/>
                    </a:cxn>
                    <a:cxn ang="0">
                      <a:pos x="161" y="38"/>
                    </a:cxn>
                    <a:cxn ang="0">
                      <a:pos x="144" y="63"/>
                    </a:cxn>
                    <a:cxn ang="0">
                      <a:pos x="125" y="90"/>
                    </a:cxn>
                    <a:cxn ang="0">
                      <a:pos x="107" y="120"/>
                    </a:cxn>
                    <a:cxn ang="0">
                      <a:pos x="91" y="149"/>
                    </a:cxn>
                    <a:cxn ang="0">
                      <a:pos x="78" y="175"/>
                    </a:cxn>
                    <a:cxn ang="0">
                      <a:pos x="72" y="185"/>
                    </a:cxn>
                    <a:cxn ang="0">
                      <a:pos x="57" y="210"/>
                    </a:cxn>
                    <a:cxn ang="0">
                      <a:pos x="39" y="248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4"/>
                    </a:cxn>
                    <a:cxn ang="0">
                      <a:pos x="7" y="460"/>
                    </a:cxn>
                    <a:cxn ang="0">
                      <a:pos x="31" y="511"/>
                    </a:cxn>
                    <a:cxn ang="0">
                      <a:pos x="38" y="503"/>
                    </a:cxn>
                    <a:cxn ang="0">
                      <a:pos x="60" y="479"/>
                    </a:cxn>
                    <a:cxn ang="0">
                      <a:pos x="90" y="443"/>
                    </a:cxn>
                    <a:cxn ang="0">
                      <a:pos x="125" y="398"/>
                    </a:cxn>
                    <a:cxn ang="0">
                      <a:pos x="163" y="348"/>
                    </a:cxn>
                    <a:cxn ang="0">
                      <a:pos x="198" y="296"/>
                    </a:cxn>
                    <a:cxn ang="0">
                      <a:pos x="227" y="246"/>
                    </a:cxn>
                    <a:cxn ang="0">
                      <a:pos x="246" y="200"/>
                    </a:cxn>
                    <a:cxn ang="0">
                      <a:pos x="246" y="196"/>
                    </a:cxn>
                    <a:cxn ang="0">
                      <a:pos x="247" y="187"/>
                    </a:cxn>
                    <a:cxn ang="0">
                      <a:pos x="247" y="170"/>
                    </a:cxn>
                    <a:cxn ang="0">
                      <a:pos x="246" y="147"/>
                    </a:cxn>
                    <a:cxn ang="0">
                      <a:pos x="241" y="119"/>
                    </a:cxn>
                    <a:cxn ang="0">
                      <a:pos x="230" y="84"/>
                    </a:cxn>
                    <a:cxn ang="0">
                      <a:pos x="214" y="45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7" h="511">
                      <a:moveTo>
                        <a:pt x="190" y="0"/>
                      </a:moveTo>
                      <a:lnTo>
                        <a:pt x="185" y="6"/>
                      </a:lnTo>
                      <a:lnTo>
                        <a:pt x="176" y="19"/>
                      </a:lnTo>
                      <a:lnTo>
                        <a:pt x="161" y="38"/>
                      </a:lnTo>
                      <a:lnTo>
                        <a:pt x="144" y="63"/>
                      </a:lnTo>
                      <a:lnTo>
                        <a:pt x="125" y="90"/>
                      </a:lnTo>
                      <a:lnTo>
                        <a:pt x="107" y="120"/>
                      </a:lnTo>
                      <a:lnTo>
                        <a:pt x="91" y="149"/>
                      </a:lnTo>
                      <a:lnTo>
                        <a:pt x="78" y="175"/>
                      </a:lnTo>
                      <a:lnTo>
                        <a:pt x="72" y="185"/>
                      </a:lnTo>
                      <a:lnTo>
                        <a:pt x="57" y="210"/>
                      </a:lnTo>
                      <a:lnTo>
                        <a:pt x="39" y="248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4"/>
                      </a:lnTo>
                      <a:lnTo>
                        <a:pt x="7" y="460"/>
                      </a:lnTo>
                      <a:lnTo>
                        <a:pt x="31" y="511"/>
                      </a:lnTo>
                      <a:lnTo>
                        <a:pt x="38" y="503"/>
                      </a:lnTo>
                      <a:lnTo>
                        <a:pt x="60" y="479"/>
                      </a:lnTo>
                      <a:lnTo>
                        <a:pt x="90" y="443"/>
                      </a:lnTo>
                      <a:lnTo>
                        <a:pt x="125" y="398"/>
                      </a:lnTo>
                      <a:lnTo>
                        <a:pt x="163" y="348"/>
                      </a:lnTo>
                      <a:lnTo>
                        <a:pt x="198" y="296"/>
                      </a:lnTo>
                      <a:lnTo>
                        <a:pt x="227" y="246"/>
                      </a:lnTo>
                      <a:lnTo>
                        <a:pt x="246" y="200"/>
                      </a:lnTo>
                      <a:lnTo>
                        <a:pt x="246" y="196"/>
                      </a:lnTo>
                      <a:lnTo>
                        <a:pt x="247" y="187"/>
                      </a:lnTo>
                      <a:lnTo>
                        <a:pt x="247" y="170"/>
                      </a:lnTo>
                      <a:lnTo>
                        <a:pt x="246" y="147"/>
                      </a:lnTo>
                      <a:lnTo>
                        <a:pt x="241" y="119"/>
                      </a:lnTo>
                      <a:lnTo>
                        <a:pt x="230" y="84"/>
                      </a:lnTo>
                      <a:lnTo>
                        <a:pt x="214" y="45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" name="Freeform 877"/>
                <p:cNvSpPr>
                  <a:spLocks noChangeAspect="1"/>
                </p:cNvSpPr>
                <p:nvPr/>
              </p:nvSpPr>
              <p:spPr bwMode="auto">
                <a:xfrm>
                  <a:off x="4919884" y="2720047"/>
                  <a:ext cx="124718" cy="244023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5" y="6"/>
                    </a:cxn>
                    <a:cxn ang="0">
                      <a:pos x="176" y="19"/>
                    </a:cxn>
                    <a:cxn ang="0">
                      <a:pos x="161" y="38"/>
                    </a:cxn>
                    <a:cxn ang="0">
                      <a:pos x="144" y="63"/>
                    </a:cxn>
                    <a:cxn ang="0">
                      <a:pos x="125" y="90"/>
                    </a:cxn>
                    <a:cxn ang="0">
                      <a:pos x="107" y="120"/>
                    </a:cxn>
                    <a:cxn ang="0">
                      <a:pos x="91" y="149"/>
                    </a:cxn>
                    <a:cxn ang="0">
                      <a:pos x="78" y="175"/>
                    </a:cxn>
                    <a:cxn ang="0">
                      <a:pos x="72" y="185"/>
                    </a:cxn>
                    <a:cxn ang="0">
                      <a:pos x="57" y="210"/>
                    </a:cxn>
                    <a:cxn ang="0">
                      <a:pos x="39" y="248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4"/>
                    </a:cxn>
                    <a:cxn ang="0">
                      <a:pos x="7" y="460"/>
                    </a:cxn>
                    <a:cxn ang="0">
                      <a:pos x="31" y="511"/>
                    </a:cxn>
                    <a:cxn ang="0">
                      <a:pos x="38" y="503"/>
                    </a:cxn>
                    <a:cxn ang="0">
                      <a:pos x="60" y="479"/>
                    </a:cxn>
                    <a:cxn ang="0">
                      <a:pos x="90" y="443"/>
                    </a:cxn>
                    <a:cxn ang="0">
                      <a:pos x="125" y="398"/>
                    </a:cxn>
                    <a:cxn ang="0">
                      <a:pos x="163" y="348"/>
                    </a:cxn>
                    <a:cxn ang="0">
                      <a:pos x="198" y="296"/>
                    </a:cxn>
                    <a:cxn ang="0">
                      <a:pos x="227" y="246"/>
                    </a:cxn>
                    <a:cxn ang="0">
                      <a:pos x="246" y="200"/>
                    </a:cxn>
                    <a:cxn ang="0">
                      <a:pos x="246" y="196"/>
                    </a:cxn>
                    <a:cxn ang="0">
                      <a:pos x="247" y="187"/>
                    </a:cxn>
                    <a:cxn ang="0">
                      <a:pos x="247" y="170"/>
                    </a:cxn>
                    <a:cxn ang="0">
                      <a:pos x="246" y="147"/>
                    </a:cxn>
                    <a:cxn ang="0">
                      <a:pos x="241" y="119"/>
                    </a:cxn>
                    <a:cxn ang="0">
                      <a:pos x="230" y="84"/>
                    </a:cxn>
                    <a:cxn ang="0">
                      <a:pos x="214" y="45"/>
                    </a:cxn>
                    <a:cxn ang="0">
                      <a:pos x="190" y="0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7" h="511">
                      <a:moveTo>
                        <a:pt x="190" y="0"/>
                      </a:moveTo>
                      <a:lnTo>
                        <a:pt x="185" y="6"/>
                      </a:lnTo>
                      <a:lnTo>
                        <a:pt x="176" y="19"/>
                      </a:lnTo>
                      <a:lnTo>
                        <a:pt x="161" y="38"/>
                      </a:lnTo>
                      <a:lnTo>
                        <a:pt x="144" y="63"/>
                      </a:lnTo>
                      <a:lnTo>
                        <a:pt x="125" y="90"/>
                      </a:lnTo>
                      <a:lnTo>
                        <a:pt x="107" y="120"/>
                      </a:lnTo>
                      <a:lnTo>
                        <a:pt x="91" y="149"/>
                      </a:lnTo>
                      <a:lnTo>
                        <a:pt x="78" y="175"/>
                      </a:lnTo>
                      <a:lnTo>
                        <a:pt x="72" y="185"/>
                      </a:lnTo>
                      <a:lnTo>
                        <a:pt x="57" y="210"/>
                      </a:lnTo>
                      <a:lnTo>
                        <a:pt x="39" y="248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4"/>
                      </a:lnTo>
                      <a:lnTo>
                        <a:pt x="7" y="460"/>
                      </a:lnTo>
                      <a:lnTo>
                        <a:pt x="31" y="511"/>
                      </a:lnTo>
                      <a:lnTo>
                        <a:pt x="38" y="503"/>
                      </a:lnTo>
                      <a:lnTo>
                        <a:pt x="60" y="479"/>
                      </a:lnTo>
                      <a:lnTo>
                        <a:pt x="90" y="443"/>
                      </a:lnTo>
                      <a:lnTo>
                        <a:pt x="125" y="398"/>
                      </a:lnTo>
                      <a:lnTo>
                        <a:pt x="163" y="348"/>
                      </a:lnTo>
                      <a:lnTo>
                        <a:pt x="198" y="296"/>
                      </a:lnTo>
                      <a:lnTo>
                        <a:pt x="227" y="246"/>
                      </a:lnTo>
                      <a:lnTo>
                        <a:pt x="246" y="200"/>
                      </a:lnTo>
                      <a:lnTo>
                        <a:pt x="246" y="196"/>
                      </a:lnTo>
                      <a:lnTo>
                        <a:pt x="247" y="187"/>
                      </a:lnTo>
                      <a:lnTo>
                        <a:pt x="247" y="170"/>
                      </a:lnTo>
                      <a:lnTo>
                        <a:pt x="246" y="147"/>
                      </a:lnTo>
                      <a:lnTo>
                        <a:pt x="241" y="119"/>
                      </a:lnTo>
                      <a:lnTo>
                        <a:pt x="230" y="84"/>
                      </a:lnTo>
                      <a:lnTo>
                        <a:pt x="214" y="45"/>
                      </a:lnTo>
                      <a:lnTo>
                        <a:pt x="190" y="0"/>
                      </a:lnTo>
                      <a:lnTo>
                        <a:pt x="19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7" name="Freeform 878"/>
                <p:cNvSpPr>
                  <a:spLocks noChangeAspect="1"/>
                </p:cNvSpPr>
                <p:nvPr/>
              </p:nvSpPr>
              <p:spPr bwMode="auto">
                <a:xfrm>
                  <a:off x="4933965" y="2811915"/>
                  <a:ext cx="113654" cy="154069"/>
                </a:xfrm>
                <a:custGeom>
                  <a:avLst/>
                  <a:gdLst/>
                  <a:ahLst/>
                  <a:cxnLst>
                    <a:cxn ang="0">
                      <a:pos x="140" y="115"/>
                    </a:cxn>
                    <a:cxn ang="0">
                      <a:pos x="132" y="128"/>
                    </a:cxn>
                    <a:cxn ang="0">
                      <a:pos x="116" y="150"/>
                    </a:cxn>
                    <a:cxn ang="0">
                      <a:pos x="98" y="174"/>
                    </a:cxn>
                    <a:cxn ang="0">
                      <a:pos x="87" y="186"/>
                    </a:cxn>
                    <a:cxn ang="0">
                      <a:pos x="79" y="196"/>
                    </a:cxn>
                    <a:cxn ang="0">
                      <a:pos x="66" y="209"/>
                    </a:cxn>
                    <a:cxn ang="0">
                      <a:pos x="51" y="229"/>
                    </a:cxn>
                    <a:cxn ang="0">
                      <a:pos x="34" y="254"/>
                    </a:cxn>
                    <a:cxn ang="0">
                      <a:pos x="19" y="274"/>
                    </a:cxn>
                    <a:cxn ang="0">
                      <a:pos x="9" y="284"/>
                    </a:cxn>
                    <a:cxn ang="0">
                      <a:pos x="3" y="288"/>
                    </a:cxn>
                    <a:cxn ang="0">
                      <a:pos x="1" y="296"/>
                    </a:cxn>
                    <a:cxn ang="0">
                      <a:pos x="0" y="311"/>
                    </a:cxn>
                    <a:cxn ang="0">
                      <a:pos x="9" y="320"/>
                    </a:cxn>
                    <a:cxn ang="0">
                      <a:pos x="39" y="313"/>
                    </a:cxn>
                    <a:cxn ang="0">
                      <a:pos x="43" y="312"/>
                    </a:cxn>
                    <a:cxn ang="0">
                      <a:pos x="58" y="300"/>
                    </a:cxn>
                    <a:cxn ang="0">
                      <a:pos x="86" y="272"/>
                    </a:cxn>
                    <a:cxn ang="0">
                      <a:pos x="126" y="219"/>
                    </a:cxn>
                    <a:cxn ang="0">
                      <a:pos x="134" y="209"/>
                    </a:cxn>
                    <a:cxn ang="0">
                      <a:pos x="148" y="192"/>
                    </a:cxn>
                    <a:cxn ang="0">
                      <a:pos x="164" y="167"/>
                    </a:cxn>
                    <a:cxn ang="0">
                      <a:pos x="174" y="150"/>
                    </a:cxn>
                    <a:cxn ang="0">
                      <a:pos x="182" y="136"/>
                    </a:cxn>
                    <a:cxn ang="0">
                      <a:pos x="194" y="112"/>
                    </a:cxn>
                    <a:cxn ang="0">
                      <a:pos x="210" y="79"/>
                    </a:cxn>
                    <a:cxn ang="0">
                      <a:pos x="220" y="56"/>
                    </a:cxn>
                    <a:cxn ang="0">
                      <a:pos x="225" y="27"/>
                    </a:cxn>
                    <a:cxn ang="0">
                      <a:pos x="224" y="2"/>
                    </a:cxn>
                    <a:cxn ang="0">
                      <a:pos x="208" y="11"/>
                    </a:cxn>
                    <a:cxn ang="0">
                      <a:pos x="190" y="40"/>
                    </a:cxn>
                    <a:cxn ang="0">
                      <a:pos x="180" y="54"/>
                    </a:cxn>
                    <a:cxn ang="0">
                      <a:pos x="168" y="76"/>
                    </a:cxn>
                    <a:cxn ang="0">
                      <a:pos x="151" y="101"/>
                    </a:cxn>
                  </a:cxnLst>
                  <a:rect l="0" t="0" r="r" b="b"/>
                  <a:pathLst>
                    <a:path w="225" h="320">
                      <a:moveTo>
                        <a:pt x="142" y="113"/>
                      </a:moveTo>
                      <a:lnTo>
                        <a:pt x="140" y="115"/>
                      </a:lnTo>
                      <a:lnTo>
                        <a:pt x="137" y="121"/>
                      </a:lnTo>
                      <a:lnTo>
                        <a:pt x="132" y="128"/>
                      </a:lnTo>
                      <a:lnTo>
                        <a:pt x="125" y="138"/>
                      </a:lnTo>
                      <a:lnTo>
                        <a:pt x="116" y="150"/>
                      </a:lnTo>
                      <a:lnTo>
                        <a:pt x="108" y="161"/>
                      </a:lnTo>
                      <a:lnTo>
                        <a:pt x="98" y="174"/>
                      </a:lnTo>
                      <a:lnTo>
                        <a:pt x="88" y="185"/>
                      </a:lnTo>
                      <a:lnTo>
                        <a:pt x="87" y="186"/>
                      </a:lnTo>
                      <a:lnTo>
                        <a:pt x="84" y="190"/>
                      </a:lnTo>
                      <a:lnTo>
                        <a:pt x="79" y="196"/>
                      </a:lnTo>
                      <a:lnTo>
                        <a:pt x="73" y="201"/>
                      </a:lnTo>
                      <a:lnTo>
                        <a:pt x="66" y="209"/>
                      </a:lnTo>
                      <a:lnTo>
                        <a:pt x="58" y="219"/>
                      </a:lnTo>
                      <a:lnTo>
                        <a:pt x="51" y="229"/>
                      </a:lnTo>
                      <a:lnTo>
                        <a:pt x="45" y="239"/>
                      </a:lnTo>
                      <a:lnTo>
                        <a:pt x="34" y="254"/>
                      </a:lnTo>
                      <a:lnTo>
                        <a:pt x="26" y="266"/>
                      </a:lnTo>
                      <a:lnTo>
                        <a:pt x="19" y="274"/>
                      </a:lnTo>
                      <a:lnTo>
                        <a:pt x="13" y="280"/>
                      </a:lnTo>
                      <a:lnTo>
                        <a:pt x="9" y="284"/>
                      </a:lnTo>
                      <a:lnTo>
                        <a:pt x="5" y="287"/>
                      </a:lnTo>
                      <a:lnTo>
                        <a:pt x="3" y="288"/>
                      </a:lnTo>
                      <a:lnTo>
                        <a:pt x="2" y="290"/>
                      </a:lnTo>
                      <a:lnTo>
                        <a:pt x="1" y="296"/>
                      </a:lnTo>
                      <a:lnTo>
                        <a:pt x="0" y="303"/>
                      </a:lnTo>
                      <a:lnTo>
                        <a:pt x="0" y="311"/>
                      </a:lnTo>
                      <a:lnTo>
                        <a:pt x="3" y="317"/>
                      </a:lnTo>
                      <a:lnTo>
                        <a:pt x="9" y="320"/>
                      </a:lnTo>
                      <a:lnTo>
                        <a:pt x="20" y="320"/>
                      </a:lnTo>
                      <a:lnTo>
                        <a:pt x="39" y="313"/>
                      </a:lnTo>
                      <a:lnTo>
                        <a:pt x="40" y="313"/>
                      </a:lnTo>
                      <a:lnTo>
                        <a:pt x="43" y="312"/>
                      </a:lnTo>
                      <a:lnTo>
                        <a:pt x="49" y="307"/>
                      </a:lnTo>
                      <a:lnTo>
                        <a:pt x="58" y="300"/>
                      </a:lnTo>
                      <a:lnTo>
                        <a:pt x="71" y="289"/>
                      </a:lnTo>
                      <a:lnTo>
                        <a:pt x="86" y="272"/>
                      </a:lnTo>
                      <a:lnTo>
                        <a:pt x="104" y="249"/>
                      </a:lnTo>
                      <a:lnTo>
                        <a:pt x="126" y="219"/>
                      </a:lnTo>
                      <a:lnTo>
                        <a:pt x="130" y="215"/>
                      </a:lnTo>
                      <a:lnTo>
                        <a:pt x="134" y="209"/>
                      </a:lnTo>
                      <a:lnTo>
                        <a:pt x="141" y="203"/>
                      </a:lnTo>
                      <a:lnTo>
                        <a:pt x="148" y="192"/>
                      </a:lnTo>
                      <a:lnTo>
                        <a:pt x="156" y="181"/>
                      </a:lnTo>
                      <a:lnTo>
                        <a:pt x="164" y="167"/>
                      </a:lnTo>
                      <a:lnTo>
                        <a:pt x="174" y="151"/>
                      </a:lnTo>
                      <a:lnTo>
                        <a:pt x="174" y="150"/>
                      </a:lnTo>
                      <a:lnTo>
                        <a:pt x="177" y="144"/>
                      </a:lnTo>
                      <a:lnTo>
                        <a:pt x="182" y="136"/>
                      </a:lnTo>
                      <a:lnTo>
                        <a:pt x="187" y="124"/>
                      </a:lnTo>
                      <a:lnTo>
                        <a:pt x="194" y="112"/>
                      </a:lnTo>
                      <a:lnTo>
                        <a:pt x="201" y="95"/>
                      </a:lnTo>
                      <a:lnTo>
                        <a:pt x="210" y="79"/>
                      </a:lnTo>
                      <a:lnTo>
                        <a:pt x="220" y="61"/>
                      </a:lnTo>
                      <a:lnTo>
                        <a:pt x="220" y="56"/>
                      </a:lnTo>
                      <a:lnTo>
                        <a:pt x="222" y="44"/>
                      </a:lnTo>
                      <a:lnTo>
                        <a:pt x="225" y="27"/>
                      </a:lnTo>
                      <a:lnTo>
                        <a:pt x="225" y="12"/>
                      </a:lnTo>
                      <a:lnTo>
                        <a:pt x="224" y="2"/>
                      </a:lnTo>
                      <a:lnTo>
                        <a:pt x="218" y="0"/>
                      </a:lnTo>
                      <a:lnTo>
                        <a:pt x="208" y="11"/>
                      </a:lnTo>
                      <a:lnTo>
                        <a:pt x="191" y="38"/>
                      </a:lnTo>
                      <a:lnTo>
                        <a:pt x="190" y="40"/>
                      </a:lnTo>
                      <a:lnTo>
                        <a:pt x="186" y="46"/>
                      </a:lnTo>
                      <a:lnTo>
                        <a:pt x="180" y="54"/>
                      </a:lnTo>
                      <a:lnTo>
                        <a:pt x="175" y="64"/>
                      </a:lnTo>
                      <a:lnTo>
                        <a:pt x="168" y="76"/>
                      </a:lnTo>
                      <a:lnTo>
                        <a:pt x="160" y="88"/>
                      </a:lnTo>
                      <a:lnTo>
                        <a:pt x="151" y="101"/>
                      </a:lnTo>
                      <a:lnTo>
                        <a:pt x="142" y="11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8" name="Freeform 879"/>
                <p:cNvSpPr>
                  <a:spLocks noChangeAspect="1"/>
                </p:cNvSpPr>
                <p:nvPr/>
              </p:nvSpPr>
              <p:spPr bwMode="auto">
                <a:xfrm>
                  <a:off x="4933965" y="2811915"/>
                  <a:ext cx="113654" cy="154069"/>
                </a:xfrm>
                <a:custGeom>
                  <a:avLst/>
                  <a:gdLst/>
                  <a:ahLst/>
                  <a:cxnLst>
                    <a:cxn ang="0">
                      <a:pos x="140" y="115"/>
                    </a:cxn>
                    <a:cxn ang="0">
                      <a:pos x="132" y="128"/>
                    </a:cxn>
                    <a:cxn ang="0">
                      <a:pos x="116" y="150"/>
                    </a:cxn>
                    <a:cxn ang="0">
                      <a:pos x="98" y="174"/>
                    </a:cxn>
                    <a:cxn ang="0">
                      <a:pos x="87" y="186"/>
                    </a:cxn>
                    <a:cxn ang="0">
                      <a:pos x="79" y="196"/>
                    </a:cxn>
                    <a:cxn ang="0">
                      <a:pos x="66" y="209"/>
                    </a:cxn>
                    <a:cxn ang="0">
                      <a:pos x="51" y="229"/>
                    </a:cxn>
                    <a:cxn ang="0">
                      <a:pos x="34" y="254"/>
                    </a:cxn>
                    <a:cxn ang="0">
                      <a:pos x="19" y="274"/>
                    </a:cxn>
                    <a:cxn ang="0">
                      <a:pos x="9" y="284"/>
                    </a:cxn>
                    <a:cxn ang="0">
                      <a:pos x="3" y="288"/>
                    </a:cxn>
                    <a:cxn ang="0">
                      <a:pos x="1" y="296"/>
                    </a:cxn>
                    <a:cxn ang="0">
                      <a:pos x="0" y="311"/>
                    </a:cxn>
                    <a:cxn ang="0">
                      <a:pos x="9" y="320"/>
                    </a:cxn>
                    <a:cxn ang="0">
                      <a:pos x="39" y="313"/>
                    </a:cxn>
                    <a:cxn ang="0">
                      <a:pos x="43" y="312"/>
                    </a:cxn>
                    <a:cxn ang="0">
                      <a:pos x="58" y="300"/>
                    </a:cxn>
                    <a:cxn ang="0">
                      <a:pos x="86" y="272"/>
                    </a:cxn>
                    <a:cxn ang="0">
                      <a:pos x="126" y="219"/>
                    </a:cxn>
                    <a:cxn ang="0">
                      <a:pos x="134" y="209"/>
                    </a:cxn>
                    <a:cxn ang="0">
                      <a:pos x="148" y="192"/>
                    </a:cxn>
                    <a:cxn ang="0">
                      <a:pos x="164" y="167"/>
                    </a:cxn>
                    <a:cxn ang="0">
                      <a:pos x="174" y="150"/>
                    </a:cxn>
                    <a:cxn ang="0">
                      <a:pos x="182" y="136"/>
                    </a:cxn>
                    <a:cxn ang="0">
                      <a:pos x="194" y="112"/>
                    </a:cxn>
                    <a:cxn ang="0">
                      <a:pos x="210" y="79"/>
                    </a:cxn>
                    <a:cxn ang="0">
                      <a:pos x="220" y="56"/>
                    </a:cxn>
                    <a:cxn ang="0">
                      <a:pos x="225" y="27"/>
                    </a:cxn>
                    <a:cxn ang="0">
                      <a:pos x="224" y="2"/>
                    </a:cxn>
                    <a:cxn ang="0">
                      <a:pos x="208" y="11"/>
                    </a:cxn>
                    <a:cxn ang="0">
                      <a:pos x="190" y="40"/>
                    </a:cxn>
                    <a:cxn ang="0">
                      <a:pos x="180" y="54"/>
                    </a:cxn>
                    <a:cxn ang="0">
                      <a:pos x="168" y="76"/>
                    </a:cxn>
                    <a:cxn ang="0">
                      <a:pos x="151" y="101"/>
                    </a:cxn>
                    <a:cxn ang="0">
                      <a:pos x="142" y="113"/>
                    </a:cxn>
                  </a:cxnLst>
                  <a:rect l="0" t="0" r="r" b="b"/>
                  <a:pathLst>
                    <a:path w="225" h="320">
                      <a:moveTo>
                        <a:pt x="142" y="113"/>
                      </a:moveTo>
                      <a:lnTo>
                        <a:pt x="140" y="115"/>
                      </a:lnTo>
                      <a:lnTo>
                        <a:pt x="137" y="121"/>
                      </a:lnTo>
                      <a:lnTo>
                        <a:pt x="132" y="128"/>
                      </a:lnTo>
                      <a:lnTo>
                        <a:pt x="125" y="138"/>
                      </a:lnTo>
                      <a:lnTo>
                        <a:pt x="116" y="150"/>
                      </a:lnTo>
                      <a:lnTo>
                        <a:pt x="108" y="161"/>
                      </a:lnTo>
                      <a:lnTo>
                        <a:pt x="98" y="174"/>
                      </a:lnTo>
                      <a:lnTo>
                        <a:pt x="88" y="185"/>
                      </a:lnTo>
                      <a:lnTo>
                        <a:pt x="87" y="186"/>
                      </a:lnTo>
                      <a:lnTo>
                        <a:pt x="84" y="190"/>
                      </a:lnTo>
                      <a:lnTo>
                        <a:pt x="79" y="196"/>
                      </a:lnTo>
                      <a:lnTo>
                        <a:pt x="73" y="201"/>
                      </a:lnTo>
                      <a:lnTo>
                        <a:pt x="66" y="209"/>
                      </a:lnTo>
                      <a:lnTo>
                        <a:pt x="58" y="219"/>
                      </a:lnTo>
                      <a:lnTo>
                        <a:pt x="51" y="229"/>
                      </a:lnTo>
                      <a:lnTo>
                        <a:pt x="45" y="239"/>
                      </a:lnTo>
                      <a:lnTo>
                        <a:pt x="34" y="254"/>
                      </a:lnTo>
                      <a:lnTo>
                        <a:pt x="26" y="266"/>
                      </a:lnTo>
                      <a:lnTo>
                        <a:pt x="19" y="274"/>
                      </a:lnTo>
                      <a:lnTo>
                        <a:pt x="13" y="280"/>
                      </a:lnTo>
                      <a:lnTo>
                        <a:pt x="9" y="284"/>
                      </a:lnTo>
                      <a:lnTo>
                        <a:pt x="5" y="287"/>
                      </a:lnTo>
                      <a:lnTo>
                        <a:pt x="3" y="288"/>
                      </a:lnTo>
                      <a:lnTo>
                        <a:pt x="2" y="290"/>
                      </a:lnTo>
                      <a:lnTo>
                        <a:pt x="1" y="296"/>
                      </a:lnTo>
                      <a:lnTo>
                        <a:pt x="0" y="303"/>
                      </a:lnTo>
                      <a:lnTo>
                        <a:pt x="0" y="311"/>
                      </a:lnTo>
                      <a:lnTo>
                        <a:pt x="3" y="317"/>
                      </a:lnTo>
                      <a:lnTo>
                        <a:pt x="9" y="320"/>
                      </a:lnTo>
                      <a:lnTo>
                        <a:pt x="20" y="320"/>
                      </a:lnTo>
                      <a:lnTo>
                        <a:pt x="39" y="313"/>
                      </a:lnTo>
                      <a:lnTo>
                        <a:pt x="40" y="313"/>
                      </a:lnTo>
                      <a:lnTo>
                        <a:pt x="43" y="312"/>
                      </a:lnTo>
                      <a:lnTo>
                        <a:pt x="49" y="307"/>
                      </a:lnTo>
                      <a:lnTo>
                        <a:pt x="58" y="300"/>
                      </a:lnTo>
                      <a:lnTo>
                        <a:pt x="71" y="289"/>
                      </a:lnTo>
                      <a:lnTo>
                        <a:pt x="86" y="272"/>
                      </a:lnTo>
                      <a:lnTo>
                        <a:pt x="104" y="249"/>
                      </a:lnTo>
                      <a:lnTo>
                        <a:pt x="126" y="219"/>
                      </a:lnTo>
                      <a:lnTo>
                        <a:pt x="130" y="215"/>
                      </a:lnTo>
                      <a:lnTo>
                        <a:pt x="134" y="209"/>
                      </a:lnTo>
                      <a:lnTo>
                        <a:pt x="141" y="203"/>
                      </a:lnTo>
                      <a:lnTo>
                        <a:pt x="148" y="192"/>
                      </a:lnTo>
                      <a:lnTo>
                        <a:pt x="156" y="181"/>
                      </a:lnTo>
                      <a:lnTo>
                        <a:pt x="164" y="167"/>
                      </a:lnTo>
                      <a:lnTo>
                        <a:pt x="174" y="151"/>
                      </a:lnTo>
                      <a:lnTo>
                        <a:pt x="174" y="150"/>
                      </a:lnTo>
                      <a:lnTo>
                        <a:pt x="177" y="144"/>
                      </a:lnTo>
                      <a:lnTo>
                        <a:pt x="182" y="136"/>
                      </a:lnTo>
                      <a:lnTo>
                        <a:pt x="187" y="124"/>
                      </a:lnTo>
                      <a:lnTo>
                        <a:pt x="194" y="112"/>
                      </a:lnTo>
                      <a:lnTo>
                        <a:pt x="201" y="95"/>
                      </a:lnTo>
                      <a:lnTo>
                        <a:pt x="210" y="79"/>
                      </a:lnTo>
                      <a:lnTo>
                        <a:pt x="220" y="61"/>
                      </a:lnTo>
                      <a:lnTo>
                        <a:pt x="220" y="56"/>
                      </a:lnTo>
                      <a:lnTo>
                        <a:pt x="222" y="44"/>
                      </a:lnTo>
                      <a:lnTo>
                        <a:pt x="225" y="27"/>
                      </a:lnTo>
                      <a:lnTo>
                        <a:pt x="225" y="12"/>
                      </a:lnTo>
                      <a:lnTo>
                        <a:pt x="224" y="2"/>
                      </a:lnTo>
                      <a:lnTo>
                        <a:pt x="218" y="0"/>
                      </a:lnTo>
                      <a:lnTo>
                        <a:pt x="208" y="11"/>
                      </a:lnTo>
                      <a:lnTo>
                        <a:pt x="191" y="38"/>
                      </a:lnTo>
                      <a:lnTo>
                        <a:pt x="190" y="40"/>
                      </a:lnTo>
                      <a:lnTo>
                        <a:pt x="186" y="46"/>
                      </a:lnTo>
                      <a:lnTo>
                        <a:pt x="180" y="54"/>
                      </a:lnTo>
                      <a:lnTo>
                        <a:pt x="175" y="64"/>
                      </a:lnTo>
                      <a:lnTo>
                        <a:pt x="168" y="76"/>
                      </a:lnTo>
                      <a:lnTo>
                        <a:pt x="160" y="88"/>
                      </a:lnTo>
                      <a:lnTo>
                        <a:pt x="151" y="101"/>
                      </a:lnTo>
                      <a:lnTo>
                        <a:pt x="142" y="113"/>
                      </a:lnTo>
                      <a:lnTo>
                        <a:pt x="142" y="11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9" name="Freeform 880"/>
                <p:cNvSpPr>
                  <a:spLocks noChangeAspect="1"/>
                </p:cNvSpPr>
                <p:nvPr/>
              </p:nvSpPr>
              <p:spPr bwMode="auto">
                <a:xfrm>
                  <a:off x="4867583" y="2718134"/>
                  <a:ext cx="124718" cy="244023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6" y="5"/>
                    </a:cxn>
                    <a:cxn ang="0">
                      <a:pos x="176" y="18"/>
                    </a:cxn>
                    <a:cxn ang="0">
                      <a:pos x="161" y="38"/>
                    </a:cxn>
                    <a:cxn ang="0">
                      <a:pos x="144" y="62"/>
                    </a:cxn>
                    <a:cxn ang="0">
                      <a:pos x="126" y="90"/>
                    </a:cxn>
                    <a:cxn ang="0">
                      <a:pos x="107" y="120"/>
                    </a:cxn>
                    <a:cxn ang="0">
                      <a:pos x="91" y="148"/>
                    </a:cxn>
                    <a:cxn ang="0">
                      <a:pos x="78" y="175"/>
                    </a:cxn>
                    <a:cxn ang="0">
                      <a:pos x="73" y="184"/>
                    </a:cxn>
                    <a:cxn ang="0">
                      <a:pos x="58" y="209"/>
                    </a:cxn>
                    <a:cxn ang="0">
                      <a:pos x="39" y="247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3"/>
                    </a:cxn>
                    <a:cxn ang="0">
                      <a:pos x="7" y="459"/>
                    </a:cxn>
                    <a:cxn ang="0">
                      <a:pos x="31" y="510"/>
                    </a:cxn>
                    <a:cxn ang="0">
                      <a:pos x="38" y="502"/>
                    </a:cxn>
                    <a:cxn ang="0">
                      <a:pos x="60" y="478"/>
                    </a:cxn>
                    <a:cxn ang="0">
                      <a:pos x="90" y="442"/>
                    </a:cxn>
                    <a:cxn ang="0">
                      <a:pos x="126" y="397"/>
                    </a:cxn>
                    <a:cxn ang="0">
                      <a:pos x="164" y="348"/>
                    </a:cxn>
                    <a:cxn ang="0">
                      <a:pos x="198" y="296"/>
                    </a:cxn>
                    <a:cxn ang="0">
                      <a:pos x="227" y="245"/>
                    </a:cxn>
                    <a:cxn ang="0">
                      <a:pos x="247" y="198"/>
                    </a:cxn>
                    <a:cxn ang="0">
                      <a:pos x="247" y="196"/>
                    </a:cxn>
                    <a:cxn ang="0">
                      <a:pos x="248" y="185"/>
                    </a:cxn>
                    <a:cxn ang="0">
                      <a:pos x="248" y="169"/>
                    </a:cxn>
                    <a:cxn ang="0">
                      <a:pos x="245" y="146"/>
                    </a:cxn>
                    <a:cxn ang="0">
                      <a:pos x="241" y="117"/>
                    </a:cxn>
                    <a:cxn ang="0">
                      <a:pos x="231" y="84"/>
                    </a:cxn>
                    <a:cxn ang="0">
                      <a:pos x="213" y="45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8" h="510">
                      <a:moveTo>
                        <a:pt x="190" y="0"/>
                      </a:moveTo>
                      <a:lnTo>
                        <a:pt x="186" y="5"/>
                      </a:lnTo>
                      <a:lnTo>
                        <a:pt x="176" y="18"/>
                      </a:lnTo>
                      <a:lnTo>
                        <a:pt x="161" y="38"/>
                      </a:lnTo>
                      <a:lnTo>
                        <a:pt x="144" y="62"/>
                      </a:lnTo>
                      <a:lnTo>
                        <a:pt x="126" y="90"/>
                      </a:lnTo>
                      <a:lnTo>
                        <a:pt x="107" y="120"/>
                      </a:lnTo>
                      <a:lnTo>
                        <a:pt x="91" y="148"/>
                      </a:lnTo>
                      <a:lnTo>
                        <a:pt x="78" y="175"/>
                      </a:lnTo>
                      <a:lnTo>
                        <a:pt x="73" y="184"/>
                      </a:lnTo>
                      <a:lnTo>
                        <a:pt x="58" y="209"/>
                      </a:lnTo>
                      <a:lnTo>
                        <a:pt x="39" y="247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3"/>
                      </a:lnTo>
                      <a:lnTo>
                        <a:pt x="7" y="459"/>
                      </a:lnTo>
                      <a:lnTo>
                        <a:pt x="31" y="510"/>
                      </a:lnTo>
                      <a:lnTo>
                        <a:pt x="38" y="502"/>
                      </a:lnTo>
                      <a:lnTo>
                        <a:pt x="60" y="478"/>
                      </a:lnTo>
                      <a:lnTo>
                        <a:pt x="90" y="442"/>
                      </a:lnTo>
                      <a:lnTo>
                        <a:pt x="126" y="397"/>
                      </a:lnTo>
                      <a:lnTo>
                        <a:pt x="164" y="348"/>
                      </a:lnTo>
                      <a:lnTo>
                        <a:pt x="198" y="296"/>
                      </a:lnTo>
                      <a:lnTo>
                        <a:pt x="227" y="245"/>
                      </a:lnTo>
                      <a:lnTo>
                        <a:pt x="247" y="198"/>
                      </a:lnTo>
                      <a:lnTo>
                        <a:pt x="247" y="196"/>
                      </a:lnTo>
                      <a:lnTo>
                        <a:pt x="248" y="185"/>
                      </a:lnTo>
                      <a:lnTo>
                        <a:pt x="248" y="169"/>
                      </a:lnTo>
                      <a:lnTo>
                        <a:pt x="245" y="146"/>
                      </a:lnTo>
                      <a:lnTo>
                        <a:pt x="241" y="117"/>
                      </a:lnTo>
                      <a:lnTo>
                        <a:pt x="231" y="84"/>
                      </a:lnTo>
                      <a:lnTo>
                        <a:pt x="213" y="45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" name="Freeform 881"/>
                <p:cNvSpPr>
                  <a:spLocks noChangeAspect="1"/>
                </p:cNvSpPr>
                <p:nvPr/>
              </p:nvSpPr>
              <p:spPr bwMode="auto">
                <a:xfrm>
                  <a:off x="4867583" y="2718134"/>
                  <a:ext cx="124718" cy="244023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6" y="5"/>
                    </a:cxn>
                    <a:cxn ang="0">
                      <a:pos x="176" y="18"/>
                    </a:cxn>
                    <a:cxn ang="0">
                      <a:pos x="161" y="38"/>
                    </a:cxn>
                    <a:cxn ang="0">
                      <a:pos x="144" y="62"/>
                    </a:cxn>
                    <a:cxn ang="0">
                      <a:pos x="126" y="90"/>
                    </a:cxn>
                    <a:cxn ang="0">
                      <a:pos x="107" y="120"/>
                    </a:cxn>
                    <a:cxn ang="0">
                      <a:pos x="91" y="148"/>
                    </a:cxn>
                    <a:cxn ang="0">
                      <a:pos x="78" y="175"/>
                    </a:cxn>
                    <a:cxn ang="0">
                      <a:pos x="73" y="184"/>
                    </a:cxn>
                    <a:cxn ang="0">
                      <a:pos x="58" y="209"/>
                    </a:cxn>
                    <a:cxn ang="0">
                      <a:pos x="39" y="247"/>
                    </a:cxn>
                    <a:cxn ang="0">
                      <a:pos x="21" y="295"/>
                    </a:cxn>
                    <a:cxn ang="0">
                      <a:pos x="7" y="348"/>
                    </a:cxn>
                    <a:cxn ang="0">
                      <a:pos x="0" y="403"/>
                    </a:cxn>
                    <a:cxn ang="0">
                      <a:pos x="7" y="459"/>
                    </a:cxn>
                    <a:cxn ang="0">
                      <a:pos x="31" y="510"/>
                    </a:cxn>
                    <a:cxn ang="0">
                      <a:pos x="38" y="502"/>
                    </a:cxn>
                    <a:cxn ang="0">
                      <a:pos x="60" y="478"/>
                    </a:cxn>
                    <a:cxn ang="0">
                      <a:pos x="90" y="442"/>
                    </a:cxn>
                    <a:cxn ang="0">
                      <a:pos x="126" y="397"/>
                    </a:cxn>
                    <a:cxn ang="0">
                      <a:pos x="164" y="348"/>
                    </a:cxn>
                    <a:cxn ang="0">
                      <a:pos x="198" y="296"/>
                    </a:cxn>
                    <a:cxn ang="0">
                      <a:pos x="227" y="245"/>
                    </a:cxn>
                    <a:cxn ang="0">
                      <a:pos x="247" y="198"/>
                    </a:cxn>
                    <a:cxn ang="0">
                      <a:pos x="247" y="196"/>
                    </a:cxn>
                    <a:cxn ang="0">
                      <a:pos x="248" y="185"/>
                    </a:cxn>
                    <a:cxn ang="0">
                      <a:pos x="248" y="169"/>
                    </a:cxn>
                    <a:cxn ang="0">
                      <a:pos x="245" y="146"/>
                    </a:cxn>
                    <a:cxn ang="0">
                      <a:pos x="241" y="117"/>
                    </a:cxn>
                    <a:cxn ang="0">
                      <a:pos x="231" y="84"/>
                    </a:cxn>
                    <a:cxn ang="0">
                      <a:pos x="213" y="45"/>
                    </a:cxn>
                    <a:cxn ang="0">
                      <a:pos x="190" y="0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8" h="510">
                      <a:moveTo>
                        <a:pt x="190" y="0"/>
                      </a:moveTo>
                      <a:lnTo>
                        <a:pt x="186" y="5"/>
                      </a:lnTo>
                      <a:lnTo>
                        <a:pt x="176" y="18"/>
                      </a:lnTo>
                      <a:lnTo>
                        <a:pt x="161" y="38"/>
                      </a:lnTo>
                      <a:lnTo>
                        <a:pt x="144" y="62"/>
                      </a:lnTo>
                      <a:lnTo>
                        <a:pt x="126" y="90"/>
                      </a:lnTo>
                      <a:lnTo>
                        <a:pt x="107" y="120"/>
                      </a:lnTo>
                      <a:lnTo>
                        <a:pt x="91" y="148"/>
                      </a:lnTo>
                      <a:lnTo>
                        <a:pt x="78" y="175"/>
                      </a:lnTo>
                      <a:lnTo>
                        <a:pt x="73" y="184"/>
                      </a:lnTo>
                      <a:lnTo>
                        <a:pt x="58" y="209"/>
                      </a:lnTo>
                      <a:lnTo>
                        <a:pt x="39" y="247"/>
                      </a:lnTo>
                      <a:lnTo>
                        <a:pt x="21" y="295"/>
                      </a:lnTo>
                      <a:lnTo>
                        <a:pt x="7" y="348"/>
                      </a:lnTo>
                      <a:lnTo>
                        <a:pt x="0" y="403"/>
                      </a:lnTo>
                      <a:lnTo>
                        <a:pt x="7" y="459"/>
                      </a:lnTo>
                      <a:lnTo>
                        <a:pt x="31" y="510"/>
                      </a:lnTo>
                      <a:lnTo>
                        <a:pt x="38" y="502"/>
                      </a:lnTo>
                      <a:lnTo>
                        <a:pt x="60" y="478"/>
                      </a:lnTo>
                      <a:lnTo>
                        <a:pt x="90" y="442"/>
                      </a:lnTo>
                      <a:lnTo>
                        <a:pt x="126" y="397"/>
                      </a:lnTo>
                      <a:lnTo>
                        <a:pt x="164" y="348"/>
                      </a:lnTo>
                      <a:lnTo>
                        <a:pt x="198" y="296"/>
                      </a:lnTo>
                      <a:lnTo>
                        <a:pt x="227" y="245"/>
                      </a:lnTo>
                      <a:lnTo>
                        <a:pt x="247" y="198"/>
                      </a:lnTo>
                      <a:lnTo>
                        <a:pt x="247" y="196"/>
                      </a:lnTo>
                      <a:lnTo>
                        <a:pt x="248" y="185"/>
                      </a:lnTo>
                      <a:lnTo>
                        <a:pt x="248" y="169"/>
                      </a:lnTo>
                      <a:lnTo>
                        <a:pt x="245" y="146"/>
                      </a:lnTo>
                      <a:lnTo>
                        <a:pt x="241" y="117"/>
                      </a:lnTo>
                      <a:lnTo>
                        <a:pt x="231" y="84"/>
                      </a:lnTo>
                      <a:lnTo>
                        <a:pt x="213" y="45"/>
                      </a:lnTo>
                      <a:lnTo>
                        <a:pt x="190" y="0"/>
                      </a:lnTo>
                      <a:lnTo>
                        <a:pt x="19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Freeform 882"/>
                <p:cNvSpPr>
                  <a:spLocks noChangeAspect="1"/>
                </p:cNvSpPr>
                <p:nvPr/>
              </p:nvSpPr>
              <p:spPr bwMode="auto">
                <a:xfrm>
                  <a:off x="4877641" y="2812872"/>
                  <a:ext cx="116672" cy="149285"/>
                </a:xfrm>
                <a:custGeom>
                  <a:avLst/>
                  <a:gdLst/>
                  <a:ahLst/>
                  <a:cxnLst>
                    <a:cxn ang="0">
                      <a:pos x="153" y="104"/>
                    </a:cxn>
                    <a:cxn ang="0">
                      <a:pos x="143" y="117"/>
                    </a:cxn>
                    <a:cxn ang="0">
                      <a:pos x="127" y="139"/>
                    </a:cxn>
                    <a:cxn ang="0">
                      <a:pos x="106" y="166"/>
                    </a:cxn>
                    <a:cxn ang="0">
                      <a:pos x="95" y="180"/>
                    </a:cxn>
                    <a:cxn ang="0">
                      <a:pos x="87" y="189"/>
                    </a:cxn>
                    <a:cxn ang="0">
                      <a:pos x="75" y="205"/>
                    </a:cxn>
                    <a:cxn ang="0">
                      <a:pos x="59" y="225"/>
                    </a:cxn>
                    <a:cxn ang="0">
                      <a:pos x="38" y="246"/>
                    </a:cxn>
                    <a:cxn ang="0">
                      <a:pos x="21" y="265"/>
                    </a:cxn>
                    <a:cxn ang="0">
                      <a:pos x="9" y="274"/>
                    </a:cxn>
                    <a:cxn ang="0">
                      <a:pos x="4" y="278"/>
                    </a:cxn>
                    <a:cxn ang="0">
                      <a:pos x="2" y="286"/>
                    </a:cxn>
                    <a:cxn ang="0">
                      <a:pos x="1" y="299"/>
                    </a:cxn>
                    <a:cxn ang="0">
                      <a:pos x="9" y="311"/>
                    </a:cxn>
                    <a:cxn ang="0">
                      <a:pos x="37" y="306"/>
                    </a:cxn>
                    <a:cxn ang="0">
                      <a:pos x="44" y="306"/>
                    </a:cxn>
                    <a:cxn ang="0">
                      <a:pos x="63" y="299"/>
                    </a:cxn>
                    <a:cxn ang="0">
                      <a:pos x="95" y="278"/>
                    </a:cxn>
                    <a:cxn ang="0">
                      <a:pos x="138" y="229"/>
                    </a:cxn>
                    <a:cxn ang="0">
                      <a:pos x="142" y="225"/>
                    </a:cxn>
                    <a:cxn ang="0">
                      <a:pos x="151" y="212"/>
                    </a:cxn>
                    <a:cxn ang="0">
                      <a:pos x="165" y="189"/>
                    </a:cxn>
                    <a:cxn ang="0">
                      <a:pos x="182" y="159"/>
                    </a:cxn>
                    <a:cxn ang="0">
                      <a:pos x="184" y="153"/>
                    </a:cxn>
                    <a:cxn ang="0">
                      <a:pos x="193" y="136"/>
                    </a:cxn>
                    <a:cxn ang="0">
                      <a:pos x="206" y="109"/>
                    </a:cxn>
                    <a:cxn ang="0">
                      <a:pos x="223" y="76"/>
                    </a:cxn>
                    <a:cxn ang="0">
                      <a:pos x="227" y="56"/>
                    </a:cxn>
                    <a:cxn ang="0">
                      <a:pos x="230" y="18"/>
                    </a:cxn>
                    <a:cxn ang="0">
                      <a:pos x="224" y="0"/>
                    </a:cxn>
                    <a:cxn ang="0">
                      <a:pos x="197" y="34"/>
                    </a:cxn>
                    <a:cxn ang="0">
                      <a:pos x="193" y="41"/>
                    </a:cxn>
                    <a:cxn ang="0">
                      <a:pos x="184" y="56"/>
                    </a:cxn>
                    <a:cxn ang="0">
                      <a:pos x="171" y="78"/>
                    </a:cxn>
                    <a:cxn ang="0">
                      <a:pos x="155" y="101"/>
                    </a:cxn>
                  </a:cxnLst>
                  <a:rect l="0" t="0" r="r" b="b"/>
                  <a:pathLst>
                    <a:path w="230" h="311">
                      <a:moveTo>
                        <a:pt x="155" y="101"/>
                      </a:moveTo>
                      <a:lnTo>
                        <a:pt x="153" y="104"/>
                      </a:lnTo>
                      <a:lnTo>
                        <a:pt x="150" y="109"/>
                      </a:lnTo>
                      <a:lnTo>
                        <a:pt x="143" y="117"/>
                      </a:lnTo>
                      <a:lnTo>
                        <a:pt x="136" y="128"/>
                      </a:lnTo>
                      <a:lnTo>
                        <a:pt x="127" y="139"/>
                      </a:lnTo>
                      <a:lnTo>
                        <a:pt x="116" y="152"/>
                      </a:lnTo>
                      <a:lnTo>
                        <a:pt x="106" y="166"/>
                      </a:lnTo>
                      <a:lnTo>
                        <a:pt x="97" y="177"/>
                      </a:lnTo>
                      <a:lnTo>
                        <a:pt x="95" y="180"/>
                      </a:lnTo>
                      <a:lnTo>
                        <a:pt x="92" y="183"/>
                      </a:lnTo>
                      <a:lnTo>
                        <a:pt x="87" y="189"/>
                      </a:lnTo>
                      <a:lnTo>
                        <a:pt x="82" y="197"/>
                      </a:lnTo>
                      <a:lnTo>
                        <a:pt x="75" y="205"/>
                      </a:lnTo>
                      <a:lnTo>
                        <a:pt x="67" y="215"/>
                      </a:lnTo>
                      <a:lnTo>
                        <a:pt x="59" y="225"/>
                      </a:lnTo>
                      <a:lnTo>
                        <a:pt x="51" y="234"/>
                      </a:lnTo>
                      <a:lnTo>
                        <a:pt x="38" y="246"/>
                      </a:lnTo>
                      <a:lnTo>
                        <a:pt x="29" y="257"/>
                      </a:lnTo>
                      <a:lnTo>
                        <a:pt x="21" y="265"/>
                      </a:lnTo>
                      <a:lnTo>
                        <a:pt x="14" y="270"/>
                      </a:lnTo>
                      <a:lnTo>
                        <a:pt x="9" y="274"/>
                      </a:lnTo>
                      <a:lnTo>
                        <a:pt x="7" y="276"/>
                      </a:lnTo>
                      <a:lnTo>
                        <a:pt x="4" y="278"/>
                      </a:lnTo>
                      <a:lnTo>
                        <a:pt x="3" y="280"/>
                      </a:lnTo>
                      <a:lnTo>
                        <a:pt x="2" y="286"/>
                      </a:lnTo>
                      <a:lnTo>
                        <a:pt x="0" y="293"/>
                      </a:lnTo>
                      <a:lnTo>
                        <a:pt x="1" y="299"/>
                      </a:lnTo>
                      <a:lnTo>
                        <a:pt x="3" y="306"/>
                      </a:lnTo>
                      <a:lnTo>
                        <a:pt x="9" y="311"/>
                      </a:lnTo>
                      <a:lnTo>
                        <a:pt x="19" y="311"/>
                      </a:lnTo>
                      <a:lnTo>
                        <a:pt x="37" y="306"/>
                      </a:lnTo>
                      <a:lnTo>
                        <a:pt x="38" y="308"/>
                      </a:lnTo>
                      <a:lnTo>
                        <a:pt x="44" y="306"/>
                      </a:lnTo>
                      <a:lnTo>
                        <a:pt x="52" y="305"/>
                      </a:lnTo>
                      <a:lnTo>
                        <a:pt x="63" y="299"/>
                      </a:lnTo>
                      <a:lnTo>
                        <a:pt x="77" y="291"/>
                      </a:lnTo>
                      <a:lnTo>
                        <a:pt x="95" y="278"/>
                      </a:lnTo>
                      <a:lnTo>
                        <a:pt x="115" y="257"/>
                      </a:lnTo>
                      <a:lnTo>
                        <a:pt x="138" y="229"/>
                      </a:lnTo>
                      <a:lnTo>
                        <a:pt x="138" y="228"/>
                      </a:lnTo>
                      <a:lnTo>
                        <a:pt x="142" y="225"/>
                      </a:lnTo>
                      <a:lnTo>
                        <a:pt x="145" y="219"/>
                      </a:lnTo>
                      <a:lnTo>
                        <a:pt x="151" y="212"/>
                      </a:lnTo>
                      <a:lnTo>
                        <a:pt x="158" y="202"/>
                      </a:lnTo>
                      <a:lnTo>
                        <a:pt x="165" y="189"/>
                      </a:lnTo>
                      <a:lnTo>
                        <a:pt x="173" y="175"/>
                      </a:lnTo>
                      <a:lnTo>
                        <a:pt x="182" y="159"/>
                      </a:lnTo>
                      <a:lnTo>
                        <a:pt x="182" y="158"/>
                      </a:lnTo>
                      <a:lnTo>
                        <a:pt x="184" y="153"/>
                      </a:lnTo>
                      <a:lnTo>
                        <a:pt x="188" y="146"/>
                      </a:lnTo>
                      <a:lnTo>
                        <a:pt x="193" y="136"/>
                      </a:lnTo>
                      <a:lnTo>
                        <a:pt x="199" y="124"/>
                      </a:lnTo>
                      <a:lnTo>
                        <a:pt x="206" y="109"/>
                      </a:lnTo>
                      <a:lnTo>
                        <a:pt x="214" y="94"/>
                      </a:lnTo>
                      <a:lnTo>
                        <a:pt x="223" y="76"/>
                      </a:lnTo>
                      <a:lnTo>
                        <a:pt x="224" y="70"/>
                      </a:lnTo>
                      <a:lnTo>
                        <a:pt x="227" y="56"/>
                      </a:lnTo>
                      <a:lnTo>
                        <a:pt x="229" y="37"/>
                      </a:lnTo>
                      <a:lnTo>
                        <a:pt x="230" y="18"/>
                      </a:lnTo>
                      <a:lnTo>
                        <a:pt x="229" y="4"/>
                      </a:lnTo>
                      <a:lnTo>
                        <a:pt x="224" y="0"/>
                      </a:lnTo>
                      <a:lnTo>
                        <a:pt x="214" y="8"/>
                      </a:lnTo>
                      <a:lnTo>
                        <a:pt x="197" y="34"/>
                      </a:lnTo>
                      <a:lnTo>
                        <a:pt x="196" y="37"/>
                      </a:lnTo>
                      <a:lnTo>
                        <a:pt x="193" y="41"/>
                      </a:lnTo>
                      <a:lnTo>
                        <a:pt x="189" y="47"/>
                      </a:lnTo>
                      <a:lnTo>
                        <a:pt x="184" y="56"/>
                      </a:lnTo>
                      <a:lnTo>
                        <a:pt x="178" y="67"/>
                      </a:lnTo>
                      <a:lnTo>
                        <a:pt x="171" y="78"/>
                      </a:lnTo>
                      <a:lnTo>
                        <a:pt x="163" y="90"/>
                      </a:lnTo>
                      <a:lnTo>
                        <a:pt x="155" y="101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" name="Freeform 883"/>
                <p:cNvSpPr>
                  <a:spLocks noChangeAspect="1"/>
                </p:cNvSpPr>
                <p:nvPr/>
              </p:nvSpPr>
              <p:spPr bwMode="auto">
                <a:xfrm>
                  <a:off x="4877641" y="2812872"/>
                  <a:ext cx="116672" cy="149285"/>
                </a:xfrm>
                <a:custGeom>
                  <a:avLst/>
                  <a:gdLst/>
                  <a:ahLst/>
                  <a:cxnLst>
                    <a:cxn ang="0">
                      <a:pos x="153" y="104"/>
                    </a:cxn>
                    <a:cxn ang="0">
                      <a:pos x="143" y="117"/>
                    </a:cxn>
                    <a:cxn ang="0">
                      <a:pos x="127" y="139"/>
                    </a:cxn>
                    <a:cxn ang="0">
                      <a:pos x="106" y="166"/>
                    </a:cxn>
                    <a:cxn ang="0">
                      <a:pos x="95" y="180"/>
                    </a:cxn>
                    <a:cxn ang="0">
                      <a:pos x="87" y="189"/>
                    </a:cxn>
                    <a:cxn ang="0">
                      <a:pos x="75" y="205"/>
                    </a:cxn>
                    <a:cxn ang="0">
                      <a:pos x="59" y="225"/>
                    </a:cxn>
                    <a:cxn ang="0">
                      <a:pos x="38" y="246"/>
                    </a:cxn>
                    <a:cxn ang="0">
                      <a:pos x="21" y="265"/>
                    </a:cxn>
                    <a:cxn ang="0">
                      <a:pos x="9" y="274"/>
                    </a:cxn>
                    <a:cxn ang="0">
                      <a:pos x="4" y="278"/>
                    </a:cxn>
                    <a:cxn ang="0">
                      <a:pos x="2" y="286"/>
                    </a:cxn>
                    <a:cxn ang="0">
                      <a:pos x="1" y="299"/>
                    </a:cxn>
                    <a:cxn ang="0">
                      <a:pos x="9" y="311"/>
                    </a:cxn>
                    <a:cxn ang="0">
                      <a:pos x="37" y="306"/>
                    </a:cxn>
                    <a:cxn ang="0">
                      <a:pos x="44" y="306"/>
                    </a:cxn>
                    <a:cxn ang="0">
                      <a:pos x="63" y="299"/>
                    </a:cxn>
                    <a:cxn ang="0">
                      <a:pos x="95" y="278"/>
                    </a:cxn>
                    <a:cxn ang="0">
                      <a:pos x="138" y="229"/>
                    </a:cxn>
                    <a:cxn ang="0">
                      <a:pos x="142" y="225"/>
                    </a:cxn>
                    <a:cxn ang="0">
                      <a:pos x="151" y="212"/>
                    </a:cxn>
                    <a:cxn ang="0">
                      <a:pos x="165" y="189"/>
                    </a:cxn>
                    <a:cxn ang="0">
                      <a:pos x="182" y="159"/>
                    </a:cxn>
                    <a:cxn ang="0">
                      <a:pos x="184" y="153"/>
                    </a:cxn>
                    <a:cxn ang="0">
                      <a:pos x="193" y="136"/>
                    </a:cxn>
                    <a:cxn ang="0">
                      <a:pos x="206" y="109"/>
                    </a:cxn>
                    <a:cxn ang="0">
                      <a:pos x="223" y="76"/>
                    </a:cxn>
                    <a:cxn ang="0">
                      <a:pos x="227" y="56"/>
                    </a:cxn>
                    <a:cxn ang="0">
                      <a:pos x="230" y="18"/>
                    </a:cxn>
                    <a:cxn ang="0">
                      <a:pos x="224" y="0"/>
                    </a:cxn>
                    <a:cxn ang="0">
                      <a:pos x="197" y="34"/>
                    </a:cxn>
                    <a:cxn ang="0">
                      <a:pos x="193" y="41"/>
                    </a:cxn>
                    <a:cxn ang="0">
                      <a:pos x="184" y="56"/>
                    </a:cxn>
                    <a:cxn ang="0">
                      <a:pos x="171" y="78"/>
                    </a:cxn>
                    <a:cxn ang="0">
                      <a:pos x="155" y="101"/>
                    </a:cxn>
                  </a:cxnLst>
                  <a:rect l="0" t="0" r="r" b="b"/>
                  <a:pathLst>
                    <a:path w="230" h="311">
                      <a:moveTo>
                        <a:pt x="155" y="101"/>
                      </a:moveTo>
                      <a:lnTo>
                        <a:pt x="153" y="104"/>
                      </a:lnTo>
                      <a:lnTo>
                        <a:pt x="150" y="109"/>
                      </a:lnTo>
                      <a:lnTo>
                        <a:pt x="143" y="117"/>
                      </a:lnTo>
                      <a:lnTo>
                        <a:pt x="136" y="128"/>
                      </a:lnTo>
                      <a:lnTo>
                        <a:pt x="127" y="139"/>
                      </a:lnTo>
                      <a:lnTo>
                        <a:pt x="116" y="152"/>
                      </a:lnTo>
                      <a:lnTo>
                        <a:pt x="106" y="166"/>
                      </a:lnTo>
                      <a:lnTo>
                        <a:pt x="97" y="177"/>
                      </a:lnTo>
                      <a:lnTo>
                        <a:pt x="95" y="180"/>
                      </a:lnTo>
                      <a:lnTo>
                        <a:pt x="92" y="183"/>
                      </a:lnTo>
                      <a:lnTo>
                        <a:pt x="87" y="189"/>
                      </a:lnTo>
                      <a:lnTo>
                        <a:pt x="82" y="197"/>
                      </a:lnTo>
                      <a:lnTo>
                        <a:pt x="75" y="205"/>
                      </a:lnTo>
                      <a:lnTo>
                        <a:pt x="67" y="215"/>
                      </a:lnTo>
                      <a:lnTo>
                        <a:pt x="59" y="225"/>
                      </a:lnTo>
                      <a:lnTo>
                        <a:pt x="51" y="234"/>
                      </a:lnTo>
                      <a:lnTo>
                        <a:pt x="38" y="246"/>
                      </a:lnTo>
                      <a:lnTo>
                        <a:pt x="29" y="257"/>
                      </a:lnTo>
                      <a:lnTo>
                        <a:pt x="21" y="265"/>
                      </a:lnTo>
                      <a:lnTo>
                        <a:pt x="14" y="270"/>
                      </a:lnTo>
                      <a:lnTo>
                        <a:pt x="9" y="274"/>
                      </a:lnTo>
                      <a:lnTo>
                        <a:pt x="7" y="276"/>
                      </a:lnTo>
                      <a:lnTo>
                        <a:pt x="4" y="278"/>
                      </a:lnTo>
                      <a:lnTo>
                        <a:pt x="3" y="280"/>
                      </a:lnTo>
                      <a:lnTo>
                        <a:pt x="2" y="286"/>
                      </a:lnTo>
                      <a:lnTo>
                        <a:pt x="0" y="293"/>
                      </a:lnTo>
                      <a:lnTo>
                        <a:pt x="1" y="299"/>
                      </a:lnTo>
                      <a:lnTo>
                        <a:pt x="3" y="306"/>
                      </a:lnTo>
                      <a:lnTo>
                        <a:pt x="9" y="311"/>
                      </a:lnTo>
                      <a:lnTo>
                        <a:pt x="19" y="311"/>
                      </a:lnTo>
                      <a:lnTo>
                        <a:pt x="37" y="306"/>
                      </a:lnTo>
                      <a:lnTo>
                        <a:pt x="38" y="308"/>
                      </a:lnTo>
                      <a:lnTo>
                        <a:pt x="44" y="306"/>
                      </a:lnTo>
                      <a:lnTo>
                        <a:pt x="52" y="305"/>
                      </a:lnTo>
                      <a:lnTo>
                        <a:pt x="63" y="299"/>
                      </a:lnTo>
                      <a:lnTo>
                        <a:pt x="77" y="291"/>
                      </a:lnTo>
                      <a:lnTo>
                        <a:pt x="95" y="278"/>
                      </a:lnTo>
                      <a:lnTo>
                        <a:pt x="115" y="257"/>
                      </a:lnTo>
                      <a:lnTo>
                        <a:pt x="138" y="229"/>
                      </a:lnTo>
                      <a:lnTo>
                        <a:pt x="138" y="228"/>
                      </a:lnTo>
                      <a:lnTo>
                        <a:pt x="142" y="225"/>
                      </a:lnTo>
                      <a:lnTo>
                        <a:pt x="145" y="219"/>
                      </a:lnTo>
                      <a:lnTo>
                        <a:pt x="151" y="212"/>
                      </a:lnTo>
                      <a:lnTo>
                        <a:pt x="158" y="202"/>
                      </a:lnTo>
                      <a:lnTo>
                        <a:pt x="165" y="189"/>
                      </a:lnTo>
                      <a:lnTo>
                        <a:pt x="173" y="175"/>
                      </a:lnTo>
                      <a:lnTo>
                        <a:pt x="182" y="159"/>
                      </a:lnTo>
                      <a:lnTo>
                        <a:pt x="182" y="158"/>
                      </a:lnTo>
                      <a:lnTo>
                        <a:pt x="184" y="153"/>
                      </a:lnTo>
                      <a:lnTo>
                        <a:pt x="188" y="146"/>
                      </a:lnTo>
                      <a:lnTo>
                        <a:pt x="193" y="136"/>
                      </a:lnTo>
                      <a:lnTo>
                        <a:pt x="199" y="124"/>
                      </a:lnTo>
                      <a:lnTo>
                        <a:pt x="206" y="109"/>
                      </a:lnTo>
                      <a:lnTo>
                        <a:pt x="214" y="94"/>
                      </a:lnTo>
                      <a:lnTo>
                        <a:pt x="223" y="76"/>
                      </a:lnTo>
                      <a:lnTo>
                        <a:pt x="224" y="70"/>
                      </a:lnTo>
                      <a:lnTo>
                        <a:pt x="227" y="56"/>
                      </a:lnTo>
                      <a:lnTo>
                        <a:pt x="229" y="37"/>
                      </a:lnTo>
                      <a:lnTo>
                        <a:pt x="230" y="18"/>
                      </a:lnTo>
                      <a:lnTo>
                        <a:pt x="229" y="4"/>
                      </a:lnTo>
                      <a:lnTo>
                        <a:pt x="224" y="0"/>
                      </a:lnTo>
                      <a:lnTo>
                        <a:pt x="214" y="8"/>
                      </a:lnTo>
                      <a:lnTo>
                        <a:pt x="197" y="34"/>
                      </a:lnTo>
                      <a:lnTo>
                        <a:pt x="196" y="37"/>
                      </a:lnTo>
                      <a:lnTo>
                        <a:pt x="193" y="41"/>
                      </a:lnTo>
                      <a:lnTo>
                        <a:pt x="189" y="47"/>
                      </a:lnTo>
                      <a:lnTo>
                        <a:pt x="184" y="56"/>
                      </a:lnTo>
                      <a:lnTo>
                        <a:pt x="178" y="67"/>
                      </a:lnTo>
                      <a:lnTo>
                        <a:pt x="171" y="78"/>
                      </a:lnTo>
                      <a:lnTo>
                        <a:pt x="163" y="90"/>
                      </a:lnTo>
                      <a:lnTo>
                        <a:pt x="155" y="101"/>
                      </a:lnTo>
                      <a:lnTo>
                        <a:pt x="155" y="10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" name="Freeform 884"/>
                <p:cNvSpPr>
                  <a:spLocks noChangeAspect="1"/>
                </p:cNvSpPr>
                <p:nvPr/>
              </p:nvSpPr>
              <p:spPr bwMode="auto">
                <a:xfrm>
                  <a:off x="4809247" y="2726746"/>
                  <a:ext cx="132764" cy="241152"/>
                </a:xfrm>
                <a:custGeom>
                  <a:avLst/>
                  <a:gdLst/>
                  <a:ahLst/>
                  <a:cxnLst>
                    <a:cxn ang="0">
                      <a:pos x="206" y="0"/>
                    </a:cxn>
                    <a:cxn ang="0">
                      <a:pos x="201" y="5"/>
                    </a:cxn>
                    <a:cxn ang="0">
                      <a:pos x="192" y="16"/>
                    </a:cxn>
                    <a:cxn ang="0">
                      <a:pos x="178" y="34"/>
                    </a:cxn>
                    <a:cxn ang="0">
                      <a:pos x="161" y="55"/>
                    </a:cxn>
                    <a:cxn ang="0">
                      <a:pos x="143" y="81"/>
                    </a:cxn>
                    <a:cxn ang="0">
                      <a:pos x="124" y="107"/>
                    </a:cxn>
                    <a:cxn ang="0">
                      <a:pos x="108" y="135"/>
                    </a:cxn>
                    <a:cxn ang="0">
                      <a:pos x="95" y="161"/>
                    </a:cxn>
                    <a:cxn ang="0">
                      <a:pos x="88" y="171"/>
                    </a:cxn>
                    <a:cxn ang="0">
                      <a:pos x="72" y="196"/>
                    </a:cxn>
                    <a:cxn ang="0">
                      <a:pos x="52" y="234"/>
                    </a:cxn>
                    <a:cxn ang="0">
                      <a:pos x="29" y="281"/>
                    </a:cxn>
                    <a:cxn ang="0">
                      <a:pos x="10" y="335"/>
                    </a:cxn>
                    <a:cxn ang="0">
                      <a:pos x="0" y="392"/>
                    </a:cxn>
                    <a:cxn ang="0">
                      <a:pos x="2" y="450"/>
                    </a:cxn>
                    <a:cxn ang="0">
                      <a:pos x="22" y="504"/>
                    </a:cxn>
                    <a:cxn ang="0">
                      <a:pos x="30" y="496"/>
                    </a:cxn>
                    <a:cxn ang="0">
                      <a:pos x="54" y="473"/>
                    </a:cxn>
                    <a:cxn ang="0">
                      <a:pos x="88" y="437"/>
                    </a:cxn>
                    <a:cxn ang="0">
                      <a:pos x="129" y="394"/>
                    </a:cxn>
                    <a:cxn ang="0">
                      <a:pos x="171" y="345"/>
                    </a:cxn>
                    <a:cxn ang="0">
                      <a:pos x="211" y="294"/>
                    </a:cxn>
                    <a:cxn ang="0">
                      <a:pos x="242" y="244"/>
                    </a:cxn>
                    <a:cxn ang="0">
                      <a:pos x="262" y="198"/>
                    </a:cxn>
                    <a:cxn ang="0">
                      <a:pos x="262" y="196"/>
                    </a:cxn>
                    <a:cxn ang="0">
                      <a:pos x="264" y="186"/>
                    </a:cxn>
                    <a:cxn ang="0">
                      <a:pos x="264" y="170"/>
                    </a:cxn>
                    <a:cxn ang="0">
                      <a:pos x="262" y="146"/>
                    </a:cxn>
                    <a:cxn ang="0">
                      <a:pos x="257" y="118"/>
                    </a:cxn>
                    <a:cxn ang="0">
                      <a:pos x="246" y="84"/>
                    </a:cxn>
                    <a:cxn ang="0">
                      <a:pos x="230" y="45"/>
                    </a:cxn>
                    <a:cxn ang="0">
                      <a:pos x="206" y="0"/>
                    </a:cxn>
                  </a:cxnLst>
                  <a:rect l="0" t="0" r="r" b="b"/>
                  <a:pathLst>
                    <a:path w="264" h="504">
                      <a:moveTo>
                        <a:pt x="206" y="0"/>
                      </a:moveTo>
                      <a:lnTo>
                        <a:pt x="201" y="5"/>
                      </a:lnTo>
                      <a:lnTo>
                        <a:pt x="192" y="16"/>
                      </a:lnTo>
                      <a:lnTo>
                        <a:pt x="178" y="34"/>
                      </a:lnTo>
                      <a:lnTo>
                        <a:pt x="161" y="55"/>
                      </a:lnTo>
                      <a:lnTo>
                        <a:pt x="143" y="81"/>
                      </a:lnTo>
                      <a:lnTo>
                        <a:pt x="124" y="107"/>
                      </a:lnTo>
                      <a:lnTo>
                        <a:pt x="108" y="135"/>
                      </a:lnTo>
                      <a:lnTo>
                        <a:pt x="95" y="161"/>
                      </a:lnTo>
                      <a:lnTo>
                        <a:pt x="88" y="171"/>
                      </a:lnTo>
                      <a:lnTo>
                        <a:pt x="72" y="196"/>
                      </a:lnTo>
                      <a:lnTo>
                        <a:pt x="52" y="234"/>
                      </a:lnTo>
                      <a:lnTo>
                        <a:pt x="29" y="281"/>
                      </a:lnTo>
                      <a:lnTo>
                        <a:pt x="10" y="335"/>
                      </a:lnTo>
                      <a:lnTo>
                        <a:pt x="0" y="392"/>
                      </a:lnTo>
                      <a:lnTo>
                        <a:pt x="2" y="450"/>
                      </a:lnTo>
                      <a:lnTo>
                        <a:pt x="22" y="504"/>
                      </a:lnTo>
                      <a:lnTo>
                        <a:pt x="30" y="496"/>
                      </a:lnTo>
                      <a:lnTo>
                        <a:pt x="54" y="473"/>
                      </a:lnTo>
                      <a:lnTo>
                        <a:pt x="88" y="437"/>
                      </a:lnTo>
                      <a:lnTo>
                        <a:pt x="129" y="394"/>
                      </a:lnTo>
                      <a:lnTo>
                        <a:pt x="171" y="345"/>
                      </a:lnTo>
                      <a:lnTo>
                        <a:pt x="211" y="294"/>
                      </a:lnTo>
                      <a:lnTo>
                        <a:pt x="242" y="244"/>
                      </a:lnTo>
                      <a:lnTo>
                        <a:pt x="262" y="198"/>
                      </a:lnTo>
                      <a:lnTo>
                        <a:pt x="262" y="196"/>
                      </a:lnTo>
                      <a:lnTo>
                        <a:pt x="264" y="186"/>
                      </a:lnTo>
                      <a:lnTo>
                        <a:pt x="264" y="170"/>
                      </a:lnTo>
                      <a:lnTo>
                        <a:pt x="262" y="146"/>
                      </a:lnTo>
                      <a:lnTo>
                        <a:pt x="257" y="118"/>
                      </a:lnTo>
                      <a:lnTo>
                        <a:pt x="246" y="84"/>
                      </a:lnTo>
                      <a:lnTo>
                        <a:pt x="230" y="4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Freeform 885"/>
                <p:cNvSpPr>
                  <a:spLocks noChangeAspect="1"/>
                </p:cNvSpPr>
                <p:nvPr/>
              </p:nvSpPr>
              <p:spPr bwMode="auto">
                <a:xfrm>
                  <a:off x="4809247" y="2726746"/>
                  <a:ext cx="132764" cy="241152"/>
                </a:xfrm>
                <a:custGeom>
                  <a:avLst/>
                  <a:gdLst/>
                  <a:ahLst/>
                  <a:cxnLst>
                    <a:cxn ang="0">
                      <a:pos x="206" y="0"/>
                    </a:cxn>
                    <a:cxn ang="0">
                      <a:pos x="201" y="5"/>
                    </a:cxn>
                    <a:cxn ang="0">
                      <a:pos x="192" y="16"/>
                    </a:cxn>
                    <a:cxn ang="0">
                      <a:pos x="178" y="34"/>
                    </a:cxn>
                    <a:cxn ang="0">
                      <a:pos x="161" y="55"/>
                    </a:cxn>
                    <a:cxn ang="0">
                      <a:pos x="143" y="81"/>
                    </a:cxn>
                    <a:cxn ang="0">
                      <a:pos x="124" y="107"/>
                    </a:cxn>
                    <a:cxn ang="0">
                      <a:pos x="108" y="135"/>
                    </a:cxn>
                    <a:cxn ang="0">
                      <a:pos x="95" y="161"/>
                    </a:cxn>
                    <a:cxn ang="0">
                      <a:pos x="88" y="171"/>
                    </a:cxn>
                    <a:cxn ang="0">
                      <a:pos x="72" y="196"/>
                    </a:cxn>
                    <a:cxn ang="0">
                      <a:pos x="52" y="234"/>
                    </a:cxn>
                    <a:cxn ang="0">
                      <a:pos x="29" y="281"/>
                    </a:cxn>
                    <a:cxn ang="0">
                      <a:pos x="10" y="335"/>
                    </a:cxn>
                    <a:cxn ang="0">
                      <a:pos x="0" y="392"/>
                    </a:cxn>
                    <a:cxn ang="0">
                      <a:pos x="2" y="450"/>
                    </a:cxn>
                    <a:cxn ang="0">
                      <a:pos x="22" y="504"/>
                    </a:cxn>
                    <a:cxn ang="0">
                      <a:pos x="30" y="496"/>
                    </a:cxn>
                    <a:cxn ang="0">
                      <a:pos x="54" y="473"/>
                    </a:cxn>
                    <a:cxn ang="0">
                      <a:pos x="88" y="437"/>
                    </a:cxn>
                    <a:cxn ang="0">
                      <a:pos x="129" y="394"/>
                    </a:cxn>
                    <a:cxn ang="0">
                      <a:pos x="171" y="345"/>
                    </a:cxn>
                    <a:cxn ang="0">
                      <a:pos x="211" y="294"/>
                    </a:cxn>
                    <a:cxn ang="0">
                      <a:pos x="242" y="244"/>
                    </a:cxn>
                    <a:cxn ang="0">
                      <a:pos x="262" y="198"/>
                    </a:cxn>
                    <a:cxn ang="0">
                      <a:pos x="262" y="196"/>
                    </a:cxn>
                    <a:cxn ang="0">
                      <a:pos x="264" y="186"/>
                    </a:cxn>
                    <a:cxn ang="0">
                      <a:pos x="264" y="170"/>
                    </a:cxn>
                    <a:cxn ang="0">
                      <a:pos x="262" y="146"/>
                    </a:cxn>
                    <a:cxn ang="0">
                      <a:pos x="257" y="118"/>
                    </a:cxn>
                    <a:cxn ang="0">
                      <a:pos x="246" y="84"/>
                    </a:cxn>
                    <a:cxn ang="0">
                      <a:pos x="230" y="45"/>
                    </a:cxn>
                    <a:cxn ang="0">
                      <a:pos x="206" y="0"/>
                    </a:cxn>
                    <a:cxn ang="0">
                      <a:pos x="206" y="0"/>
                    </a:cxn>
                  </a:cxnLst>
                  <a:rect l="0" t="0" r="r" b="b"/>
                  <a:pathLst>
                    <a:path w="264" h="504">
                      <a:moveTo>
                        <a:pt x="206" y="0"/>
                      </a:moveTo>
                      <a:lnTo>
                        <a:pt x="201" y="5"/>
                      </a:lnTo>
                      <a:lnTo>
                        <a:pt x="192" y="16"/>
                      </a:lnTo>
                      <a:lnTo>
                        <a:pt x="178" y="34"/>
                      </a:lnTo>
                      <a:lnTo>
                        <a:pt x="161" y="55"/>
                      </a:lnTo>
                      <a:lnTo>
                        <a:pt x="143" y="81"/>
                      </a:lnTo>
                      <a:lnTo>
                        <a:pt x="124" y="107"/>
                      </a:lnTo>
                      <a:lnTo>
                        <a:pt x="108" y="135"/>
                      </a:lnTo>
                      <a:lnTo>
                        <a:pt x="95" y="161"/>
                      </a:lnTo>
                      <a:lnTo>
                        <a:pt x="88" y="171"/>
                      </a:lnTo>
                      <a:lnTo>
                        <a:pt x="72" y="196"/>
                      </a:lnTo>
                      <a:lnTo>
                        <a:pt x="52" y="234"/>
                      </a:lnTo>
                      <a:lnTo>
                        <a:pt x="29" y="281"/>
                      </a:lnTo>
                      <a:lnTo>
                        <a:pt x="10" y="335"/>
                      </a:lnTo>
                      <a:lnTo>
                        <a:pt x="0" y="392"/>
                      </a:lnTo>
                      <a:lnTo>
                        <a:pt x="2" y="450"/>
                      </a:lnTo>
                      <a:lnTo>
                        <a:pt x="22" y="504"/>
                      </a:lnTo>
                      <a:lnTo>
                        <a:pt x="30" y="496"/>
                      </a:lnTo>
                      <a:lnTo>
                        <a:pt x="54" y="473"/>
                      </a:lnTo>
                      <a:lnTo>
                        <a:pt x="88" y="437"/>
                      </a:lnTo>
                      <a:lnTo>
                        <a:pt x="129" y="394"/>
                      </a:lnTo>
                      <a:lnTo>
                        <a:pt x="171" y="345"/>
                      </a:lnTo>
                      <a:lnTo>
                        <a:pt x="211" y="294"/>
                      </a:lnTo>
                      <a:lnTo>
                        <a:pt x="242" y="244"/>
                      </a:lnTo>
                      <a:lnTo>
                        <a:pt x="262" y="198"/>
                      </a:lnTo>
                      <a:lnTo>
                        <a:pt x="262" y="196"/>
                      </a:lnTo>
                      <a:lnTo>
                        <a:pt x="264" y="186"/>
                      </a:lnTo>
                      <a:lnTo>
                        <a:pt x="264" y="170"/>
                      </a:lnTo>
                      <a:lnTo>
                        <a:pt x="262" y="146"/>
                      </a:lnTo>
                      <a:lnTo>
                        <a:pt x="257" y="118"/>
                      </a:lnTo>
                      <a:lnTo>
                        <a:pt x="246" y="84"/>
                      </a:lnTo>
                      <a:lnTo>
                        <a:pt x="230" y="45"/>
                      </a:lnTo>
                      <a:lnTo>
                        <a:pt x="206" y="0"/>
                      </a:lnTo>
                      <a:lnTo>
                        <a:pt x="206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5" name="Freeform 886"/>
                <p:cNvSpPr>
                  <a:spLocks noChangeAspect="1"/>
                </p:cNvSpPr>
                <p:nvPr/>
              </p:nvSpPr>
              <p:spPr bwMode="auto">
                <a:xfrm>
                  <a:off x="4815282" y="2808087"/>
                  <a:ext cx="128741" cy="161725"/>
                </a:xfrm>
                <a:custGeom>
                  <a:avLst/>
                  <a:gdLst/>
                  <a:ahLst/>
                  <a:cxnLst>
                    <a:cxn ang="0">
                      <a:pos x="152" y="131"/>
                    </a:cxn>
                    <a:cxn ang="0">
                      <a:pos x="143" y="145"/>
                    </a:cxn>
                    <a:cxn ang="0">
                      <a:pos x="126" y="168"/>
                    </a:cxn>
                    <a:cxn ang="0">
                      <a:pos x="106" y="194"/>
                    </a:cxn>
                    <a:cxn ang="0">
                      <a:pos x="95" y="208"/>
                    </a:cxn>
                    <a:cxn ang="0">
                      <a:pos x="87" y="217"/>
                    </a:cxn>
                    <a:cxn ang="0">
                      <a:pos x="74" y="234"/>
                    </a:cxn>
                    <a:cxn ang="0">
                      <a:pos x="58" y="252"/>
                    </a:cxn>
                    <a:cxn ang="0">
                      <a:pos x="37" y="274"/>
                    </a:cxn>
                    <a:cxn ang="0">
                      <a:pos x="20" y="292"/>
                    </a:cxn>
                    <a:cxn ang="0">
                      <a:pos x="10" y="303"/>
                    </a:cxn>
                    <a:cxn ang="0">
                      <a:pos x="5" y="306"/>
                    </a:cxn>
                    <a:cxn ang="0">
                      <a:pos x="3" y="313"/>
                    </a:cxn>
                    <a:cxn ang="0">
                      <a:pos x="2" y="325"/>
                    </a:cxn>
                    <a:cxn ang="0">
                      <a:pos x="10" y="335"/>
                    </a:cxn>
                    <a:cxn ang="0">
                      <a:pos x="37" y="335"/>
                    </a:cxn>
                    <a:cxn ang="0">
                      <a:pos x="44" y="333"/>
                    </a:cxn>
                    <a:cxn ang="0">
                      <a:pos x="64" y="322"/>
                    </a:cxn>
                    <a:cxn ang="0">
                      <a:pos x="95" y="298"/>
                    </a:cxn>
                    <a:cxn ang="0">
                      <a:pos x="137" y="257"/>
                    </a:cxn>
                    <a:cxn ang="0">
                      <a:pos x="146" y="247"/>
                    </a:cxn>
                    <a:cxn ang="0">
                      <a:pos x="157" y="230"/>
                    </a:cxn>
                    <a:cxn ang="0">
                      <a:pos x="173" y="204"/>
                    </a:cxn>
                    <a:cxn ang="0">
                      <a:pos x="184" y="186"/>
                    </a:cxn>
                    <a:cxn ang="0">
                      <a:pos x="193" y="173"/>
                    </a:cxn>
                    <a:cxn ang="0">
                      <a:pos x="208" y="147"/>
                    </a:cxn>
                    <a:cxn ang="0">
                      <a:pos x="225" y="115"/>
                    </a:cxn>
                    <a:cxn ang="0">
                      <a:pos x="238" y="90"/>
                    </a:cxn>
                    <a:cxn ang="0">
                      <a:pos x="249" y="47"/>
                    </a:cxn>
                    <a:cxn ang="0">
                      <a:pos x="256" y="5"/>
                    </a:cxn>
                    <a:cxn ang="0">
                      <a:pos x="239" y="11"/>
                    </a:cxn>
                    <a:cxn ang="0">
                      <a:pos x="214" y="48"/>
                    </a:cxn>
                    <a:cxn ang="0">
                      <a:pos x="202" y="64"/>
                    </a:cxn>
                    <a:cxn ang="0">
                      <a:pos x="184" y="90"/>
                    </a:cxn>
                    <a:cxn ang="0">
                      <a:pos x="164" y="117"/>
                    </a:cxn>
                  </a:cxnLst>
                  <a:rect l="0" t="0" r="r" b="b"/>
                  <a:pathLst>
                    <a:path w="256" h="337">
                      <a:moveTo>
                        <a:pt x="155" y="129"/>
                      </a:moveTo>
                      <a:lnTo>
                        <a:pt x="152" y="131"/>
                      </a:lnTo>
                      <a:lnTo>
                        <a:pt x="149" y="137"/>
                      </a:lnTo>
                      <a:lnTo>
                        <a:pt x="143" y="145"/>
                      </a:lnTo>
                      <a:lnTo>
                        <a:pt x="135" y="155"/>
                      </a:lnTo>
                      <a:lnTo>
                        <a:pt x="126" y="168"/>
                      </a:lnTo>
                      <a:lnTo>
                        <a:pt x="117" y="181"/>
                      </a:lnTo>
                      <a:lnTo>
                        <a:pt x="106" y="194"/>
                      </a:lnTo>
                      <a:lnTo>
                        <a:pt x="96" y="206"/>
                      </a:lnTo>
                      <a:lnTo>
                        <a:pt x="95" y="208"/>
                      </a:lnTo>
                      <a:lnTo>
                        <a:pt x="91" y="212"/>
                      </a:lnTo>
                      <a:lnTo>
                        <a:pt x="87" y="217"/>
                      </a:lnTo>
                      <a:lnTo>
                        <a:pt x="81" y="224"/>
                      </a:lnTo>
                      <a:lnTo>
                        <a:pt x="74" y="234"/>
                      </a:lnTo>
                      <a:lnTo>
                        <a:pt x="66" y="243"/>
                      </a:lnTo>
                      <a:lnTo>
                        <a:pt x="58" y="252"/>
                      </a:lnTo>
                      <a:lnTo>
                        <a:pt x="50" y="261"/>
                      </a:lnTo>
                      <a:lnTo>
                        <a:pt x="37" y="274"/>
                      </a:lnTo>
                      <a:lnTo>
                        <a:pt x="28" y="284"/>
                      </a:lnTo>
                      <a:lnTo>
                        <a:pt x="20" y="292"/>
                      </a:lnTo>
                      <a:lnTo>
                        <a:pt x="14" y="298"/>
                      </a:lnTo>
                      <a:lnTo>
                        <a:pt x="10" y="303"/>
                      </a:lnTo>
                      <a:lnTo>
                        <a:pt x="6" y="305"/>
                      </a:lnTo>
                      <a:lnTo>
                        <a:pt x="5" y="306"/>
                      </a:lnTo>
                      <a:lnTo>
                        <a:pt x="4" y="308"/>
                      </a:lnTo>
                      <a:lnTo>
                        <a:pt x="3" y="313"/>
                      </a:lnTo>
                      <a:lnTo>
                        <a:pt x="0" y="319"/>
                      </a:lnTo>
                      <a:lnTo>
                        <a:pt x="2" y="325"/>
                      </a:lnTo>
                      <a:lnTo>
                        <a:pt x="4" y="330"/>
                      </a:lnTo>
                      <a:lnTo>
                        <a:pt x="10" y="335"/>
                      </a:lnTo>
                      <a:lnTo>
                        <a:pt x="20" y="337"/>
                      </a:lnTo>
                      <a:lnTo>
                        <a:pt x="37" y="335"/>
                      </a:lnTo>
                      <a:lnTo>
                        <a:pt x="38" y="335"/>
                      </a:lnTo>
                      <a:lnTo>
                        <a:pt x="44" y="333"/>
                      </a:lnTo>
                      <a:lnTo>
                        <a:pt x="52" y="329"/>
                      </a:lnTo>
                      <a:lnTo>
                        <a:pt x="64" y="322"/>
                      </a:lnTo>
                      <a:lnTo>
                        <a:pt x="78" y="312"/>
                      </a:lnTo>
                      <a:lnTo>
                        <a:pt x="95" y="298"/>
                      </a:lnTo>
                      <a:lnTo>
                        <a:pt x="114" y="280"/>
                      </a:lnTo>
                      <a:lnTo>
                        <a:pt x="137" y="257"/>
                      </a:lnTo>
                      <a:lnTo>
                        <a:pt x="141" y="253"/>
                      </a:lnTo>
                      <a:lnTo>
                        <a:pt x="146" y="247"/>
                      </a:lnTo>
                      <a:lnTo>
                        <a:pt x="151" y="239"/>
                      </a:lnTo>
                      <a:lnTo>
                        <a:pt x="157" y="230"/>
                      </a:lnTo>
                      <a:lnTo>
                        <a:pt x="165" y="217"/>
                      </a:lnTo>
                      <a:lnTo>
                        <a:pt x="173" y="204"/>
                      </a:lnTo>
                      <a:lnTo>
                        <a:pt x="182" y="187"/>
                      </a:lnTo>
                      <a:lnTo>
                        <a:pt x="184" y="186"/>
                      </a:lnTo>
                      <a:lnTo>
                        <a:pt x="187" y="181"/>
                      </a:lnTo>
                      <a:lnTo>
                        <a:pt x="193" y="173"/>
                      </a:lnTo>
                      <a:lnTo>
                        <a:pt x="200" y="161"/>
                      </a:lnTo>
                      <a:lnTo>
                        <a:pt x="208" y="147"/>
                      </a:lnTo>
                      <a:lnTo>
                        <a:pt x="216" y="132"/>
                      </a:lnTo>
                      <a:lnTo>
                        <a:pt x="225" y="115"/>
                      </a:lnTo>
                      <a:lnTo>
                        <a:pt x="235" y="96"/>
                      </a:lnTo>
                      <a:lnTo>
                        <a:pt x="238" y="90"/>
                      </a:lnTo>
                      <a:lnTo>
                        <a:pt x="242" y="71"/>
                      </a:lnTo>
                      <a:lnTo>
                        <a:pt x="249" y="47"/>
                      </a:lnTo>
                      <a:lnTo>
                        <a:pt x="255" y="23"/>
                      </a:lnTo>
                      <a:lnTo>
                        <a:pt x="256" y="5"/>
                      </a:lnTo>
                      <a:lnTo>
                        <a:pt x="252" y="0"/>
                      </a:lnTo>
                      <a:lnTo>
                        <a:pt x="239" y="11"/>
                      </a:lnTo>
                      <a:lnTo>
                        <a:pt x="216" y="46"/>
                      </a:lnTo>
                      <a:lnTo>
                        <a:pt x="214" y="48"/>
                      </a:lnTo>
                      <a:lnTo>
                        <a:pt x="209" y="55"/>
                      </a:lnTo>
                      <a:lnTo>
                        <a:pt x="202" y="64"/>
                      </a:lnTo>
                      <a:lnTo>
                        <a:pt x="194" y="76"/>
                      </a:lnTo>
                      <a:lnTo>
                        <a:pt x="184" y="90"/>
                      </a:lnTo>
                      <a:lnTo>
                        <a:pt x="173" y="103"/>
                      </a:lnTo>
                      <a:lnTo>
                        <a:pt x="164" y="117"/>
                      </a:lnTo>
                      <a:lnTo>
                        <a:pt x="155" y="129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6" name="Freeform 887"/>
                <p:cNvSpPr>
                  <a:spLocks noChangeAspect="1"/>
                </p:cNvSpPr>
                <p:nvPr/>
              </p:nvSpPr>
              <p:spPr bwMode="auto">
                <a:xfrm>
                  <a:off x="4815282" y="2808087"/>
                  <a:ext cx="128741" cy="161725"/>
                </a:xfrm>
                <a:custGeom>
                  <a:avLst/>
                  <a:gdLst/>
                  <a:ahLst/>
                  <a:cxnLst>
                    <a:cxn ang="0">
                      <a:pos x="152" y="131"/>
                    </a:cxn>
                    <a:cxn ang="0">
                      <a:pos x="143" y="145"/>
                    </a:cxn>
                    <a:cxn ang="0">
                      <a:pos x="126" y="168"/>
                    </a:cxn>
                    <a:cxn ang="0">
                      <a:pos x="106" y="194"/>
                    </a:cxn>
                    <a:cxn ang="0">
                      <a:pos x="95" y="208"/>
                    </a:cxn>
                    <a:cxn ang="0">
                      <a:pos x="87" y="217"/>
                    </a:cxn>
                    <a:cxn ang="0">
                      <a:pos x="74" y="234"/>
                    </a:cxn>
                    <a:cxn ang="0">
                      <a:pos x="58" y="252"/>
                    </a:cxn>
                    <a:cxn ang="0">
                      <a:pos x="37" y="274"/>
                    </a:cxn>
                    <a:cxn ang="0">
                      <a:pos x="20" y="292"/>
                    </a:cxn>
                    <a:cxn ang="0">
                      <a:pos x="10" y="303"/>
                    </a:cxn>
                    <a:cxn ang="0">
                      <a:pos x="5" y="306"/>
                    </a:cxn>
                    <a:cxn ang="0">
                      <a:pos x="3" y="313"/>
                    </a:cxn>
                    <a:cxn ang="0">
                      <a:pos x="2" y="325"/>
                    </a:cxn>
                    <a:cxn ang="0">
                      <a:pos x="10" y="335"/>
                    </a:cxn>
                    <a:cxn ang="0">
                      <a:pos x="37" y="335"/>
                    </a:cxn>
                    <a:cxn ang="0">
                      <a:pos x="44" y="333"/>
                    </a:cxn>
                    <a:cxn ang="0">
                      <a:pos x="64" y="322"/>
                    </a:cxn>
                    <a:cxn ang="0">
                      <a:pos x="95" y="298"/>
                    </a:cxn>
                    <a:cxn ang="0">
                      <a:pos x="137" y="257"/>
                    </a:cxn>
                    <a:cxn ang="0">
                      <a:pos x="146" y="247"/>
                    </a:cxn>
                    <a:cxn ang="0">
                      <a:pos x="157" y="230"/>
                    </a:cxn>
                    <a:cxn ang="0">
                      <a:pos x="173" y="204"/>
                    </a:cxn>
                    <a:cxn ang="0">
                      <a:pos x="184" y="186"/>
                    </a:cxn>
                    <a:cxn ang="0">
                      <a:pos x="193" y="173"/>
                    </a:cxn>
                    <a:cxn ang="0">
                      <a:pos x="208" y="147"/>
                    </a:cxn>
                    <a:cxn ang="0">
                      <a:pos x="225" y="115"/>
                    </a:cxn>
                    <a:cxn ang="0">
                      <a:pos x="238" y="90"/>
                    </a:cxn>
                    <a:cxn ang="0">
                      <a:pos x="249" y="47"/>
                    </a:cxn>
                    <a:cxn ang="0">
                      <a:pos x="256" y="5"/>
                    </a:cxn>
                    <a:cxn ang="0">
                      <a:pos x="239" y="11"/>
                    </a:cxn>
                    <a:cxn ang="0">
                      <a:pos x="214" y="48"/>
                    </a:cxn>
                    <a:cxn ang="0">
                      <a:pos x="202" y="64"/>
                    </a:cxn>
                    <a:cxn ang="0">
                      <a:pos x="184" y="90"/>
                    </a:cxn>
                    <a:cxn ang="0">
                      <a:pos x="164" y="117"/>
                    </a:cxn>
                    <a:cxn ang="0">
                      <a:pos x="155" y="129"/>
                    </a:cxn>
                  </a:cxnLst>
                  <a:rect l="0" t="0" r="r" b="b"/>
                  <a:pathLst>
                    <a:path w="256" h="337">
                      <a:moveTo>
                        <a:pt x="155" y="129"/>
                      </a:moveTo>
                      <a:lnTo>
                        <a:pt x="152" y="131"/>
                      </a:lnTo>
                      <a:lnTo>
                        <a:pt x="149" y="137"/>
                      </a:lnTo>
                      <a:lnTo>
                        <a:pt x="143" y="145"/>
                      </a:lnTo>
                      <a:lnTo>
                        <a:pt x="135" y="155"/>
                      </a:lnTo>
                      <a:lnTo>
                        <a:pt x="126" y="168"/>
                      </a:lnTo>
                      <a:lnTo>
                        <a:pt x="117" y="181"/>
                      </a:lnTo>
                      <a:lnTo>
                        <a:pt x="106" y="194"/>
                      </a:lnTo>
                      <a:lnTo>
                        <a:pt x="96" y="206"/>
                      </a:lnTo>
                      <a:lnTo>
                        <a:pt x="95" y="208"/>
                      </a:lnTo>
                      <a:lnTo>
                        <a:pt x="91" y="212"/>
                      </a:lnTo>
                      <a:lnTo>
                        <a:pt x="87" y="217"/>
                      </a:lnTo>
                      <a:lnTo>
                        <a:pt x="81" y="224"/>
                      </a:lnTo>
                      <a:lnTo>
                        <a:pt x="74" y="234"/>
                      </a:lnTo>
                      <a:lnTo>
                        <a:pt x="66" y="243"/>
                      </a:lnTo>
                      <a:lnTo>
                        <a:pt x="58" y="252"/>
                      </a:lnTo>
                      <a:lnTo>
                        <a:pt x="50" y="261"/>
                      </a:lnTo>
                      <a:lnTo>
                        <a:pt x="37" y="274"/>
                      </a:lnTo>
                      <a:lnTo>
                        <a:pt x="28" y="284"/>
                      </a:lnTo>
                      <a:lnTo>
                        <a:pt x="20" y="292"/>
                      </a:lnTo>
                      <a:lnTo>
                        <a:pt x="14" y="298"/>
                      </a:lnTo>
                      <a:lnTo>
                        <a:pt x="10" y="303"/>
                      </a:lnTo>
                      <a:lnTo>
                        <a:pt x="6" y="305"/>
                      </a:lnTo>
                      <a:lnTo>
                        <a:pt x="5" y="306"/>
                      </a:lnTo>
                      <a:lnTo>
                        <a:pt x="4" y="308"/>
                      </a:lnTo>
                      <a:lnTo>
                        <a:pt x="3" y="313"/>
                      </a:lnTo>
                      <a:lnTo>
                        <a:pt x="0" y="319"/>
                      </a:lnTo>
                      <a:lnTo>
                        <a:pt x="2" y="325"/>
                      </a:lnTo>
                      <a:lnTo>
                        <a:pt x="4" y="330"/>
                      </a:lnTo>
                      <a:lnTo>
                        <a:pt x="10" y="335"/>
                      </a:lnTo>
                      <a:lnTo>
                        <a:pt x="20" y="337"/>
                      </a:lnTo>
                      <a:lnTo>
                        <a:pt x="37" y="335"/>
                      </a:lnTo>
                      <a:lnTo>
                        <a:pt x="38" y="335"/>
                      </a:lnTo>
                      <a:lnTo>
                        <a:pt x="44" y="333"/>
                      </a:lnTo>
                      <a:lnTo>
                        <a:pt x="52" y="329"/>
                      </a:lnTo>
                      <a:lnTo>
                        <a:pt x="64" y="322"/>
                      </a:lnTo>
                      <a:lnTo>
                        <a:pt x="78" y="312"/>
                      </a:lnTo>
                      <a:lnTo>
                        <a:pt x="95" y="298"/>
                      </a:lnTo>
                      <a:lnTo>
                        <a:pt x="114" y="280"/>
                      </a:lnTo>
                      <a:lnTo>
                        <a:pt x="137" y="257"/>
                      </a:lnTo>
                      <a:lnTo>
                        <a:pt x="141" y="253"/>
                      </a:lnTo>
                      <a:lnTo>
                        <a:pt x="146" y="247"/>
                      </a:lnTo>
                      <a:lnTo>
                        <a:pt x="151" y="239"/>
                      </a:lnTo>
                      <a:lnTo>
                        <a:pt x="157" y="230"/>
                      </a:lnTo>
                      <a:lnTo>
                        <a:pt x="165" y="217"/>
                      </a:lnTo>
                      <a:lnTo>
                        <a:pt x="173" y="204"/>
                      </a:lnTo>
                      <a:lnTo>
                        <a:pt x="182" y="187"/>
                      </a:lnTo>
                      <a:lnTo>
                        <a:pt x="184" y="186"/>
                      </a:lnTo>
                      <a:lnTo>
                        <a:pt x="187" y="181"/>
                      </a:lnTo>
                      <a:lnTo>
                        <a:pt x="193" y="173"/>
                      </a:lnTo>
                      <a:lnTo>
                        <a:pt x="200" y="161"/>
                      </a:lnTo>
                      <a:lnTo>
                        <a:pt x="208" y="147"/>
                      </a:lnTo>
                      <a:lnTo>
                        <a:pt x="216" y="132"/>
                      </a:lnTo>
                      <a:lnTo>
                        <a:pt x="225" y="115"/>
                      </a:lnTo>
                      <a:lnTo>
                        <a:pt x="235" y="96"/>
                      </a:lnTo>
                      <a:lnTo>
                        <a:pt x="238" y="90"/>
                      </a:lnTo>
                      <a:lnTo>
                        <a:pt x="242" y="71"/>
                      </a:lnTo>
                      <a:lnTo>
                        <a:pt x="249" y="47"/>
                      </a:lnTo>
                      <a:lnTo>
                        <a:pt x="255" y="23"/>
                      </a:lnTo>
                      <a:lnTo>
                        <a:pt x="256" y="5"/>
                      </a:lnTo>
                      <a:lnTo>
                        <a:pt x="252" y="0"/>
                      </a:lnTo>
                      <a:lnTo>
                        <a:pt x="239" y="11"/>
                      </a:lnTo>
                      <a:lnTo>
                        <a:pt x="216" y="46"/>
                      </a:lnTo>
                      <a:lnTo>
                        <a:pt x="214" y="48"/>
                      </a:lnTo>
                      <a:lnTo>
                        <a:pt x="209" y="55"/>
                      </a:lnTo>
                      <a:lnTo>
                        <a:pt x="202" y="64"/>
                      </a:lnTo>
                      <a:lnTo>
                        <a:pt x="194" y="76"/>
                      </a:lnTo>
                      <a:lnTo>
                        <a:pt x="184" y="90"/>
                      </a:lnTo>
                      <a:lnTo>
                        <a:pt x="173" y="103"/>
                      </a:lnTo>
                      <a:lnTo>
                        <a:pt x="164" y="117"/>
                      </a:lnTo>
                      <a:lnTo>
                        <a:pt x="155" y="129"/>
                      </a:lnTo>
                      <a:lnTo>
                        <a:pt x="155" y="12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7" name="Freeform 888"/>
                <p:cNvSpPr>
                  <a:spLocks noChangeAspect="1"/>
                </p:cNvSpPr>
                <p:nvPr/>
              </p:nvSpPr>
              <p:spPr bwMode="auto">
                <a:xfrm>
                  <a:off x="4762981" y="2728660"/>
                  <a:ext cx="123712" cy="237324"/>
                </a:xfrm>
                <a:custGeom>
                  <a:avLst/>
                  <a:gdLst/>
                  <a:ahLst/>
                  <a:cxnLst>
                    <a:cxn ang="0">
                      <a:pos x="198" y="0"/>
                    </a:cxn>
                    <a:cxn ang="0">
                      <a:pos x="193" y="4"/>
                    </a:cxn>
                    <a:cxn ang="0">
                      <a:pos x="184" y="16"/>
                    </a:cxn>
                    <a:cxn ang="0">
                      <a:pos x="169" y="33"/>
                    </a:cxn>
                    <a:cxn ang="0">
                      <a:pos x="152" y="55"/>
                    </a:cxn>
                    <a:cxn ang="0">
                      <a:pos x="133" y="80"/>
                    </a:cxn>
                    <a:cxn ang="0">
                      <a:pos x="115" y="108"/>
                    </a:cxn>
                    <a:cxn ang="0">
                      <a:pos x="99" y="136"/>
                    </a:cxn>
                    <a:cxn ang="0">
                      <a:pos x="86" y="161"/>
                    </a:cxn>
                    <a:cxn ang="0">
                      <a:pos x="79" y="170"/>
                    </a:cxn>
                    <a:cxn ang="0">
                      <a:pos x="64" y="194"/>
                    </a:cxn>
                    <a:cxn ang="0">
                      <a:pos x="44" y="231"/>
                    </a:cxn>
                    <a:cxn ang="0">
                      <a:pos x="25" y="276"/>
                    </a:cxn>
                    <a:cxn ang="0">
                      <a:pos x="8" y="329"/>
                    </a:cxn>
                    <a:cxn ang="0">
                      <a:pos x="0" y="386"/>
                    </a:cxn>
                    <a:cxn ang="0">
                      <a:pos x="3" y="442"/>
                    </a:cxn>
                    <a:cxn ang="0">
                      <a:pos x="23" y="495"/>
                    </a:cxn>
                    <a:cxn ang="0">
                      <a:pos x="29" y="487"/>
                    </a:cxn>
                    <a:cxn ang="0">
                      <a:pos x="51" y="463"/>
                    </a:cxn>
                    <a:cxn ang="0">
                      <a:pos x="82" y="427"/>
                    </a:cxn>
                    <a:cxn ang="0">
                      <a:pos x="119" y="383"/>
                    </a:cxn>
                    <a:cxn ang="0">
                      <a:pos x="157" y="334"/>
                    </a:cxn>
                    <a:cxn ang="0">
                      <a:pos x="193" y="282"/>
                    </a:cxn>
                    <a:cxn ang="0">
                      <a:pos x="223" y="231"/>
                    </a:cxn>
                    <a:cxn ang="0">
                      <a:pos x="243" y="185"/>
                    </a:cxn>
                    <a:cxn ang="0">
                      <a:pos x="243" y="183"/>
                    </a:cxn>
                    <a:cxn ang="0">
                      <a:pos x="245" y="175"/>
                    </a:cxn>
                    <a:cxn ang="0">
                      <a:pos x="246" y="160"/>
                    </a:cxn>
                    <a:cxn ang="0">
                      <a:pos x="246" y="140"/>
                    </a:cxn>
                    <a:cxn ang="0">
                      <a:pos x="243" y="114"/>
                    </a:cxn>
                    <a:cxn ang="0">
                      <a:pos x="233" y="83"/>
                    </a:cxn>
                    <a:cxn ang="0">
                      <a:pos x="220" y="45"/>
                    </a:cxn>
                    <a:cxn ang="0">
                      <a:pos x="198" y="0"/>
                    </a:cxn>
                  </a:cxnLst>
                  <a:rect l="0" t="0" r="r" b="b"/>
                  <a:pathLst>
                    <a:path w="246" h="495">
                      <a:moveTo>
                        <a:pt x="198" y="0"/>
                      </a:moveTo>
                      <a:lnTo>
                        <a:pt x="193" y="4"/>
                      </a:lnTo>
                      <a:lnTo>
                        <a:pt x="184" y="16"/>
                      </a:lnTo>
                      <a:lnTo>
                        <a:pt x="169" y="33"/>
                      </a:lnTo>
                      <a:lnTo>
                        <a:pt x="152" y="55"/>
                      </a:lnTo>
                      <a:lnTo>
                        <a:pt x="133" y="80"/>
                      </a:lnTo>
                      <a:lnTo>
                        <a:pt x="115" y="108"/>
                      </a:lnTo>
                      <a:lnTo>
                        <a:pt x="99" y="136"/>
                      </a:lnTo>
                      <a:lnTo>
                        <a:pt x="86" y="161"/>
                      </a:lnTo>
                      <a:lnTo>
                        <a:pt x="79" y="170"/>
                      </a:lnTo>
                      <a:lnTo>
                        <a:pt x="64" y="194"/>
                      </a:lnTo>
                      <a:lnTo>
                        <a:pt x="44" y="231"/>
                      </a:lnTo>
                      <a:lnTo>
                        <a:pt x="25" y="276"/>
                      </a:lnTo>
                      <a:lnTo>
                        <a:pt x="8" y="329"/>
                      </a:lnTo>
                      <a:lnTo>
                        <a:pt x="0" y="386"/>
                      </a:lnTo>
                      <a:lnTo>
                        <a:pt x="3" y="442"/>
                      </a:lnTo>
                      <a:lnTo>
                        <a:pt x="23" y="495"/>
                      </a:lnTo>
                      <a:lnTo>
                        <a:pt x="29" y="487"/>
                      </a:lnTo>
                      <a:lnTo>
                        <a:pt x="51" y="463"/>
                      </a:lnTo>
                      <a:lnTo>
                        <a:pt x="82" y="427"/>
                      </a:lnTo>
                      <a:lnTo>
                        <a:pt x="119" y="383"/>
                      </a:lnTo>
                      <a:lnTo>
                        <a:pt x="157" y="334"/>
                      </a:lnTo>
                      <a:lnTo>
                        <a:pt x="193" y="282"/>
                      </a:lnTo>
                      <a:lnTo>
                        <a:pt x="223" y="231"/>
                      </a:lnTo>
                      <a:lnTo>
                        <a:pt x="243" y="185"/>
                      </a:lnTo>
                      <a:lnTo>
                        <a:pt x="243" y="183"/>
                      </a:lnTo>
                      <a:lnTo>
                        <a:pt x="245" y="175"/>
                      </a:lnTo>
                      <a:lnTo>
                        <a:pt x="246" y="160"/>
                      </a:lnTo>
                      <a:lnTo>
                        <a:pt x="246" y="140"/>
                      </a:lnTo>
                      <a:lnTo>
                        <a:pt x="243" y="114"/>
                      </a:lnTo>
                      <a:lnTo>
                        <a:pt x="233" y="83"/>
                      </a:lnTo>
                      <a:lnTo>
                        <a:pt x="220" y="45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8" name="Freeform 889"/>
                <p:cNvSpPr>
                  <a:spLocks noChangeAspect="1"/>
                </p:cNvSpPr>
                <p:nvPr/>
              </p:nvSpPr>
              <p:spPr bwMode="auto">
                <a:xfrm>
                  <a:off x="4762981" y="2728660"/>
                  <a:ext cx="123712" cy="237324"/>
                </a:xfrm>
                <a:custGeom>
                  <a:avLst/>
                  <a:gdLst/>
                  <a:ahLst/>
                  <a:cxnLst>
                    <a:cxn ang="0">
                      <a:pos x="198" y="0"/>
                    </a:cxn>
                    <a:cxn ang="0">
                      <a:pos x="193" y="4"/>
                    </a:cxn>
                    <a:cxn ang="0">
                      <a:pos x="184" y="16"/>
                    </a:cxn>
                    <a:cxn ang="0">
                      <a:pos x="169" y="33"/>
                    </a:cxn>
                    <a:cxn ang="0">
                      <a:pos x="152" y="55"/>
                    </a:cxn>
                    <a:cxn ang="0">
                      <a:pos x="133" y="80"/>
                    </a:cxn>
                    <a:cxn ang="0">
                      <a:pos x="115" y="108"/>
                    </a:cxn>
                    <a:cxn ang="0">
                      <a:pos x="99" y="136"/>
                    </a:cxn>
                    <a:cxn ang="0">
                      <a:pos x="86" y="161"/>
                    </a:cxn>
                    <a:cxn ang="0">
                      <a:pos x="79" y="170"/>
                    </a:cxn>
                    <a:cxn ang="0">
                      <a:pos x="64" y="194"/>
                    </a:cxn>
                    <a:cxn ang="0">
                      <a:pos x="44" y="231"/>
                    </a:cxn>
                    <a:cxn ang="0">
                      <a:pos x="25" y="276"/>
                    </a:cxn>
                    <a:cxn ang="0">
                      <a:pos x="8" y="329"/>
                    </a:cxn>
                    <a:cxn ang="0">
                      <a:pos x="0" y="386"/>
                    </a:cxn>
                    <a:cxn ang="0">
                      <a:pos x="3" y="442"/>
                    </a:cxn>
                    <a:cxn ang="0">
                      <a:pos x="23" y="495"/>
                    </a:cxn>
                    <a:cxn ang="0">
                      <a:pos x="29" y="487"/>
                    </a:cxn>
                    <a:cxn ang="0">
                      <a:pos x="51" y="463"/>
                    </a:cxn>
                    <a:cxn ang="0">
                      <a:pos x="82" y="427"/>
                    </a:cxn>
                    <a:cxn ang="0">
                      <a:pos x="119" y="383"/>
                    </a:cxn>
                    <a:cxn ang="0">
                      <a:pos x="157" y="334"/>
                    </a:cxn>
                    <a:cxn ang="0">
                      <a:pos x="193" y="282"/>
                    </a:cxn>
                    <a:cxn ang="0">
                      <a:pos x="223" y="231"/>
                    </a:cxn>
                    <a:cxn ang="0">
                      <a:pos x="243" y="185"/>
                    </a:cxn>
                    <a:cxn ang="0">
                      <a:pos x="243" y="183"/>
                    </a:cxn>
                    <a:cxn ang="0">
                      <a:pos x="245" y="175"/>
                    </a:cxn>
                    <a:cxn ang="0">
                      <a:pos x="246" y="160"/>
                    </a:cxn>
                    <a:cxn ang="0">
                      <a:pos x="246" y="140"/>
                    </a:cxn>
                    <a:cxn ang="0">
                      <a:pos x="243" y="114"/>
                    </a:cxn>
                    <a:cxn ang="0">
                      <a:pos x="233" y="83"/>
                    </a:cxn>
                    <a:cxn ang="0">
                      <a:pos x="220" y="45"/>
                    </a:cxn>
                    <a:cxn ang="0">
                      <a:pos x="198" y="0"/>
                    </a:cxn>
                    <a:cxn ang="0">
                      <a:pos x="198" y="0"/>
                    </a:cxn>
                  </a:cxnLst>
                  <a:rect l="0" t="0" r="r" b="b"/>
                  <a:pathLst>
                    <a:path w="246" h="495">
                      <a:moveTo>
                        <a:pt x="198" y="0"/>
                      </a:moveTo>
                      <a:lnTo>
                        <a:pt x="193" y="4"/>
                      </a:lnTo>
                      <a:lnTo>
                        <a:pt x="184" y="16"/>
                      </a:lnTo>
                      <a:lnTo>
                        <a:pt x="169" y="33"/>
                      </a:lnTo>
                      <a:lnTo>
                        <a:pt x="152" y="55"/>
                      </a:lnTo>
                      <a:lnTo>
                        <a:pt x="133" y="80"/>
                      </a:lnTo>
                      <a:lnTo>
                        <a:pt x="115" y="108"/>
                      </a:lnTo>
                      <a:lnTo>
                        <a:pt x="99" y="136"/>
                      </a:lnTo>
                      <a:lnTo>
                        <a:pt x="86" y="161"/>
                      </a:lnTo>
                      <a:lnTo>
                        <a:pt x="79" y="170"/>
                      </a:lnTo>
                      <a:lnTo>
                        <a:pt x="64" y="194"/>
                      </a:lnTo>
                      <a:lnTo>
                        <a:pt x="44" y="231"/>
                      </a:lnTo>
                      <a:lnTo>
                        <a:pt x="25" y="276"/>
                      </a:lnTo>
                      <a:lnTo>
                        <a:pt x="8" y="329"/>
                      </a:lnTo>
                      <a:lnTo>
                        <a:pt x="0" y="386"/>
                      </a:lnTo>
                      <a:lnTo>
                        <a:pt x="3" y="442"/>
                      </a:lnTo>
                      <a:lnTo>
                        <a:pt x="23" y="495"/>
                      </a:lnTo>
                      <a:lnTo>
                        <a:pt x="29" y="487"/>
                      </a:lnTo>
                      <a:lnTo>
                        <a:pt x="51" y="463"/>
                      </a:lnTo>
                      <a:lnTo>
                        <a:pt x="82" y="427"/>
                      </a:lnTo>
                      <a:lnTo>
                        <a:pt x="119" y="383"/>
                      </a:lnTo>
                      <a:lnTo>
                        <a:pt x="157" y="334"/>
                      </a:lnTo>
                      <a:lnTo>
                        <a:pt x="193" y="282"/>
                      </a:lnTo>
                      <a:lnTo>
                        <a:pt x="223" y="231"/>
                      </a:lnTo>
                      <a:lnTo>
                        <a:pt x="243" y="185"/>
                      </a:lnTo>
                      <a:lnTo>
                        <a:pt x="243" y="183"/>
                      </a:lnTo>
                      <a:lnTo>
                        <a:pt x="245" y="175"/>
                      </a:lnTo>
                      <a:lnTo>
                        <a:pt x="246" y="160"/>
                      </a:lnTo>
                      <a:lnTo>
                        <a:pt x="246" y="140"/>
                      </a:lnTo>
                      <a:lnTo>
                        <a:pt x="243" y="114"/>
                      </a:lnTo>
                      <a:lnTo>
                        <a:pt x="233" y="83"/>
                      </a:lnTo>
                      <a:lnTo>
                        <a:pt x="220" y="45"/>
                      </a:lnTo>
                      <a:lnTo>
                        <a:pt x="198" y="0"/>
                      </a:lnTo>
                      <a:lnTo>
                        <a:pt x="198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9" name="Freeform 890"/>
                <p:cNvSpPr>
                  <a:spLocks noChangeAspect="1"/>
                </p:cNvSpPr>
                <p:nvPr/>
              </p:nvSpPr>
              <p:spPr bwMode="auto">
                <a:xfrm>
                  <a:off x="4773039" y="2810958"/>
                  <a:ext cx="116672" cy="157897"/>
                </a:xfrm>
                <a:custGeom>
                  <a:avLst/>
                  <a:gdLst/>
                  <a:ahLst/>
                  <a:cxnLst>
                    <a:cxn ang="0">
                      <a:pos x="142" y="125"/>
                    </a:cxn>
                    <a:cxn ang="0">
                      <a:pos x="134" y="139"/>
                    </a:cxn>
                    <a:cxn ang="0">
                      <a:pos x="121" y="159"/>
                    </a:cxn>
                    <a:cxn ang="0">
                      <a:pos x="104" y="185"/>
                    </a:cxn>
                    <a:cxn ang="0">
                      <a:pos x="93" y="198"/>
                    </a:cxn>
                    <a:cxn ang="0">
                      <a:pos x="85" y="208"/>
                    </a:cxn>
                    <a:cxn ang="0">
                      <a:pos x="73" y="224"/>
                    </a:cxn>
                    <a:cxn ang="0">
                      <a:pos x="55" y="243"/>
                    </a:cxn>
                    <a:cxn ang="0">
                      <a:pos x="36" y="265"/>
                    </a:cxn>
                    <a:cxn ang="0">
                      <a:pos x="19" y="284"/>
                    </a:cxn>
                    <a:cxn ang="0">
                      <a:pos x="9" y="294"/>
                    </a:cxn>
                    <a:cxn ang="0">
                      <a:pos x="5" y="299"/>
                    </a:cxn>
                    <a:cxn ang="0">
                      <a:pos x="2" y="306"/>
                    </a:cxn>
                    <a:cxn ang="0">
                      <a:pos x="1" y="317"/>
                    </a:cxn>
                    <a:cxn ang="0">
                      <a:pos x="9" y="329"/>
                    </a:cxn>
                    <a:cxn ang="0">
                      <a:pos x="37" y="329"/>
                    </a:cxn>
                    <a:cxn ang="0">
                      <a:pos x="43" y="325"/>
                    </a:cxn>
                    <a:cxn ang="0">
                      <a:pos x="60" y="313"/>
                    </a:cxn>
                    <a:cxn ang="0">
                      <a:pos x="89" y="286"/>
                    </a:cxn>
                    <a:cxn ang="0">
                      <a:pos x="130" y="243"/>
                    </a:cxn>
                    <a:cxn ang="0">
                      <a:pos x="138" y="235"/>
                    </a:cxn>
                    <a:cxn ang="0">
                      <a:pos x="150" y="219"/>
                    </a:cxn>
                    <a:cxn ang="0">
                      <a:pos x="166" y="194"/>
                    </a:cxn>
                    <a:cxn ang="0">
                      <a:pos x="175" y="177"/>
                    </a:cxn>
                    <a:cxn ang="0">
                      <a:pos x="183" y="164"/>
                    </a:cxn>
                    <a:cxn ang="0">
                      <a:pos x="197" y="140"/>
                    </a:cxn>
                    <a:cxn ang="0">
                      <a:pos x="213" y="109"/>
                    </a:cxn>
                    <a:cxn ang="0">
                      <a:pos x="224" y="84"/>
                    </a:cxn>
                    <a:cxn ang="0">
                      <a:pos x="231" y="44"/>
                    </a:cxn>
                    <a:cxn ang="0">
                      <a:pos x="232" y="6"/>
                    </a:cxn>
                    <a:cxn ang="0">
                      <a:pos x="212" y="9"/>
                    </a:cxn>
                    <a:cxn ang="0">
                      <a:pos x="189" y="42"/>
                    </a:cxn>
                    <a:cxn ang="0">
                      <a:pos x="181" y="58"/>
                    </a:cxn>
                    <a:cxn ang="0">
                      <a:pos x="167" y="82"/>
                    </a:cxn>
                    <a:cxn ang="0">
                      <a:pos x="151" y="110"/>
                    </a:cxn>
                  </a:cxnLst>
                  <a:rect l="0" t="0" r="r" b="b"/>
                  <a:pathLst>
                    <a:path w="233" h="331">
                      <a:moveTo>
                        <a:pt x="143" y="122"/>
                      </a:moveTo>
                      <a:lnTo>
                        <a:pt x="142" y="125"/>
                      </a:lnTo>
                      <a:lnTo>
                        <a:pt x="138" y="130"/>
                      </a:lnTo>
                      <a:lnTo>
                        <a:pt x="134" y="139"/>
                      </a:lnTo>
                      <a:lnTo>
                        <a:pt x="128" y="148"/>
                      </a:lnTo>
                      <a:lnTo>
                        <a:pt x="121" y="159"/>
                      </a:lnTo>
                      <a:lnTo>
                        <a:pt x="113" y="172"/>
                      </a:lnTo>
                      <a:lnTo>
                        <a:pt x="104" y="185"/>
                      </a:lnTo>
                      <a:lnTo>
                        <a:pt x="95" y="196"/>
                      </a:lnTo>
                      <a:lnTo>
                        <a:pt x="93" y="198"/>
                      </a:lnTo>
                      <a:lnTo>
                        <a:pt x="90" y="202"/>
                      </a:lnTo>
                      <a:lnTo>
                        <a:pt x="85" y="208"/>
                      </a:lnTo>
                      <a:lnTo>
                        <a:pt x="80" y="216"/>
                      </a:lnTo>
                      <a:lnTo>
                        <a:pt x="73" y="224"/>
                      </a:lnTo>
                      <a:lnTo>
                        <a:pt x="65" y="234"/>
                      </a:lnTo>
                      <a:lnTo>
                        <a:pt x="55" y="243"/>
                      </a:lnTo>
                      <a:lnTo>
                        <a:pt x="47" y="253"/>
                      </a:lnTo>
                      <a:lnTo>
                        <a:pt x="36" y="265"/>
                      </a:lnTo>
                      <a:lnTo>
                        <a:pt x="25" y="276"/>
                      </a:lnTo>
                      <a:lnTo>
                        <a:pt x="19" y="284"/>
                      </a:lnTo>
                      <a:lnTo>
                        <a:pt x="13" y="290"/>
                      </a:lnTo>
                      <a:lnTo>
                        <a:pt x="9" y="294"/>
                      </a:lnTo>
                      <a:lnTo>
                        <a:pt x="6" y="298"/>
                      </a:lnTo>
                      <a:lnTo>
                        <a:pt x="5" y="299"/>
                      </a:lnTo>
                      <a:lnTo>
                        <a:pt x="4" y="301"/>
                      </a:lnTo>
                      <a:lnTo>
                        <a:pt x="2" y="306"/>
                      </a:lnTo>
                      <a:lnTo>
                        <a:pt x="0" y="311"/>
                      </a:lnTo>
                      <a:lnTo>
                        <a:pt x="1" y="317"/>
                      </a:lnTo>
                      <a:lnTo>
                        <a:pt x="4" y="324"/>
                      </a:lnTo>
                      <a:lnTo>
                        <a:pt x="9" y="329"/>
                      </a:lnTo>
                      <a:lnTo>
                        <a:pt x="20" y="331"/>
                      </a:lnTo>
                      <a:lnTo>
                        <a:pt x="37" y="329"/>
                      </a:lnTo>
                      <a:lnTo>
                        <a:pt x="38" y="329"/>
                      </a:lnTo>
                      <a:lnTo>
                        <a:pt x="43" y="325"/>
                      </a:lnTo>
                      <a:lnTo>
                        <a:pt x="50" y="321"/>
                      </a:lnTo>
                      <a:lnTo>
                        <a:pt x="60" y="313"/>
                      </a:lnTo>
                      <a:lnTo>
                        <a:pt x="73" y="301"/>
                      </a:lnTo>
                      <a:lnTo>
                        <a:pt x="89" y="286"/>
                      </a:lnTo>
                      <a:lnTo>
                        <a:pt x="108" y="268"/>
                      </a:lnTo>
                      <a:lnTo>
                        <a:pt x="130" y="243"/>
                      </a:lnTo>
                      <a:lnTo>
                        <a:pt x="134" y="240"/>
                      </a:lnTo>
                      <a:lnTo>
                        <a:pt x="138" y="235"/>
                      </a:lnTo>
                      <a:lnTo>
                        <a:pt x="144" y="228"/>
                      </a:lnTo>
                      <a:lnTo>
                        <a:pt x="150" y="219"/>
                      </a:lnTo>
                      <a:lnTo>
                        <a:pt x="158" y="208"/>
                      </a:lnTo>
                      <a:lnTo>
                        <a:pt x="166" y="194"/>
                      </a:lnTo>
                      <a:lnTo>
                        <a:pt x="175" y="178"/>
                      </a:lnTo>
                      <a:lnTo>
                        <a:pt x="175" y="177"/>
                      </a:lnTo>
                      <a:lnTo>
                        <a:pt x="179" y="172"/>
                      </a:lnTo>
                      <a:lnTo>
                        <a:pt x="183" y="164"/>
                      </a:lnTo>
                      <a:lnTo>
                        <a:pt x="190" y="152"/>
                      </a:lnTo>
                      <a:lnTo>
                        <a:pt x="197" y="140"/>
                      </a:lnTo>
                      <a:lnTo>
                        <a:pt x="205" y="125"/>
                      </a:lnTo>
                      <a:lnTo>
                        <a:pt x="213" y="109"/>
                      </a:lnTo>
                      <a:lnTo>
                        <a:pt x="222" y="90"/>
                      </a:lnTo>
                      <a:lnTo>
                        <a:pt x="224" y="84"/>
                      </a:lnTo>
                      <a:lnTo>
                        <a:pt x="227" y="67"/>
                      </a:lnTo>
                      <a:lnTo>
                        <a:pt x="231" y="44"/>
                      </a:lnTo>
                      <a:lnTo>
                        <a:pt x="233" y="22"/>
                      </a:lnTo>
                      <a:lnTo>
                        <a:pt x="232" y="6"/>
                      </a:lnTo>
                      <a:lnTo>
                        <a:pt x="225" y="0"/>
                      </a:lnTo>
                      <a:lnTo>
                        <a:pt x="212" y="9"/>
                      </a:lnTo>
                      <a:lnTo>
                        <a:pt x="190" y="39"/>
                      </a:lnTo>
                      <a:lnTo>
                        <a:pt x="189" y="42"/>
                      </a:lnTo>
                      <a:lnTo>
                        <a:pt x="186" y="49"/>
                      </a:lnTo>
                      <a:lnTo>
                        <a:pt x="181" y="58"/>
                      </a:lnTo>
                      <a:lnTo>
                        <a:pt x="175" y="69"/>
                      </a:lnTo>
                      <a:lnTo>
                        <a:pt x="167" y="82"/>
                      </a:lnTo>
                      <a:lnTo>
                        <a:pt x="159" y="96"/>
                      </a:lnTo>
                      <a:lnTo>
                        <a:pt x="151" y="110"/>
                      </a:lnTo>
                      <a:lnTo>
                        <a:pt x="143" y="122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0" name="Freeform 891"/>
                <p:cNvSpPr>
                  <a:spLocks noChangeAspect="1"/>
                </p:cNvSpPr>
                <p:nvPr/>
              </p:nvSpPr>
              <p:spPr bwMode="auto">
                <a:xfrm>
                  <a:off x="4773039" y="2810958"/>
                  <a:ext cx="116672" cy="157897"/>
                </a:xfrm>
                <a:custGeom>
                  <a:avLst/>
                  <a:gdLst/>
                  <a:ahLst/>
                  <a:cxnLst>
                    <a:cxn ang="0">
                      <a:pos x="142" y="125"/>
                    </a:cxn>
                    <a:cxn ang="0">
                      <a:pos x="134" y="139"/>
                    </a:cxn>
                    <a:cxn ang="0">
                      <a:pos x="121" y="159"/>
                    </a:cxn>
                    <a:cxn ang="0">
                      <a:pos x="104" y="185"/>
                    </a:cxn>
                    <a:cxn ang="0">
                      <a:pos x="93" y="198"/>
                    </a:cxn>
                    <a:cxn ang="0">
                      <a:pos x="85" y="208"/>
                    </a:cxn>
                    <a:cxn ang="0">
                      <a:pos x="73" y="224"/>
                    </a:cxn>
                    <a:cxn ang="0">
                      <a:pos x="55" y="243"/>
                    </a:cxn>
                    <a:cxn ang="0">
                      <a:pos x="36" y="265"/>
                    </a:cxn>
                    <a:cxn ang="0">
                      <a:pos x="19" y="284"/>
                    </a:cxn>
                    <a:cxn ang="0">
                      <a:pos x="9" y="294"/>
                    </a:cxn>
                    <a:cxn ang="0">
                      <a:pos x="5" y="299"/>
                    </a:cxn>
                    <a:cxn ang="0">
                      <a:pos x="2" y="306"/>
                    </a:cxn>
                    <a:cxn ang="0">
                      <a:pos x="1" y="317"/>
                    </a:cxn>
                    <a:cxn ang="0">
                      <a:pos x="9" y="329"/>
                    </a:cxn>
                    <a:cxn ang="0">
                      <a:pos x="37" y="329"/>
                    </a:cxn>
                    <a:cxn ang="0">
                      <a:pos x="43" y="325"/>
                    </a:cxn>
                    <a:cxn ang="0">
                      <a:pos x="60" y="313"/>
                    </a:cxn>
                    <a:cxn ang="0">
                      <a:pos x="89" y="286"/>
                    </a:cxn>
                    <a:cxn ang="0">
                      <a:pos x="130" y="243"/>
                    </a:cxn>
                    <a:cxn ang="0">
                      <a:pos x="138" y="235"/>
                    </a:cxn>
                    <a:cxn ang="0">
                      <a:pos x="150" y="219"/>
                    </a:cxn>
                    <a:cxn ang="0">
                      <a:pos x="166" y="194"/>
                    </a:cxn>
                    <a:cxn ang="0">
                      <a:pos x="175" y="177"/>
                    </a:cxn>
                    <a:cxn ang="0">
                      <a:pos x="183" y="164"/>
                    </a:cxn>
                    <a:cxn ang="0">
                      <a:pos x="197" y="140"/>
                    </a:cxn>
                    <a:cxn ang="0">
                      <a:pos x="213" y="109"/>
                    </a:cxn>
                    <a:cxn ang="0">
                      <a:pos x="224" y="84"/>
                    </a:cxn>
                    <a:cxn ang="0">
                      <a:pos x="231" y="44"/>
                    </a:cxn>
                    <a:cxn ang="0">
                      <a:pos x="232" y="6"/>
                    </a:cxn>
                    <a:cxn ang="0">
                      <a:pos x="212" y="9"/>
                    </a:cxn>
                    <a:cxn ang="0">
                      <a:pos x="189" y="42"/>
                    </a:cxn>
                    <a:cxn ang="0">
                      <a:pos x="181" y="58"/>
                    </a:cxn>
                    <a:cxn ang="0">
                      <a:pos x="167" y="82"/>
                    </a:cxn>
                    <a:cxn ang="0">
                      <a:pos x="151" y="110"/>
                    </a:cxn>
                    <a:cxn ang="0">
                      <a:pos x="143" y="122"/>
                    </a:cxn>
                  </a:cxnLst>
                  <a:rect l="0" t="0" r="r" b="b"/>
                  <a:pathLst>
                    <a:path w="233" h="331">
                      <a:moveTo>
                        <a:pt x="143" y="122"/>
                      </a:moveTo>
                      <a:lnTo>
                        <a:pt x="142" y="125"/>
                      </a:lnTo>
                      <a:lnTo>
                        <a:pt x="138" y="130"/>
                      </a:lnTo>
                      <a:lnTo>
                        <a:pt x="134" y="139"/>
                      </a:lnTo>
                      <a:lnTo>
                        <a:pt x="128" y="148"/>
                      </a:lnTo>
                      <a:lnTo>
                        <a:pt x="121" y="159"/>
                      </a:lnTo>
                      <a:lnTo>
                        <a:pt x="113" y="172"/>
                      </a:lnTo>
                      <a:lnTo>
                        <a:pt x="104" y="185"/>
                      </a:lnTo>
                      <a:lnTo>
                        <a:pt x="95" y="196"/>
                      </a:lnTo>
                      <a:lnTo>
                        <a:pt x="93" y="198"/>
                      </a:lnTo>
                      <a:lnTo>
                        <a:pt x="90" y="202"/>
                      </a:lnTo>
                      <a:lnTo>
                        <a:pt x="85" y="208"/>
                      </a:lnTo>
                      <a:lnTo>
                        <a:pt x="80" y="216"/>
                      </a:lnTo>
                      <a:lnTo>
                        <a:pt x="73" y="224"/>
                      </a:lnTo>
                      <a:lnTo>
                        <a:pt x="65" y="234"/>
                      </a:lnTo>
                      <a:lnTo>
                        <a:pt x="55" y="243"/>
                      </a:lnTo>
                      <a:lnTo>
                        <a:pt x="47" y="253"/>
                      </a:lnTo>
                      <a:lnTo>
                        <a:pt x="36" y="265"/>
                      </a:lnTo>
                      <a:lnTo>
                        <a:pt x="25" y="276"/>
                      </a:lnTo>
                      <a:lnTo>
                        <a:pt x="19" y="284"/>
                      </a:lnTo>
                      <a:lnTo>
                        <a:pt x="13" y="290"/>
                      </a:lnTo>
                      <a:lnTo>
                        <a:pt x="9" y="294"/>
                      </a:lnTo>
                      <a:lnTo>
                        <a:pt x="6" y="298"/>
                      </a:lnTo>
                      <a:lnTo>
                        <a:pt x="5" y="299"/>
                      </a:lnTo>
                      <a:lnTo>
                        <a:pt x="4" y="301"/>
                      </a:lnTo>
                      <a:lnTo>
                        <a:pt x="2" y="306"/>
                      </a:lnTo>
                      <a:lnTo>
                        <a:pt x="0" y="311"/>
                      </a:lnTo>
                      <a:lnTo>
                        <a:pt x="1" y="317"/>
                      </a:lnTo>
                      <a:lnTo>
                        <a:pt x="4" y="324"/>
                      </a:lnTo>
                      <a:lnTo>
                        <a:pt x="9" y="329"/>
                      </a:lnTo>
                      <a:lnTo>
                        <a:pt x="20" y="331"/>
                      </a:lnTo>
                      <a:lnTo>
                        <a:pt x="37" y="329"/>
                      </a:lnTo>
                      <a:lnTo>
                        <a:pt x="38" y="329"/>
                      </a:lnTo>
                      <a:lnTo>
                        <a:pt x="43" y="325"/>
                      </a:lnTo>
                      <a:lnTo>
                        <a:pt x="50" y="321"/>
                      </a:lnTo>
                      <a:lnTo>
                        <a:pt x="60" y="313"/>
                      </a:lnTo>
                      <a:lnTo>
                        <a:pt x="73" y="301"/>
                      </a:lnTo>
                      <a:lnTo>
                        <a:pt x="89" y="286"/>
                      </a:lnTo>
                      <a:lnTo>
                        <a:pt x="108" y="268"/>
                      </a:lnTo>
                      <a:lnTo>
                        <a:pt x="130" y="243"/>
                      </a:lnTo>
                      <a:lnTo>
                        <a:pt x="134" y="240"/>
                      </a:lnTo>
                      <a:lnTo>
                        <a:pt x="138" y="235"/>
                      </a:lnTo>
                      <a:lnTo>
                        <a:pt x="144" y="228"/>
                      </a:lnTo>
                      <a:lnTo>
                        <a:pt x="150" y="219"/>
                      </a:lnTo>
                      <a:lnTo>
                        <a:pt x="158" y="208"/>
                      </a:lnTo>
                      <a:lnTo>
                        <a:pt x="166" y="194"/>
                      </a:lnTo>
                      <a:lnTo>
                        <a:pt x="175" y="178"/>
                      </a:lnTo>
                      <a:lnTo>
                        <a:pt x="175" y="177"/>
                      </a:lnTo>
                      <a:lnTo>
                        <a:pt x="179" y="172"/>
                      </a:lnTo>
                      <a:lnTo>
                        <a:pt x="183" y="164"/>
                      </a:lnTo>
                      <a:lnTo>
                        <a:pt x="190" y="152"/>
                      </a:lnTo>
                      <a:lnTo>
                        <a:pt x="197" y="140"/>
                      </a:lnTo>
                      <a:lnTo>
                        <a:pt x="205" y="125"/>
                      </a:lnTo>
                      <a:lnTo>
                        <a:pt x="213" y="109"/>
                      </a:lnTo>
                      <a:lnTo>
                        <a:pt x="222" y="90"/>
                      </a:lnTo>
                      <a:lnTo>
                        <a:pt x="224" y="84"/>
                      </a:lnTo>
                      <a:lnTo>
                        <a:pt x="227" y="67"/>
                      </a:lnTo>
                      <a:lnTo>
                        <a:pt x="231" y="44"/>
                      </a:lnTo>
                      <a:lnTo>
                        <a:pt x="233" y="22"/>
                      </a:lnTo>
                      <a:lnTo>
                        <a:pt x="232" y="6"/>
                      </a:lnTo>
                      <a:lnTo>
                        <a:pt x="225" y="0"/>
                      </a:lnTo>
                      <a:lnTo>
                        <a:pt x="212" y="9"/>
                      </a:lnTo>
                      <a:lnTo>
                        <a:pt x="190" y="39"/>
                      </a:lnTo>
                      <a:lnTo>
                        <a:pt x="189" y="42"/>
                      </a:lnTo>
                      <a:lnTo>
                        <a:pt x="186" y="49"/>
                      </a:lnTo>
                      <a:lnTo>
                        <a:pt x="181" y="58"/>
                      </a:lnTo>
                      <a:lnTo>
                        <a:pt x="175" y="69"/>
                      </a:lnTo>
                      <a:lnTo>
                        <a:pt x="167" y="82"/>
                      </a:lnTo>
                      <a:lnTo>
                        <a:pt x="159" y="96"/>
                      </a:lnTo>
                      <a:lnTo>
                        <a:pt x="151" y="110"/>
                      </a:lnTo>
                      <a:lnTo>
                        <a:pt x="143" y="122"/>
                      </a:lnTo>
                      <a:lnTo>
                        <a:pt x="143" y="12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1" name="Freeform 892"/>
                <p:cNvSpPr>
                  <a:spLocks noChangeAspect="1"/>
                </p:cNvSpPr>
                <p:nvPr/>
              </p:nvSpPr>
              <p:spPr bwMode="auto">
                <a:xfrm>
                  <a:off x="4711686" y="2734402"/>
                  <a:ext cx="120695" cy="238281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5"/>
                    </a:cxn>
                    <a:cxn ang="0">
                      <a:pos x="175" y="17"/>
                    </a:cxn>
                    <a:cxn ang="0">
                      <a:pos x="161" y="35"/>
                    </a:cxn>
                    <a:cxn ang="0">
                      <a:pos x="145" y="58"/>
                    </a:cxn>
                    <a:cxn ang="0">
                      <a:pos x="127" y="84"/>
                    </a:cxn>
                    <a:cxn ang="0">
                      <a:pos x="109" y="112"/>
                    </a:cxn>
                    <a:cxn ang="0">
                      <a:pos x="93" y="140"/>
                    </a:cxn>
                    <a:cxn ang="0">
                      <a:pos x="81" y="166"/>
                    </a:cxn>
                    <a:cxn ang="0">
                      <a:pos x="75" y="175"/>
                    </a:cxn>
                    <a:cxn ang="0">
                      <a:pos x="60" y="199"/>
                    </a:cxn>
                    <a:cxn ang="0">
                      <a:pos x="41" y="236"/>
                    </a:cxn>
                    <a:cxn ang="0">
                      <a:pos x="22" y="282"/>
                    </a:cxn>
                    <a:cxn ang="0">
                      <a:pos x="7" y="335"/>
                    </a:cxn>
                    <a:cxn ang="0">
                      <a:pos x="0" y="391"/>
                    </a:cxn>
                    <a:cxn ang="0">
                      <a:pos x="5" y="447"/>
                    </a:cxn>
                    <a:cxn ang="0">
                      <a:pos x="27" y="499"/>
                    </a:cxn>
                    <a:cxn ang="0">
                      <a:pos x="33" y="491"/>
                    </a:cxn>
                    <a:cxn ang="0">
                      <a:pos x="54" y="468"/>
                    </a:cxn>
                    <a:cxn ang="0">
                      <a:pos x="83" y="432"/>
                    </a:cxn>
                    <a:cxn ang="0">
                      <a:pos x="119" y="388"/>
                    </a:cxn>
                    <a:cxn ang="0">
                      <a:pos x="154" y="339"/>
                    </a:cxn>
                    <a:cxn ang="0">
                      <a:pos x="189" y="288"/>
                    </a:cxn>
                    <a:cxn ang="0">
                      <a:pos x="218" y="237"/>
                    </a:cxn>
                    <a:cxn ang="0">
                      <a:pos x="237" y="191"/>
                    </a:cxn>
                    <a:cxn ang="0">
                      <a:pos x="237" y="189"/>
                    </a:cxn>
                    <a:cxn ang="0">
                      <a:pos x="240" y="180"/>
                    </a:cxn>
                    <a:cxn ang="0">
                      <a:pos x="241" y="164"/>
                    </a:cxn>
                    <a:cxn ang="0">
                      <a:pos x="240" y="143"/>
                    </a:cxn>
                    <a:cxn ang="0">
                      <a:pos x="235" y="115"/>
                    </a:cxn>
                    <a:cxn ang="0">
                      <a:pos x="226" y="83"/>
                    </a:cxn>
                    <a:cxn ang="0">
                      <a:pos x="211" y="45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41" h="499">
                      <a:moveTo>
                        <a:pt x="189" y="0"/>
                      </a:moveTo>
                      <a:lnTo>
                        <a:pt x="184" y="5"/>
                      </a:lnTo>
                      <a:lnTo>
                        <a:pt x="175" y="17"/>
                      </a:lnTo>
                      <a:lnTo>
                        <a:pt x="161" y="35"/>
                      </a:lnTo>
                      <a:lnTo>
                        <a:pt x="145" y="58"/>
                      </a:lnTo>
                      <a:lnTo>
                        <a:pt x="127" y="84"/>
                      </a:lnTo>
                      <a:lnTo>
                        <a:pt x="109" y="112"/>
                      </a:lnTo>
                      <a:lnTo>
                        <a:pt x="93" y="140"/>
                      </a:lnTo>
                      <a:lnTo>
                        <a:pt x="81" y="166"/>
                      </a:lnTo>
                      <a:lnTo>
                        <a:pt x="75" y="175"/>
                      </a:lnTo>
                      <a:lnTo>
                        <a:pt x="60" y="199"/>
                      </a:lnTo>
                      <a:lnTo>
                        <a:pt x="41" y="236"/>
                      </a:lnTo>
                      <a:lnTo>
                        <a:pt x="22" y="282"/>
                      </a:lnTo>
                      <a:lnTo>
                        <a:pt x="7" y="335"/>
                      </a:lnTo>
                      <a:lnTo>
                        <a:pt x="0" y="391"/>
                      </a:lnTo>
                      <a:lnTo>
                        <a:pt x="5" y="447"/>
                      </a:lnTo>
                      <a:lnTo>
                        <a:pt x="27" y="499"/>
                      </a:lnTo>
                      <a:lnTo>
                        <a:pt x="33" y="491"/>
                      </a:lnTo>
                      <a:lnTo>
                        <a:pt x="54" y="468"/>
                      </a:lnTo>
                      <a:lnTo>
                        <a:pt x="83" y="432"/>
                      </a:lnTo>
                      <a:lnTo>
                        <a:pt x="119" y="388"/>
                      </a:lnTo>
                      <a:lnTo>
                        <a:pt x="154" y="339"/>
                      </a:lnTo>
                      <a:lnTo>
                        <a:pt x="189" y="288"/>
                      </a:lnTo>
                      <a:lnTo>
                        <a:pt x="218" y="237"/>
                      </a:lnTo>
                      <a:lnTo>
                        <a:pt x="237" y="191"/>
                      </a:lnTo>
                      <a:lnTo>
                        <a:pt x="237" y="189"/>
                      </a:lnTo>
                      <a:lnTo>
                        <a:pt x="240" y="180"/>
                      </a:lnTo>
                      <a:lnTo>
                        <a:pt x="241" y="164"/>
                      </a:lnTo>
                      <a:lnTo>
                        <a:pt x="240" y="143"/>
                      </a:lnTo>
                      <a:lnTo>
                        <a:pt x="235" y="115"/>
                      </a:lnTo>
                      <a:lnTo>
                        <a:pt x="226" y="83"/>
                      </a:lnTo>
                      <a:lnTo>
                        <a:pt x="211" y="45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2" name="Freeform 893"/>
                <p:cNvSpPr>
                  <a:spLocks noChangeAspect="1"/>
                </p:cNvSpPr>
                <p:nvPr/>
              </p:nvSpPr>
              <p:spPr bwMode="auto">
                <a:xfrm>
                  <a:off x="4711686" y="2734402"/>
                  <a:ext cx="120695" cy="238281"/>
                </a:xfrm>
                <a:custGeom>
                  <a:avLst/>
                  <a:gdLst/>
                  <a:ahLst/>
                  <a:cxnLst>
                    <a:cxn ang="0">
                      <a:pos x="189" y="0"/>
                    </a:cxn>
                    <a:cxn ang="0">
                      <a:pos x="184" y="5"/>
                    </a:cxn>
                    <a:cxn ang="0">
                      <a:pos x="175" y="17"/>
                    </a:cxn>
                    <a:cxn ang="0">
                      <a:pos x="161" y="35"/>
                    </a:cxn>
                    <a:cxn ang="0">
                      <a:pos x="145" y="58"/>
                    </a:cxn>
                    <a:cxn ang="0">
                      <a:pos x="127" y="84"/>
                    </a:cxn>
                    <a:cxn ang="0">
                      <a:pos x="109" y="112"/>
                    </a:cxn>
                    <a:cxn ang="0">
                      <a:pos x="93" y="140"/>
                    </a:cxn>
                    <a:cxn ang="0">
                      <a:pos x="81" y="166"/>
                    </a:cxn>
                    <a:cxn ang="0">
                      <a:pos x="75" y="175"/>
                    </a:cxn>
                    <a:cxn ang="0">
                      <a:pos x="60" y="199"/>
                    </a:cxn>
                    <a:cxn ang="0">
                      <a:pos x="41" y="236"/>
                    </a:cxn>
                    <a:cxn ang="0">
                      <a:pos x="22" y="282"/>
                    </a:cxn>
                    <a:cxn ang="0">
                      <a:pos x="7" y="335"/>
                    </a:cxn>
                    <a:cxn ang="0">
                      <a:pos x="0" y="391"/>
                    </a:cxn>
                    <a:cxn ang="0">
                      <a:pos x="5" y="447"/>
                    </a:cxn>
                    <a:cxn ang="0">
                      <a:pos x="27" y="499"/>
                    </a:cxn>
                    <a:cxn ang="0">
                      <a:pos x="33" y="491"/>
                    </a:cxn>
                    <a:cxn ang="0">
                      <a:pos x="54" y="468"/>
                    </a:cxn>
                    <a:cxn ang="0">
                      <a:pos x="83" y="432"/>
                    </a:cxn>
                    <a:cxn ang="0">
                      <a:pos x="119" y="388"/>
                    </a:cxn>
                    <a:cxn ang="0">
                      <a:pos x="154" y="339"/>
                    </a:cxn>
                    <a:cxn ang="0">
                      <a:pos x="189" y="288"/>
                    </a:cxn>
                    <a:cxn ang="0">
                      <a:pos x="218" y="237"/>
                    </a:cxn>
                    <a:cxn ang="0">
                      <a:pos x="237" y="191"/>
                    </a:cxn>
                    <a:cxn ang="0">
                      <a:pos x="237" y="189"/>
                    </a:cxn>
                    <a:cxn ang="0">
                      <a:pos x="240" y="180"/>
                    </a:cxn>
                    <a:cxn ang="0">
                      <a:pos x="241" y="164"/>
                    </a:cxn>
                    <a:cxn ang="0">
                      <a:pos x="240" y="143"/>
                    </a:cxn>
                    <a:cxn ang="0">
                      <a:pos x="235" y="115"/>
                    </a:cxn>
                    <a:cxn ang="0">
                      <a:pos x="226" y="83"/>
                    </a:cxn>
                    <a:cxn ang="0">
                      <a:pos x="211" y="45"/>
                    </a:cxn>
                    <a:cxn ang="0">
                      <a:pos x="189" y="0"/>
                    </a:cxn>
                    <a:cxn ang="0">
                      <a:pos x="189" y="0"/>
                    </a:cxn>
                  </a:cxnLst>
                  <a:rect l="0" t="0" r="r" b="b"/>
                  <a:pathLst>
                    <a:path w="241" h="499">
                      <a:moveTo>
                        <a:pt x="189" y="0"/>
                      </a:moveTo>
                      <a:lnTo>
                        <a:pt x="184" y="5"/>
                      </a:lnTo>
                      <a:lnTo>
                        <a:pt x="175" y="17"/>
                      </a:lnTo>
                      <a:lnTo>
                        <a:pt x="161" y="35"/>
                      </a:lnTo>
                      <a:lnTo>
                        <a:pt x="145" y="58"/>
                      </a:lnTo>
                      <a:lnTo>
                        <a:pt x="127" y="84"/>
                      </a:lnTo>
                      <a:lnTo>
                        <a:pt x="109" y="112"/>
                      </a:lnTo>
                      <a:lnTo>
                        <a:pt x="93" y="140"/>
                      </a:lnTo>
                      <a:lnTo>
                        <a:pt x="81" y="166"/>
                      </a:lnTo>
                      <a:lnTo>
                        <a:pt x="75" y="175"/>
                      </a:lnTo>
                      <a:lnTo>
                        <a:pt x="60" y="199"/>
                      </a:lnTo>
                      <a:lnTo>
                        <a:pt x="41" y="236"/>
                      </a:lnTo>
                      <a:lnTo>
                        <a:pt x="22" y="282"/>
                      </a:lnTo>
                      <a:lnTo>
                        <a:pt x="7" y="335"/>
                      </a:lnTo>
                      <a:lnTo>
                        <a:pt x="0" y="391"/>
                      </a:lnTo>
                      <a:lnTo>
                        <a:pt x="5" y="447"/>
                      </a:lnTo>
                      <a:lnTo>
                        <a:pt x="27" y="499"/>
                      </a:lnTo>
                      <a:lnTo>
                        <a:pt x="33" y="491"/>
                      </a:lnTo>
                      <a:lnTo>
                        <a:pt x="54" y="468"/>
                      </a:lnTo>
                      <a:lnTo>
                        <a:pt x="83" y="432"/>
                      </a:lnTo>
                      <a:lnTo>
                        <a:pt x="119" y="388"/>
                      </a:lnTo>
                      <a:lnTo>
                        <a:pt x="154" y="339"/>
                      </a:lnTo>
                      <a:lnTo>
                        <a:pt x="189" y="288"/>
                      </a:lnTo>
                      <a:lnTo>
                        <a:pt x="218" y="237"/>
                      </a:lnTo>
                      <a:lnTo>
                        <a:pt x="237" y="191"/>
                      </a:lnTo>
                      <a:lnTo>
                        <a:pt x="237" y="189"/>
                      </a:lnTo>
                      <a:lnTo>
                        <a:pt x="240" y="180"/>
                      </a:lnTo>
                      <a:lnTo>
                        <a:pt x="241" y="164"/>
                      </a:lnTo>
                      <a:lnTo>
                        <a:pt x="240" y="143"/>
                      </a:lnTo>
                      <a:lnTo>
                        <a:pt x="235" y="115"/>
                      </a:lnTo>
                      <a:lnTo>
                        <a:pt x="226" y="83"/>
                      </a:lnTo>
                      <a:lnTo>
                        <a:pt x="211" y="45"/>
                      </a:lnTo>
                      <a:lnTo>
                        <a:pt x="189" y="0"/>
                      </a:lnTo>
                      <a:lnTo>
                        <a:pt x="189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3" name="Freeform 894"/>
                <p:cNvSpPr>
                  <a:spLocks noChangeAspect="1"/>
                </p:cNvSpPr>
                <p:nvPr/>
              </p:nvSpPr>
              <p:spPr bwMode="auto">
                <a:xfrm>
                  <a:off x="4719732" y="2814786"/>
                  <a:ext cx="114660" cy="159811"/>
                </a:xfrm>
                <a:custGeom>
                  <a:avLst/>
                  <a:gdLst/>
                  <a:ahLst/>
                  <a:cxnLst>
                    <a:cxn ang="0">
                      <a:pos x="142" y="121"/>
                    </a:cxn>
                    <a:cxn ang="0">
                      <a:pos x="130" y="137"/>
                    </a:cxn>
                    <a:cxn ang="0">
                      <a:pos x="111" y="163"/>
                    </a:cxn>
                    <a:cxn ang="0">
                      <a:pos x="89" y="190"/>
                    </a:cxn>
                    <a:cxn ang="0">
                      <a:pos x="79" y="205"/>
                    </a:cxn>
                    <a:cxn ang="0">
                      <a:pos x="73" y="215"/>
                    </a:cxn>
                    <a:cxn ang="0">
                      <a:pos x="62" y="231"/>
                    </a:cxn>
                    <a:cxn ang="0">
                      <a:pos x="48" y="250"/>
                    </a:cxn>
                    <a:cxn ang="0">
                      <a:pos x="27" y="272"/>
                    </a:cxn>
                    <a:cxn ang="0">
                      <a:pos x="12" y="292"/>
                    </a:cxn>
                    <a:cxn ang="0">
                      <a:pos x="4" y="305"/>
                    </a:cxn>
                    <a:cxn ang="0">
                      <a:pos x="1" y="310"/>
                    </a:cxn>
                    <a:cxn ang="0">
                      <a:pos x="0" y="316"/>
                    </a:cxn>
                    <a:cxn ang="0">
                      <a:pos x="3" y="325"/>
                    </a:cxn>
                    <a:cxn ang="0">
                      <a:pos x="14" y="333"/>
                    </a:cxn>
                    <a:cxn ang="0">
                      <a:pos x="43" y="332"/>
                    </a:cxn>
                    <a:cxn ang="0">
                      <a:pos x="48" y="329"/>
                    </a:cxn>
                    <a:cxn ang="0">
                      <a:pos x="62" y="315"/>
                    </a:cxn>
                    <a:cxn ang="0">
                      <a:pos x="89" y="287"/>
                    </a:cxn>
                    <a:cxn ang="0">
                      <a:pos x="129" y="245"/>
                    </a:cxn>
                    <a:cxn ang="0">
                      <a:pos x="136" y="237"/>
                    </a:cxn>
                    <a:cxn ang="0">
                      <a:pos x="148" y="220"/>
                    </a:cxn>
                    <a:cxn ang="0">
                      <a:pos x="163" y="196"/>
                    </a:cxn>
                    <a:cxn ang="0">
                      <a:pos x="172" y="179"/>
                    </a:cxn>
                    <a:cxn ang="0">
                      <a:pos x="180" y="163"/>
                    </a:cxn>
                    <a:cxn ang="0">
                      <a:pos x="192" y="135"/>
                    </a:cxn>
                    <a:cxn ang="0">
                      <a:pos x="208" y="101"/>
                    </a:cxn>
                    <a:cxn ang="0">
                      <a:pos x="218" y="76"/>
                    </a:cxn>
                    <a:cxn ang="0">
                      <a:pos x="225" y="38"/>
                    </a:cxn>
                    <a:cxn ang="0">
                      <a:pos x="226" y="3"/>
                    </a:cxn>
                    <a:cxn ang="0">
                      <a:pos x="208" y="14"/>
                    </a:cxn>
                    <a:cxn ang="0">
                      <a:pos x="186" y="52"/>
                    </a:cxn>
                    <a:cxn ang="0">
                      <a:pos x="179" y="64"/>
                    </a:cxn>
                    <a:cxn ang="0">
                      <a:pos x="167" y="84"/>
                    </a:cxn>
                    <a:cxn ang="0">
                      <a:pos x="152" y="108"/>
                    </a:cxn>
                  </a:cxnLst>
                  <a:rect l="0" t="0" r="r" b="b"/>
                  <a:pathLst>
                    <a:path w="227" h="335">
                      <a:moveTo>
                        <a:pt x="144" y="119"/>
                      </a:moveTo>
                      <a:lnTo>
                        <a:pt x="142" y="121"/>
                      </a:lnTo>
                      <a:lnTo>
                        <a:pt x="137" y="128"/>
                      </a:lnTo>
                      <a:lnTo>
                        <a:pt x="130" y="137"/>
                      </a:lnTo>
                      <a:lnTo>
                        <a:pt x="121" y="149"/>
                      </a:lnTo>
                      <a:lnTo>
                        <a:pt x="111" y="163"/>
                      </a:lnTo>
                      <a:lnTo>
                        <a:pt x="101" y="177"/>
                      </a:lnTo>
                      <a:lnTo>
                        <a:pt x="89" y="190"/>
                      </a:lnTo>
                      <a:lnTo>
                        <a:pt x="80" y="203"/>
                      </a:lnTo>
                      <a:lnTo>
                        <a:pt x="79" y="205"/>
                      </a:lnTo>
                      <a:lnTo>
                        <a:pt x="76" y="209"/>
                      </a:lnTo>
                      <a:lnTo>
                        <a:pt x="73" y="215"/>
                      </a:lnTo>
                      <a:lnTo>
                        <a:pt x="68" y="223"/>
                      </a:lnTo>
                      <a:lnTo>
                        <a:pt x="62" y="231"/>
                      </a:lnTo>
                      <a:lnTo>
                        <a:pt x="56" y="241"/>
                      </a:lnTo>
                      <a:lnTo>
                        <a:pt x="48" y="250"/>
                      </a:lnTo>
                      <a:lnTo>
                        <a:pt x="39" y="260"/>
                      </a:lnTo>
                      <a:lnTo>
                        <a:pt x="27" y="272"/>
                      </a:lnTo>
                      <a:lnTo>
                        <a:pt x="19" y="283"/>
                      </a:lnTo>
                      <a:lnTo>
                        <a:pt x="12" y="292"/>
                      </a:lnTo>
                      <a:lnTo>
                        <a:pt x="7" y="299"/>
                      </a:lnTo>
                      <a:lnTo>
                        <a:pt x="4" y="305"/>
                      </a:lnTo>
                      <a:lnTo>
                        <a:pt x="1" y="308"/>
                      </a:lnTo>
                      <a:lnTo>
                        <a:pt x="1" y="310"/>
                      </a:lnTo>
                      <a:lnTo>
                        <a:pt x="0" y="313"/>
                      </a:lnTo>
                      <a:lnTo>
                        <a:pt x="0" y="316"/>
                      </a:lnTo>
                      <a:lnTo>
                        <a:pt x="0" y="321"/>
                      </a:lnTo>
                      <a:lnTo>
                        <a:pt x="3" y="325"/>
                      </a:lnTo>
                      <a:lnTo>
                        <a:pt x="6" y="330"/>
                      </a:lnTo>
                      <a:lnTo>
                        <a:pt x="14" y="333"/>
                      </a:lnTo>
                      <a:lnTo>
                        <a:pt x="26" y="335"/>
                      </a:lnTo>
                      <a:lnTo>
                        <a:pt x="43" y="332"/>
                      </a:lnTo>
                      <a:lnTo>
                        <a:pt x="44" y="332"/>
                      </a:lnTo>
                      <a:lnTo>
                        <a:pt x="48" y="329"/>
                      </a:lnTo>
                      <a:lnTo>
                        <a:pt x="53" y="323"/>
                      </a:lnTo>
                      <a:lnTo>
                        <a:pt x="62" y="315"/>
                      </a:lnTo>
                      <a:lnTo>
                        <a:pt x="74" y="302"/>
                      </a:lnTo>
                      <a:lnTo>
                        <a:pt x="89" y="287"/>
                      </a:lnTo>
                      <a:lnTo>
                        <a:pt x="107" y="269"/>
                      </a:lnTo>
                      <a:lnTo>
                        <a:pt x="129" y="245"/>
                      </a:lnTo>
                      <a:lnTo>
                        <a:pt x="132" y="241"/>
                      </a:lnTo>
                      <a:lnTo>
                        <a:pt x="136" y="237"/>
                      </a:lnTo>
                      <a:lnTo>
                        <a:pt x="142" y="230"/>
                      </a:lnTo>
                      <a:lnTo>
                        <a:pt x="148" y="220"/>
                      </a:lnTo>
                      <a:lnTo>
                        <a:pt x="155" y="210"/>
                      </a:lnTo>
                      <a:lnTo>
                        <a:pt x="163" y="196"/>
                      </a:lnTo>
                      <a:lnTo>
                        <a:pt x="172" y="180"/>
                      </a:lnTo>
                      <a:lnTo>
                        <a:pt x="172" y="179"/>
                      </a:lnTo>
                      <a:lnTo>
                        <a:pt x="175" y="172"/>
                      </a:lnTo>
                      <a:lnTo>
                        <a:pt x="180" y="163"/>
                      </a:lnTo>
                      <a:lnTo>
                        <a:pt x="186" y="150"/>
                      </a:lnTo>
                      <a:lnTo>
                        <a:pt x="192" y="135"/>
                      </a:lnTo>
                      <a:lnTo>
                        <a:pt x="200" y="118"/>
                      </a:lnTo>
                      <a:lnTo>
                        <a:pt x="208" y="101"/>
                      </a:lnTo>
                      <a:lnTo>
                        <a:pt x="217" y="82"/>
                      </a:lnTo>
                      <a:lnTo>
                        <a:pt x="218" y="76"/>
                      </a:lnTo>
                      <a:lnTo>
                        <a:pt x="221" y="59"/>
                      </a:lnTo>
                      <a:lnTo>
                        <a:pt x="225" y="38"/>
                      </a:lnTo>
                      <a:lnTo>
                        <a:pt x="227" y="18"/>
                      </a:lnTo>
                      <a:lnTo>
                        <a:pt x="226" y="3"/>
                      </a:lnTo>
                      <a:lnTo>
                        <a:pt x="220" y="0"/>
                      </a:lnTo>
                      <a:lnTo>
                        <a:pt x="208" y="14"/>
                      </a:lnTo>
                      <a:lnTo>
                        <a:pt x="187" y="50"/>
                      </a:lnTo>
                      <a:lnTo>
                        <a:pt x="186" y="52"/>
                      </a:lnTo>
                      <a:lnTo>
                        <a:pt x="183" y="57"/>
                      </a:lnTo>
                      <a:lnTo>
                        <a:pt x="179" y="64"/>
                      </a:lnTo>
                      <a:lnTo>
                        <a:pt x="174" y="73"/>
                      </a:lnTo>
                      <a:lnTo>
                        <a:pt x="167" y="84"/>
                      </a:lnTo>
                      <a:lnTo>
                        <a:pt x="160" y="96"/>
                      </a:lnTo>
                      <a:lnTo>
                        <a:pt x="152" y="108"/>
                      </a:lnTo>
                      <a:lnTo>
                        <a:pt x="144" y="119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4" name="Freeform 895"/>
                <p:cNvSpPr>
                  <a:spLocks noChangeAspect="1"/>
                </p:cNvSpPr>
                <p:nvPr/>
              </p:nvSpPr>
              <p:spPr bwMode="auto">
                <a:xfrm>
                  <a:off x="4719732" y="2814786"/>
                  <a:ext cx="114660" cy="159811"/>
                </a:xfrm>
                <a:custGeom>
                  <a:avLst/>
                  <a:gdLst/>
                  <a:ahLst/>
                  <a:cxnLst>
                    <a:cxn ang="0">
                      <a:pos x="142" y="121"/>
                    </a:cxn>
                    <a:cxn ang="0">
                      <a:pos x="130" y="137"/>
                    </a:cxn>
                    <a:cxn ang="0">
                      <a:pos x="111" y="163"/>
                    </a:cxn>
                    <a:cxn ang="0">
                      <a:pos x="89" y="190"/>
                    </a:cxn>
                    <a:cxn ang="0">
                      <a:pos x="79" y="205"/>
                    </a:cxn>
                    <a:cxn ang="0">
                      <a:pos x="73" y="215"/>
                    </a:cxn>
                    <a:cxn ang="0">
                      <a:pos x="62" y="231"/>
                    </a:cxn>
                    <a:cxn ang="0">
                      <a:pos x="48" y="250"/>
                    </a:cxn>
                    <a:cxn ang="0">
                      <a:pos x="27" y="272"/>
                    </a:cxn>
                    <a:cxn ang="0">
                      <a:pos x="12" y="292"/>
                    </a:cxn>
                    <a:cxn ang="0">
                      <a:pos x="4" y="305"/>
                    </a:cxn>
                    <a:cxn ang="0">
                      <a:pos x="1" y="310"/>
                    </a:cxn>
                    <a:cxn ang="0">
                      <a:pos x="0" y="316"/>
                    </a:cxn>
                    <a:cxn ang="0">
                      <a:pos x="3" y="325"/>
                    </a:cxn>
                    <a:cxn ang="0">
                      <a:pos x="14" y="333"/>
                    </a:cxn>
                    <a:cxn ang="0">
                      <a:pos x="43" y="332"/>
                    </a:cxn>
                    <a:cxn ang="0">
                      <a:pos x="48" y="329"/>
                    </a:cxn>
                    <a:cxn ang="0">
                      <a:pos x="62" y="315"/>
                    </a:cxn>
                    <a:cxn ang="0">
                      <a:pos x="89" y="287"/>
                    </a:cxn>
                    <a:cxn ang="0">
                      <a:pos x="129" y="245"/>
                    </a:cxn>
                    <a:cxn ang="0">
                      <a:pos x="136" y="237"/>
                    </a:cxn>
                    <a:cxn ang="0">
                      <a:pos x="148" y="220"/>
                    </a:cxn>
                    <a:cxn ang="0">
                      <a:pos x="163" y="196"/>
                    </a:cxn>
                    <a:cxn ang="0">
                      <a:pos x="172" y="179"/>
                    </a:cxn>
                    <a:cxn ang="0">
                      <a:pos x="180" y="163"/>
                    </a:cxn>
                    <a:cxn ang="0">
                      <a:pos x="192" y="135"/>
                    </a:cxn>
                    <a:cxn ang="0">
                      <a:pos x="208" y="101"/>
                    </a:cxn>
                    <a:cxn ang="0">
                      <a:pos x="218" y="76"/>
                    </a:cxn>
                    <a:cxn ang="0">
                      <a:pos x="225" y="38"/>
                    </a:cxn>
                    <a:cxn ang="0">
                      <a:pos x="226" y="3"/>
                    </a:cxn>
                    <a:cxn ang="0">
                      <a:pos x="208" y="14"/>
                    </a:cxn>
                    <a:cxn ang="0">
                      <a:pos x="186" y="52"/>
                    </a:cxn>
                    <a:cxn ang="0">
                      <a:pos x="179" y="64"/>
                    </a:cxn>
                    <a:cxn ang="0">
                      <a:pos x="167" y="84"/>
                    </a:cxn>
                    <a:cxn ang="0">
                      <a:pos x="152" y="108"/>
                    </a:cxn>
                    <a:cxn ang="0">
                      <a:pos x="144" y="119"/>
                    </a:cxn>
                  </a:cxnLst>
                  <a:rect l="0" t="0" r="r" b="b"/>
                  <a:pathLst>
                    <a:path w="227" h="335">
                      <a:moveTo>
                        <a:pt x="144" y="119"/>
                      </a:moveTo>
                      <a:lnTo>
                        <a:pt x="142" y="121"/>
                      </a:lnTo>
                      <a:lnTo>
                        <a:pt x="137" y="128"/>
                      </a:lnTo>
                      <a:lnTo>
                        <a:pt x="130" y="137"/>
                      </a:lnTo>
                      <a:lnTo>
                        <a:pt x="121" y="149"/>
                      </a:lnTo>
                      <a:lnTo>
                        <a:pt x="111" y="163"/>
                      </a:lnTo>
                      <a:lnTo>
                        <a:pt x="101" y="177"/>
                      </a:lnTo>
                      <a:lnTo>
                        <a:pt x="89" y="190"/>
                      </a:lnTo>
                      <a:lnTo>
                        <a:pt x="80" y="203"/>
                      </a:lnTo>
                      <a:lnTo>
                        <a:pt x="79" y="205"/>
                      </a:lnTo>
                      <a:lnTo>
                        <a:pt x="76" y="209"/>
                      </a:lnTo>
                      <a:lnTo>
                        <a:pt x="73" y="215"/>
                      </a:lnTo>
                      <a:lnTo>
                        <a:pt x="68" y="223"/>
                      </a:lnTo>
                      <a:lnTo>
                        <a:pt x="62" y="231"/>
                      </a:lnTo>
                      <a:lnTo>
                        <a:pt x="56" y="241"/>
                      </a:lnTo>
                      <a:lnTo>
                        <a:pt x="48" y="250"/>
                      </a:lnTo>
                      <a:lnTo>
                        <a:pt x="39" y="260"/>
                      </a:lnTo>
                      <a:lnTo>
                        <a:pt x="27" y="272"/>
                      </a:lnTo>
                      <a:lnTo>
                        <a:pt x="19" y="283"/>
                      </a:lnTo>
                      <a:lnTo>
                        <a:pt x="12" y="292"/>
                      </a:lnTo>
                      <a:lnTo>
                        <a:pt x="7" y="299"/>
                      </a:lnTo>
                      <a:lnTo>
                        <a:pt x="4" y="305"/>
                      </a:lnTo>
                      <a:lnTo>
                        <a:pt x="1" y="308"/>
                      </a:lnTo>
                      <a:lnTo>
                        <a:pt x="1" y="310"/>
                      </a:lnTo>
                      <a:lnTo>
                        <a:pt x="0" y="313"/>
                      </a:lnTo>
                      <a:lnTo>
                        <a:pt x="0" y="316"/>
                      </a:lnTo>
                      <a:lnTo>
                        <a:pt x="0" y="321"/>
                      </a:lnTo>
                      <a:lnTo>
                        <a:pt x="3" y="325"/>
                      </a:lnTo>
                      <a:lnTo>
                        <a:pt x="6" y="330"/>
                      </a:lnTo>
                      <a:lnTo>
                        <a:pt x="14" y="333"/>
                      </a:lnTo>
                      <a:lnTo>
                        <a:pt x="26" y="335"/>
                      </a:lnTo>
                      <a:lnTo>
                        <a:pt x="43" y="332"/>
                      </a:lnTo>
                      <a:lnTo>
                        <a:pt x="44" y="332"/>
                      </a:lnTo>
                      <a:lnTo>
                        <a:pt x="48" y="329"/>
                      </a:lnTo>
                      <a:lnTo>
                        <a:pt x="53" y="323"/>
                      </a:lnTo>
                      <a:lnTo>
                        <a:pt x="62" y="315"/>
                      </a:lnTo>
                      <a:lnTo>
                        <a:pt x="74" y="302"/>
                      </a:lnTo>
                      <a:lnTo>
                        <a:pt x="89" y="287"/>
                      </a:lnTo>
                      <a:lnTo>
                        <a:pt x="107" y="269"/>
                      </a:lnTo>
                      <a:lnTo>
                        <a:pt x="129" y="245"/>
                      </a:lnTo>
                      <a:lnTo>
                        <a:pt x="132" y="241"/>
                      </a:lnTo>
                      <a:lnTo>
                        <a:pt x="136" y="237"/>
                      </a:lnTo>
                      <a:lnTo>
                        <a:pt x="142" y="230"/>
                      </a:lnTo>
                      <a:lnTo>
                        <a:pt x="148" y="220"/>
                      </a:lnTo>
                      <a:lnTo>
                        <a:pt x="155" y="210"/>
                      </a:lnTo>
                      <a:lnTo>
                        <a:pt x="163" y="196"/>
                      </a:lnTo>
                      <a:lnTo>
                        <a:pt x="172" y="180"/>
                      </a:lnTo>
                      <a:lnTo>
                        <a:pt x="172" y="179"/>
                      </a:lnTo>
                      <a:lnTo>
                        <a:pt x="175" y="172"/>
                      </a:lnTo>
                      <a:lnTo>
                        <a:pt x="180" y="163"/>
                      </a:lnTo>
                      <a:lnTo>
                        <a:pt x="186" y="150"/>
                      </a:lnTo>
                      <a:lnTo>
                        <a:pt x="192" y="135"/>
                      </a:lnTo>
                      <a:lnTo>
                        <a:pt x="200" y="118"/>
                      </a:lnTo>
                      <a:lnTo>
                        <a:pt x="208" y="101"/>
                      </a:lnTo>
                      <a:lnTo>
                        <a:pt x="217" y="82"/>
                      </a:lnTo>
                      <a:lnTo>
                        <a:pt x="218" y="76"/>
                      </a:lnTo>
                      <a:lnTo>
                        <a:pt x="221" y="59"/>
                      </a:lnTo>
                      <a:lnTo>
                        <a:pt x="225" y="38"/>
                      </a:lnTo>
                      <a:lnTo>
                        <a:pt x="227" y="18"/>
                      </a:lnTo>
                      <a:lnTo>
                        <a:pt x="226" y="3"/>
                      </a:lnTo>
                      <a:lnTo>
                        <a:pt x="220" y="0"/>
                      </a:lnTo>
                      <a:lnTo>
                        <a:pt x="208" y="14"/>
                      </a:lnTo>
                      <a:lnTo>
                        <a:pt x="187" y="50"/>
                      </a:lnTo>
                      <a:lnTo>
                        <a:pt x="186" y="52"/>
                      </a:lnTo>
                      <a:lnTo>
                        <a:pt x="183" y="57"/>
                      </a:lnTo>
                      <a:lnTo>
                        <a:pt x="179" y="64"/>
                      </a:lnTo>
                      <a:lnTo>
                        <a:pt x="174" y="73"/>
                      </a:lnTo>
                      <a:lnTo>
                        <a:pt x="167" y="84"/>
                      </a:lnTo>
                      <a:lnTo>
                        <a:pt x="160" y="96"/>
                      </a:lnTo>
                      <a:lnTo>
                        <a:pt x="152" y="108"/>
                      </a:lnTo>
                      <a:lnTo>
                        <a:pt x="144" y="119"/>
                      </a:lnTo>
                      <a:lnTo>
                        <a:pt x="144" y="11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5" name="Freeform 896"/>
                <p:cNvSpPr>
                  <a:spLocks noChangeAspect="1"/>
                </p:cNvSpPr>
                <p:nvPr/>
              </p:nvSpPr>
              <p:spPr bwMode="auto">
                <a:xfrm>
                  <a:off x="4658379" y="2728660"/>
                  <a:ext cx="121701" cy="239238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6" y="4"/>
                    </a:cxn>
                    <a:cxn ang="0">
                      <a:pos x="176" y="17"/>
                    </a:cxn>
                    <a:cxn ang="0">
                      <a:pos x="163" y="35"/>
                    </a:cxn>
                    <a:cxn ang="0">
                      <a:pos x="146" y="57"/>
                    </a:cxn>
                    <a:cxn ang="0">
                      <a:pos x="128" y="84"/>
                    </a:cxn>
                    <a:cxn ang="0">
                      <a:pos x="111" y="112"/>
                    </a:cxn>
                    <a:cxn ang="0">
                      <a:pos x="95" y="139"/>
                    </a:cxn>
                    <a:cxn ang="0">
                      <a:pos x="82" y="166"/>
                    </a:cxn>
                    <a:cxn ang="0">
                      <a:pos x="76" y="175"/>
                    </a:cxn>
                    <a:cxn ang="0">
                      <a:pos x="61" y="199"/>
                    </a:cxn>
                    <a:cxn ang="0">
                      <a:pos x="43" y="236"/>
                    </a:cxn>
                    <a:cxn ang="0">
                      <a:pos x="23" y="282"/>
                    </a:cxn>
                    <a:cxn ang="0">
                      <a:pos x="8" y="335"/>
                    </a:cxn>
                    <a:cxn ang="0">
                      <a:pos x="0" y="390"/>
                    </a:cxn>
                    <a:cxn ang="0">
                      <a:pos x="5" y="447"/>
                    </a:cxn>
                    <a:cxn ang="0">
                      <a:pos x="27" y="500"/>
                    </a:cxn>
                    <a:cxn ang="0">
                      <a:pos x="34" y="492"/>
                    </a:cxn>
                    <a:cxn ang="0">
                      <a:pos x="54" y="469"/>
                    </a:cxn>
                    <a:cxn ang="0">
                      <a:pos x="84" y="433"/>
                    </a:cxn>
                    <a:cxn ang="0">
                      <a:pos x="119" y="389"/>
                    </a:cxn>
                    <a:cxn ang="0">
                      <a:pos x="156" y="340"/>
                    </a:cxn>
                    <a:cxn ang="0">
                      <a:pos x="190" y="289"/>
                    </a:cxn>
                    <a:cxn ang="0">
                      <a:pos x="219" y="238"/>
                    </a:cxn>
                    <a:cxn ang="0">
                      <a:pos x="239" y="192"/>
                    </a:cxn>
                    <a:cxn ang="0">
                      <a:pos x="239" y="190"/>
                    </a:cxn>
                    <a:cxn ang="0">
                      <a:pos x="241" y="181"/>
                    </a:cxn>
                    <a:cxn ang="0">
                      <a:pos x="242" y="165"/>
                    </a:cxn>
                    <a:cxn ang="0">
                      <a:pos x="241" y="144"/>
                    </a:cxn>
                    <a:cxn ang="0">
                      <a:pos x="236" y="116"/>
                    </a:cxn>
                    <a:cxn ang="0">
                      <a:pos x="227" y="84"/>
                    </a:cxn>
                    <a:cxn ang="0">
                      <a:pos x="212" y="45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2" h="500">
                      <a:moveTo>
                        <a:pt x="190" y="0"/>
                      </a:moveTo>
                      <a:lnTo>
                        <a:pt x="186" y="4"/>
                      </a:lnTo>
                      <a:lnTo>
                        <a:pt x="176" y="17"/>
                      </a:lnTo>
                      <a:lnTo>
                        <a:pt x="163" y="35"/>
                      </a:lnTo>
                      <a:lnTo>
                        <a:pt x="146" y="57"/>
                      </a:lnTo>
                      <a:lnTo>
                        <a:pt x="128" y="84"/>
                      </a:lnTo>
                      <a:lnTo>
                        <a:pt x="111" y="112"/>
                      </a:lnTo>
                      <a:lnTo>
                        <a:pt x="95" y="139"/>
                      </a:lnTo>
                      <a:lnTo>
                        <a:pt x="82" y="166"/>
                      </a:lnTo>
                      <a:lnTo>
                        <a:pt x="76" y="175"/>
                      </a:lnTo>
                      <a:lnTo>
                        <a:pt x="61" y="199"/>
                      </a:lnTo>
                      <a:lnTo>
                        <a:pt x="43" y="236"/>
                      </a:lnTo>
                      <a:lnTo>
                        <a:pt x="23" y="282"/>
                      </a:lnTo>
                      <a:lnTo>
                        <a:pt x="8" y="335"/>
                      </a:lnTo>
                      <a:lnTo>
                        <a:pt x="0" y="390"/>
                      </a:lnTo>
                      <a:lnTo>
                        <a:pt x="5" y="447"/>
                      </a:lnTo>
                      <a:lnTo>
                        <a:pt x="27" y="500"/>
                      </a:lnTo>
                      <a:lnTo>
                        <a:pt x="34" y="492"/>
                      </a:lnTo>
                      <a:lnTo>
                        <a:pt x="54" y="469"/>
                      </a:lnTo>
                      <a:lnTo>
                        <a:pt x="84" y="433"/>
                      </a:lnTo>
                      <a:lnTo>
                        <a:pt x="119" y="389"/>
                      </a:lnTo>
                      <a:lnTo>
                        <a:pt x="156" y="340"/>
                      </a:lnTo>
                      <a:lnTo>
                        <a:pt x="190" y="289"/>
                      </a:lnTo>
                      <a:lnTo>
                        <a:pt x="219" y="238"/>
                      </a:lnTo>
                      <a:lnTo>
                        <a:pt x="239" y="192"/>
                      </a:lnTo>
                      <a:lnTo>
                        <a:pt x="239" y="190"/>
                      </a:lnTo>
                      <a:lnTo>
                        <a:pt x="241" y="181"/>
                      </a:lnTo>
                      <a:lnTo>
                        <a:pt x="242" y="165"/>
                      </a:lnTo>
                      <a:lnTo>
                        <a:pt x="241" y="144"/>
                      </a:lnTo>
                      <a:lnTo>
                        <a:pt x="236" y="116"/>
                      </a:lnTo>
                      <a:lnTo>
                        <a:pt x="227" y="84"/>
                      </a:lnTo>
                      <a:lnTo>
                        <a:pt x="212" y="45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Freeform 897"/>
                <p:cNvSpPr>
                  <a:spLocks noChangeAspect="1"/>
                </p:cNvSpPr>
                <p:nvPr/>
              </p:nvSpPr>
              <p:spPr bwMode="auto">
                <a:xfrm>
                  <a:off x="4658379" y="2728660"/>
                  <a:ext cx="121701" cy="239238"/>
                </a:xfrm>
                <a:custGeom>
                  <a:avLst/>
                  <a:gdLst/>
                  <a:ahLst/>
                  <a:cxnLst>
                    <a:cxn ang="0">
                      <a:pos x="190" y="0"/>
                    </a:cxn>
                    <a:cxn ang="0">
                      <a:pos x="186" y="4"/>
                    </a:cxn>
                    <a:cxn ang="0">
                      <a:pos x="176" y="17"/>
                    </a:cxn>
                    <a:cxn ang="0">
                      <a:pos x="163" y="35"/>
                    </a:cxn>
                    <a:cxn ang="0">
                      <a:pos x="146" y="57"/>
                    </a:cxn>
                    <a:cxn ang="0">
                      <a:pos x="128" y="84"/>
                    </a:cxn>
                    <a:cxn ang="0">
                      <a:pos x="111" y="112"/>
                    </a:cxn>
                    <a:cxn ang="0">
                      <a:pos x="95" y="139"/>
                    </a:cxn>
                    <a:cxn ang="0">
                      <a:pos x="82" y="166"/>
                    </a:cxn>
                    <a:cxn ang="0">
                      <a:pos x="76" y="175"/>
                    </a:cxn>
                    <a:cxn ang="0">
                      <a:pos x="61" y="199"/>
                    </a:cxn>
                    <a:cxn ang="0">
                      <a:pos x="43" y="236"/>
                    </a:cxn>
                    <a:cxn ang="0">
                      <a:pos x="23" y="282"/>
                    </a:cxn>
                    <a:cxn ang="0">
                      <a:pos x="8" y="335"/>
                    </a:cxn>
                    <a:cxn ang="0">
                      <a:pos x="0" y="390"/>
                    </a:cxn>
                    <a:cxn ang="0">
                      <a:pos x="5" y="447"/>
                    </a:cxn>
                    <a:cxn ang="0">
                      <a:pos x="27" y="500"/>
                    </a:cxn>
                    <a:cxn ang="0">
                      <a:pos x="34" y="492"/>
                    </a:cxn>
                    <a:cxn ang="0">
                      <a:pos x="54" y="469"/>
                    </a:cxn>
                    <a:cxn ang="0">
                      <a:pos x="84" y="433"/>
                    </a:cxn>
                    <a:cxn ang="0">
                      <a:pos x="119" y="389"/>
                    </a:cxn>
                    <a:cxn ang="0">
                      <a:pos x="156" y="340"/>
                    </a:cxn>
                    <a:cxn ang="0">
                      <a:pos x="190" y="289"/>
                    </a:cxn>
                    <a:cxn ang="0">
                      <a:pos x="219" y="238"/>
                    </a:cxn>
                    <a:cxn ang="0">
                      <a:pos x="239" y="192"/>
                    </a:cxn>
                    <a:cxn ang="0">
                      <a:pos x="239" y="190"/>
                    </a:cxn>
                    <a:cxn ang="0">
                      <a:pos x="241" y="181"/>
                    </a:cxn>
                    <a:cxn ang="0">
                      <a:pos x="242" y="165"/>
                    </a:cxn>
                    <a:cxn ang="0">
                      <a:pos x="241" y="144"/>
                    </a:cxn>
                    <a:cxn ang="0">
                      <a:pos x="236" y="116"/>
                    </a:cxn>
                    <a:cxn ang="0">
                      <a:pos x="227" y="84"/>
                    </a:cxn>
                    <a:cxn ang="0">
                      <a:pos x="212" y="45"/>
                    </a:cxn>
                    <a:cxn ang="0">
                      <a:pos x="190" y="0"/>
                    </a:cxn>
                    <a:cxn ang="0">
                      <a:pos x="190" y="0"/>
                    </a:cxn>
                  </a:cxnLst>
                  <a:rect l="0" t="0" r="r" b="b"/>
                  <a:pathLst>
                    <a:path w="242" h="500">
                      <a:moveTo>
                        <a:pt x="190" y="0"/>
                      </a:moveTo>
                      <a:lnTo>
                        <a:pt x="186" y="4"/>
                      </a:lnTo>
                      <a:lnTo>
                        <a:pt x="176" y="17"/>
                      </a:lnTo>
                      <a:lnTo>
                        <a:pt x="163" y="35"/>
                      </a:lnTo>
                      <a:lnTo>
                        <a:pt x="146" y="57"/>
                      </a:lnTo>
                      <a:lnTo>
                        <a:pt x="128" y="84"/>
                      </a:lnTo>
                      <a:lnTo>
                        <a:pt x="111" y="112"/>
                      </a:lnTo>
                      <a:lnTo>
                        <a:pt x="95" y="139"/>
                      </a:lnTo>
                      <a:lnTo>
                        <a:pt x="82" y="166"/>
                      </a:lnTo>
                      <a:lnTo>
                        <a:pt x="76" y="175"/>
                      </a:lnTo>
                      <a:lnTo>
                        <a:pt x="61" y="199"/>
                      </a:lnTo>
                      <a:lnTo>
                        <a:pt x="43" y="236"/>
                      </a:lnTo>
                      <a:lnTo>
                        <a:pt x="23" y="282"/>
                      </a:lnTo>
                      <a:lnTo>
                        <a:pt x="8" y="335"/>
                      </a:lnTo>
                      <a:lnTo>
                        <a:pt x="0" y="390"/>
                      </a:lnTo>
                      <a:lnTo>
                        <a:pt x="5" y="447"/>
                      </a:lnTo>
                      <a:lnTo>
                        <a:pt x="27" y="500"/>
                      </a:lnTo>
                      <a:lnTo>
                        <a:pt x="34" y="492"/>
                      </a:lnTo>
                      <a:lnTo>
                        <a:pt x="54" y="469"/>
                      </a:lnTo>
                      <a:lnTo>
                        <a:pt x="84" y="433"/>
                      </a:lnTo>
                      <a:lnTo>
                        <a:pt x="119" y="389"/>
                      </a:lnTo>
                      <a:lnTo>
                        <a:pt x="156" y="340"/>
                      </a:lnTo>
                      <a:lnTo>
                        <a:pt x="190" y="289"/>
                      </a:lnTo>
                      <a:lnTo>
                        <a:pt x="219" y="238"/>
                      </a:lnTo>
                      <a:lnTo>
                        <a:pt x="239" y="192"/>
                      </a:lnTo>
                      <a:lnTo>
                        <a:pt x="239" y="190"/>
                      </a:lnTo>
                      <a:lnTo>
                        <a:pt x="241" y="181"/>
                      </a:lnTo>
                      <a:lnTo>
                        <a:pt x="242" y="165"/>
                      </a:lnTo>
                      <a:lnTo>
                        <a:pt x="241" y="144"/>
                      </a:lnTo>
                      <a:lnTo>
                        <a:pt x="236" y="116"/>
                      </a:lnTo>
                      <a:lnTo>
                        <a:pt x="227" y="84"/>
                      </a:lnTo>
                      <a:lnTo>
                        <a:pt x="212" y="45"/>
                      </a:lnTo>
                      <a:lnTo>
                        <a:pt x="190" y="0"/>
                      </a:lnTo>
                      <a:lnTo>
                        <a:pt x="19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7" name="Freeform 898"/>
                <p:cNvSpPr>
                  <a:spLocks noChangeAspect="1"/>
                </p:cNvSpPr>
                <p:nvPr/>
              </p:nvSpPr>
              <p:spPr bwMode="auto">
                <a:xfrm>
                  <a:off x="4668437" y="2815743"/>
                  <a:ext cx="113654" cy="155983"/>
                </a:xfrm>
                <a:custGeom>
                  <a:avLst/>
                  <a:gdLst/>
                  <a:ahLst/>
                  <a:cxnLst>
                    <a:cxn ang="0">
                      <a:pos x="142" y="113"/>
                    </a:cxn>
                    <a:cxn ang="0">
                      <a:pos x="130" y="129"/>
                    </a:cxn>
                    <a:cxn ang="0">
                      <a:pos x="111" y="154"/>
                    </a:cxn>
                    <a:cxn ang="0">
                      <a:pos x="89" y="182"/>
                    </a:cxn>
                    <a:cxn ang="0">
                      <a:pos x="77" y="197"/>
                    </a:cxn>
                    <a:cxn ang="0">
                      <a:pos x="72" y="207"/>
                    </a:cxn>
                    <a:cxn ang="0">
                      <a:pos x="63" y="224"/>
                    </a:cxn>
                    <a:cxn ang="0">
                      <a:pos x="48" y="243"/>
                    </a:cxn>
                    <a:cxn ang="0">
                      <a:pos x="24" y="264"/>
                    </a:cxn>
                    <a:cxn ang="0">
                      <a:pos x="6" y="283"/>
                    </a:cxn>
                    <a:cxn ang="0">
                      <a:pos x="0" y="295"/>
                    </a:cxn>
                    <a:cxn ang="0">
                      <a:pos x="0" y="302"/>
                    </a:cxn>
                    <a:cxn ang="0">
                      <a:pos x="0" y="304"/>
                    </a:cxn>
                    <a:cxn ang="0">
                      <a:pos x="0" y="312"/>
                    </a:cxn>
                    <a:cxn ang="0">
                      <a:pos x="6" y="321"/>
                    </a:cxn>
                    <a:cxn ang="0">
                      <a:pos x="25" y="326"/>
                    </a:cxn>
                    <a:cxn ang="0">
                      <a:pos x="44" y="324"/>
                    </a:cxn>
                    <a:cxn ang="0">
                      <a:pos x="53" y="314"/>
                    </a:cxn>
                    <a:cxn ang="0">
                      <a:pos x="74" y="294"/>
                    </a:cxn>
                    <a:cxn ang="0">
                      <a:pos x="107" y="260"/>
                    </a:cxn>
                    <a:cxn ang="0">
                      <a:pos x="131" y="233"/>
                    </a:cxn>
                    <a:cxn ang="0">
                      <a:pos x="140" y="221"/>
                    </a:cxn>
                    <a:cxn ang="0">
                      <a:pos x="154" y="201"/>
                    </a:cxn>
                    <a:cxn ang="0">
                      <a:pos x="172" y="171"/>
                    </a:cxn>
                    <a:cxn ang="0">
                      <a:pos x="175" y="163"/>
                    </a:cxn>
                    <a:cxn ang="0">
                      <a:pos x="184" y="142"/>
                    </a:cxn>
                    <a:cxn ang="0">
                      <a:pos x="199" y="109"/>
                    </a:cxn>
                    <a:cxn ang="0">
                      <a:pos x="216" y="74"/>
                    </a:cxn>
                    <a:cxn ang="0">
                      <a:pos x="220" y="53"/>
                    </a:cxn>
                    <a:cxn ang="0">
                      <a:pos x="225" y="15"/>
                    </a:cxn>
                    <a:cxn ang="0">
                      <a:pos x="216" y="0"/>
                    </a:cxn>
                    <a:cxn ang="0">
                      <a:pos x="182" y="48"/>
                    </a:cxn>
                    <a:cxn ang="0">
                      <a:pos x="178" y="54"/>
                    </a:cxn>
                    <a:cxn ang="0">
                      <a:pos x="172" y="68"/>
                    </a:cxn>
                    <a:cxn ang="0">
                      <a:pos x="159" y="87"/>
                    </a:cxn>
                    <a:cxn ang="0">
                      <a:pos x="144" y="110"/>
                    </a:cxn>
                  </a:cxnLst>
                  <a:rect l="0" t="0" r="r" b="b"/>
                  <a:pathLst>
                    <a:path w="225" h="326">
                      <a:moveTo>
                        <a:pt x="144" y="110"/>
                      </a:moveTo>
                      <a:lnTo>
                        <a:pt x="142" y="113"/>
                      </a:lnTo>
                      <a:lnTo>
                        <a:pt x="137" y="120"/>
                      </a:lnTo>
                      <a:lnTo>
                        <a:pt x="130" y="129"/>
                      </a:lnTo>
                      <a:lnTo>
                        <a:pt x="121" y="140"/>
                      </a:lnTo>
                      <a:lnTo>
                        <a:pt x="111" y="154"/>
                      </a:lnTo>
                      <a:lnTo>
                        <a:pt x="99" y="168"/>
                      </a:lnTo>
                      <a:lnTo>
                        <a:pt x="89" y="182"/>
                      </a:lnTo>
                      <a:lnTo>
                        <a:pt x="78" y="195"/>
                      </a:lnTo>
                      <a:lnTo>
                        <a:pt x="77" y="197"/>
                      </a:lnTo>
                      <a:lnTo>
                        <a:pt x="76" y="201"/>
                      </a:lnTo>
                      <a:lnTo>
                        <a:pt x="72" y="207"/>
                      </a:lnTo>
                      <a:lnTo>
                        <a:pt x="69" y="215"/>
                      </a:lnTo>
                      <a:lnTo>
                        <a:pt x="63" y="224"/>
                      </a:lnTo>
                      <a:lnTo>
                        <a:pt x="56" y="234"/>
                      </a:lnTo>
                      <a:lnTo>
                        <a:pt x="48" y="243"/>
                      </a:lnTo>
                      <a:lnTo>
                        <a:pt x="39" y="251"/>
                      </a:lnTo>
                      <a:lnTo>
                        <a:pt x="24" y="264"/>
                      </a:lnTo>
                      <a:lnTo>
                        <a:pt x="13" y="274"/>
                      </a:lnTo>
                      <a:lnTo>
                        <a:pt x="6" y="283"/>
                      </a:lnTo>
                      <a:lnTo>
                        <a:pt x="2" y="290"/>
                      </a:lnTo>
                      <a:lnTo>
                        <a:pt x="0" y="295"/>
                      </a:lnTo>
                      <a:lnTo>
                        <a:pt x="0" y="299"/>
                      </a:lnTo>
                      <a:lnTo>
                        <a:pt x="0" y="302"/>
                      </a:lnTo>
                      <a:lnTo>
                        <a:pt x="1" y="302"/>
                      </a:lnTo>
                      <a:lnTo>
                        <a:pt x="0" y="304"/>
                      </a:lnTo>
                      <a:lnTo>
                        <a:pt x="0" y="307"/>
                      </a:lnTo>
                      <a:lnTo>
                        <a:pt x="0" y="312"/>
                      </a:lnTo>
                      <a:lnTo>
                        <a:pt x="2" y="317"/>
                      </a:lnTo>
                      <a:lnTo>
                        <a:pt x="6" y="321"/>
                      </a:lnTo>
                      <a:lnTo>
                        <a:pt x="14" y="325"/>
                      </a:lnTo>
                      <a:lnTo>
                        <a:pt x="25" y="326"/>
                      </a:lnTo>
                      <a:lnTo>
                        <a:pt x="43" y="324"/>
                      </a:lnTo>
                      <a:lnTo>
                        <a:pt x="44" y="324"/>
                      </a:lnTo>
                      <a:lnTo>
                        <a:pt x="47" y="320"/>
                      </a:lnTo>
                      <a:lnTo>
                        <a:pt x="53" y="314"/>
                      </a:lnTo>
                      <a:lnTo>
                        <a:pt x="62" y="306"/>
                      </a:lnTo>
                      <a:lnTo>
                        <a:pt x="74" y="294"/>
                      </a:lnTo>
                      <a:lnTo>
                        <a:pt x="89" y="279"/>
                      </a:lnTo>
                      <a:lnTo>
                        <a:pt x="107" y="260"/>
                      </a:lnTo>
                      <a:lnTo>
                        <a:pt x="129" y="236"/>
                      </a:lnTo>
                      <a:lnTo>
                        <a:pt x="131" y="233"/>
                      </a:lnTo>
                      <a:lnTo>
                        <a:pt x="136" y="228"/>
                      </a:lnTo>
                      <a:lnTo>
                        <a:pt x="140" y="221"/>
                      </a:lnTo>
                      <a:lnTo>
                        <a:pt x="147" y="212"/>
                      </a:lnTo>
                      <a:lnTo>
                        <a:pt x="154" y="201"/>
                      </a:lnTo>
                      <a:lnTo>
                        <a:pt x="162" y="188"/>
                      </a:lnTo>
                      <a:lnTo>
                        <a:pt x="172" y="171"/>
                      </a:lnTo>
                      <a:lnTo>
                        <a:pt x="172" y="170"/>
                      </a:lnTo>
                      <a:lnTo>
                        <a:pt x="175" y="163"/>
                      </a:lnTo>
                      <a:lnTo>
                        <a:pt x="178" y="154"/>
                      </a:lnTo>
                      <a:lnTo>
                        <a:pt x="184" y="142"/>
                      </a:lnTo>
                      <a:lnTo>
                        <a:pt x="191" y="127"/>
                      </a:lnTo>
                      <a:lnTo>
                        <a:pt x="199" y="109"/>
                      </a:lnTo>
                      <a:lnTo>
                        <a:pt x="207" y="92"/>
                      </a:lnTo>
                      <a:lnTo>
                        <a:pt x="216" y="74"/>
                      </a:lnTo>
                      <a:lnTo>
                        <a:pt x="218" y="68"/>
                      </a:lnTo>
                      <a:lnTo>
                        <a:pt x="220" y="53"/>
                      </a:lnTo>
                      <a:lnTo>
                        <a:pt x="223" y="33"/>
                      </a:lnTo>
                      <a:lnTo>
                        <a:pt x="225" y="15"/>
                      </a:lnTo>
                      <a:lnTo>
                        <a:pt x="222" y="2"/>
                      </a:lnTo>
                      <a:lnTo>
                        <a:pt x="216" y="0"/>
                      </a:lnTo>
                      <a:lnTo>
                        <a:pt x="203" y="14"/>
                      </a:lnTo>
                      <a:lnTo>
                        <a:pt x="182" y="48"/>
                      </a:lnTo>
                      <a:lnTo>
                        <a:pt x="181" y="51"/>
                      </a:lnTo>
                      <a:lnTo>
                        <a:pt x="178" y="54"/>
                      </a:lnTo>
                      <a:lnTo>
                        <a:pt x="175" y="60"/>
                      </a:lnTo>
                      <a:lnTo>
                        <a:pt x="172" y="68"/>
                      </a:lnTo>
                      <a:lnTo>
                        <a:pt x="166" y="77"/>
                      </a:lnTo>
                      <a:lnTo>
                        <a:pt x="159" y="87"/>
                      </a:lnTo>
                      <a:lnTo>
                        <a:pt x="152" y="99"/>
                      </a:lnTo>
                      <a:lnTo>
                        <a:pt x="144" y="110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Freeform 899"/>
                <p:cNvSpPr>
                  <a:spLocks noChangeAspect="1"/>
                </p:cNvSpPr>
                <p:nvPr/>
              </p:nvSpPr>
              <p:spPr bwMode="auto">
                <a:xfrm>
                  <a:off x="4668437" y="2815743"/>
                  <a:ext cx="113654" cy="155983"/>
                </a:xfrm>
                <a:custGeom>
                  <a:avLst/>
                  <a:gdLst/>
                  <a:ahLst/>
                  <a:cxnLst>
                    <a:cxn ang="0">
                      <a:pos x="142" y="113"/>
                    </a:cxn>
                    <a:cxn ang="0">
                      <a:pos x="130" y="129"/>
                    </a:cxn>
                    <a:cxn ang="0">
                      <a:pos x="111" y="154"/>
                    </a:cxn>
                    <a:cxn ang="0">
                      <a:pos x="89" y="182"/>
                    </a:cxn>
                    <a:cxn ang="0">
                      <a:pos x="77" y="197"/>
                    </a:cxn>
                    <a:cxn ang="0">
                      <a:pos x="72" y="207"/>
                    </a:cxn>
                    <a:cxn ang="0">
                      <a:pos x="63" y="224"/>
                    </a:cxn>
                    <a:cxn ang="0">
                      <a:pos x="48" y="243"/>
                    </a:cxn>
                    <a:cxn ang="0">
                      <a:pos x="24" y="264"/>
                    </a:cxn>
                    <a:cxn ang="0">
                      <a:pos x="6" y="283"/>
                    </a:cxn>
                    <a:cxn ang="0">
                      <a:pos x="0" y="295"/>
                    </a:cxn>
                    <a:cxn ang="0">
                      <a:pos x="0" y="302"/>
                    </a:cxn>
                    <a:cxn ang="0">
                      <a:pos x="0" y="304"/>
                    </a:cxn>
                    <a:cxn ang="0">
                      <a:pos x="0" y="312"/>
                    </a:cxn>
                    <a:cxn ang="0">
                      <a:pos x="6" y="321"/>
                    </a:cxn>
                    <a:cxn ang="0">
                      <a:pos x="25" y="326"/>
                    </a:cxn>
                    <a:cxn ang="0">
                      <a:pos x="44" y="324"/>
                    </a:cxn>
                    <a:cxn ang="0">
                      <a:pos x="53" y="314"/>
                    </a:cxn>
                    <a:cxn ang="0">
                      <a:pos x="74" y="294"/>
                    </a:cxn>
                    <a:cxn ang="0">
                      <a:pos x="107" y="260"/>
                    </a:cxn>
                    <a:cxn ang="0">
                      <a:pos x="131" y="233"/>
                    </a:cxn>
                    <a:cxn ang="0">
                      <a:pos x="140" y="221"/>
                    </a:cxn>
                    <a:cxn ang="0">
                      <a:pos x="154" y="201"/>
                    </a:cxn>
                    <a:cxn ang="0">
                      <a:pos x="172" y="171"/>
                    </a:cxn>
                    <a:cxn ang="0">
                      <a:pos x="175" y="163"/>
                    </a:cxn>
                    <a:cxn ang="0">
                      <a:pos x="184" y="142"/>
                    </a:cxn>
                    <a:cxn ang="0">
                      <a:pos x="199" y="109"/>
                    </a:cxn>
                    <a:cxn ang="0">
                      <a:pos x="216" y="74"/>
                    </a:cxn>
                    <a:cxn ang="0">
                      <a:pos x="220" y="53"/>
                    </a:cxn>
                    <a:cxn ang="0">
                      <a:pos x="225" y="15"/>
                    </a:cxn>
                    <a:cxn ang="0">
                      <a:pos x="216" y="0"/>
                    </a:cxn>
                    <a:cxn ang="0">
                      <a:pos x="182" y="48"/>
                    </a:cxn>
                    <a:cxn ang="0">
                      <a:pos x="178" y="54"/>
                    </a:cxn>
                    <a:cxn ang="0">
                      <a:pos x="172" y="68"/>
                    </a:cxn>
                    <a:cxn ang="0">
                      <a:pos x="159" y="87"/>
                    </a:cxn>
                    <a:cxn ang="0">
                      <a:pos x="144" y="110"/>
                    </a:cxn>
                  </a:cxnLst>
                  <a:rect l="0" t="0" r="r" b="b"/>
                  <a:pathLst>
                    <a:path w="225" h="326">
                      <a:moveTo>
                        <a:pt x="144" y="110"/>
                      </a:moveTo>
                      <a:lnTo>
                        <a:pt x="142" y="113"/>
                      </a:lnTo>
                      <a:lnTo>
                        <a:pt x="137" y="120"/>
                      </a:lnTo>
                      <a:lnTo>
                        <a:pt x="130" y="129"/>
                      </a:lnTo>
                      <a:lnTo>
                        <a:pt x="121" y="140"/>
                      </a:lnTo>
                      <a:lnTo>
                        <a:pt x="111" y="154"/>
                      </a:lnTo>
                      <a:lnTo>
                        <a:pt x="99" y="168"/>
                      </a:lnTo>
                      <a:lnTo>
                        <a:pt x="89" y="182"/>
                      </a:lnTo>
                      <a:lnTo>
                        <a:pt x="78" y="195"/>
                      </a:lnTo>
                      <a:lnTo>
                        <a:pt x="77" y="197"/>
                      </a:lnTo>
                      <a:lnTo>
                        <a:pt x="76" y="201"/>
                      </a:lnTo>
                      <a:lnTo>
                        <a:pt x="72" y="207"/>
                      </a:lnTo>
                      <a:lnTo>
                        <a:pt x="69" y="215"/>
                      </a:lnTo>
                      <a:lnTo>
                        <a:pt x="63" y="224"/>
                      </a:lnTo>
                      <a:lnTo>
                        <a:pt x="56" y="234"/>
                      </a:lnTo>
                      <a:lnTo>
                        <a:pt x="48" y="243"/>
                      </a:lnTo>
                      <a:lnTo>
                        <a:pt x="39" y="251"/>
                      </a:lnTo>
                      <a:lnTo>
                        <a:pt x="24" y="264"/>
                      </a:lnTo>
                      <a:lnTo>
                        <a:pt x="13" y="274"/>
                      </a:lnTo>
                      <a:lnTo>
                        <a:pt x="6" y="283"/>
                      </a:lnTo>
                      <a:lnTo>
                        <a:pt x="2" y="290"/>
                      </a:lnTo>
                      <a:lnTo>
                        <a:pt x="0" y="295"/>
                      </a:lnTo>
                      <a:lnTo>
                        <a:pt x="0" y="299"/>
                      </a:lnTo>
                      <a:lnTo>
                        <a:pt x="0" y="302"/>
                      </a:lnTo>
                      <a:lnTo>
                        <a:pt x="1" y="302"/>
                      </a:lnTo>
                      <a:lnTo>
                        <a:pt x="0" y="304"/>
                      </a:lnTo>
                      <a:lnTo>
                        <a:pt x="0" y="307"/>
                      </a:lnTo>
                      <a:lnTo>
                        <a:pt x="0" y="312"/>
                      </a:lnTo>
                      <a:lnTo>
                        <a:pt x="2" y="317"/>
                      </a:lnTo>
                      <a:lnTo>
                        <a:pt x="6" y="321"/>
                      </a:lnTo>
                      <a:lnTo>
                        <a:pt x="14" y="325"/>
                      </a:lnTo>
                      <a:lnTo>
                        <a:pt x="25" y="326"/>
                      </a:lnTo>
                      <a:lnTo>
                        <a:pt x="43" y="324"/>
                      </a:lnTo>
                      <a:lnTo>
                        <a:pt x="44" y="324"/>
                      </a:lnTo>
                      <a:lnTo>
                        <a:pt x="47" y="320"/>
                      </a:lnTo>
                      <a:lnTo>
                        <a:pt x="53" y="314"/>
                      </a:lnTo>
                      <a:lnTo>
                        <a:pt x="62" y="306"/>
                      </a:lnTo>
                      <a:lnTo>
                        <a:pt x="74" y="294"/>
                      </a:lnTo>
                      <a:lnTo>
                        <a:pt x="89" y="279"/>
                      </a:lnTo>
                      <a:lnTo>
                        <a:pt x="107" y="260"/>
                      </a:lnTo>
                      <a:lnTo>
                        <a:pt x="129" y="236"/>
                      </a:lnTo>
                      <a:lnTo>
                        <a:pt x="131" y="233"/>
                      </a:lnTo>
                      <a:lnTo>
                        <a:pt x="136" y="228"/>
                      </a:lnTo>
                      <a:lnTo>
                        <a:pt x="140" y="221"/>
                      </a:lnTo>
                      <a:lnTo>
                        <a:pt x="147" y="212"/>
                      </a:lnTo>
                      <a:lnTo>
                        <a:pt x="154" y="201"/>
                      </a:lnTo>
                      <a:lnTo>
                        <a:pt x="162" y="188"/>
                      </a:lnTo>
                      <a:lnTo>
                        <a:pt x="172" y="171"/>
                      </a:lnTo>
                      <a:lnTo>
                        <a:pt x="172" y="170"/>
                      </a:lnTo>
                      <a:lnTo>
                        <a:pt x="175" y="163"/>
                      </a:lnTo>
                      <a:lnTo>
                        <a:pt x="178" y="154"/>
                      </a:lnTo>
                      <a:lnTo>
                        <a:pt x="184" y="142"/>
                      </a:lnTo>
                      <a:lnTo>
                        <a:pt x="191" y="127"/>
                      </a:lnTo>
                      <a:lnTo>
                        <a:pt x="199" y="109"/>
                      </a:lnTo>
                      <a:lnTo>
                        <a:pt x="207" y="92"/>
                      </a:lnTo>
                      <a:lnTo>
                        <a:pt x="216" y="74"/>
                      </a:lnTo>
                      <a:lnTo>
                        <a:pt x="218" y="68"/>
                      </a:lnTo>
                      <a:lnTo>
                        <a:pt x="220" y="53"/>
                      </a:lnTo>
                      <a:lnTo>
                        <a:pt x="223" y="33"/>
                      </a:lnTo>
                      <a:lnTo>
                        <a:pt x="225" y="15"/>
                      </a:lnTo>
                      <a:lnTo>
                        <a:pt x="222" y="2"/>
                      </a:lnTo>
                      <a:lnTo>
                        <a:pt x="216" y="0"/>
                      </a:lnTo>
                      <a:lnTo>
                        <a:pt x="203" y="14"/>
                      </a:lnTo>
                      <a:lnTo>
                        <a:pt x="182" y="48"/>
                      </a:lnTo>
                      <a:lnTo>
                        <a:pt x="181" y="51"/>
                      </a:lnTo>
                      <a:lnTo>
                        <a:pt x="178" y="54"/>
                      </a:lnTo>
                      <a:lnTo>
                        <a:pt x="175" y="60"/>
                      </a:lnTo>
                      <a:lnTo>
                        <a:pt x="172" y="68"/>
                      </a:lnTo>
                      <a:lnTo>
                        <a:pt x="166" y="77"/>
                      </a:lnTo>
                      <a:lnTo>
                        <a:pt x="159" y="87"/>
                      </a:lnTo>
                      <a:lnTo>
                        <a:pt x="152" y="99"/>
                      </a:lnTo>
                      <a:lnTo>
                        <a:pt x="144" y="110"/>
                      </a:lnTo>
                      <a:lnTo>
                        <a:pt x="144" y="11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9" name="Freeform 900"/>
                <p:cNvSpPr>
                  <a:spLocks noChangeAspect="1"/>
                </p:cNvSpPr>
                <p:nvPr/>
              </p:nvSpPr>
              <p:spPr bwMode="auto">
                <a:xfrm>
                  <a:off x="4584956" y="2731531"/>
                  <a:ext cx="143828" cy="232540"/>
                </a:xfrm>
                <a:custGeom>
                  <a:avLst/>
                  <a:gdLst/>
                  <a:ahLst/>
                  <a:cxnLst>
                    <a:cxn ang="0">
                      <a:pos x="234" y="0"/>
                    </a:cxn>
                    <a:cxn ang="0">
                      <a:pos x="229" y="4"/>
                    </a:cxn>
                    <a:cxn ang="0">
                      <a:pos x="218" y="13"/>
                    </a:cxn>
                    <a:cxn ang="0">
                      <a:pos x="200" y="27"/>
                    </a:cxn>
                    <a:cxn ang="0">
                      <a:pos x="181" y="44"/>
                    </a:cxn>
                    <a:cxn ang="0">
                      <a:pos x="159" y="64"/>
                    </a:cxn>
                    <a:cxn ang="0">
                      <a:pos x="139" y="84"/>
                    </a:cxn>
                    <a:cxn ang="0">
                      <a:pos x="121" y="105"/>
                    </a:cxn>
                    <a:cxn ang="0">
                      <a:pos x="109" y="125"/>
                    </a:cxn>
                    <a:cxn ang="0">
                      <a:pos x="103" y="133"/>
                    </a:cxn>
                    <a:cxn ang="0">
                      <a:pos x="86" y="156"/>
                    </a:cxn>
                    <a:cxn ang="0">
                      <a:pos x="63" y="190"/>
                    </a:cxn>
                    <a:cxn ang="0">
                      <a:pos x="39" y="235"/>
                    </a:cxn>
                    <a:cxn ang="0">
                      <a:pos x="18" y="291"/>
                    </a:cxn>
                    <a:cxn ang="0">
                      <a:pos x="3" y="352"/>
                    </a:cxn>
                    <a:cxn ang="0">
                      <a:pos x="0" y="419"/>
                    </a:cxn>
                    <a:cxn ang="0">
                      <a:pos x="12" y="488"/>
                    </a:cxn>
                    <a:cxn ang="0">
                      <a:pos x="21" y="481"/>
                    </a:cxn>
                    <a:cxn ang="0">
                      <a:pos x="48" y="458"/>
                    </a:cxn>
                    <a:cxn ang="0">
                      <a:pos x="88" y="424"/>
                    </a:cxn>
                    <a:cxn ang="0">
                      <a:pos x="134" y="383"/>
                    </a:cxn>
                    <a:cxn ang="0">
                      <a:pos x="181" y="337"/>
                    </a:cxn>
                    <a:cxn ang="0">
                      <a:pos x="225" y="287"/>
                    </a:cxn>
                    <a:cxn ang="0">
                      <a:pos x="260" y="239"/>
                    </a:cxn>
                    <a:cxn ang="0">
                      <a:pos x="282" y="193"/>
                    </a:cxn>
                    <a:cxn ang="0">
                      <a:pos x="282" y="190"/>
                    </a:cxn>
                    <a:cxn ang="0">
                      <a:pos x="285" y="181"/>
                    </a:cxn>
                    <a:cxn ang="0">
                      <a:pos x="286" y="165"/>
                    </a:cxn>
                    <a:cxn ang="0">
                      <a:pos x="285" y="144"/>
                    </a:cxn>
                    <a:cxn ang="0">
                      <a:pos x="280" y="117"/>
                    </a:cxn>
                    <a:cxn ang="0">
                      <a:pos x="271" y="84"/>
                    </a:cxn>
                    <a:cxn ang="0">
                      <a:pos x="256" y="45"/>
                    </a:cxn>
                    <a:cxn ang="0">
                      <a:pos x="234" y="0"/>
                    </a:cxn>
                  </a:cxnLst>
                  <a:rect l="0" t="0" r="r" b="b"/>
                  <a:pathLst>
                    <a:path w="286" h="488">
                      <a:moveTo>
                        <a:pt x="234" y="0"/>
                      </a:moveTo>
                      <a:lnTo>
                        <a:pt x="229" y="4"/>
                      </a:lnTo>
                      <a:lnTo>
                        <a:pt x="218" y="13"/>
                      </a:lnTo>
                      <a:lnTo>
                        <a:pt x="200" y="27"/>
                      </a:lnTo>
                      <a:lnTo>
                        <a:pt x="181" y="44"/>
                      </a:lnTo>
                      <a:lnTo>
                        <a:pt x="159" y="64"/>
                      </a:lnTo>
                      <a:lnTo>
                        <a:pt x="139" y="84"/>
                      </a:lnTo>
                      <a:lnTo>
                        <a:pt x="121" y="105"/>
                      </a:lnTo>
                      <a:lnTo>
                        <a:pt x="109" y="125"/>
                      </a:lnTo>
                      <a:lnTo>
                        <a:pt x="103" y="133"/>
                      </a:lnTo>
                      <a:lnTo>
                        <a:pt x="86" y="156"/>
                      </a:lnTo>
                      <a:lnTo>
                        <a:pt x="63" y="190"/>
                      </a:lnTo>
                      <a:lnTo>
                        <a:pt x="39" y="235"/>
                      </a:lnTo>
                      <a:lnTo>
                        <a:pt x="18" y="291"/>
                      </a:lnTo>
                      <a:lnTo>
                        <a:pt x="3" y="352"/>
                      </a:lnTo>
                      <a:lnTo>
                        <a:pt x="0" y="419"/>
                      </a:lnTo>
                      <a:lnTo>
                        <a:pt x="12" y="488"/>
                      </a:lnTo>
                      <a:lnTo>
                        <a:pt x="21" y="481"/>
                      </a:lnTo>
                      <a:lnTo>
                        <a:pt x="48" y="458"/>
                      </a:lnTo>
                      <a:lnTo>
                        <a:pt x="88" y="424"/>
                      </a:lnTo>
                      <a:lnTo>
                        <a:pt x="134" y="383"/>
                      </a:lnTo>
                      <a:lnTo>
                        <a:pt x="181" y="337"/>
                      </a:lnTo>
                      <a:lnTo>
                        <a:pt x="225" y="287"/>
                      </a:lnTo>
                      <a:lnTo>
                        <a:pt x="260" y="239"/>
                      </a:lnTo>
                      <a:lnTo>
                        <a:pt x="282" y="193"/>
                      </a:lnTo>
                      <a:lnTo>
                        <a:pt x="282" y="190"/>
                      </a:lnTo>
                      <a:lnTo>
                        <a:pt x="285" y="181"/>
                      </a:lnTo>
                      <a:lnTo>
                        <a:pt x="286" y="165"/>
                      </a:lnTo>
                      <a:lnTo>
                        <a:pt x="285" y="144"/>
                      </a:lnTo>
                      <a:lnTo>
                        <a:pt x="280" y="117"/>
                      </a:lnTo>
                      <a:lnTo>
                        <a:pt x="271" y="84"/>
                      </a:lnTo>
                      <a:lnTo>
                        <a:pt x="256" y="45"/>
                      </a:lnTo>
                      <a:lnTo>
                        <a:pt x="23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0" name="Freeform 901"/>
                <p:cNvSpPr>
                  <a:spLocks noChangeAspect="1"/>
                </p:cNvSpPr>
                <p:nvPr/>
              </p:nvSpPr>
              <p:spPr bwMode="auto">
                <a:xfrm>
                  <a:off x="4584956" y="2731531"/>
                  <a:ext cx="143828" cy="232540"/>
                </a:xfrm>
                <a:custGeom>
                  <a:avLst/>
                  <a:gdLst/>
                  <a:ahLst/>
                  <a:cxnLst>
                    <a:cxn ang="0">
                      <a:pos x="234" y="0"/>
                    </a:cxn>
                    <a:cxn ang="0">
                      <a:pos x="229" y="4"/>
                    </a:cxn>
                    <a:cxn ang="0">
                      <a:pos x="218" y="13"/>
                    </a:cxn>
                    <a:cxn ang="0">
                      <a:pos x="200" y="27"/>
                    </a:cxn>
                    <a:cxn ang="0">
                      <a:pos x="181" y="44"/>
                    </a:cxn>
                    <a:cxn ang="0">
                      <a:pos x="159" y="64"/>
                    </a:cxn>
                    <a:cxn ang="0">
                      <a:pos x="139" y="84"/>
                    </a:cxn>
                    <a:cxn ang="0">
                      <a:pos x="121" y="105"/>
                    </a:cxn>
                    <a:cxn ang="0">
                      <a:pos x="109" y="125"/>
                    </a:cxn>
                    <a:cxn ang="0">
                      <a:pos x="103" y="133"/>
                    </a:cxn>
                    <a:cxn ang="0">
                      <a:pos x="86" y="156"/>
                    </a:cxn>
                    <a:cxn ang="0">
                      <a:pos x="63" y="190"/>
                    </a:cxn>
                    <a:cxn ang="0">
                      <a:pos x="39" y="235"/>
                    </a:cxn>
                    <a:cxn ang="0">
                      <a:pos x="18" y="291"/>
                    </a:cxn>
                    <a:cxn ang="0">
                      <a:pos x="3" y="352"/>
                    </a:cxn>
                    <a:cxn ang="0">
                      <a:pos x="0" y="419"/>
                    </a:cxn>
                    <a:cxn ang="0">
                      <a:pos x="12" y="488"/>
                    </a:cxn>
                    <a:cxn ang="0">
                      <a:pos x="21" y="481"/>
                    </a:cxn>
                    <a:cxn ang="0">
                      <a:pos x="48" y="458"/>
                    </a:cxn>
                    <a:cxn ang="0">
                      <a:pos x="88" y="424"/>
                    </a:cxn>
                    <a:cxn ang="0">
                      <a:pos x="134" y="383"/>
                    </a:cxn>
                    <a:cxn ang="0">
                      <a:pos x="181" y="337"/>
                    </a:cxn>
                    <a:cxn ang="0">
                      <a:pos x="225" y="287"/>
                    </a:cxn>
                    <a:cxn ang="0">
                      <a:pos x="260" y="239"/>
                    </a:cxn>
                    <a:cxn ang="0">
                      <a:pos x="282" y="193"/>
                    </a:cxn>
                    <a:cxn ang="0">
                      <a:pos x="282" y="190"/>
                    </a:cxn>
                    <a:cxn ang="0">
                      <a:pos x="285" y="181"/>
                    </a:cxn>
                    <a:cxn ang="0">
                      <a:pos x="286" y="165"/>
                    </a:cxn>
                    <a:cxn ang="0">
                      <a:pos x="285" y="144"/>
                    </a:cxn>
                    <a:cxn ang="0">
                      <a:pos x="280" y="117"/>
                    </a:cxn>
                    <a:cxn ang="0">
                      <a:pos x="271" y="84"/>
                    </a:cxn>
                    <a:cxn ang="0">
                      <a:pos x="256" y="45"/>
                    </a:cxn>
                    <a:cxn ang="0">
                      <a:pos x="234" y="0"/>
                    </a:cxn>
                    <a:cxn ang="0">
                      <a:pos x="234" y="0"/>
                    </a:cxn>
                  </a:cxnLst>
                  <a:rect l="0" t="0" r="r" b="b"/>
                  <a:pathLst>
                    <a:path w="286" h="488">
                      <a:moveTo>
                        <a:pt x="234" y="0"/>
                      </a:moveTo>
                      <a:lnTo>
                        <a:pt x="229" y="4"/>
                      </a:lnTo>
                      <a:lnTo>
                        <a:pt x="218" y="13"/>
                      </a:lnTo>
                      <a:lnTo>
                        <a:pt x="200" y="27"/>
                      </a:lnTo>
                      <a:lnTo>
                        <a:pt x="181" y="44"/>
                      </a:lnTo>
                      <a:lnTo>
                        <a:pt x="159" y="64"/>
                      </a:lnTo>
                      <a:lnTo>
                        <a:pt x="139" y="84"/>
                      </a:lnTo>
                      <a:lnTo>
                        <a:pt x="121" y="105"/>
                      </a:lnTo>
                      <a:lnTo>
                        <a:pt x="109" y="125"/>
                      </a:lnTo>
                      <a:lnTo>
                        <a:pt x="103" y="133"/>
                      </a:lnTo>
                      <a:lnTo>
                        <a:pt x="86" y="156"/>
                      </a:lnTo>
                      <a:lnTo>
                        <a:pt x="63" y="190"/>
                      </a:lnTo>
                      <a:lnTo>
                        <a:pt x="39" y="235"/>
                      </a:lnTo>
                      <a:lnTo>
                        <a:pt x="18" y="291"/>
                      </a:lnTo>
                      <a:lnTo>
                        <a:pt x="3" y="352"/>
                      </a:lnTo>
                      <a:lnTo>
                        <a:pt x="0" y="419"/>
                      </a:lnTo>
                      <a:lnTo>
                        <a:pt x="12" y="488"/>
                      </a:lnTo>
                      <a:lnTo>
                        <a:pt x="21" y="481"/>
                      </a:lnTo>
                      <a:lnTo>
                        <a:pt x="48" y="458"/>
                      </a:lnTo>
                      <a:lnTo>
                        <a:pt x="88" y="424"/>
                      </a:lnTo>
                      <a:lnTo>
                        <a:pt x="134" y="383"/>
                      </a:lnTo>
                      <a:lnTo>
                        <a:pt x="181" y="337"/>
                      </a:lnTo>
                      <a:lnTo>
                        <a:pt x="225" y="287"/>
                      </a:lnTo>
                      <a:lnTo>
                        <a:pt x="260" y="239"/>
                      </a:lnTo>
                      <a:lnTo>
                        <a:pt x="282" y="193"/>
                      </a:lnTo>
                      <a:lnTo>
                        <a:pt x="282" y="190"/>
                      </a:lnTo>
                      <a:lnTo>
                        <a:pt x="285" y="181"/>
                      </a:lnTo>
                      <a:lnTo>
                        <a:pt x="286" y="165"/>
                      </a:lnTo>
                      <a:lnTo>
                        <a:pt x="285" y="144"/>
                      </a:lnTo>
                      <a:lnTo>
                        <a:pt x="280" y="117"/>
                      </a:lnTo>
                      <a:lnTo>
                        <a:pt x="271" y="84"/>
                      </a:lnTo>
                      <a:lnTo>
                        <a:pt x="256" y="45"/>
                      </a:lnTo>
                      <a:lnTo>
                        <a:pt x="234" y="0"/>
                      </a:lnTo>
                      <a:lnTo>
                        <a:pt x="23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1" name="Freeform 902"/>
                <p:cNvSpPr>
                  <a:spLocks noChangeAspect="1"/>
                </p:cNvSpPr>
                <p:nvPr/>
              </p:nvSpPr>
              <p:spPr bwMode="auto">
                <a:xfrm>
                  <a:off x="4589985" y="2811915"/>
                  <a:ext cx="141816" cy="156940"/>
                </a:xfrm>
                <a:custGeom>
                  <a:avLst/>
                  <a:gdLst/>
                  <a:ahLst/>
                  <a:cxnLst>
                    <a:cxn ang="0">
                      <a:pos x="181" y="133"/>
                    </a:cxn>
                    <a:cxn ang="0">
                      <a:pos x="172" y="145"/>
                    </a:cxn>
                    <a:cxn ang="0">
                      <a:pos x="157" y="166"/>
                    </a:cxn>
                    <a:cxn ang="0">
                      <a:pos x="137" y="189"/>
                    </a:cxn>
                    <a:cxn ang="0">
                      <a:pos x="126" y="202"/>
                    </a:cxn>
                    <a:cxn ang="0">
                      <a:pos x="111" y="213"/>
                    </a:cxn>
                    <a:cxn ang="0">
                      <a:pos x="86" y="230"/>
                    </a:cxn>
                    <a:cxn ang="0">
                      <a:pos x="61" y="250"/>
                    </a:cxn>
                    <a:cxn ang="0">
                      <a:pos x="33" y="269"/>
                    </a:cxn>
                    <a:cxn ang="0">
                      <a:pos x="13" y="287"/>
                    </a:cxn>
                    <a:cxn ang="0">
                      <a:pos x="4" y="298"/>
                    </a:cxn>
                    <a:cxn ang="0">
                      <a:pos x="1" y="304"/>
                    </a:cxn>
                    <a:cxn ang="0">
                      <a:pos x="0" y="310"/>
                    </a:cxn>
                    <a:cxn ang="0">
                      <a:pos x="2" y="319"/>
                    </a:cxn>
                    <a:cxn ang="0">
                      <a:pos x="14" y="327"/>
                    </a:cxn>
                    <a:cxn ang="0">
                      <a:pos x="43" y="326"/>
                    </a:cxn>
                    <a:cxn ang="0">
                      <a:pos x="50" y="323"/>
                    </a:cxn>
                    <a:cxn ang="0">
                      <a:pos x="69" y="313"/>
                    </a:cxn>
                    <a:cxn ang="0">
                      <a:pos x="100" y="292"/>
                    </a:cxn>
                    <a:cxn ang="0">
                      <a:pos x="143" y="258"/>
                    </a:cxn>
                    <a:cxn ang="0">
                      <a:pos x="148" y="254"/>
                    </a:cxn>
                    <a:cxn ang="0">
                      <a:pos x="163" y="242"/>
                    </a:cxn>
                    <a:cxn ang="0">
                      <a:pos x="183" y="222"/>
                    </a:cxn>
                    <a:cxn ang="0">
                      <a:pos x="206" y="194"/>
                    </a:cxn>
                    <a:cxn ang="0">
                      <a:pos x="217" y="183"/>
                    </a:cxn>
                    <a:cxn ang="0">
                      <a:pos x="241" y="149"/>
                    </a:cxn>
                    <a:cxn ang="0">
                      <a:pos x="266" y="103"/>
                    </a:cxn>
                    <a:cxn ang="0">
                      <a:pos x="281" y="50"/>
                    </a:cxn>
                    <a:cxn ang="0">
                      <a:pos x="283" y="33"/>
                    </a:cxn>
                    <a:cxn ang="0">
                      <a:pos x="282" y="5"/>
                    </a:cxn>
                    <a:cxn ang="0">
                      <a:pos x="266" y="4"/>
                    </a:cxn>
                    <a:cxn ang="0">
                      <a:pos x="224" y="64"/>
                    </a:cxn>
                    <a:cxn ang="0">
                      <a:pos x="220" y="70"/>
                    </a:cxn>
                    <a:cxn ang="0">
                      <a:pos x="211" y="86"/>
                    </a:cxn>
                    <a:cxn ang="0">
                      <a:pos x="198" y="107"/>
                    </a:cxn>
                    <a:cxn ang="0">
                      <a:pos x="183" y="131"/>
                    </a:cxn>
                  </a:cxnLst>
                  <a:rect l="0" t="0" r="r" b="b"/>
                  <a:pathLst>
                    <a:path w="283" h="328">
                      <a:moveTo>
                        <a:pt x="183" y="131"/>
                      </a:moveTo>
                      <a:lnTo>
                        <a:pt x="181" y="133"/>
                      </a:lnTo>
                      <a:lnTo>
                        <a:pt x="177" y="138"/>
                      </a:lnTo>
                      <a:lnTo>
                        <a:pt x="172" y="145"/>
                      </a:lnTo>
                      <a:lnTo>
                        <a:pt x="165" y="154"/>
                      </a:lnTo>
                      <a:lnTo>
                        <a:pt x="157" y="166"/>
                      </a:lnTo>
                      <a:lnTo>
                        <a:pt x="148" y="177"/>
                      </a:lnTo>
                      <a:lnTo>
                        <a:pt x="137" y="189"/>
                      </a:lnTo>
                      <a:lnTo>
                        <a:pt x="128" y="200"/>
                      </a:lnTo>
                      <a:lnTo>
                        <a:pt x="126" y="202"/>
                      </a:lnTo>
                      <a:lnTo>
                        <a:pt x="120" y="207"/>
                      </a:lnTo>
                      <a:lnTo>
                        <a:pt x="111" y="213"/>
                      </a:lnTo>
                      <a:lnTo>
                        <a:pt x="99" y="221"/>
                      </a:lnTo>
                      <a:lnTo>
                        <a:pt x="86" y="230"/>
                      </a:lnTo>
                      <a:lnTo>
                        <a:pt x="74" y="240"/>
                      </a:lnTo>
                      <a:lnTo>
                        <a:pt x="61" y="250"/>
                      </a:lnTo>
                      <a:lnTo>
                        <a:pt x="50" y="258"/>
                      </a:lnTo>
                      <a:lnTo>
                        <a:pt x="33" y="269"/>
                      </a:lnTo>
                      <a:lnTo>
                        <a:pt x="22" y="280"/>
                      </a:lnTo>
                      <a:lnTo>
                        <a:pt x="13" y="287"/>
                      </a:lnTo>
                      <a:lnTo>
                        <a:pt x="7" y="293"/>
                      </a:lnTo>
                      <a:lnTo>
                        <a:pt x="4" y="298"/>
                      </a:lnTo>
                      <a:lnTo>
                        <a:pt x="1" y="301"/>
                      </a:lnTo>
                      <a:lnTo>
                        <a:pt x="1" y="304"/>
                      </a:lnTo>
                      <a:lnTo>
                        <a:pt x="0" y="306"/>
                      </a:lnTo>
                      <a:lnTo>
                        <a:pt x="0" y="310"/>
                      </a:lnTo>
                      <a:lnTo>
                        <a:pt x="0" y="314"/>
                      </a:lnTo>
                      <a:lnTo>
                        <a:pt x="2" y="319"/>
                      </a:lnTo>
                      <a:lnTo>
                        <a:pt x="7" y="323"/>
                      </a:lnTo>
                      <a:lnTo>
                        <a:pt x="14" y="327"/>
                      </a:lnTo>
                      <a:lnTo>
                        <a:pt x="25" y="328"/>
                      </a:lnTo>
                      <a:lnTo>
                        <a:pt x="43" y="326"/>
                      </a:lnTo>
                      <a:lnTo>
                        <a:pt x="44" y="326"/>
                      </a:lnTo>
                      <a:lnTo>
                        <a:pt x="50" y="323"/>
                      </a:lnTo>
                      <a:lnTo>
                        <a:pt x="58" y="319"/>
                      </a:lnTo>
                      <a:lnTo>
                        <a:pt x="69" y="313"/>
                      </a:lnTo>
                      <a:lnTo>
                        <a:pt x="83" y="304"/>
                      </a:lnTo>
                      <a:lnTo>
                        <a:pt x="100" y="292"/>
                      </a:lnTo>
                      <a:lnTo>
                        <a:pt x="120" y="277"/>
                      </a:lnTo>
                      <a:lnTo>
                        <a:pt x="143" y="258"/>
                      </a:lnTo>
                      <a:lnTo>
                        <a:pt x="144" y="258"/>
                      </a:lnTo>
                      <a:lnTo>
                        <a:pt x="148" y="254"/>
                      </a:lnTo>
                      <a:lnTo>
                        <a:pt x="154" y="248"/>
                      </a:lnTo>
                      <a:lnTo>
                        <a:pt x="163" y="242"/>
                      </a:lnTo>
                      <a:lnTo>
                        <a:pt x="173" y="232"/>
                      </a:lnTo>
                      <a:lnTo>
                        <a:pt x="183" y="222"/>
                      </a:lnTo>
                      <a:lnTo>
                        <a:pt x="195" y="209"/>
                      </a:lnTo>
                      <a:lnTo>
                        <a:pt x="206" y="194"/>
                      </a:lnTo>
                      <a:lnTo>
                        <a:pt x="209" y="192"/>
                      </a:lnTo>
                      <a:lnTo>
                        <a:pt x="217" y="183"/>
                      </a:lnTo>
                      <a:lnTo>
                        <a:pt x="227" y="168"/>
                      </a:lnTo>
                      <a:lnTo>
                        <a:pt x="241" y="149"/>
                      </a:lnTo>
                      <a:lnTo>
                        <a:pt x="254" y="127"/>
                      </a:lnTo>
                      <a:lnTo>
                        <a:pt x="266" y="103"/>
                      </a:lnTo>
                      <a:lnTo>
                        <a:pt x="275" y="78"/>
                      </a:lnTo>
                      <a:lnTo>
                        <a:pt x="281" y="50"/>
                      </a:lnTo>
                      <a:lnTo>
                        <a:pt x="281" y="46"/>
                      </a:lnTo>
                      <a:lnTo>
                        <a:pt x="283" y="33"/>
                      </a:lnTo>
                      <a:lnTo>
                        <a:pt x="283" y="18"/>
                      </a:lnTo>
                      <a:lnTo>
                        <a:pt x="282" y="5"/>
                      </a:lnTo>
                      <a:lnTo>
                        <a:pt x="277" y="0"/>
                      </a:lnTo>
                      <a:lnTo>
                        <a:pt x="266" y="4"/>
                      </a:lnTo>
                      <a:lnTo>
                        <a:pt x="249" y="24"/>
                      </a:lnTo>
                      <a:lnTo>
                        <a:pt x="224" y="64"/>
                      </a:lnTo>
                      <a:lnTo>
                        <a:pt x="222" y="66"/>
                      </a:lnTo>
                      <a:lnTo>
                        <a:pt x="220" y="70"/>
                      </a:lnTo>
                      <a:lnTo>
                        <a:pt x="216" y="77"/>
                      </a:lnTo>
                      <a:lnTo>
                        <a:pt x="211" y="86"/>
                      </a:lnTo>
                      <a:lnTo>
                        <a:pt x="204" y="95"/>
                      </a:lnTo>
                      <a:lnTo>
                        <a:pt x="198" y="107"/>
                      </a:lnTo>
                      <a:lnTo>
                        <a:pt x="190" y="119"/>
                      </a:lnTo>
                      <a:lnTo>
                        <a:pt x="183" y="131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2" name="Freeform 903"/>
                <p:cNvSpPr>
                  <a:spLocks noChangeAspect="1"/>
                </p:cNvSpPr>
                <p:nvPr/>
              </p:nvSpPr>
              <p:spPr bwMode="auto">
                <a:xfrm>
                  <a:off x="4589985" y="2811915"/>
                  <a:ext cx="141816" cy="156940"/>
                </a:xfrm>
                <a:custGeom>
                  <a:avLst/>
                  <a:gdLst/>
                  <a:ahLst/>
                  <a:cxnLst>
                    <a:cxn ang="0">
                      <a:pos x="181" y="133"/>
                    </a:cxn>
                    <a:cxn ang="0">
                      <a:pos x="172" y="145"/>
                    </a:cxn>
                    <a:cxn ang="0">
                      <a:pos x="157" y="166"/>
                    </a:cxn>
                    <a:cxn ang="0">
                      <a:pos x="137" y="189"/>
                    </a:cxn>
                    <a:cxn ang="0">
                      <a:pos x="126" y="202"/>
                    </a:cxn>
                    <a:cxn ang="0">
                      <a:pos x="111" y="213"/>
                    </a:cxn>
                    <a:cxn ang="0">
                      <a:pos x="86" y="230"/>
                    </a:cxn>
                    <a:cxn ang="0">
                      <a:pos x="61" y="250"/>
                    </a:cxn>
                    <a:cxn ang="0">
                      <a:pos x="33" y="269"/>
                    </a:cxn>
                    <a:cxn ang="0">
                      <a:pos x="13" y="287"/>
                    </a:cxn>
                    <a:cxn ang="0">
                      <a:pos x="4" y="298"/>
                    </a:cxn>
                    <a:cxn ang="0">
                      <a:pos x="1" y="304"/>
                    </a:cxn>
                    <a:cxn ang="0">
                      <a:pos x="0" y="310"/>
                    </a:cxn>
                    <a:cxn ang="0">
                      <a:pos x="2" y="319"/>
                    </a:cxn>
                    <a:cxn ang="0">
                      <a:pos x="14" y="327"/>
                    </a:cxn>
                    <a:cxn ang="0">
                      <a:pos x="43" y="326"/>
                    </a:cxn>
                    <a:cxn ang="0">
                      <a:pos x="50" y="323"/>
                    </a:cxn>
                    <a:cxn ang="0">
                      <a:pos x="69" y="313"/>
                    </a:cxn>
                    <a:cxn ang="0">
                      <a:pos x="100" y="292"/>
                    </a:cxn>
                    <a:cxn ang="0">
                      <a:pos x="143" y="258"/>
                    </a:cxn>
                    <a:cxn ang="0">
                      <a:pos x="148" y="254"/>
                    </a:cxn>
                    <a:cxn ang="0">
                      <a:pos x="163" y="242"/>
                    </a:cxn>
                    <a:cxn ang="0">
                      <a:pos x="183" y="222"/>
                    </a:cxn>
                    <a:cxn ang="0">
                      <a:pos x="206" y="194"/>
                    </a:cxn>
                    <a:cxn ang="0">
                      <a:pos x="217" y="183"/>
                    </a:cxn>
                    <a:cxn ang="0">
                      <a:pos x="241" y="149"/>
                    </a:cxn>
                    <a:cxn ang="0">
                      <a:pos x="266" y="103"/>
                    </a:cxn>
                    <a:cxn ang="0">
                      <a:pos x="281" y="50"/>
                    </a:cxn>
                    <a:cxn ang="0">
                      <a:pos x="283" y="33"/>
                    </a:cxn>
                    <a:cxn ang="0">
                      <a:pos x="282" y="5"/>
                    </a:cxn>
                    <a:cxn ang="0">
                      <a:pos x="266" y="4"/>
                    </a:cxn>
                    <a:cxn ang="0">
                      <a:pos x="224" y="64"/>
                    </a:cxn>
                    <a:cxn ang="0">
                      <a:pos x="220" y="70"/>
                    </a:cxn>
                    <a:cxn ang="0">
                      <a:pos x="211" y="86"/>
                    </a:cxn>
                    <a:cxn ang="0">
                      <a:pos x="198" y="107"/>
                    </a:cxn>
                    <a:cxn ang="0">
                      <a:pos x="183" y="131"/>
                    </a:cxn>
                  </a:cxnLst>
                  <a:rect l="0" t="0" r="r" b="b"/>
                  <a:pathLst>
                    <a:path w="283" h="328">
                      <a:moveTo>
                        <a:pt x="183" y="131"/>
                      </a:moveTo>
                      <a:lnTo>
                        <a:pt x="181" y="133"/>
                      </a:lnTo>
                      <a:lnTo>
                        <a:pt x="177" y="138"/>
                      </a:lnTo>
                      <a:lnTo>
                        <a:pt x="172" y="145"/>
                      </a:lnTo>
                      <a:lnTo>
                        <a:pt x="165" y="154"/>
                      </a:lnTo>
                      <a:lnTo>
                        <a:pt x="157" y="166"/>
                      </a:lnTo>
                      <a:lnTo>
                        <a:pt x="148" y="177"/>
                      </a:lnTo>
                      <a:lnTo>
                        <a:pt x="137" y="189"/>
                      </a:lnTo>
                      <a:lnTo>
                        <a:pt x="128" y="200"/>
                      </a:lnTo>
                      <a:lnTo>
                        <a:pt x="126" y="202"/>
                      </a:lnTo>
                      <a:lnTo>
                        <a:pt x="120" y="207"/>
                      </a:lnTo>
                      <a:lnTo>
                        <a:pt x="111" y="213"/>
                      </a:lnTo>
                      <a:lnTo>
                        <a:pt x="99" y="221"/>
                      </a:lnTo>
                      <a:lnTo>
                        <a:pt x="86" y="230"/>
                      </a:lnTo>
                      <a:lnTo>
                        <a:pt x="74" y="240"/>
                      </a:lnTo>
                      <a:lnTo>
                        <a:pt x="61" y="250"/>
                      </a:lnTo>
                      <a:lnTo>
                        <a:pt x="50" y="258"/>
                      </a:lnTo>
                      <a:lnTo>
                        <a:pt x="33" y="269"/>
                      </a:lnTo>
                      <a:lnTo>
                        <a:pt x="22" y="280"/>
                      </a:lnTo>
                      <a:lnTo>
                        <a:pt x="13" y="287"/>
                      </a:lnTo>
                      <a:lnTo>
                        <a:pt x="7" y="293"/>
                      </a:lnTo>
                      <a:lnTo>
                        <a:pt x="4" y="298"/>
                      </a:lnTo>
                      <a:lnTo>
                        <a:pt x="1" y="301"/>
                      </a:lnTo>
                      <a:lnTo>
                        <a:pt x="1" y="304"/>
                      </a:lnTo>
                      <a:lnTo>
                        <a:pt x="0" y="306"/>
                      </a:lnTo>
                      <a:lnTo>
                        <a:pt x="0" y="310"/>
                      </a:lnTo>
                      <a:lnTo>
                        <a:pt x="0" y="314"/>
                      </a:lnTo>
                      <a:lnTo>
                        <a:pt x="2" y="319"/>
                      </a:lnTo>
                      <a:lnTo>
                        <a:pt x="7" y="323"/>
                      </a:lnTo>
                      <a:lnTo>
                        <a:pt x="14" y="327"/>
                      </a:lnTo>
                      <a:lnTo>
                        <a:pt x="25" y="328"/>
                      </a:lnTo>
                      <a:lnTo>
                        <a:pt x="43" y="326"/>
                      </a:lnTo>
                      <a:lnTo>
                        <a:pt x="44" y="326"/>
                      </a:lnTo>
                      <a:lnTo>
                        <a:pt x="50" y="323"/>
                      </a:lnTo>
                      <a:lnTo>
                        <a:pt x="58" y="319"/>
                      </a:lnTo>
                      <a:lnTo>
                        <a:pt x="69" y="313"/>
                      </a:lnTo>
                      <a:lnTo>
                        <a:pt x="83" y="304"/>
                      </a:lnTo>
                      <a:lnTo>
                        <a:pt x="100" y="292"/>
                      </a:lnTo>
                      <a:lnTo>
                        <a:pt x="120" y="277"/>
                      </a:lnTo>
                      <a:lnTo>
                        <a:pt x="143" y="258"/>
                      </a:lnTo>
                      <a:lnTo>
                        <a:pt x="144" y="258"/>
                      </a:lnTo>
                      <a:lnTo>
                        <a:pt x="148" y="254"/>
                      </a:lnTo>
                      <a:lnTo>
                        <a:pt x="154" y="248"/>
                      </a:lnTo>
                      <a:lnTo>
                        <a:pt x="163" y="242"/>
                      </a:lnTo>
                      <a:lnTo>
                        <a:pt x="173" y="232"/>
                      </a:lnTo>
                      <a:lnTo>
                        <a:pt x="183" y="222"/>
                      </a:lnTo>
                      <a:lnTo>
                        <a:pt x="195" y="209"/>
                      </a:lnTo>
                      <a:lnTo>
                        <a:pt x="206" y="194"/>
                      </a:lnTo>
                      <a:lnTo>
                        <a:pt x="209" y="192"/>
                      </a:lnTo>
                      <a:lnTo>
                        <a:pt x="217" y="183"/>
                      </a:lnTo>
                      <a:lnTo>
                        <a:pt x="227" y="168"/>
                      </a:lnTo>
                      <a:lnTo>
                        <a:pt x="241" y="149"/>
                      </a:lnTo>
                      <a:lnTo>
                        <a:pt x="254" y="127"/>
                      </a:lnTo>
                      <a:lnTo>
                        <a:pt x="266" y="103"/>
                      </a:lnTo>
                      <a:lnTo>
                        <a:pt x="275" y="78"/>
                      </a:lnTo>
                      <a:lnTo>
                        <a:pt x="281" y="50"/>
                      </a:lnTo>
                      <a:lnTo>
                        <a:pt x="281" y="46"/>
                      </a:lnTo>
                      <a:lnTo>
                        <a:pt x="283" y="33"/>
                      </a:lnTo>
                      <a:lnTo>
                        <a:pt x="283" y="18"/>
                      </a:lnTo>
                      <a:lnTo>
                        <a:pt x="282" y="5"/>
                      </a:lnTo>
                      <a:lnTo>
                        <a:pt x="277" y="0"/>
                      </a:lnTo>
                      <a:lnTo>
                        <a:pt x="266" y="4"/>
                      </a:lnTo>
                      <a:lnTo>
                        <a:pt x="249" y="24"/>
                      </a:lnTo>
                      <a:lnTo>
                        <a:pt x="224" y="64"/>
                      </a:lnTo>
                      <a:lnTo>
                        <a:pt x="222" y="66"/>
                      </a:lnTo>
                      <a:lnTo>
                        <a:pt x="220" y="70"/>
                      </a:lnTo>
                      <a:lnTo>
                        <a:pt x="216" y="77"/>
                      </a:lnTo>
                      <a:lnTo>
                        <a:pt x="211" y="86"/>
                      </a:lnTo>
                      <a:lnTo>
                        <a:pt x="204" y="95"/>
                      </a:lnTo>
                      <a:lnTo>
                        <a:pt x="198" y="107"/>
                      </a:lnTo>
                      <a:lnTo>
                        <a:pt x="190" y="119"/>
                      </a:lnTo>
                      <a:lnTo>
                        <a:pt x="183" y="131"/>
                      </a:lnTo>
                      <a:lnTo>
                        <a:pt x="183" y="13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" name="Freeform 904"/>
                <p:cNvSpPr>
                  <a:spLocks noChangeAspect="1"/>
                </p:cNvSpPr>
                <p:nvPr/>
              </p:nvSpPr>
              <p:spPr bwMode="auto">
                <a:xfrm>
                  <a:off x="4532655" y="2714306"/>
                  <a:ext cx="138799" cy="241152"/>
                </a:xfrm>
                <a:custGeom>
                  <a:avLst/>
                  <a:gdLst/>
                  <a:ahLst/>
                  <a:cxnLst>
                    <a:cxn ang="0">
                      <a:pos x="191" y="0"/>
                    </a:cxn>
                    <a:cxn ang="0">
                      <a:pos x="187" y="4"/>
                    </a:cxn>
                    <a:cxn ang="0">
                      <a:pos x="175" y="13"/>
                    </a:cxn>
                    <a:cxn ang="0">
                      <a:pos x="158" y="27"/>
                    </a:cxn>
                    <a:cxn ang="0">
                      <a:pos x="137" y="46"/>
                    </a:cxn>
                    <a:cxn ang="0">
                      <a:pos x="117" y="66"/>
                    </a:cxn>
                    <a:cxn ang="0">
                      <a:pos x="96" y="88"/>
                    </a:cxn>
                    <a:cxn ang="0">
                      <a:pos x="78" y="110"/>
                    </a:cxn>
                    <a:cxn ang="0">
                      <a:pos x="66" y="130"/>
                    </a:cxn>
                    <a:cxn ang="0">
                      <a:pos x="60" y="139"/>
                    </a:cxn>
                    <a:cxn ang="0">
                      <a:pos x="49" y="166"/>
                    </a:cxn>
                    <a:cxn ang="0">
                      <a:pos x="32" y="205"/>
                    </a:cxn>
                    <a:cxn ang="0">
                      <a:pos x="17" y="254"/>
                    </a:cxn>
                    <a:cxn ang="0">
                      <a:pos x="5" y="312"/>
                    </a:cxn>
                    <a:cxn ang="0">
                      <a:pos x="0" y="375"/>
                    </a:cxn>
                    <a:cxn ang="0">
                      <a:pos x="5" y="440"/>
                    </a:cxn>
                    <a:cxn ang="0">
                      <a:pos x="25" y="504"/>
                    </a:cxn>
                    <a:cxn ang="0">
                      <a:pos x="35" y="496"/>
                    </a:cxn>
                    <a:cxn ang="0">
                      <a:pos x="59" y="473"/>
                    </a:cxn>
                    <a:cxn ang="0">
                      <a:pos x="95" y="437"/>
                    </a:cxn>
                    <a:cxn ang="0">
                      <a:pos x="137" y="394"/>
                    </a:cxn>
                    <a:cxn ang="0">
                      <a:pos x="181" y="344"/>
                    </a:cxn>
                    <a:cxn ang="0">
                      <a:pos x="221" y="293"/>
                    </a:cxn>
                    <a:cxn ang="0">
                      <a:pos x="255" y="243"/>
                    </a:cxn>
                    <a:cxn ang="0">
                      <a:pos x="276" y="197"/>
                    </a:cxn>
                    <a:cxn ang="0">
                      <a:pos x="276" y="193"/>
                    </a:cxn>
                    <a:cxn ang="0">
                      <a:pos x="274" y="184"/>
                    </a:cxn>
                    <a:cxn ang="0">
                      <a:pos x="272" y="167"/>
                    </a:cxn>
                    <a:cxn ang="0">
                      <a:pos x="266" y="145"/>
                    </a:cxn>
                    <a:cxn ang="0">
                      <a:pos x="257" y="116"/>
                    </a:cxn>
                    <a:cxn ang="0">
                      <a:pos x="242" y="83"/>
                    </a:cxn>
                    <a:cxn ang="0">
                      <a:pos x="220" y="43"/>
                    </a:cxn>
                    <a:cxn ang="0">
                      <a:pos x="191" y="0"/>
                    </a:cxn>
                  </a:cxnLst>
                  <a:rect l="0" t="0" r="r" b="b"/>
                  <a:pathLst>
                    <a:path w="276" h="504">
                      <a:moveTo>
                        <a:pt x="191" y="0"/>
                      </a:moveTo>
                      <a:lnTo>
                        <a:pt x="187" y="4"/>
                      </a:lnTo>
                      <a:lnTo>
                        <a:pt x="175" y="13"/>
                      </a:lnTo>
                      <a:lnTo>
                        <a:pt x="158" y="27"/>
                      </a:lnTo>
                      <a:lnTo>
                        <a:pt x="137" y="46"/>
                      </a:lnTo>
                      <a:lnTo>
                        <a:pt x="117" y="66"/>
                      </a:lnTo>
                      <a:lnTo>
                        <a:pt x="96" y="88"/>
                      </a:lnTo>
                      <a:lnTo>
                        <a:pt x="78" y="110"/>
                      </a:lnTo>
                      <a:lnTo>
                        <a:pt x="66" y="130"/>
                      </a:lnTo>
                      <a:lnTo>
                        <a:pt x="60" y="139"/>
                      </a:lnTo>
                      <a:lnTo>
                        <a:pt x="49" y="166"/>
                      </a:lnTo>
                      <a:lnTo>
                        <a:pt x="32" y="205"/>
                      </a:lnTo>
                      <a:lnTo>
                        <a:pt x="17" y="254"/>
                      </a:lnTo>
                      <a:lnTo>
                        <a:pt x="5" y="312"/>
                      </a:lnTo>
                      <a:lnTo>
                        <a:pt x="0" y="375"/>
                      </a:lnTo>
                      <a:lnTo>
                        <a:pt x="5" y="440"/>
                      </a:lnTo>
                      <a:lnTo>
                        <a:pt x="25" y="504"/>
                      </a:lnTo>
                      <a:lnTo>
                        <a:pt x="35" y="496"/>
                      </a:lnTo>
                      <a:lnTo>
                        <a:pt x="59" y="473"/>
                      </a:lnTo>
                      <a:lnTo>
                        <a:pt x="95" y="437"/>
                      </a:lnTo>
                      <a:lnTo>
                        <a:pt x="137" y="394"/>
                      </a:lnTo>
                      <a:lnTo>
                        <a:pt x="181" y="344"/>
                      </a:lnTo>
                      <a:lnTo>
                        <a:pt x="221" y="293"/>
                      </a:lnTo>
                      <a:lnTo>
                        <a:pt x="255" y="243"/>
                      </a:lnTo>
                      <a:lnTo>
                        <a:pt x="276" y="197"/>
                      </a:lnTo>
                      <a:lnTo>
                        <a:pt x="276" y="193"/>
                      </a:lnTo>
                      <a:lnTo>
                        <a:pt x="274" y="184"/>
                      </a:lnTo>
                      <a:lnTo>
                        <a:pt x="272" y="167"/>
                      </a:lnTo>
                      <a:lnTo>
                        <a:pt x="266" y="145"/>
                      </a:lnTo>
                      <a:lnTo>
                        <a:pt x="257" y="116"/>
                      </a:lnTo>
                      <a:lnTo>
                        <a:pt x="242" y="83"/>
                      </a:lnTo>
                      <a:lnTo>
                        <a:pt x="220" y="43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4" name="Freeform 905"/>
                <p:cNvSpPr>
                  <a:spLocks noChangeAspect="1"/>
                </p:cNvSpPr>
                <p:nvPr/>
              </p:nvSpPr>
              <p:spPr bwMode="auto">
                <a:xfrm>
                  <a:off x="4532655" y="2714306"/>
                  <a:ext cx="138799" cy="241152"/>
                </a:xfrm>
                <a:custGeom>
                  <a:avLst/>
                  <a:gdLst/>
                  <a:ahLst/>
                  <a:cxnLst>
                    <a:cxn ang="0">
                      <a:pos x="191" y="0"/>
                    </a:cxn>
                    <a:cxn ang="0">
                      <a:pos x="187" y="4"/>
                    </a:cxn>
                    <a:cxn ang="0">
                      <a:pos x="175" y="13"/>
                    </a:cxn>
                    <a:cxn ang="0">
                      <a:pos x="158" y="27"/>
                    </a:cxn>
                    <a:cxn ang="0">
                      <a:pos x="137" y="46"/>
                    </a:cxn>
                    <a:cxn ang="0">
                      <a:pos x="117" y="66"/>
                    </a:cxn>
                    <a:cxn ang="0">
                      <a:pos x="96" y="88"/>
                    </a:cxn>
                    <a:cxn ang="0">
                      <a:pos x="78" y="110"/>
                    </a:cxn>
                    <a:cxn ang="0">
                      <a:pos x="66" y="130"/>
                    </a:cxn>
                    <a:cxn ang="0">
                      <a:pos x="60" y="139"/>
                    </a:cxn>
                    <a:cxn ang="0">
                      <a:pos x="49" y="166"/>
                    </a:cxn>
                    <a:cxn ang="0">
                      <a:pos x="32" y="205"/>
                    </a:cxn>
                    <a:cxn ang="0">
                      <a:pos x="17" y="254"/>
                    </a:cxn>
                    <a:cxn ang="0">
                      <a:pos x="5" y="312"/>
                    </a:cxn>
                    <a:cxn ang="0">
                      <a:pos x="0" y="375"/>
                    </a:cxn>
                    <a:cxn ang="0">
                      <a:pos x="5" y="440"/>
                    </a:cxn>
                    <a:cxn ang="0">
                      <a:pos x="25" y="504"/>
                    </a:cxn>
                    <a:cxn ang="0">
                      <a:pos x="35" y="496"/>
                    </a:cxn>
                    <a:cxn ang="0">
                      <a:pos x="59" y="473"/>
                    </a:cxn>
                    <a:cxn ang="0">
                      <a:pos x="95" y="437"/>
                    </a:cxn>
                    <a:cxn ang="0">
                      <a:pos x="137" y="394"/>
                    </a:cxn>
                    <a:cxn ang="0">
                      <a:pos x="181" y="344"/>
                    </a:cxn>
                    <a:cxn ang="0">
                      <a:pos x="221" y="293"/>
                    </a:cxn>
                    <a:cxn ang="0">
                      <a:pos x="255" y="243"/>
                    </a:cxn>
                    <a:cxn ang="0">
                      <a:pos x="276" y="197"/>
                    </a:cxn>
                    <a:cxn ang="0">
                      <a:pos x="276" y="193"/>
                    </a:cxn>
                    <a:cxn ang="0">
                      <a:pos x="274" y="184"/>
                    </a:cxn>
                    <a:cxn ang="0">
                      <a:pos x="272" y="167"/>
                    </a:cxn>
                    <a:cxn ang="0">
                      <a:pos x="266" y="145"/>
                    </a:cxn>
                    <a:cxn ang="0">
                      <a:pos x="257" y="116"/>
                    </a:cxn>
                    <a:cxn ang="0">
                      <a:pos x="242" y="83"/>
                    </a:cxn>
                    <a:cxn ang="0">
                      <a:pos x="220" y="43"/>
                    </a:cxn>
                    <a:cxn ang="0">
                      <a:pos x="191" y="0"/>
                    </a:cxn>
                    <a:cxn ang="0">
                      <a:pos x="191" y="0"/>
                    </a:cxn>
                  </a:cxnLst>
                  <a:rect l="0" t="0" r="r" b="b"/>
                  <a:pathLst>
                    <a:path w="276" h="504">
                      <a:moveTo>
                        <a:pt x="191" y="0"/>
                      </a:moveTo>
                      <a:lnTo>
                        <a:pt x="187" y="4"/>
                      </a:lnTo>
                      <a:lnTo>
                        <a:pt x="175" y="13"/>
                      </a:lnTo>
                      <a:lnTo>
                        <a:pt x="158" y="27"/>
                      </a:lnTo>
                      <a:lnTo>
                        <a:pt x="137" y="46"/>
                      </a:lnTo>
                      <a:lnTo>
                        <a:pt x="117" y="66"/>
                      </a:lnTo>
                      <a:lnTo>
                        <a:pt x="96" y="88"/>
                      </a:lnTo>
                      <a:lnTo>
                        <a:pt x="78" y="110"/>
                      </a:lnTo>
                      <a:lnTo>
                        <a:pt x="66" y="130"/>
                      </a:lnTo>
                      <a:lnTo>
                        <a:pt x="60" y="139"/>
                      </a:lnTo>
                      <a:lnTo>
                        <a:pt x="49" y="166"/>
                      </a:lnTo>
                      <a:lnTo>
                        <a:pt x="32" y="205"/>
                      </a:lnTo>
                      <a:lnTo>
                        <a:pt x="17" y="254"/>
                      </a:lnTo>
                      <a:lnTo>
                        <a:pt x="5" y="312"/>
                      </a:lnTo>
                      <a:lnTo>
                        <a:pt x="0" y="375"/>
                      </a:lnTo>
                      <a:lnTo>
                        <a:pt x="5" y="440"/>
                      </a:lnTo>
                      <a:lnTo>
                        <a:pt x="25" y="504"/>
                      </a:lnTo>
                      <a:lnTo>
                        <a:pt x="35" y="496"/>
                      </a:lnTo>
                      <a:lnTo>
                        <a:pt x="59" y="473"/>
                      </a:lnTo>
                      <a:lnTo>
                        <a:pt x="95" y="437"/>
                      </a:lnTo>
                      <a:lnTo>
                        <a:pt x="137" y="394"/>
                      </a:lnTo>
                      <a:lnTo>
                        <a:pt x="181" y="344"/>
                      </a:lnTo>
                      <a:lnTo>
                        <a:pt x="221" y="293"/>
                      </a:lnTo>
                      <a:lnTo>
                        <a:pt x="255" y="243"/>
                      </a:lnTo>
                      <a:lnTo>
                        <a:pt x="276" y="197"/>
                      </a:lnTo>
                      <a:lnTo>
                        <a:pt x="276" y="193"/>
                      </a:lnTo>
                      <a:lnTo>
                        <a:pt x="274" y="184"/>
                      </a:lnTo>
                      <a:lnTo>
                        <a:pt x="272" y="167"/>
                      </a:lnTo>
                      <a:lnTo>
                        <a:pt x="266" y="145"/>
                      </a:lnTo>
                      <a:lnTo>
                        <a:pt x="257" y="116"/>
                      </a:lnTo>
                      <a:lnTo>
                        <a:pt x="242" y="83"/>
                      </a:lnTo>
                      <a:lnTo>
                        <a:pt x="220" y="43"/>
                      </a:lnTo>
                      <a:lnTo>
                        <a:pt x="191" y="0"/>
                      </a:lnTo>
                      <a:lnTo>
                        <a:pt x="191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5" name="Freeform 906"/>
                <p:cNvSpPr>
                  <a:spLocks noChangeAspect="1"/>
                </p:cNvSpPr>
                <p:nvPr/>
              </p:nvSpPr>
              <p:spPr bwMode="auto">
                <a:xfrm>
                  <a:off x="4544725" y="2801389"/>
                  <a:ext cx="128741" cy="158854"/>
                </a:xfrm>
                <a:custGeom>
                  <a:avLst/>
                  <a:gdLst/>
                  <a:ahLst/>
                  <a:cxnLst>
                    <a:cxn ang="0">
                      <a:pos x="164" y="128"/>
                    </a:cxn>
                    <a:cxn ang="0">
                      <a:pos x="155" y="138"/>
                    </a:cxn>
                    <a:cxn ang="0">
                      <a:pos x="140" y="156"/>
                    </a:cxn>
                    <a:cxn ang="0">
                      <a:pos x="121" y="182"/>
                    </a:cxn>
                    <a:cxn ang="0">
                      <a:pos x="108" y="197"/>
                    </a:cxn>
                    <a:cxn ang="0">
                      <a:pos x="96" y="211"/>
                    </a:cxn>
                    <a:cxn ang="0">
                      <a:pos x="75" y="232"/>
                    </a:cxn>
                    <a:cxn ang="0">
                      <a:pos x="52" y="254"/>
                    </a:cxn>
                    <a:cxn ang="0">
                      <a:pos x="24" y="275"/>
                    </a:cxn>
                    <a:cxn ang="0">
                      <a:pos x="7" y="295"/>
                    </a:cxn>
                    <a:cxn ang="0">
                      <a:pos x="2" y="310"/>
                    </a:cxn>
                    <a:cxn ang="0">
                      <a:pos x="2" y="318"/>
                    </a:cxn>
                    <a:cxn ang="0">
                      <a:pos x="2" y="319"/>
                    </a:cxn>
                    <a:cxn ang="0">
                      <a:pos x="0" y="325"/>
                    </a:cxn>
                    <a:cxn ang="0">
                      <a:pos x="5" y="332"/>
                    </a:cxn>
                    <a:cxn ang="0">
                      <a:pos x="22" y="333"/>
                    </a:cxn>
                    <a:cxn ang="0">
                      <a:pos x="39" y="330"/>
                    </a:cxn>
                    <a:cxn ang="0">
                      <a:pos x="52" y="322"/>
                    </a:cxn>
                    <a:cxn ang="0">
                      <a:pos x="76" y="305"/>
                    </a:cxn>
                    <a:cxn ang="0">
                      <a:pos x="111" y="276"/>
                    </a:cxn>
                    <a:cxn ang="0">
                      <a:pos x="135" y="255"/>
                    </a:cxn>
                    <a:cxn ang="0">
                      <a:pos x="144" y="244"/>
                    </a:cxn>
                    <a:cxn ang="0">
                      <a:pos x="161" y="224"/>
                    </a:cxn>
                    <a:cxn ang="0">
                      <a:pos x="182" y="198"/>
                    </a:cxn>
                    <a:cxn ang="0">
                      <a:pos x="195" y="181"/>
                    </a:cxn>
                    <a:cxn ang="0">
                      <a:pos x="210" y="161"/>
                    </a:cxn>
                    <a:cxn ang="0">
                      <a:pos x="231" y="125"/>
                    </a:cxn>
                    <a:cxn ang="0">
                      <a:pos x="249" y="78"/>
                    </a:cxn>
                    <a:cxn ang="0">
                      <a:pos x="256" y="47"/>
                    </a:cxn>
                    <a:cxn ang="0">
                      <a:pos x="257" y="22"/>
                    </a:cxn>
                    <a:cxn ang="0">
                      <a:pos x="251" y="0"/>
                    </a:cxn>
                    <a:cxn ang="0">
                      <a:pos x="227" y="18"/>
                    </a:cxn>
                    <a:cxn ang="0">
                      <a:pos x="205" y="53"/>
                    </a:cxn>
                    <a:cxn ang="0">
                      <a:pos x="198" y="65"/>
                    </a:cxn>
                    <a:cxn ang="0">
                      <a:pos x="187" y="87"/>
                    </a:cxn>
                    <a:cxn ang="0">
                      <a:pos x="172" y="113"/>
                    </a:cxn>
                  </a:cxnLst>
                  <a:rect l="0" t="0" r="r" b="b"/>
                  <a:pathLst>
                    <a:path w="257" h="333">
                      <a:moveTo>
                        <a:pt x="165" y="125"/>
                      </a:moveTo>
                      <a:lnTo>
                        <a:pt x="164" y="128"/>
                      </a:lnTo>
                      <a:lnTo>
                        <a:pt x="160" y="131"/>
                      </a:lnTo>
                      <a:lnTo>
                        <a:pt x="155" y="138"/>
                      </a:lnTo>
                      <a:lnTo>
                        <a:pt x="148" y="146"/>
                      </a:lnTo>
                      <a:lnTo>
                        <a:pt x="140" y="156"/>
                      </a:lnTo>
                      <a:lnTo>
                        <a:pt x="130" y="169"/>
                      </a:lnTo>
                      <a:lnTo>
                        <a:pt x="121" y="182"/>
                      </a:lnTo>
                      <a:lnTo>
                        <a:pt x="111" y="194"/>
                      </a:lnTo>
                      <a:lnTo>
                        <a:pt x="108" y="197"/>
                      </a:lnTo>
                      <a:lnTo>
                        <a:pt x="104" y="202"/>
                      </a:lnTo>
                      <a:lnTo>
                        <a:pt x="96" y="211"/>
                      </a:lnTo>
                      <a:lnTo>
                        <a:pt x="87" y="221"/>
                      </a:lnTo>
                      <a:lnTo>
                        <a:pt x="75" y="232"/>
                      </a:lnTo>
                      <a:lnTo>
                        <a:pt x="64" y="244"/>
                      </a:lnTo>
                      <a:lnTo>
                        <a:pt x="52" y="254"/>
                      </a:lnTo>
                      <a:lnTo>
                        <a:pt x="41" y="262"/>
                      </a:lnTo>
                      <a:lnTo>
                        <a:pt x="24" y="275"/>
                      </a:lnTo>
                      <a:lnTo>
                        <a:pt x="14" y="285"/>
                      </a:lnTo>
                      <a:lnTo>
                        <a:pt x="7" y="295"/>
                      </a:lnTo>
                      <a:lnTo>
                        <a:pt x="4" y="303"/>
                      </a:lnTo>
                      <a:lnTo>
                        <a:pt x="2" y="310"/>
                      </a:lnTo>
                      <a:lnTo>
                        <a:pt x="2" y="314"/>
                      </a:lnTo>
                      <a:lnTo>
                        <a:pt x="2" y="318"/>
                      </a:lnTo>
                      <a:lnTo>
                        <a:pt x="4" y="318"/>
                      </a:lnTo>
                      <a:lnTo>
                        <a:pt x="2" y="319"/>
                      </a:lnTo>
                      <a:lnTo>
                        <a:pt x="1" y="321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5" y="332"/>
                      </a:lnTo>
                      <a:lnTo>
                        <a:pt x="11" y="333"/>
                      </a:lnTo>
                      <a:lnTo>
                        <a:pt x="22" y="333"/>
                      </a:lnTo>
                      <a:lnTo>
                        <a:pt x="38" y="330"/>
                      </a:lnTo>
                      <a:lnTo>
                        <a:pt x="39" y="330"/>
                      </a:lnTo>
                      <a:lnTo>
                        <a:pt x="44" y="327"/>
                      </a:lnTo>
                      <a:lnTo>
                        <a:pt x="52" y="322"/>
                      </a:lnTo>
                      <a:lnTo>
                        <a:pt x="62" y="314"/>
                      </a:lnTo>
                      <a:lnTo>
                        <a:pt x="76" y="305"/>
                      </a:lnTo>
                      <a:lnTo>
                        <a:pt x="92" y="292"/>
                      </a:lnTo>
                      <a:lnTo>
                        <a:pt x="111" y="276"/>
                      </a:lnTo>
                      <a:lnTo>
                        <a:pt x="134" y="257"/>
                      </a:lnTo>
                      <a:lnTo>
                        <a:pt x="135" y="255"/>
                      </a:lnTo>
                      <a:lnTo>
                        <a:pt x="138" y="251"/>
                      </a:lnTo>
                      <a:lnTo>
                        <a:pt x="144" y="244"/>
                      </a:lnTo>
                      <a:lnTo>
                        <a:pt x="152" y="236"/>
                      </a:lnTo>
                      <a:lnTo>
                        <a:pt x="161" y="224"/>
                      </a:lnTo>
                      <a:lnTo>
                        <a:pt x="171" y="212"/>
                      </a:lnTo>
                      <a:lnTo>
                        <a:pt x="182" y="198"/>
                      </a:lnTo>
                      <a:lnTo>
                        <a:pt x="194" y="183"/>
                      </a:lnTo>
                      <a:lnTo>
                        <a:pt x="195" y="181"/>
                      </a:lnTo>
                      <a:lnTo>
                        <a:pt x="202" y="173"/>
                      </a:lnTo>
                      <a:lnTo>
                        <a:pt x="210" y="161"/>
                      </a:lnTo>
                      <a:lnTo>
                        <a:pt x="220" y="145"/>
                      </a:lnTo>
                      <a:lnTo>
                        <a:pt x="231" y="125"/>
                      </a:lnTo>
                      <a:lnTo>
                        <a:pt x="241" y="102"/>
                      </a:lnTo>
                      <a:lnTo>
                        <a:pt x="249" y="78"/>
                      </a:lnTo>
                      <a:lnTo>
                        <a:pt x="256" y="52"/>
                      </a:lnTo>
                      <a:lnTo>
                        <a:pt x="256" y="47"/>
                      </a:lnTo>
                      <a:lnTo>
                        <a:pt x="257" y="35"/>
                      </a:lnTo>
                      <a:lnTo>
                        <a:pt x="257" y="22"/>
                      </a:lnTo>
                      <a:lnTo>
                        <a:pt x="256" y="8"/>
                      </a:lnTo>
                      <a:lnTo>
                        <a:pt x="251" y="0"/>
                      </a:lnTo>
                      <a:lnTo>
                        <a:pt x="242" y="2"/>
                      </a:lnTo>
                      <a:lnTo>
                        <a:pt x="227" y="18"/>
                      </a:lnTo>
                      <a:lnTo>
                        <a:pt x="206" y="50"/>
                      </a:lnTo>
                      <a:lnTo>
                        <a:pt x="205" y="53"/>
                      </a:lnTo>
                      <a:lnTo>
                        <a:pt x="202" y="57"/>
                      </a:lnTo>
                      <a:lnTo>
                        <a:pt x="198" y="65"/>
                      </a:lnTo>
                      <a:lnTo>
                        <a:pt x="193" y="76"/>
                      </a:lnTo>
                      <a:lnTo>
                        <a:pt x="187" y="87"/>
                      </a:lnTo>
                      <a:lnTo>
                        <a:pt x="180" y="100"/>
                      </a:lnTo>
                      <a:lnTo>
                        <a:pt x="172" y="113"/>
                      </a:lnTo>
                      <a:lnTo>
                        <a:pt x="165" y="125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6" name="Freeform 907"/>
                <p:cNvSpPr>
                  <a:spLocks noChangeAspect="1"/>
                </p:cNvSpPr>
                <p:nvPr/>
              </p:nvSpPr>
              <p:spPr bwMode="auto">
                <a:xfrm>
                  <a:off x="4544725" y="2801389"/>
                  <a:ext cx="128741" cy="158854"/>
                </a:xfrm>
                <a:custGeom>
                  <a:avLst/>
                  <a:gdLst/>
                  <a:ahLst/>
                  <a:cxnLst>
                    <a:cxn ang="0">
                      <a:pos x="164" y="128"/>
                    </a:cxn>
                    <a:cxn ang="0">
                      <a:pos x="155" y="138"/>
                    </a:cxn>
                    <a:cxn ang="0">
                      <a:pos x="140" y="156"/>
                    </a:cxn>
                    <a:cxn ang="0">
                      <a:pos x="121" y="182"/>
                    </a:cxn>
                    <a:cxn ang="0">
                      <a:pos x="108" y="197"/>
                    </a:cxn>
                    <a:cxn ang="0">
                      <a:pos x="96" y="211"/>
                    </a:cxn>
                    <a:cxn ang="0">
                      <a:pos x="75" y="232"/>
                    </a:cxn>
                    <a:cxn ang="0">
                      <a:pos x="52" y="254"/>
                    </a:cxn>
                    <a:cxn ang="0">
                      <a:pos x="24" y="275"/>
                    </a:cxn>
                    <a:cxn ang="0">
                      <a:pos x="7" y="295"/>
                    </a:cxn>
                    <a:cxn ang="0">
                      <a:pos x="2" y="310"/>
                    </a:cxn>
                    <a:cxn ang="0">
                      <a:pos x="2" y="318"/>
                    </a:cxn>
                    <a:cxn ang="0">
                      <a:pos x="2" y="319"/>
                    </a:cxn>
                    <a:cxn ang="0">
                      <a:pos x="0" y="325"/>
                    </a:cxn>
                    <a:cxn ang="0">
                      <a:pos x="5" y="332"/>
                    </a:cxn>
                    <a:cxn ang="0">
                      <a:pos x="22" y="333"/>
                    </a:cxn>
                    <a:cxn ang="0">
                      <a:pos x="39" y="330"/>
                    </a:cxn>
                    <a:cxn ang="0">
                      <a:pos x="52" y="322"/>
                    </a:cxn>
                    <a:cxn ang="0">
                      <a:pos x="76" y="305"/>
                    </a:cxn>
                    <a:cxn ang="0">
                      <a:pos x="111" y="276"/>
                    </a:cxn>
                    <a:cxn ang="0">
                      <a:pos x="135" y="255"/>
                    </a:cxn>
                    <a:cxn ang="0">
                      <a:pos x="144" y="244"/>
                    </a:cxn>
                    <a:cxn ang="0">
                      <a:pos x="161" y="224"/>
                    </a:cxn>
                    <a:cxn ang="0">
                      <a:pos x="182" y="198"/>
                    </a:cxn>
                    <a:cxn ang="0">
                      <a:pos x="195" y="181"/>
                    </a:cxn>
                    <a:cxn ang="0">
                      <a:pos x="210" y="161"/>
                    </a:cxn>
                    <a:cxn ang="0">
                      <a:pos x="231" y="125"/>
                    </a:cxn>
                    <a:cxn ang="0">
                      <a:pos x="249" y="78"/>
                    </a:cxn>
                    <a:cxn ang="0">
                      <a:pos x="256" y="47"/>
                    </a:cxn>
                    <a:cxn ang="0">
                      <a:pos x="257" y="22"/>
                    </a:cxn>
                    <a:cxn ang="0">
                      <a:pos x="251" y="0"/>
                    </a:cxn>
                    <a:cxn ang="0">
                      <a:pos x="227" y="18"/>
                    </a:cxn>
                    <a:cxn ang="0">
                      <a:pos x="205" y="53"/>
                    </a:cxn>
                    <a:cxn ang="0">
                      <a:pos x="198" y="65"/>
                    </a:cxn>
                    <a:cxn ang="0">
                      <a:pos x="187" y="87"/>
                    </a:cxn>
                    <a:cxn ang="0">
                      <a:pos x="172" y="113"/>
                    </a:cxn>
                    <a:cxn ang="0">
                      <a:pos x="165" y="125"/>
                    </a:cxn>
                  </a:cxnLst>
                  <a:rect l="0" t="0" r="r" b="b"/>
                  <a:pathLst>
                    <a:path w="257" h="333">
                      <a:moveTo>
                        <a:pt x="165" y="125"/>
                      </a:moveTo>
                      <a:lnTo>
                        <a:pt x="164" y="128"/>
                      </a:lnTo>
                      <a:lnTo>
                        <a:pt x="160" y="131"/>
                      </a:lnTo>
                      <a:lnTo>
                        <a:pt x="155" y="138"/>
                      </a:lnTo>
                      <a:lnTo>
                        <a:pt x="148" y="146"/>
                      </a:lnTo>
                      <a:lnTo>
                        <a:pt x="140" y="156"/>
                      </a:lnTo>
                      <a:lnTo>
                        <a:pt x="130" y="169"/>
                      </a:lnTo>
                      <a:lnTo>
                        <a:pt x="121" y="182"/>
                      </a:lnTo>
                      <a:lnTo>
                        <a:pt x="111" y="194"/>
                      </a:lnTo>
                      <a:lnTo>
                        <a:pt x="108" y="197"/>
                      </a:lnTo>
                      <a:lnTo>
                        <a:pt x="104" y="202"/>
                      </a:lnTo>
                      <a:lnTo>
                        <a:pt x="96" y="211"/>
                      </a:lnTo>
                      <a:lnTo>
                        <a:pt x="87" y="221"/>
                      </a:lnTo>
                      <a:lnTo>
                        <a:pt x="75" y="232"/>
                      </a:lnTo>
                      <a:lnTo>
                        <a:pt x="64" y="244"/>
                      </a:lnTo>
                      <a:lnTo>
                        <a:pt x="52" y="254"/>
                      </a:lnTo>
                      <a:lnTo>
                        <a:pt x="41" y="262"/>
                      </a:lnTo>
                      <a:lnTo>
                        <a:pt x="24" y="275"/>
                      </a:lnTo>
                      <a:lnTo>
                        <a:pt x="14" y="285"/>
                      </a:lnTo>
                      <a:lnTo>
                        <a:pt x="7" y="295"/>
                      </a:lnTo>
                      <a:lnTo>
                        <a:pt x="4" y="303"/>
                      </a:lnTo>
                      <a:lnTo>
                        <a:pt x="2" y="310"/>
                      </a:lnTo>
                      <a:lnTo>
                        <a:pt x="2" y="314"/>
                      </a:lnTo>
                      <a:lnTo>
                        <a:pt x="2" y="318"/>
                      </a:lnTo>
                      <a:lnTo>
                        <a:pt x="4" y="318"/>
                      </a:lnTo>
                      <a:lnTo>
                        <a:pt x="2" y="319"/>
                      </a:lnTo>
                      <a:lnTo>
                        <a:pt x="1" y="321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5" y="332"/>
                      </a:lnTo>
                      <a:lnTo>
                        <a:pt x="11" y="333"/>
                      </a:lnTo>
                      <a:lnTo>
                        <a:pt x="22" y="333"/>
                      </a:lnTo>
                      <a:lnTo>
                        <a:pt x="38" y="330"/>
                      </a:lnTo>
                      <a:lnTo>
                        <a:pt x="39" y="330"/>
                      </a:lnTo>
                      <a:lnTo>
                        <a:pt x="44" y="327"/>
                      </a:lnTo>
                      <a:lnTo>
                        <a:pt x="52" y="322"/>
                      </a:lnTo>
                      <a:lnTo>
                        <a:pt x="62" y="314"/>
                      </a:lnTo>
                      <a:lnTo>
                        <a:pt x="76" y="305"/>
                      </a:lnTo>
                      <a:lnTo>
                        <a:pt x="92" y="292"/>
                      </a:lnTo>
                      <a:lnTo>
                        <a:pt x="111" y="276"/>
                      </a:lnTo>
                      <a:lnTo>
                        <a:pt x="134" y="257"/>
                      </a:lnTo>
                      <a:lnTo>
                        <a:pt x="135" y="255"/>
                      </a:lnTo>
                      <a:lnTo>
                        <a:pt x="138" y="251"/>
                      </a:lnTo>
                      <a:lnTo>
                        <a:pt x="144" y="244"/>
                      </a:lnTo>
                      <a:lnTo>
                        <a:pt x="152" y="236"/>
                      </a:lnTo>
                      <a:lnTo>
                        <a:pt x="161" y="224"/>
                      </a:lnTo>
                      <a:lnTo>
                        <a:pt x="171" y="212"/>
                      </a:lnTo>
                      <a:lnTo>
                        <a:pt x="182" y="198"/>
                      </a:lnTo>
                      <a:lnTo>
                        <a:pt x="194" y="183"/>
                      </a:lnTo>
                      <a:lnTo>
                        <a:pt x="195" y="181"/>
                      </a:lnTo>
                      <a:lnTo>
                        <a:pt x="202" y="173"/>
                      </a:lnTo>
                      <a:lnTo>
                        <a:pt x="210" y="161"/>
                      </a:lnTo>
                      <a:lnTo>
                        <a:pt x="220" y="145"/>
                      </a:lnTo>
                      <a:lnTo>
                        <a:pt x="231" y="125"/>
                      </a:lnTo>
                      <a:lnTo>
                        <a:pt x="241" y="102"/>
                      </a:lnTo>
                      <a:lnTo>
                        <a:pt x="249" y="78"/>
                      </a:lnTo>
                      <a:lnTo>
                        <a:pt x="256" y="52"/>
                      </a:lnTo>
                      <a:lnTo>
                        <a:pt x="256" y="47"/>
                      </a:lnTo>
                      <a:lnTo>
                        <a:pt x="257" y="35"/>
                      </a:lnTo>
                      <a:lnTo>
                        <a:pt x="257" y="22"/>
                      </a:lnTo>
                      <a:lnTo>
                        <a:pt x="256" y="8"/>
                      </a:lnTo>
                      <a:lnTo>
                        <a:pt x="251" y="0"/>
                      </a:lnTo>
                      <a:lnTo>
                        <a:pt x="242" y="2"/>
                      </a:lnTo>
                      <a:lnTo>
                        <a:pt x="227" y="18"/>
                      </a:lnTo>
                      <a:lnTo>
                        <a:pt x="206" y="50"/>
                      </a:lnTo>
                      <a:lnTo>
                        <a:pt x="205" y="53"/>
                      </a:lnTo>
                      <a:lnTo>
                        <a:pt x="202" y="57"/>
                      </a:lnTo>
                      <a:lnTo>
                        <a:pt x="198" y="65"/>
                      </a:lnTo>
                      <a:lnTo>
                        <a:pt x="193" y="76"/>
                      </a:lnTo>
                      <a:lnTo>
                        <a:pt x="187" y="87"/>
                      </a:lnTo>
                      <a:lnTo>
                        <a:pt x="180" y="100"/>
                      </a:lnTo>
                      <a:lnTo>
                        <a:pt x="172" y="113"/>
                      </a:lnTo>
                      <a:lnTo>
                        <a:pt x="165" y="125"/>
                      </a:lnTo>
                      <a:lnTo>
                        <a:pt x="165" y="12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7" name="Freeform 908"/>
                <p:cNvSpPr>
                  <a:spLocks noChangeAspect="1"/>
                </p:cNvSpPr>
                <p:nvPr/>
              </p:nvSpPr>
              <p:spPr bwMode="auto">
                <a:xfrm>
                  <a:off x="4462250" y="2713349"/>
                  <a:ext cx="154892" cy="238281"/>
                </a:xfrm>
                <a:custGeom>
                  <a:avLst/>
                  <a:gdLst/>
                  <a:ahLst/>
                  <a:cxnLst>
                    <a:cxn ang="0">
                      <a:pos x="224" y="0"/>
                    </a:cxn>
                    <a:cxn ang="0">
                      <a:pos x="220" y="5"/>
                    </a:cxn>
                    <a:cxn ang="0">
                      <a:pos x="208" y="14"/>
                    </a:cxn>
                    <a:cxn ang="0">
                      <a:pos x="191" y="29"/>
                    </a:cxn>
                    <a:cxn ang="0">
                      <a:pos x="170" y="48"/>
                    </a:cxn>
                    <a:cxn ang="0">
                      <a:pos x="150" y="68"/>
                    </a:cxn>
                    <a:cxn ang="0">
                      <a:pos x="129" y="90"/>
                    </a:cxn>
                    <a:cxn ang="0">
                      <a:pos x="111" y="112"/>
                    </a:cxn>
                    <a:cxn ang="0">
                      <a:pos x="99" y="132"/>
                    </a:cxn>
                    <a:cxn ang="0">
                      <a:pos x="92" y="139"/>
                    </a:cxn>
                    <a:cxn ang="0">
                      <a:pos x="75" y="158"/>
                    </a:cxn>
                    <a:cxn ang="0">
                      <a:pos x="53" y="190"/>
                    </a:cxn>
                    <a:cxn ang="0">
                      <a:pos x="30" y="233"/>
                    </a:cxn>
                    <a:cxn ang="0">
                      <a:pos x="10" y="287"/>
                    </a:cxn>
                    <a:cxn ang="0">
                      <a:pos x="0" y="349"/>
                    </a:cxn>
                    <a:cxn ang="0">
                      <a:pos x="3" y="421"/>
                    </a:cxn>
                    <a:cxn ang="0">
                      <a:pos x="26" y="499"/>
                    </a:cxn>
                    <a:cxn ang="0">
                      <a:pos x="37" y="491"/>
                    </a:cxn>
                    <a:cxn ang="0">
                      <a:pos x="65" y="469"/>
                    </a:cxn>
                    <a:cxn ang="0">
                      <a:pos x="106" y="435"/>
                    </a:cxn>
                    <a:cxn ang="0">
                      <a:pos x="154" y="392"/>
                    </a:cxn>
                    <a:cxn ang="0">
                      <a:pos x="204" y="345"/>
                    </a:cxn>
                    <a:cxn ang="0">
                      <a:pos x="249" y="294"/>
                    </a:cxn>
                    <a:cxn ang="0">
                      <a:pos x="285" y="245"/>
                    </a:cxn>
                    <a:cxn ang="0">
                      <a:pos x="307" y="199"/>
                    </a:cxn>
                    <a:cxn ang="0">
                      <a:pos x="307" y="195"/>
                    </a:cxn>
                    <a:cxn ang="0">
                      <a:pos x="306" y="186"/>
                    </a:cxn>
                    <a:cxn ang="0">
                      <a:pos x="304" y="169"/>
                    </a:cxn>
                    <a:cxn ang="0">
                      <a:pos x="299" y="147"/>
                    </a:cxn>
                    <a:cxn ang="0">
                      <a:pos x="290" y="118"/>
                    </a:cxn>
                    <a:cxn ang="0">
                      <a:pos x="275" y="84"/>
                    </a:cxn>
                    <a:cxn ang="0">
                      <a:pos x="253" y="45"/>
                    </a:cxn>
                    <a:cxn ang="0">
                      <a:pos x="224" y="0"/>
                    </a:cxn>
                  </a:cxnLst>
                  <a:rect l="0" t="0" r="r" b="b"/>
                  <a:pathLst>
                    <a:path w="307" h="499">
                      <a:moveTo>
                        <a:pt x="224" y="0"/>
                      </a:moveTo>
                      <a:lnTo>
                        <a:pt x="220" y="5"/>
                      </a:lnTo>
                      <a:lnTo>
                        <a:pt x="208" y="14"/>
                      </a:lnTo>
                      <a:lnTo>
                        <a:pt x="191" y="29"/>
                      </a:lnTo>
                      <a:lnTo>
                        <a:pt x="170" y="48"/>
                      </a:lnTo>
                      <a:lnTo>
                        <a:pt x="150" y="68"/>
                      </a:lnTo>
                      <a:lnTo>
                        <a:pt x="129" y="90"/>
                      </a:lnTo>
                      <a:lnTo>
                        <a:pt x="111" y="112"/>
                      </a:lnTo>
                      <a:lnTo>
                        <a:pt x="99" y="132"/>
                      </a:lnTo>
                      <a:lnTo>
                        <a:pt x="92" y="139"/>
                      </a:lnTo>
                      <a:lnTo>
                        <a:pt x="75" y="158"/>
                      </a:lnTo>
                      <a:lnTo>
                        <a:pt x="53" y="190"/>
                      </a:lnTo>
                      <a:lnTo>
                        <a:pt x="30" y="233"/>
                      </a:lnTo>
                      <a:lnTo>
                        <a:pt x="10" y="287"/>
                      </a:lnTo>
                      <a:lnTo>
                        <a:pt x="0" y="349"/>
                      </a:lnTo>
                      <a:lnTo>
                        <a:pt x="3" y="421"/>
                      </a:lnTo>
                      <a:lnTo>
                        <a:pt x="26" y="499"/>
                      </a:lnTo>
                      <a:lnTo>
                        <a:pt x="37" y="491"/>
                      </a:lnTo>
                      <a:lnTo>
                        <a:pt x="65" y="469"/>
                      </a:lnTo>
                      <a:lnTo>
                        <a:pt x="106" y="435"/>
                      </a:lnTo>
                      <a:lnTo>
                        <a:pt x="154" y="392"/>
                      </a:lnTo>
                      <a:lnTo>
                        <a:pt x="204" y="345"/>
                      </a:lnTo>
                      <a:lnTo>
                        <a:pt x="249" y="294"/>
                      </a:lnTo>
                      <a:lnTo>
                        <a:pt x="285" y="245"/>
                      </a:lnTo>
                      <a:lnTo>
                        <a:pt x="307" y="199"/>
                      </a:lnTo>
                      <a:lnTo>
                        <a:pt x="307" y="195"/>
                      </a:lnTo>
                      <a:lnTo>
                        <a:pt x="306" y="186"/>
                      </a:lnTo>
                      <a:lnTo>
                        <a:pt x="304" y="169"/>
                      </a:lnTo>
                      <a:lnTo>
                        <a:pt x="299" y="147"/>
                      </a:lnTo>
                      <a:lnTo>
                        <a:pt x="290" y="118"/>
                      </a:lnTo>
                      <a:lnTo>
                        <a:pt x="275" y="84"/>
                      </a:lnTo>
                      <a:lnTo>
                        <a:pt x="253" y="45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8" name="Freeform 909"/>
                <p:cNvSpPr>
                  <a:spLocks noChangeAspect="1"/>
                </p:cNvSpPr>
                <p:nvPr/>
              </p:nvSpPr>
              <p:spPr bwMode="auto">
                <a:xfrm>
                  <a:off x="4462250" y="2713349"/>
                  <a:ext cx="154892" cy="238281"/>
                </a:xfrm>
                <a:custGeom>
                  <a:avLst/>
                  <a:gdLst/>
                  <a:ahLst/>
                  <a:cxnLst>
                    <a:cxn ang="0">
                      <a:pos x="224" y="0"/>
                    </a:cxn>
                    <a:cxn ang="0">
                      <a:pos x="220" y="5"/>
                    </a:cxn>
                    <a:cxn ang="0">
                      <a:pos x="208" y="14"/>
                    </a:cxn>
                    <a:cxn ang="0">
                      <a:pos x="191" y="29"/>
                    </a:cxn>
                    <a:cxn ang="0">
                      <a:pos x="170" y="48"/>
                    </a:cxn>
                    <a:cxn ang="0">
                      <a:pos x="150" y="68"/>
                    </a:cxn>
                    <a:cxn ang="0">
                      <a:pos x="129" y="90"/>
                    </a:cxn>
                    <a:cxn ang="0">
                      <a:pos x="111" y="112"/>
                    </a:cxn>
                    <a:cxn ang="0">
                      <a:pos x="99" y="132"/>
                    </a:cxn>
                    <a:cxn ang="0">
                      <a:pos x="92" y="139"/>
                    </a:cxn>
                    <a:cxn ang="0">
                      <a:pos x="75" y="158"/>
                    </a:cxn>
                    <a:cxn ang="0">
                      <a:pos x="53" y="190"/>
                    </a:cxn>
                    <a:cxn ang="0">
                      <a:pos x="30" y="233"/>
                    </a:cxn>
                    <a:cxn ang="0">
                      <a:pos x="10" y="287"/>
                    </a:cxn>
                    <a:cxn ang="0">
                      <a:pos x="0" y="349"/>
                    </a:cxn>
                    <a:cxn ang="0">
                      <a:pos x="3" y="421"/>
                    </a:cxn>
                    <a:cxn ang="0">
                      <a:pos x="26" y="499"/>
                    </a:cxn>
                    <a:cxn ang="0">
                      <a:pos x="37" y="491"/>
                    </a:cxn>
                    <a:cxn ang="0">
                      <a:pos x="65" y="469"/>
                    </a:cxn>
                    <a:cxn ang="0">
                      <a:pos x="106" y="435"/>
                    </a:cxn>
                    <a:cxn ang="0">
                      <a:pos x="154" y="392"/>
                    </a:cxn>
                    <a:cxn ang="0">
                      <a:pos x="204" y="345"/>
                    </a:cxn>
                    <a:cxn ang="0">
                      <a:pos x="249" y="294"/>
                    </a:cxn>
                    <a:cxn ang="0">
                      <a:pos x="285" y="245"/>
                    </a:cxn>
                    <a:cxn ang="0">
                      <a:pos x="307" y="199"/>
                    </a:cxn>
                    <a:cxn ang="0">
                      <a:pos x="307" y="195"/>
                    </a:cxn>
                    <a:cxn ang="0">
                      <a:pos x="306" y="186"/>
                    </a:cxn>
                    <a:cxn ang="0">
                      <a:pos x="304" y="169"/>
                    </a:cxn>
                    <a:cxn ang="0">
                      <a:pos x="299" y="147"/>
                    </a:cxn>
                    <a:cxn ang="0">
                      <a:pos x="290" y="118"/>
                    </a:cxn>
                    <a:cxn ang="0">
                      <a:pos x="275" y="84"/>
                    </a:cxn>
                    <a:cxn ang="0">
                      <a:pos x="253" y="45"/>
                    </a:cxn>
                    <a:cxn ang="0">
                      <a:pos x="224" y="0"/>
                    </a:cxn>
                    <a:cxn ang="0">
                      <a:pos x="224" y="0"/>
                    </a:cxn>
                  </a:cxnLst>
                  <a:rect l="0" t="0" r="r" b="b"/>
                  <a:pathLst>
                    <a:path w="307" h="499">
                      <a:moveTo>
                        <a:pt x="224" y="0"/>
                      </a:moveTo>
                      <a:lnTo>
                        <a:pt x="220" y="5"/>
                      </a:lnTo>
                      <a:lnTo>
                        <a:pt x="208" y="14"/>
                      </a:lnTo>
                      <a:lnTo>
                        <a:pt x="191" y="29"/>
                      </a:lnTo>
                      <a:lnTo>
                        <a:pt x="170" y="48"/>
                      </a:lnTo>
                      <a:lnTo>
                        <a:pt x="150" y="68"/>
                      </a:lnTo>
                      <a:lnTo>
                        <a:pt x="129" y="90"/>
                      </a:lnTo>
                      <a:lnTo>
                        <a:pt x="111" y="112"/>
                      </a:lnTo>
                      <a:lnTo>
                        <a:pt x="99" y="132"/>
                      </a:lnTo>
                      <a:lnTo>
                        <a:pt x="92" y="139"/>
                      </a:lnTo>
                      <a:lnTo>
                        <a:pt x="75" y="158"/>
                      </a:lnTo>
                      <a:lnTo>
                        <a:pt x="53" y="190"/>
                      </a:lnTo>
                      <a:lnTo>
                        <a:pt x="30" y="233"/>
                      </a:lnTo>
                      <a:lnTo>
                        <a:pt x="10" y="287"/>
                      </a:lnTo>
                      <a:lnTo>
                        <a:pt x="0" y="349"/>
                      </a:lnTo>
                      <a:lnTo>
                        <a:pt x="3" y="421"/>
                      </a:lnTo>
                      <a:lnTo>
                        <a:pt x="26" y="499"/>
                      </a:lnTo>
                      <a:lnTo>
                        <a:pt x="37" y="491"/>
                      </a:lnTo>
                      <a:lnTo>
                        <a:pt x="65" y="469"/>
                      </a:lnTo>
                      <a:lnTo>
                        <a:pt x="106" y="435"/>
                      </a:lnTo>
                      <a:lnTo>
                        <a:pt x="154" y="392"/>
                      </a:lnTo>
                      <a:lnTo>
                        <a:pt x="204" y="345"/>
                      </a:lnTo>
                      <a:lnTo>
                        <a:pt x="249" y="294"/>
                      </a:lnTo>
                      <a:lnTo>
                        <a:pt x="285" y="245"/>
                      </a:lnTo>
                      <a:lnTo>
                        <a:pt x="307" y="199"/>
                      </a:lnTo>
                      <a:lnTo>
                        <a:pt x="307" y="195"/>
                      </a:lnTo>
                      <a:lnTo>
                        <a:pt x="306" y="186"/>
                      </a:lnTo>
                      <a:lnTo>
                        <a:pt x="304" y="169"/>
                      </a:lnTo>
                      <a:lnTo>
                        <a:pt x="299" y="147"/>
                      </a:lnTo>
                      <a:lnTo>
                        <a:pt x="290" y="118"/>
                      </a:lnTo>
                      <a:lnTo>
                        <a:pt x="275" y="84"/>
                      </a:lnTo>
                      <a:lnTo>
                        <a:pt x="253" y="45"/>
                      </a:lnTo>
                      <a:lnTo>
                        <a:pt x="224" y="0"/>
                      </a:lnTo>
                      <a:lnTo>
                        <a:pt x="22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9" name="Freeform 910"/>
                <p:cNvSpPr>
                  <a:spLocks noChangeAspect="1"/>
                </p:cNvSpPr>
                <p:nvPr/>
              </p:nvSpPr>
              <p:spPr bwMode="auto">
                <a:xfrm>
                  <a:off x="4476331" y="2803302"/>
                  <a:ext cx="142822" cy="152156"/>
                </a:xfrm>
                <a:custGeom>
                  <a:avLst/>
                  <a:gdLst/>
                  <a:ahLst/>
                  <a:cxnLst>
                    <a:cxn ang="0">
                      <a:pos x="177" y="110"/>
                    </a:cxn>
                    <a:cxn ang="0">
                      <a:pos x="168" y="121"/>
                    </a:cxn>
                    <a:cxn ang="0">
                      <a:pos x="153" y="142"/>
                    </a:cxn>
                    <a:cxn ang="0">
                      <a:pos x="134" y="169"/>
                    </a:cxn>
                    <a:cxn ang="0">
                      <a:pos x="121" y="185"/>
                    </a:cxn>
                    <a:cxn ang="0">
                      <a:pos x="106" y="200"/>
                    </a:cxn>
                    <a:cxn ang="0">
                      <a:pos x="83" y="222"/>
                    </a:cxn>
                    <a:cxn ang="0">
                      <a:pos x="57" y="243"/>
                    </a:cxn>
                    <a:cxn ang="0">
                      <a:pos x="29" y="264"/>
                    </a:cxn>
                    <a:cxn ang="0">
                      <a:pos x="11" y="283"/>
                    </a:cxn>
                    <a:cxn ang="0">
                      <a:pos x="4" y="295"/>
                    </a:cxn>
                    <a:cxn ang="0">
                      <a:pos x="1" y="302"/>
                    </a:cxn>
                    <a:cxn ang="0">
                      <a:pos x="1" y="303"/>
                    </a:cxn>
                    <a:cxn ang="0">
                      <a:pos x="0" y="309"/>
                    </a:cxn>
                    <a:cxn ang="0">
                      <a:pos x="4" y="316"/>
                    </a:cxn>
                    <a:cxn ang="0">
                      <a:pos x="21" y="317"/>
                    </a:cxn>
                    <a:cxn ang="0">
                      <a:pos x="39" y="315"/>
                    </a:cxn>
                    <a:cxn ang="0">
                      <a:pos x="57" y="311"/>
                    </a:cxn>
                    <a:cxn ang="0">
                      <a:pos x="89" y="299"/>
                    </a:cxn>
                    <a:cxn ang="0">
                      <a:pos x="130" y="269"/>
                    </a:cxn>
                    <a:cxn ang="0">
                      <a:pos x="156" y="243"/>
                    </a:cxn>
                    <a:cxn ang="0">
                      <a:pos x="165" y="234"/>
                    </a:cxn>
                    <a:cxn ang="0">
                      <a:pos x="180" y="217"/>
                    </a:cxn>
                    <a:cxn ang="0">
                      <a:pos x="202" y="193"/>
                    </a:cxn>
                    <a:cxn ang="0">
                      <a:pos x="215" y="177"/>
                    </a:cxn>
                    <a:cxn ang="0">
                      <a:pos x="228" y="160"/>
                    </a:cxn>
                    <a:cxn ang="0">
                      <a:pos x="248" y="129"/>
                    </a:cxn>
                    <a:cxn ang="0">
                      <a:pos x="270" y="86"/>
                    </a:cxn>
                    <a:cxn ang="0">
                      <a:pos x="281" y="54"/>
                    </a:cxn>
                    <a:cxn ang="0">
                      <a:pos x="286" y="28"/>
                    </a:cxn>
                    <a:cxn ang="0">
                      <a:pos x="281" y="3"/>
                    </a:cxn>
                    <a:cxn ang="0">
                      <a:pos x="253" y="11"/>
                    </a:cxn>
                    <a:cxn ang="0">
                      <a:pos x="224" y="38"/>
                    </a:cxn>
                    <a:cxn ang="0">
                      <a:pos x="216" y="50"/>
                    </a:cxn>
                    <a:cxn ang="0">
                      <a:pos x="202" y="71"/>
                    </a:cxn>
                    <a:cxn ang="0">
                      <a:pos x="186" y="96"/>
                    </a:cxn>
                  </a:cxnLst>
                  <a:rect l="0" t="0" r="r" b="b"/>
                  <a:pathLst>
                    <a:path w="286" h="317">
                      <a:moveTo>
                        <a:pt x="179" y="107"/>
                      </a:moveTo>
                      <a:lnTo>
                        <a:pt x="177" y="110"/>
                      </a:lnTo>
                      <a:lnTo>
                        <a:pt x="174" y="114"/>
                      </a:lnTo>
                      <a:lnTo>
                        <a:pt x="168" y="121"/>
                      </a:lnTo>
                      <a:lnTo>
                        <a:pt x="162" y="132"/>
                      </a:lnTo>
                      <a:lnTo>
                        <a:pt x="153" y="142"/>
                      </a:lnTo>
                      <a:lnTo>
                        <a:pt x="144" y="155"/>
                      </a:lnTo>
                      <a:lnTo>
                        <a:pt x="134" y="169"/>
                      </a:lnTo>
                      <a:lnTo>
                        <a:pt x="124" y="182"/>
                      </a:lnTo>
                      <a:lnTo>
                        <a:pt x="121" y="185"/>
                      </a:lnTo>
                      <a:lnTo>
                        <a:pt x="115" y="190"/>
                      </a:lnTo>
                      <a:lnTo>
                        <a:pt x="106" y="200"/>
                      </a:lnTo>
                      <a:lnTo>
                        <a:pt x="96" y="210"/>
                      </a:lnTo>
                      <a:lnTo>
                        <a:pt x="83" y="222"/>
                      </a:lnTo>
                      <a:lnTo>
                        <a:pt x="71" y="233"/>
                      </a:lnTo>
                      <a:lnTo>
                        <a:pt x="57" y="243"/>
                      </a:lnTo>
                      <a:lnTo>
                        <a:pt x="45" y="251"/>
                      </a:lnTo>
                      <a:lnTo>
                        <a:pt x="29" y="264"/>
                      </a:lnTo>
                      <a:lnTo>
                        <a:pt x="19" y="275"/>
                      </a:lnTo>
                      <a:lnTo>
                        <a:pt x="11" y="283"/>
                      </a:lnTo>
                      <a:lnTo>
                        <a:pt x="6" y="290"/>
                      </a:lnTo>
                      <a:lnTo>
                        <a:pt x="4" y="295"/>
                      </a:lnTo>
                      <a:lnTo>
                        <a:pt x="3" y="300"/>
                      </a:lnTo>
                      <a:lnTo>
                        <a:pt x="1" y="302"/>
                      </a:lnTo>
                      <a:lnTo>
                        <a:pt x="3" y="302"/>
                      </a:lnTo>
                      <a:lnTo>
                        <a:pt x="1" y="303"/>
                      </a:lnTo>
                      <a:lnTo>
                        <a:pt x="0" y="306"/>
                      </a:lnTo>
                      <a:lnTo>
                        <a:pt x="0" y="309"/>
                      </a:lnTo>
                      <a:lnTo>
                        <a:pt x="0" y="313"/>
                      </a:lnTo>
                      <a:lnTo>
                        <a:pt x="4" y="316"/>
                      </a:lnTo>
                      <a:lnTo>
                        <a:pt x="11" y="317"/>
                      </a:lnTo>
                      <a:lnTo>
                        <a:pt x="21" y="317"/>
                      </a:lnTo>
                      <a:lnTo>
                        <a:pt x="37" y="315"/>
                      </a:lnTo>
                      <a:lnTo>
                        <a:pt x="39" y="315"/>
                      </a:lnTo>
                      <a:lnTo>
                        <a:pt x="46" y="315"/>
                      </a:lnTo>
                      <a:lnTo>
                        <a:pt x="57" y="311"/>
                      </a:lnTo>
                      <a:lnTo>
                        <a:pt x="72" y="307"/>
                      </a:lnTo>
                      <a:lnTo>
                        <a:pt x="89" y="299"/>
                      </a:lnTo>
                      <a:lnTo>
                        <a:pt x="109" y="286"/>
                      </a:lnTo>
                      <a:lnTo>
                        <a:pt x="130" y="269"/>
                      </a:lnTo>
                      <a:lnTo>
                        <a:pt x="155" y="245"/>
                      </a:lnTo>
                      <a:lnTo>
                        <a:pt x="156" y="243"/>
                      </a:lnTo>
                      <a:lnTo>
                        <a:pt x="159" y="240"/>
                      </a:lnTo>
                      <a:lnTo>
                        <a:pt x="165" y="234"/>
                      </a:lnTo>
                      <a:lnTo>
                        <a:pt x="172" y="227"/>
                      </a:lnTo>
                      <a:lnTo>
                        <a:pt x="180" y="217"/>
                      </a:lnTo>
                      <a:lnTo>
                        <a:pt x="190" y="205"/>
                      </a:lnTo>
                      <a:lnTo>
                        <a:pt x="202" y="193"/>
                      </a:lnTo>
                      <a:lnTo>
                        <a:pt x="213" y="178"/>
                      </a:lnTo>
                      <a:lnTo>
                        <a:pt x="215" y="177"/>
                      </a:lnTo>
                      <a:lnTo>
                        <a:pt x="220" y="170"/>
                      </a:lnTo>
                      <a:lnTo>
                        <a:pt x="228" y="160"/>
                      </a:lnTo>
                      <a:lnTo>
                        <a:pt x="238" y="147"/>
                      </a:lnTo>
                      <a:lnTo>
                        <a:pt x="248" y="129"/>
                      </a:lnTo>
                      <a:lnTo>
                        <a:pt x="259" y="109"/>
                      </a:lnTo>
                      <a:lnTo>
                        <a:pt x="270" y="86"/>
                      </a:lnTo>
                      <a:lnTo>
                        <a:pt x="280" y="59"/>
                      </a:lnTo>
                      <a:lnTo>
                        <a:pt x="281" y="54"/>
                      </a:lnTo>
                      <a:lnTo>
                        <a:pt x="284" y="43"/>
                      </a:lnTo>
                      <a:lnTo>
                        <a:pt x="286" y="28"/>
                      </a:lnTo>
                      <a:lnTo>
                        <a:pt x="286" y="13"/>
                      </a:lnTo>
                      <a:lnTo>
                        <a:pt x="281" y="3"/>
                      </a:lnTo>
                      <a:lnTo>
                        <a:pt x="271" y="0"/>
                      </a:lnTo>
                      <a:lnTo>
                        <a:pt x="253" y="11"/>
                      </a:lnTo>
                      <a:lnTo>
                        <a:pt x="226" y="36"/>
                      </a:lnTo>
                      <a:lnTo>
                        <a:pt x="224" y="38"/>
                      </a:lnTo>
                      <a:lnTo>
                        <a:pt x="220" y="43"/>
                      </a:lnTo>
                      <a:lnTo>
                        <a:pt x="216" y="50"/>
                      </a:lnTo>
                      <a:lnTo>
                        <a:pt x="209" y="60"/>
                      </a:lnTo>
                      <a:lnTo>
                        <a:pt x="202" y="71"/>
                      </a:lnTo>
                      <a:lnTo>
                        <a:pt x="194" y="83"/>
                      </a:lnTo>
                      <a:lnTo>
                        <a:pt x="186" y="96"/>
                      </a:lnTo>
                      <a:lnTo>
                        <a:pt x="179" y="107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0" name="Freeform 911"/>
                <p:cNvSpPr>
                  <a:spLocks noChangeAspect="1"/>
                </p:cNvSpPr>
                <p:nvPr/>
              </p:nvSpPr>
              <p:spPr bwMode="auto">
                <a:xfrm>
                  <a:off x="4476331" y="2803302"/>
                  <a:ext cx="142822" cy="152156"/>
                </a:xfrm>
                <a:custGeom>
                  <a:avLst/>
                  <a:gdLst/>
                  <a:ahLst/>
                  <a:cxnLst>
                    <a:cxn ang="0">
                      <a:pos x="177" y="110"/>
                    </a:cxn>
                    <a:cxn ang="0">
                      <a:pos x="168" y="121"/>
                    </a:cxn>
                    <a:cxn ang="0">
                      <a:pos x="153" y="142"/>
                    </a:cxn>
                    <a:cxn ang="0">
                      <a:pos x="134" y="169"/>
                    </a:cxn>
                    <a:cxn ang="0">
                      <a:pos x="121" y="185"/>
                    </a:cxn>
                    <a:cxn ang="0">
                      <a:pos x="106" y="200"/>
                    </a:cxn>
                    <a:cxn ang="0">
                      <a:pos x="83" y="222"/>
                    </a:cxn>
                    <a:cxn ang="0">
                      <a:pos x="57" y="243"/>
                    </a:cxn>
                    <a:cxn ang="0">
                      <a:pos x="29" y="264"/>
                    </a:cxn>
                    <a:cxn ang="0">
                      <a:pos x="11" y="283"/>
                    </a:cxn>
                    <a:cxn ang="0">
                      <a:pos x="4" y="295"/>
                    </a:cxn>
                    <a:cxn ang="0">
                      <a:pos x="1" y="302"/>
                    </a:cxn>
                    <a:cxn ang="0">
                      <a:pos x="1" y="303"/>
                    </a:cxn>
                    <a:cxn ang="0">
                      <a:pos x="0" y="309"/>
                    </a:cxn>
                    <a:cxn ang="0">
                      <a:pos x="4" y="316"/>
                    </a:cxn>
                    <a:cxn ang="0">
                      <a:pos x="21" y="317"/>
                    </a:cxn>
                    <a:cxn ang="0">
                      <a:pos x="39" y="315"/>
                    </a:cxn>
                    <a:cxn ang="0">
                      <a:pos x="57" y="311"/>
                    </a:cxn>
                    <a:cxn ang="0">
                      <a:pos x="89" y="299"/>
                    </a:cxn>
                    <a:cxn ang="0">
                      <a:pos x="130" y="269"/>
                    </a:cxn>
                    <a:cxn ang="0">
                      <a:pos x="156" y="243"/>
                    </a:cxn>
                    <a:cxn ang="0">
                      <a:pos x="165" y="234"/>
                    </a:cxn>
                    <a:cxn ang="0">
                      <a:pos x="180" y="217"/>
                    </a:cxn>
                    <a:cxn ang="0">
                      <a:pos x="202" y="193"/>
                    </a:cxn>
                    <a:cxn ang="0">
                      <a:pos x="215" y="177"/>
                    </a:cxn>
                    <a:cxn ang="0">
                      <a:pos x="228" y="160"/>
                    </a:cxn>
                    <a:cxn ang="0">
                      <a:pos x="248" y="129"/>
                    </a:cxn>
                    <a:cxn ang="0">
                      <a:pos x="270" y="86"/>
                    </a:cxn>
                    <a:cxn ang="0">
                      <a:pos x="281" y="54"/>
                    </a:cxn>
                    <a:cxn ang="0">
                      <a:pos x="286" y="28"/>
                    </a:cxn>
                    <a:cxn ang="0">
                      <a:pos x="281" y="3"/>
                    </a:cxn>
                    <a:cxn ang="0">
                      <a:pos x="253" y="11"/>
                    </a:cxn>
                    <a:cxn ang="0">
                      <a:pos x="224" y="38"/>
                    </a:cxn>
                    <a:cxn ang="0">
                      <a:pos x="216" y="50"/>
                    </a:cxn>
                    <a:cxn ang="0">
                      <a:pos x="202" y="71"/>
                    </a:cxn>
                    <a:cxn ang="0">
                      <a:pos x="186" y="96"/>
                    </a:cxn>
                    <a:cxn ang="0">
                      <a:pos x="179" y="107"/>
                    </a:cxn>
                  </a:cxnLst>
                  <a:rect l="0" t="0" r="r" b="b"/>
                  <a:pathLst>
                    <a:path w="286" h="317">
                      <a:moveTo>
                        <a:pt x="179" y="107"/>
                      </a:moveTo>
                      <a:lnTo>
                        <a:pt x="177" y="110"/>
                      </a:lnTo>
                      <a:lnTo>
                        <a:pt x="174" y="114"/>
                      </a:lnTo>
                      <a:lnTo>
                        <a:pt x="168" y="121"/>
                      </a:lnTo>
                      <a:lnTo>
                        <a:pt x="162" y="132"/>
                      </a:lnTo>
                      <a:lnTo>
                        <a:pt x="153" y="142"/>
                      </a:lnTo>
                      <a:lnTo>
                        <a:pt x="144" y="155"/>
                      </a:lnTo>
                      <a:lnTo>
                        <a:pt x="134" y="169"/>
                      </a:lnTo>
                      <a:lnTo>
                        <a:pt x="124" y="182"/>
                      </a:lnTo>
                      <a:lnTo>
                        <a:pt x="121" y="185"/>
                      </a:lnTo>
                      <a:lnTo>
                        <a:pt x="115" y="190"/>
                      </a:lnTo>
                      <a:lnTo>
                        <a:pt x="106" y="200"/>
                      </a:lnTo>
                      <a:lnTo>
                        <a:pt x="96" y="210"/>
                      </a:lnTo>
                      <a:lnTo>
                        <a:pt x="83" y="222"/>
                      </a:lnTo>
                      <a:lnTo>
                        <a:pt x="71" y="233"/>
                      </a:lnTo>
                      <a:lnTo>
                        <a:pt x="57" y="243"/>
                      </a:lnTo>
                      <a:lnTo>
                        <a:pt x="45" y="251"/>
                      </a:lnTo>
                      <a:lnTo>
                        <a:pt x="29" y="264"/>
                      </a:lnTo>
                      <a:lnTo>
                        <a:pt x="19" y="275"/>
                      </a:lnTo>
                      <a:lnTo>
                        <a:pt x="11" y="283"/>
                      </a:lnTo>
                      <a:lnTo>
                        <a:pt x="6" y="290"/>
                      </a:lnTo>
                      <a:lnTo>
                        <a:pt x="4" y="295"/>
                      </a:lnTo>
                      <a:lnTo>
                        <a:pt x="3" y="300"/>
                      </a:lnTo>
                      <a:lnTo>
                        <a:pt x="1" y="302"/>
                      </a:lnTo>
                      <a:lnTo>
                        <a:pt x="3" y="302"/>
                      </a:lnTo>
                      <a:lnTo>
                        <a:pt x="1" y="303"/>
                      </a:lnTo>
                      <a:lnTo>
                        <a:pt x="0" y="306"/>
                      </a:lnTo>
                      <a:lnTo>
                        <a:pt x="0" y="309"/>
                      </a:lnTo>
                      <a:lnTo>
                        <a:pt x="0" y="313"/>
                      </a:lnTo>
                      <a:lnTo>
                        <a:pt x="4" y="316"/>
                      </a:lnTo>
                      <a:lnTo>
                        <a:pt x="11" y="317"/>
                      </a:lnTo>
                      <a:lnTo>
                        <a:pt x="21" y="317"/>
                      </a:lnTo>
                      <a:lnTo>
                        <a:pt x="37" y="315"/>
                      </a:lnTo>
                      <a:lnTo>
                        <a:pt x="39" y="315"/>
                      </a:lnTo>
                      <a:lnTo>
                        <a:pt x="46" y="315"/>
                      </a:lnTo>
                      <a:lnTo>
                        <a:pt x="57" y="311"/>
                      </a:lnTo>
                      <a:lnTo>
                        <a:pt x="72" y="307"/>
                      </a:lnTo>
                      <a:lnTo>
                        <a:pt x="89" y="299"/>
                      </a:lnTo>
                      <a:lnTo>
                        <a:pt x="109" y="286"/>
                      </a:lnTo>
                      <a:lnTo>
                        <a:pt x="130" y="269"/>
                      </a:lnTo>
                      <a:lnTo>
                        <a:pt x="155" y="245"/>
                      </a:lnTo>
                      <a:lnTo>
                        <a:pt x="156" y="243"/>
                      </a:lnTo>
                      <a:lnTo>
                        <a:pt x="159" y="240"/>
                      </a:lnTo>
                      <a:lnTo>
                        <a:pt x="165" y="234"/>
                      </a:lnTo>
                      <a:lnTo>
                        <a:pt x="172" y="227"/>
                      </a:lnTo>
                      <a:lnTo>
                        <a:pt x="180" y="217"/>
                      </a:lnTo>
                      <a:lnTo>
                        <a:pt x="190" y="205"/>
                      </a:lnTo>
                      <a:lnTo>
                        <a:pt x="202" y="193"/>
                      </a:lnTo>
                      <a:lnTo>
                        <a:pt x="213" y="178"/>
                      </a:lnTo>
                      <a:lnTo>
                        <a:pt x="215" y="177"/>
                      </a:lnTo>
                      <a:lnTo>
                        <a:pt x="220" y="170"/>
                      </a:lnTo>
                      <a:lnTo>
                        <a:pt x="228" y="160"/>
                      </a:lnTo>
                      <a:lnTo>
                        <a:pt x="238" y="147"/>
                      </a:lnTo>
                      <a:lnTo>
                        <a:pt x="248" y="129"/>
                      </a:lnTo>
                      <a:lnTo>
                        <a:pt x="259" y="109"/>
                      </a:lnTo>
                      <a:lnTo>
                        <a:pt x="270" y="86"/>
                      </a:lnTo>
                      <a:lnTo>
                        <a:pt x="280" y="59"/>
                      </a:lnTo>
                      <a:lnTo>
                        <a:pt x="281" y="54"/>
                      </a:lnTo>
                      <a:lnTo>
                        <a:pt x="284" y="43"/>
                      </a:lnTo>
                      <a:lnTo>
                        <a:pt x="286" y="28"/>
                      </a:lnTo>
                      <a:lnTo>
                        <a:pt x="286" y="13"/>
                      </a:lnTo>
                      <a:lnTo>
                        <a:pt x="281" y="3"/>
                      </a:lnTo>
                      <a:lnTo>
                        <a:pt x="271" y="0"/>
                      </a:lnTo>
                      <a:lnTo>
                        <a:pt x="253" y="11"/>
                      </a:lnTo>
                      <a:lnTo>
                        <a:pt x="226" y="36"/>
                      </a:lnTo>
                      <a:lnTo>
                        <a:pt x="224" y="38"/>
                      </a:lnTo>
                      <a:lnTo>
                        <a:pt x="220" y="43"/>
                      </a:lnTo>
                      <a:lnTo>
                        <a:pt x="216" y="50"/>
                      </a:lnTo>
                      <a:lnTo>
                        <a:pt x="209" y="60"/>
                      </a:lnTo>
                      <a:lnTo>
                        <a:pt x="202" y="71"/>
                      </a:lnTo>
                      <a:lnTo>
                        <a:pt x="194" y="83"/>
                      </a:lnTo>
                      <a:lnTo>
                        <a:pt x="186" y="96"/>
                      </a:lnTo>
                      <a:lnTo>
                        <a:pt x="179" y="107"/>
                      </a:lnTo>
                      <a:lnTo>
                        <a:pt x="179" y="107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1" name="Freeform 912"/>
                <p:cNvSpPr>
                  <a:spLocks noChangeAspect="1"/>
                </p:cNvSpPr>
                <p:nvPr/>
              </p:nvSpPr>
              <p:spPr bwMode="auto">
                <a:xfrm>
                  <a:off x="4393856" y="2714306"/>
                  <a:ext cx="145839" cy="243066"/>
                </a:xfrm>
                <a:custGeom>
                  <a:avLst/>
                  <a:gdLst/>
                  <a:ahLst/>
                  <a:cxnLst>
                    <a:cxn ang="0">
                      <a:pos x="220" y="0"/>
                    </a:cxn>
                    <a:cxn ang="0">
                      <a:pos x="214" y="4"/>
                    </a:cxn>
                    <a:cxn ang="0">
                      <a:pos x="200" y="16"/>
                    </a:cxn>
                    <a:cxn ang="0">
                      <a:pos x="181" y="33"/>
                    </a:cxn>
                    <a:cxn ang="0">
                      <a:pos x="156" y="55"/>
                    </a:cxn>
                    <a:cxn ang="0">
                      <a:pos x="131" y="78"/>
                    </a:cxn>
                    <a:cxn ang="0">
                      <a:pos x="108" y="103"/>
                    </a:cxn>
                    <a:cxn ang="0">
                      <a:pos x="88" y="126"/>
                    </a:cxn>
                    <a:cxn ang="0">
                      <a:pos x="75" y="147"/>
                    </a:cxn>
                    <a:cxn ang="0">
                      <a:pos x="69" y="154"/>
                    </a:cxn>
                    <a:cxn ang="0">
                      <a:pos x="55" y="174"/>
                    </a:cxn>
                    <a:cxn ang="0">
                      <a:pos x="37" y="204"/>
                    </a:cxn>
                    <a:cxn ang="0">
                      <a:pos x="19" y="246"/>
                    </a:cxn>
                    <a:cxn ang="0">
                      <a:pos x="4" y="298"/>
                    </a:cxn>
                    <a:cxn ang="0">
                      <a:pos x="0" y="360"/>
                    </a:cxn>
                    <a:cxn ang="0">
                      <a:pos x="6" y="431"/>
                    </a:cxn>
                    <a:cxn ang="0">
                      <a:pos x="30" y="509"/>
                    </a:cxn>
                    <a:cxn ang="0">
                      <a:pos x="39" y="502"/>
                    </a:cxn>
                    <a:cxn ang="0">
                      <a:pos x="64" y="481"/>
                    </a:cxn>
                    <a:cxn ang="0">
                      <a:pos x="101" y="449"/>
                    </a:cxn>
                    <a:cxn ang="0">
                      <a:pos x="145" y="410"/>
                    </a:cxn>
                    <a:cxn ang="0">
                      <a:pos x="190" y="365"/>
                    </a:cxn>
                    <a:cxn ang="0">
                      <a:pos x="231" y="317"/>
                    </a:cxn>
                    <a:cxn ang="0">
                      <a:pos x="265" y="269"/>
                    </a:cxn>
                    <a:cxn ang="0">
                      <a:pos x="287" y="224"/>
                    </a:cxn>
                    <a:cxn ang="0">
                      <a:pos x="287" y="220"/>
                    </a:cxn>
                    <a:cxn ang="0">
                      <a:pos x="288" y="207"/>
                    </a:cxn>
                    <a:cxn ang="0">
                      <a:pos x="289" y="186"/>
                    </a:cxn>
                    <a:cxn ang="0">
                      <a:pos x="287" y="159"/>
                    </a:cxn>
                    <a:cxn ang="0">
                      <a:pos x="280" y="125"/>
                    </a:cxn>
                    <a:cxn ang="0">
                      <a:pos x="267" y="87"/>
                    </a:cxn>
                    <a:cxn ang="0">
                      <a:pos x="247" y="45"/>
                    </a:cxn>
                    <a:cxn ang="0">
                      <a:pos x="220" y="0"/>
                    </a:cxn>
                  </a:cxnLst>
                  <a:rect l="0" t="0" r="r" b="b"/>
                  <a:pathLst>
                    <a:path w="289" h="509">
                      <a:moveTo>
                        <a:pt x="220" y="0"/>
                      </a:moveTo>
                      <a:lnTo>
                        <a:pt x="214" y="4"/>
                      </a:lnTo>
                      <a:lnTo>
                        <a:pt x="200" y="16"/>
                      </a:lnTo>
                      <a:lnTo>
                        <a:pt x="181" y="33"/>
                      </a:lnTo>
                      <a:lnTo>
                        <a:pt x="156" y="55"/>
                      </a:lnTo>
                      <a:lnTo>
                        <a:pt x="131" y="78"/>
                      </a:lnTo>
                      <a:lnTo>
                        <a:pt x="108" y="103"/>
                      </a:lnTo>
                      <a:lnTo>
                        <a:pt x="88" y="126"/>
                      </a:lnTo>
                      <a:lnTo>
                        <a:pt x="75" y="147"/>
                      </a:lnTo>
                      <a:lnTo>
                        <a:pt x="69" y="154"/>
                      </a:lnTo>
                      <a:lnTo>
                        <a:pt x="55" y="174"/>
                      </a:lnTo>
                      <a:lnTo>
                        <a:pt x="37" y="204"/>
                      </a:lnTo>
                      <a:lnTo>
                        <a:pt x="19" y="246"/>
                      </a:lnTo>
                      <a:lnTo>
                        <a:pt x="4" y="298"/>
                      </a:lnTo>
                      <a:lnTo>
                        <a:pt x="0" y="360"/>
                      </a:lnTo>
                      <a:lnTo>
                        <a:pt x="6" y="431"/>
                      </a:lnTo>
                      <a:lnTo>
                        <a:pt x="30" y="509"/>
                      </a:lnTo>
                      <a:lnTo>
                        <a:pt x="39" y="502"/>
                      </a:lnTo>
                      <a:lnTo>
                        <a:pt x="64" y="481"/>
                      </a:lnTo>
                      <a:lnTo>
                        <a:pt x="101" y="449"/>
                      </a:lnTo>
                      <a:lnTo>
                        <a:pt x="145" y="410"/>
                      </a:lnTo>
                      <a:lnTo>
                        <a:pt x="190" y="365"/>
                      </a:lnTo>
                      <a:lnTo>
                        <a:pt x="231" y="317"/>
                      </a:lnTo>
                      <a:lnTo>
                        <a:pt x="265" y="269"/>
                      </a:lnTo>
                      <a:lnTo>
                        <a:pt x="287" y="224"/>
                      </a:lnTo>
                      <a:lnTo>
                        <a:pt x="287" y="220"/>
                      </a:lnTo>
                      <a:lnTo>
                        <a:pt x="288" y="207"/>
                      </a:lnTo>
                      <a:lnTo>
                        <a:pt x="289" y="186"/>
                      </a:lnTo>
                      <a:lnTo>
                        <a:pt x="287" y="159"/>
                      </a:lnTo>
                      <a:lnTo>
                        <a:pt x="280" y="125"/>
                      </a:lnTo>
                      <a:lnTo>
                        <a:pt x="267" y="87"/>
                      </a:lnTo>
                      <a:lnTo>
                        <a:pt x="247" y="45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2" name="Freeform 913"/>
                <p:cNvSpPr>
                  <a:spLocks noChangeAspect="1"/>
                </p:cNvSpPr>
                <p:nvPr/>
              </p:nvSpPr>
              <p:spPr bwMode="auto">
                <a:xfrm>
                  <a:off x="4393856" y="2714306"/>
                  <a:ext cx="145839" cy="243066"/>
                </a:xfrm>
                <a:custGeom>
                  <a:avLst/>
                  <a:gdLst/>
                  <a:ahLst/>
                  <a:cxnLst>
                    <a:cxn ang="0">
                      <a:pos x="220" y="0"/>
                    </a:cxn>
                    <a:cxn ang="0">
                      <a:pos x="214" y="4"/>
                    </a:cxn>
                    <a:cxn ang="0">
                      <a:pos x="200" y="16"/>
                    </a:cxn>
                    <a:cxn ang="0">
                      <a:pos x="181" y="33"/>
                    </a:cxn>
                    <a:cxn ang="0">
                      <a:pos x="156" y="55"/>
                    </a:cxn>
                    <a:cxn ang="0">
                      <a:pos x="131" y="78"/>
                    </a:cxn>
                    <a:cxn ang="0">
                      <a:pos x="108" y="103"/>
                    </a:cxn>
                    <a:cxn ang="0">
                      <a:pos x="88" y="126"/>
                    </a:cxn>
                    <a:cxn ang="0">
                      <a:pos x="75" y="147"/>
                    </a:cxn>
                    <a:cxn ang="0">
                      <a:pos x="69" y="154"/>
                    </a:cxn>
                    <a:cxn ang="0">
                      <a:pos x="55" y="174"/>
                    </a:cxn>
                    <a:cxn ang="0">
                      <a:pos x="37" y="204"/>
                    </a:cxn>
                    <a:cxn ang="0">
                      <a:pos x="19" y="246"/>
                    </a:cxn>
                    <a:cxn ang="0">
                      <a:pos x="4" y="298"/>
                    </a:cxn>
                    <a:cxn ang="0">
                      <a:pos x="0" y="360"/>
                    </a:cxn>
                    <a:cxn ang="0">
                      <a:pos x="6" y="431"/>
                    </a:cxn>
                    <a:cxn ang="0">
                      <a:pos x="30" y="509"/>
                    </a:cxn>
                    <a:cxn ang="0">
                      <a:pos x="39" y="502"/>
                    </a:cxn>
                    <a:cxn ang="0">
                      <a:pos x="64" y="481"/>
                    </a:cxn>
                    <a:cxn ang="0">
                      <a:pos x="101" y="449"/>
                    </a:cxn>
                    <a:cxn ang="0">
                      <a:pos x="145" y="410"/>
                    </a:cxn>
                    <a:cxn ang="0">
                      <a:pos x="190" y="365"/>
                    </a:cxn>
                    <a:cxn ang="0">
                      <a:pos x="231" y="317"/>
                    </a:cxn>
                    <a:cxn ang="0">
                      <a:pos x="265" y="269"/>
                    </a:cxn>
                    <a:cxn ang="0">
                      <a:pos x="287" y="224"/>
                    </a:cxn>
                    <a:cxn ang="0">
                      <a:pos x="287" y="220"/>
                    </a:cxn>
                    <a:cxn ang="0">
                      <a:pos x="288" y="207"/>
                    </a:cxn>
                    <a:cxn ang="0">
                      <a:pos x="289" y="186"/>
                    </a:cxn>
                    <a:cxn ang="0">
                      <a:pos x="287" y="159"/>
                    </a:cxn>
                    <a:cxn ang="0">
                      <a:pos x="280" y="125"/>
                    </a:cxn>
                    <a:cxn ang="0">
                      <a:pos x="267" y="87"/>
                    </a:cxn>
                    <a:cxn ang="0">
                      <a:pos x="247" y="45"/>
                    </a:cxn>
                    <a:cxn ang="0">
                      <a:pos x="220" y="0"/>
                    </a:cxn>
                    <a:cxn ang="0">
                      <a:pos x="220" y="0"/>
                    </a:cxn>
                  </a:cxnLst>
                  <a:rect l="0" t="0" r="r" b="b"/>
                  <a:pathLst>
                    <a:path w="289" h="509">
                      <a:moveTo>
                        <a:pt x="220" y="0"/>
                      </a:moveTo>
                      <a:lnTo>
                        <a:pt x="214" y="4"/>
                      </a:lnTo>
                      <a:lnTo>
                        <a:pt x="200" y="16"/>
                      </a:lnTo>
                      <a:lnTo>
                        <a:pt x="181" y="33"/>
                      </a:lnTo>
                      <a:lnTo>
                        <a:pt x="156" y="55"/>
                      </a:lnTo>
                      <a:lnTo>
                        <a:pt x="131" y="78"/>
                      </a:lnTo>
                      <a:lnTo>
                        <a:pt x="108" y="103"/>
                      </a:lnTo>
                      <a:lnTo>
                        <a:pt x="88" y="126"/>
                      </a:lnTo>
                      <a:lnTo>
                        <a:pt x="75" y="147"/>
                      </a:lnTo>
                      <a:lnTo>
                        <a:pt x="69" y="154"/>
                      </a:lnTo>
                      <a:lnTo>
                        <a:pt x="55" y="174"/>
                      </a:lnTo>
                      <a:lnTo>
                        <a:pt x="37" y="204"/>
                      </a:lnTo>
                      <a:lnTo>
                        <a:pt x="19" y="246"/>
                      </a:lnTo>
                      <a:lnTo>
                        <a:pt x="4" y="298"/>
                      </a:lnTo>
                      <a:lnTo>
                        <a:pt x="0" y="360"/>
                      </a:lnTo>
                      <a:lnTo>
                        <a:pt x="6" y="431"/>
                      </a:lnTo>
                      <a:lnTo>
                        <a:pt x="30" y="509"/>
                      </a:lnTo>
                      <a:lnTo>
                        <a:pt x="39" y="502"/>
                      </a:lnTo>
                      <a:lnTo>
                        <a:pt x="64" y="481"/>
                      </a:lnTo>
                      <a:lnTo>
                        <a:pt x="101" y="449"/>
                      </a:lnTo>
                      <a:lnTo>
                        <a:pt x="145" y="410"/>
                      </a:lnTo>
                      <a:lnTo>
                        <a:pt x="190" y="365"/>
                      </a:lnTo>
                      <a:lnTo>
                        <a:pt x="231" y="317"/>
                      </a:lnTo>
                      <a:lnTo>
                        <a:pt x="265" y="269"/>
                      </a:lnTo>
                      <a:lnTo>
                        <a:pt x="287" y="224"/>
                      </a:lnTo>
                      <a:lnTo>
                        <a:pt x="287" y="220"/>
                      </a:lnTo>
                      <a:lnTo>
                        <a:pt x="288" y="207"/>
                      </a:lnTo>
                      <a:lnTo>
                        <a:pt x="289" y="186"/>
                      </a:lnTo>
                      <a:lnTo>
                        <a:pt x="287" y="159"/>
                      </a:lnTo>
                      <a:lnTo>
                        <a:pt x="280" y="125"/>
                      </a:lnTo>
                      <a:lnTo>
                        <a:pt x="267" y="87"/>
                      </a:lnTo>
                      <a:lnTo>
                        <a:pt x="247" y="45"/>
                      </a:lnTo>
                      <a:lnTo>
                        <a:pt x="220" y="0"/>
                      </a:lnTo>
                      <a:lnTo>
                        <a:pt x="22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3" name="Freeform 914"/>
                <p:cNvSpPr>
                  <a:spLocks noChangeAspect="1"/>
                </p:cNvSpPr>
                <p:nvPr/>
              </p:nvSpPr>
              <p:spPr bwMode="auto">
                <a:xfrm>
                  <a:off x="4406932" y="2819571"/>
                  <a:ext cx="133770" cy="140672"/>
                </a:xfrm>
                <a:custGeom>
                  <a:avLst/>
                  <a:gdLst/>
                  <a:ahLst/>
                  <a:cxnLst>
                    <a:cxn ang="0">
                      <a:pos x="168" y="91"/>
                    </a:cxn>
                    <a:cxn ang="0">
                      <a:pos x="160" y="102"/>
                    </a:cxn>
                    <a:cxn ang="0">
                      <a:pos x="146" y="122"/>
                    </a:cxn>
                    <a:cxn ang="0">
                      <a:pos x="130" y="147"/>
                    </a:cxn>
                    <a:cxn ang="0">
                      <a:pos x="119" y="161"/>
                    </a:cxn>
                    <a:cxn ang="0">
                      <a:pos x="106" y="174"/>
                    </a:cxn>
                    <a:cxn ang="0">
                      <a:pos x="85" y="192"/>
                    </a:cxn>
                    <a:cxn ang="0">
                      <a:pos x="61" y="212"/>
                    </a:cxn>
                    <a:cxn ang="0">
                      <a:pos x="34" y="233"/>
                    </a:cxn>
                    <a:cxn ang="0">
                      <a:pos x="13" y="252"/>
                    </a:cxn>
                    <a:cxn ang="0">
                      <a:pos x="4" y="267"/>
                    </a:cxn>
                    <a:cxn ang="0">
                      <a:pos x="1" y="275"/>
                    </a:cxn>
                    <a:cxn ang="0">
                      <a:pos x="0" y="280"/>
                    </a:cxn>
                    <a:cxn ang="0">
                      <a:pos x="1" y="287"/>
                    </a:cxn>
                    <a:cxn ang="0">
                      <a:pos x="13" y="291"/>
                    </a:cxn>
                    <a:cxn ang="0">
                      <a:pos x="40" y="289"/>
                    </a:cxn>
                    <a:cxn ang="0">
                      <a:pos x="47" y="288"/>
                    </a:cxn>
                    <a:cxn ang="0">
                      <a:pos x="70" y="279"/>
                    </a:cxn>
                    <a:cxn ang="0">
                      <a:pos x="105" y="256"/>
                    </a:cxn>
                    <a:cxn ang="0">
                      <a:pos x="150" y="214"/>
                    </a:cxn>
                    <a:cxn ang="0">
                      <a:pos x="155" y="212"/>
                    </a:cxn>
                    <a:cxn ang="0">
                      <a:pos x="166" y="202"/>
                    </a:cxn>
                    <a:cxn ang="0">
                      <a:pos x="184" y="183"/>
                    </a:cxn>
                    <a:cxn ang="0">
                      <a:pos x="206" y="157"/>
                    </a:cxn>
                    <a:cxn ang="0">
                      <a:pos x="211" y="151"/>
                    </a:cxn>
                    <a:cxn ang="0">
                      <a:pos x="222" y="130"/>
                    </a:cxn>
                    <a:cxn ang="0">
                      <a:pos x="240" y="97"/>
                    </a:cxn>
                    <a:cxn ang="0">
                      <a:pos x="261" y="49"/>
                    </a:cxn>
                    <a:cxn ang="0">
                      <a:pos x="263" y="36"/>
                    </a:cxn>
                    <a:cxn ang="0">
                      <a:pos x="264" y="11"/>
                    </a:cxn>
                    <a:cxn ang="0">
                      <a:pos x="249" y="0"/>
                    </a:cxn>
                    <a:cxn ang="0">
                      <a:pos x="206" y="29"/>
                    </a:cxn>
                    <a:cxn ang="0">
                      <a:pos x="203" y="34"/>
                    </a:cxn>
                    <a:cxn ang="0">
                      <a:pos x="195" y="47"/>
                    </a:cxn>
                    <a:cxn ang="0">
                      <a:pos x="183" y="66"/>
                    </a:cxn>
                    <a:cxn ang="0">
                      <a:pos x="169" y="89"/>
                    </a:cxn>
                  </a:cxnLst>
                  <a:rect l="0" t="0" r="r" b="b"/>
                  <a:pathLst>
                    <a:path w="265" h="293">
                      <a:moveTo>
                        <a:pt x="169" y="89"/>
                      </a:moveTo>
                      <a:lnTo>
                        <a:pt x="168" y="91"/>
                      </a:lnTo>
                      <a:lnTo>
                        <a:pt x="165" y="96"/>
                      </a:lnTo>
                      <a:lnTo>
                        <a:pt x="160" y="102"/>
                      </a:lnTo>
                      <a:lnTo>
                        <a:pt x="155" y="112"/>
                      </a:lnTo>
                      <a:lnTo>
                        <a:pt x="146" y="122"/>
                      </a:lnTo>
                      <a:lnTo>
                        <a:pt x="138" y="135"/>
                      </a:lnTo>
                      <a:lnTo>
                        <a:pt x="130" y="147"/>
                      </a:lnTo>
                      <a:lnTo>
                        <a:pt x="121" y="159"/>
                      </a:lnTo>
                      <a:lnTo>
                        <a:pt x="119" y="161"/>
                      </a:lnTo>
                      <a:lnTo>
                        <a:pt x="113" y="166"/>
                      </a:lnTo>
                      <a:lnTo>
                        <a:pt x="106" y="174"/>
                      </a:lnTo>
                      <a:lnTo>
                        <a:pt x="96" y="182"/>
                      </a:lnTo>
                      <a:lnTo>
                        <a:pt x="85" y="192"/>
                      </a:lnTo>
                      <a:lnTo>
                        <a:pt x="73" y="203"/>
                      </a:lnTo>
                      <a:lnTo>
                        <a:pt x="61" y="212"/>
                      </a:lnTo>
                      <a:lnTo>
                        <a:pt x="50" y="220"/>
                      </a:lnTo>
                      <a:lnTo>
                        <a:pt x="34" y="233"/>
                      </a:lnTo>
                      <a:lnTo>
                        <a:pt x="22" y="243"/>
                      </a:lnTo>
                      <a:lnTo>
                        <a:pt x="13" y="252"/>
                      </a:lnTo>
                      <a:lnTo>
                        <a:pt x="7" y="260"/>
                      </a:lnTo>
                      <a:lnTo>
                        <a:pt x="4" y="267"/>
                      </a:lnTo>
                      <a:lnTo>
                        <a:pt x="1" y="272"/>
                      </a:lnTo>
                      <a:lnTo>
                        <a:pt x="1" y="275"/>
                      </a:lnTo>
                      <a:lnTo>
                        <a:pt x="0" y="276"/>
                      </a:lnTo>
                      <a:lnTo>
                        <a:pt x="0" y="280"/>
                      </a:lnTo>
                      <a:lnTo>
                        <a:pt x="0" y="283"/>
                      </a:lnTo>
                      <a:lnTo>
                        <a:pt x="1" y="287"/>
                      </a:lnTo>
                      <a:lnTo>
                        <a:pt x="6" y="290"/>
                      </a:lnTo>
                      <a:lnTo>
                        <a:pt x="13" y="291"/>
                      </a:lnTo>
                      <a:lnTo>
                        <a:pt x="24" y="293"/>
                      </a:lnTo>
                      <a:lnTo>
                        <a:pt x="40" y="289"/>
                      </a:lnTo>
                      <a:lnTo>
                        <a:pt x="42" y="289"/>
                      </a:lnTo>
                      <a:lnTo>
                        <a:pt x="47" y="288"/>
                      </a:lnTo>
                      <a:lnTo>
                        <a:pt x="58" y="284"/>
                      </a:lnTo>
                      <a:lnTo>
                        <a:pt x="70" y="279"/>
                      </a:lnTo>
                      <a:lnTo>
                        <a:pt x="87" y="270"/>
                      </a:lnTo>
                      <a:lnTo>
                        <a:pt x="105" y="256"/>
                      </a:lnTo>
                      <a:lnTo>
                        <a:pt x="126" y="238"/>
                      </a:lnTo>
                      <a:lnTo>
                        <a:pt x="150" y="214"/>
                      </a:lnTo>
                      <a:lnTo>
                        <a:pt x="151" y="214"/>
                      </a:lnTo>
                      <a:lnTo>
                        <a:pt x="155" y="212"/>
                      </a:lnTo>
                      <a:lnTo>
                        <a:pt x="159" y="207"/>
                      </a:lnTo>
                      <a:lnTo>
                        <a:pt x="166" y="202"/>
                      </a:lnTo>
                      <a:lnTo>
                        <a:pt x="175" y="193"/>
                      </a:lnTo>
                      <a:lnTo>
                        <a:pt x="184" y="183"/>
                      </a:lnTo>
                      <a:lnTo>
                        <a:pt x="195" y="172"/>
                      </a:lnTo>
                      <a:lnTo>
                        <a:pt x="206" y="157"/>
                      </a:lnTo>
                      <a:lnTo>
                        <a:pt x="208" y="155"/>
                      </a:lnTo>
                      <a:lnTo>
                        <a:pt x="211" y="151"/>
                      </a:lnTo>
                      <a:lnTo>
                        <a:pt x="216" y="142"/>
                      </a:lnTo>
                      <a:lnTo>
                        <a:pt x="222" y="130"/>
                      </a:lnTo>
                      <a:lnTo>
                        <a:pt x="232" y="115"/>
                      </a:lnTo>
                      <a:lnTo>
                        <a:pt x="240" y="97"/>
                      </a:lnTo>
                      <a:lnTo>
                        <a:pt x="250" y="75"/>
                      </a:lnTo>
                      <a:lnTo>
                        <a:pt x="261" y="49"/>
                      </a:lnTo>
                      <a:lnTo>
                        <a:pt x="261" y="46"/>
                      </a:lnTo>
                      <a:lnTo>
                        <a:pt x="263" y="36"/>
                      </a:lnTo>
                      <a:lnTo>
                        <a:pt x="265" y="23"/>
                      </a:lnTo>
                      <a:lnTo>
                        <a:pt x="264" y="11"/>
                      </a:lnTo>
                      <a:lnTo>
                        <a:pt x="259" y="2"/>
                      </a:lnTo>
                      <a:lnTo>
                        <a:pt x="249" y="0"/>
                      </a:lnTo>
                      <a:lnTo>
                        <a:pt x="232" y="8"/>
                      </a:lnTo>
                      <a:lnTo>
                        <a:pt x="206" y="29"/>
                      </a:lnTo>
                      <a:lnTo>
                        <a:pt x="205" y="31"/>
                      </a:lnTo>
                      <a:lnTo>
                        <a:pt x="203" y="34"/>
                      </a:lnTo>
                      <a:lnTo>
                        <a:pt x="199" y="39"/>
                      </a:lnTo>
                      <a:lnTo>
                        <a:pt x="195" y="47"/>
                      </a:lnTo>
                      <a:lnTo>
                        <a:pt x="189" y="55"/>
                      </a:lnTo>
                      <a:lnTo>
                        <a:pt x="183" y="66"/>
                      </a:lnTo>
                      <a:lnTo>
                        <a:pt x="176" y="77"/>
                      </a:lnTo>
                      <a:lnTo>
                        <a:pt x="169" y="89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Freeform 915"/>
                <p:cNvSpPr>
                  <a:spLocks noChangeAspect="1"/>
                </p:cNvSpPr>
                <p:nvPr/>
              </p:nvSpPr>
              <p:spPr bwMode="auto">
                <a:xfrm>
                  <a:off x="4406932" y="2819571"/>
                  <a:ext cx="133770" cy="140672"/>
                </a:xfrm>
                <a:custGeom>
                  <a:avLst/>
                  <a:gdLst/>
                  <a:ahLst/>
                  <a:cxnLst>
                    <a:cxn ang="0">
                      <a:pos x="168" y="91"/>
                    </a:cxn>
                    <a:cxn ang="0">
                      <a:pos x="160" y="102"/>
                    </a:cxn>
                    <a:cxn ang="0">
                      <a:pos x="146" y="122"/>
                    </a:cxn>
                    <a:cxn ang="0">
                      <a:pos x="130" y="147"/>
                    </a:cxn>
                    <a:cxn ang="0">
                      <a:pos x="119" y="161"/>
                    </a:cxn>
                    <a:cxn ang="0">
                      <a:pos x="106" y="174"/>
                    </a:cxn>
                    <a:cxn ang="0">
                      <a:pos x="85" y="192"/>
                    </a:cxn>
                    <a:cxn ang="0">
                      <a:pos x="61" y="212"/>
                    </a:cxn>
                    <a:cxn ang="0">
                      <a:pos x="34" y="233"/>
                    </a:cxn>
                    <a:cxn ang="0">
                      <a:pos x="13" y="252"/>
                    </a:cxn>
                    <a:cxn ang="0">
                      <a:pos x="4" y="267"/>
                    </a:cxn>
                    <a:cxn ang="0">
                      <a:pos x="1" y="275"/>
                    </a:cxn>
                    <a:cxn ang="0">
                      <a:pos x="0" y="280"/>
                    </a:cxn>
                    <a:cxn ang="0">
                      <a:pos x="1" y="287"/>
                    </a:cxn>
                    <a:cxn ang="0">
                      <a:pos x="13" y="291"/>
                    </a:cxn>
                    <a:cxn ang="0">
                      <a:pos x="40" y="289"/>
                    </a:cxn>
                    <a:cxn ang="0">
                      <a:pos x="47" y="288"/>
                    </a:cxn>
                    <a:cxn ang="0">
                      <a:pos x="70" y="279"/>
                    </a:cxn>
                    <a:cxn ang="0">
                      <a:pos x="105" y="256"/>
                    </a:cxn>
                    <a:cxn ang="0">
                      <a:pos x="150" y="214"/>
                    </a:cxn>
                    <a:cxn ang="0">
                      <a:pos x="155" y="212"/>
                    </a:cxn>
                    <a:cxn ang="0">
                      <a:pos x="166" y="202"/>
                    </a:cxn>
                    <a:cxn ang="0">
                      <a:pos x="184" y="183"/>
                    </a:cxn>
                    <a:cxn ang="0">
                      <a:pos x="206" y="157"/>
                    </a:cxn>
                    <a:cxn ang="0">
                      <a:pos x="211" y="151"/>
                    </a:cxn>
                    <a:cxn ang="0">
                      <a:pos x="222" y="130"/>
                    </a:cxn>
                    <a:cxn ang="0">
                      <a:pos x="240" y="97"/>
                    </a:cxn>
                    <a:cxn ang="0">
                      <a:pos x="261" y="49"/>
                    </a:cxn>
                    <a:cxn ang="0">
                      <a:pos x="263" y="36"/>
                    </a:cxn>
                    <a:cxn ang="0">
                      <a:pos x="264" y="11"/>
                    </a:cxn>
                    <a:cxn ang="0">
                      <a:pos x="249" y="0"/>
                    </a:cxn>
                    <a:cxn ang="0">
                      <a:pos x="206" y="29"/>
                    </a:cxn>
                    <a:cxn ang="0">
                      <a:pos x="203" y="34"/>
                    </a:cxn>
                    <a:cxn ang="0">
                      <a:pos x="195" y="47"/>
                    </a:cxn>
                    <a:cxn ang="0">
                      <a:pos x="183" y="66"/>
                    </a:cxn>
                    <a:cxn ang="0">
                      <a:pos x="169" y="89"/>
                    </a:cxn>
                  </a:cxnLst>
                  <a:rect l="0" t="0" r="r" b="b"/>
                  <a:pathLst>
                    <a:path w="265" h="293">
                      <a:moveTo>
                        <a:pt x="169" y="89"/>
                      </a:moveTo>
                      <a:lnTo>
                        <a:pt x="168" y="91"/>
                      </a:lnTo>
                      <a:lnTo>
                        <a:pt x="165" y="96"/>
                      </a:lnTo>
                      <a:lnTo>
                        <a:pt x="160" y="102"/>
                      </a:lnTo>
                      <a:lnTo>
                        <a:pt x="155" y="112"/>
                      </a:lnTo>
                      <a:lnTo>
                        <a:pt x="146" y="122"/>
                      </a:lnTo>
                      <a:lnTo>
                        <a:pt x="138" y="135"/>
                      </a:lnTo>
                      <a:lnTo>
                        <a:pt x="130" y="147"/>
                      </a:lnTo>
                      <a:lnTo>
                        <a:pt x="121" y="159"/>
                      </a:lnTo>
                      <a:lnTo>
                        <a:pt x="119" y="161"/>
                      </a:lnTo>
                      <a:lnTo>
                        <a:pt x="113" y="166"/>
                      </a:lnTo>
                      <a:lnTo>
                        <a:pt x="106" y="174"/>
                      </a:lnTo>
                      <a:lnTo>
                        <a:pt x="96" y="182"/>
                      </a:lnTo>
                      <a:lnTo>
                        <a:pt x="85" y="192"/>
                      </a:lnTo>
                      <a:lnTo>
                        <a:pt x="73" y="203"/>
                      </a:lnTo>
                      <a:lnTo>
                        <a:pt x="61" y="212"/>
                      </a:lnTo>
                      <a:lnTo>
                        <a:pt x="50" y="220"/>
                      </a:lnTo>
                      <a:lnTo>
                        <a:pt x="34" y="233"/>
                      </a:lnTo>
                      <a:lnTo>
                        <a:pt x="22" y="243"/>
                      </a:lnTo>
                      <a:lnTo>
                        <a:pt x="13" y="252"/>
                      </a:lnTo>
                      <a:lnTo>
                        <a:pt x="7" y="260"/>
                      </a:lnTo>
                      <a:lnTo>
                        <a:pt x="4" y="267"/>
                      </a:lnTo>
                      <a:lnTo>
                        <a:pt x="1" y="272"/>
                      </a:lnTo>
                      <a:lnTo>
                        <a:pt x="1" y="275"/>
                      </a:lnTo>
                      <a:lnTo>
                        <a:pt x="0" y="276"/>
                      </a:lnTo>
                      <a:lnTo>
                        <a:pt x="0" y="280"/>
                      </a:lnTo>
                      <a:lnTo>
                        <a:pt x="0" y="283"/>
                      </a:lnTo>
                      <a:lnTo>
                        <a:pt x="1" y="287"/>
                      </a:lnTo>
                      <a:lnTo>
                        <a:pt x="6" y="290"/>
                      </a:lnTo>
                      <a:lnTo>
                        <a:pt x="13" y="291"/>
                      </a:lnTo>
                      <a:lnTo>
                        <a:pt x="24" y="293"/>
                      </a:lnTo>
                      <a:lnTo>
                        <a:pt x="40" y="289"/>
                      </a:lnTo>
                      <a:lnTo>
                        <a:pt x="42" y="289"/>
                      </a:lnTo>
                      <a:lnTo>
                        <a:pt x="47" y="288"/>
                      </a:lnTo>
                      <a:lnTo>
                        <a:pt x="58" y="284"/>
                      </a:lnTo>
                      <a:lnTo>
                        <a:pt x="70" y="279"/>
                      </a:lnTo>
                      <a:lnTo>
                        <a:pt x="87" y="270"/>
                      </a:lnTo>
                      <a:lnTo>
                        <a:pt x="105" y="256"/>
                      </a:lnTo>
                      <a:lnTo>
                        <a:pt x="126" y="238"/>
                      </a:lnTo>
                      <a:lnTo>
                        <a:pt x="150" y="214"/>
                      </a:lnTo>
                      <a:lnTo>
                        <a:pt x="151" y="214"/>
                      </a:lnTo>
                      <a:lnTo>
                        <a:pt x="155" y="212"/>
                      </a:lnTo>
                      <a:lnTo>
                        <a:pt x="159" y="207"/>
                      </a:lnTo>
                      <a:lnTo>
                        <a:pt x="166" y="202"/>
                      </a:lnTo>
                      <a:lnTo>
                        <a:pt x="175" y="193"/>
                      </a:lnTo>
                      <a:lnTo>
                        <a:pt x="184" y="183"/>
                      </a:lnTo>
                      <a:lnTo>
                        <a:pt x="195" y="172"/>
                      </a:lnTo>
                      <a:lnTo>
                        <a:pt x="206" y="157"/>
                      </a:lnTo>
                      <a:lnTo>
                        <a:pt x="208" y="155"/>
                      </a:lnTo>
                      <a:lnTo>
                        <a:pt x="211" y="151"/>
                      </a:lnTo>
                      <a:lnTo>
                        <a:pt x="216" y="142"/>
                      </a:lnTo>
                      <a:lnTo>
                        <a:pt x="222" y="130"/>
                      </a:lnTo>
                      <a:lnTo>
                        <a:pt x="232" y="115"/>
                      </a:lnTo>
                      <a:lnTo>
                        <a:pt x="240" y="97"/>
                      </a:lnTo>
                      <a:lnTo>
                        <a:pt x="250" y="75"/>
                      </a:lnTo>
                      <a:lnTo>
                        <a:pt x="261" y="49"/>
                      </a:lnTo>
                      <a:lnTo>
                        <a:pt x="261" y="46"/>
                      </a:lnTo>
                      <a:lnTo>
                        <a:pt x="263" y="36"/>
                      </a:lnTo>
                      <a:lnTo>
                        <a:pt x="265" y="23"/>
                      </a:lnTo>
                      <a:lnTo>
                        <a:pt x="264" y="11"/>
                      </a:lnTo>
                      <a:lnTo>
                        <a:pt x="259" y="2"/>
                      </a:lnTo>
                      <a:lnTo>
                        <a:pt x="249" y="0"/>
                      </a:lnTo>
                      <a:lnTo>
                        <a:pt x="232" y="8"/>
                      </a:lnTo>
                      <a:lnTo>
                        <a:pt x="206" y="29"/>
                      </a:lnTo>
                      <a:lnTo>
                        <a:pt x="205" y="31"/>
                      </a:lnTo>
                      <a:lnTo>
                        <a:pt x="203" y="34"/>
                      </a:lnTo>
                      <a:lnTo>
                        <a:pt x="199" y="39"/>
                      </a:lnTo>
                      <a:lnTo>
                        <a:pt x="195" y="47"/>
                      </a:lnTo>
                      <a:lnTo>
                        <a:pt x="189" y="55"/>
                      </a:lnTo>
                      <a:lnTo>
                        <a:pt x="183" y="66"/>
                      </a:lnTo>
                      <a:lnTo>
                        <a:pt x="176" y="77"/>
                      </a:lnTo>
                      <a:lnTo>
                        <a:pt x="169" y="89"/>
                      </a:lnTo>
                      <a:lnTo>
                        <a:pt x="169" y="8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" name="Freeform 916"/>
                <p:cNvSpPr>
                  <a:spLocks noChangeAspect="1"/>
                </p:cNvSpPr>
                <p:nvPr/>
              </p:nvSpPr>
              <p:spPr bwMode="auto">
                <a:xfrm>
                  <a:off x="4336526" y="2713349"/>
                  <a:ext cx="144834" cy="235410"/>
                </a:xfrm>
                <a:custGeom>
                  <a:avLst/>
                  <a:gdLst/>
                  <a:ahLst/>
                  <a:cxnLst>
                    <a:cxn ang="0">
                      <a:pos x="229" y="0"/>
                    </a:cxn>
                    <a:cxn ang="0">
                      <a:pos x="223" y="5"/>
                    </a:cxn>
                    <a:cxn ang="0">
                      <a:pos x="207" y="15"/>
                    </a:cxn>
                    <a:cxn ang="0">
                      <a:pos x="185" y="33"/>
                    </a:cxn>
                    <a:cxn ang="0">
                      <a:pos x="160" y="52"/>
                    </a:cxn>
                    <a:cxn ang="0">
                      <a:pos x="132" y="75"/>
                    </a:cxn>
                    <a:cxn ang="0">
                      <a:pos x="107" y="99"/>
                    </a:cxn>
                    <a:cxn ang="0">
                      <a:pos x="85" y="122"/>
                    </a:cxn>
                    <a:cxn ang="0">
                      <a:pos x="71" y="143"/>
                    </a:cxn>
                    <a:cxn ang="0">
                      <a:pos x="65" y="150"/>
                    </a:cxn>
                    <a:cxn ang="0">
                      <a:pos x="52" y="167"/>
                    </a:cxn>
                    <a:cxn ang="0">
                      <a:pos x="34" y="197"/>
                    </a:cxn>
                    <a:cxn ang="0">
                      <a:pos x="18" y="237"/>
                    </a:cxn>
                    <a:cxn ang="0">
                      <a:pos x="4" y="287"/>
                    </a:cxn>
                    <a:cxn ang="0">
                      <a:pos x="0" y="347"/>
                    </a:cxn>
                    <a:cxn ang="0">
                      <a:pos x="7" y="416"/>
                    </a:cxn>
                    <a:cxn ang="0">
                      <a:pos x="31" y="494"/>
                    </a:cxn>
                    <a:cxn ang="0">
                      <a:pos x="40" y="487"/>
                    </a:cxn>
                    <a:cxn ang="0">
                      <a:pos x="65" y="467"/>
                    </a:cxn>
                    <a:cxn ang="0">
                      <a:pos x="101" y="437"/>
                    </a:cxn>
                    <a:cxn ang="0">
                      <a:pos x="144" y="399"/>
                    </a:cxn>
                    <a:cxn ang="0">
                      <a:pos x="188" y="356"/>
                    </a:cxn>
                    <a:cxn ang="0">
                      <a:pos x="229" y="310"/>
                    </a:cxn>
                    <a:cxn ang="0">
                      <a:pos x="261" y="264"/>
                    </a:cxn>
                    <a:cxn ang="0">
                      <a:pos x="283" y="219"/>
                    </a:cxn>
                    <a:cxn ang="0">
                      <a:pos x="283" y="216"/>
                    </a:cxn>
                    <a:cxn ang="0">
                      <a:pos x="285" y="205"/>
                    </a:cxn>
                    <a:cxn ang="0">
                      <a:pos x="288" y="188"/>
                    </a:cxn>
                    <a:cxn ang="0">
                      <a:pos x="287" y="164"/>
                    </a:cxn>
                    <a:cxn ang="0">
                      <a:pos x="282" y="133"/>
                    </a:cxn>
                    <a:cxn ang="0">
                      <a:pos x="272" y="95"/>
                    </a:cxn>
                    <a:cxn ang="0">
                      <a:pos x="254" y="51"/>
                    </a:cxn>
                    <a:cxn ang="0">
                      <a:pos x="229" y="0"/>
                    </a:cxn>
                  </a:cxnLst>
                  <a:rect l="0" t="0" r="r" b="b"/>
                  <a:pathLst>
                    <a:path w="288" h="494">
                      <a:moveTo>
                        <a:pt x="229" y="0"/>
                      </a:moveTo>
                      <a:lnTo>
                        <a:pt x="223" y="5"/>
                      </a:lnTo>
                      <a:lnTo>
                        <a:pt x="207" y="15"/>
                      </a:lnTo>
                      <a:lnTo>
                        <a:pt x="185" y="33"/>
                      </a:lnTo>
                      <a:lnTo>
                        <a:pt x="160" y="52"/>
                      </a:lnTo>
                      <a:lnTo>
                        <a:pt x="132" y="75"/>
                      </a:lnTo>
                      <a:lnTo>
                        <a:pt x="107" y="99"/>
                      </a:lnTo>
                      <a:lnTo>
                        <a:pt x="85" y="122"/>
                      </a:lnTo>
                      <a:lnTo>
                        <a:pt x="71" y="143"/>
                      </a:lnTo>
                      <a:lnTo>
                        <a:pt x="65" y="150"/>
                      </a:lnTo>
                      <a:lnTo>
                        <a:pt x="52" y="167"/>
                      </a:lnTo>
                      <a:lnTo>
                        <a:pt x="34" y="197"/>
                      </a:lnTo>
                      <a:lnTo>
                        <a:pt x="18" y="237"/>
                      </a:lnTo>
                      <a:lnTo>
                        <a:pt x="4" y="287"/>
                      </a:lnTo>
                      <a:lnTo>
                        <a:pt x="0" y="347"/>
                      </a:lnTo>
                      <a:lnTo>
                        <a:pt x="7" y="416"/>
                      </a:lnTo>
                      <a:lnTo>
                        <a:pt x="31" y="494"/>
                      </a:lnTo>
                      <a:lnTo>
                        <a:pt x="40" y="487"/>
                      </a:lnTo>
                      <a:lnTo>
                        <a:pt x="65" y="467"/>
                      </a:lnTo>
                      <a:lnTo>
                        <a:pt x="101" y="437"/>
                      </a:lnTo>
                      <a:lnTo>
                        <a:pt x="144" y="399"/>
                      </a:lnTo>
                      <a:lnTo>
                        <a:pt x="188" y="356"/>
                      </a:lnTo>
                      <a:lnTo>
                        <a:pt x="229" y="310"/>
                      </a:lnTo>
                      <a:lnTo>
                        <a:pt x="261" y="264"/>
                      </a:lnTo>
                      <a:lnTo>
                        <a:pt x="283" y="219"/>
                      </a:lnTo>
                      <a:lnTo>
                        <a:pt x="283" y="216"/>
                      </a:lnTo>
                      <a:lnTo>
                        <a:pt x="285" y="205"/>
                      </a:lnTo>
                      <a:lnTo>
                        <a:pt x="288" y="188"/>
                      </a:lnTo>
                      <a:lnTo>
                        <a:pt x="287" y="164"/>
                      </a:lnTo>
                      <a:lnTo>
                        <a:pt x="282" y="133"/>
                      </a:lnTo>
                      <a:lnTo>
                        <a:pt x="272" y="95"/>
                      </a:lnTo>
                      <a:lnTo>
                        <a:pt x="254" y="51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6" name="Freeform 917"/>
                <p:cNvSpPr>
                  <a:spLocks noChangeAspect="1"/>
                </p:cNvSpPr>
                <p:nvPr/>
              </p:nvSpPr>
              <p:spPr bwMode="auto">
                <a:xfrm>
                  <a:off x="4336526" y="2713349"/>
                  <a:ext cx="144834" cy="235410"/>
                </a:xfrm>
                <a:custGeom>
                  <a:avLst/>
                  <a:gdLst/>
                  <a:ahLst/>
                  <a:cxnLst>
                    <a:cxn ang="0">
                      <a:pos x="229" y="0"/>
                    </a:cxn>
                    <a:cxn ang="0">
                      <a:pos x="223" y="5"/>
                    </a:cxn>
                    <a:cxn ang="0">
                      <a:pos x="207" y="15"/>
                    </a:cxn>
                    <a:cxn ang="0">
                      <a:pos x="185" y="33"/>
                    </a:cxn>
                    <a:cxn ang="0">
                      <a:pos x="160" y="52"/>
                    </a:cxn>
                    <a:cxn ang="0">
                      <a:pos x="132" y="75"/>
                    </a:cxn>
                    <a:cxn ang="0">
                      <a:pos x="107" y="99"/>
                    </a:cxn>
                    <a:cxn ang="0">
                      <a:pos x="85" y="122"/>
                    </a:cxn>
                    <a:cxn ang="0">
                      <a:pos x="71" y="143"/>
                    </a:cxn>
                    <a:cxn ang="0">
                      <a:pos x="65" y="150"/>
                    </a:cxn>
                    <a:cxn ang="0">
                      <a:pos x="52" y="167"/>
                    </a:cxn>
                    <a:cxn ang="0">
                      <a:pos x="34" y="197"/>
                    </a:cxn>
                    <a:cxn ang="0">
                      <a:pos x="18" y="237"/>
                    </a:cxn>
                    <a:cxn ang="0">
                      <a:pos x="4" y="287"/>
                    </a:cxn>
                    <a:cxn ang="0">
                      <a:pos x="0" y="347"/>
                    </a:cxn>
                    <a:cxn ang="0">
                      <a:pos x="7" y="416"/>
                    </a:cxn>
                    <a:cxn ang="0">
                      <a:pos x="31" y="494"/>
                    </a:cxn>
                    <a:cxn ang="0">
                      <a:pos x="40" y="487"/>
                    </a:cxn>
                    <a:cxn ang="0">
                      <a:pos x="65" y="467"/>
                    </a:cxn>
                    <a:cxn ang="0">
                      <a:pos x="101" y="437"/>
                    </a:cxn>
                    <a:cxn ang="0">
                      <a:pos x="144" y="399"/>
                    </a:cxn>
                    <a:cxn ang="0">
                      <a:pos x="188" y="356"/>
                    </a:cxn>
                    <a:cxn ang="0">
                      <a:pos x="229" y="310"/>
                    </a:cxn>
                    <a:cxn ang="0">
                      <a:pos x="261" y="264"/>
                    </a:cxn>
                    <a:cxn ang="0">
                      <a:pos x="283" y="219"/>
                    </a:cxn>
                    <a:cxn ang="0">
                      <a:pos x="283" y="216"/>
                    </a:cxn>
                    <a:cxn ang="0">
                      <a:pos x="285" y="205"/>
                    </a:cxn>
                    <a:cxn ang="0">
                      <a:pos x="288" y="188"/>
                    </a:cxn>
                    <a:cxn ang="0">
                      <a:pos x="287" y="164"/>
                    </a:cxn>
                    <a:cxn ang="0">
                      <a:pos x="282" y="133"/>
                    </a:cxn>
                    <a:cxn ang="0">
                      <a:pos x="272" y="95"/>
                    </a:cxn>
                    <a:cxn ang="0">
                      <a:pos x="254" y="51"/>
                    </a:cxn>
                    <a:cxn ang="0">
                      <a:pos x="229" y="0"/>
                    </a:cxn>
                    <a:cxn ang="0">
                      <a:pos x="229" y="0"/>
                    </a:cxn>
                  </a:cxnLst>
                  <a:rect l="0" t="0" r="r" b="b"/>
                  <a:pathLst>
                    <a:path w="288" h="494">
                      <a:moveTo>
                        <a:pt x="229" y="0"/>
                      </a:moveTo>
                      <a:lnTo>
                        <a:pt x="223" y="5"/>
                      </a:lnTo>
                      <a:lnTo>
                        <a:pt x="207" y="15"/>
                      </a:lnTo>
                      <a:lnTo>
                        <a:pt x="185" y="33"/>
                      </a:lnTo>
                      <a:lnTo>
                        <a:pt x="160" y="52"/>
                      </a:lnTo>
                      <a:lnTo>
                        <a:pt x="132" y="75"/>
                      </a:lnTo>
                      <a:lnTo>
                        <a:pt x="107" y="99"/>
                      </a:lnTo>
                      <a:lnTo>
                        <a:pt x="85" y="122"/>
                      </a:lnTo>
                      <a:lnTo>
                        <a:pt x="71" y="143"/>
                      </a:lnTo>
                      <a:lnTo>
                        <a:pt x="65" y="150"/>
                      </a:lnTo>
                      <a:lnTo>
                        <a:pt x="52" y="167"/>
                      </a:lnTo>
                      <a:lnTo>
                        <a:pt x="34" y="197"/>
                      </a:lnTo>
                      <a:lnTo>
                        <a:pt x="18" y="237"/>
                      </a:lnTo>
                      <a:lnTo>
                        <a:pt x="4" y="287"/>
                      </a:lnTo>
                      <a:lnTo>
                        <a:pt x="0" y="347"/>
                      </a:lnTo>
                      <a:lnTo>
                        <a:pt x="7" y="416"/>
                      </a:lnTo>
                      <a:lnTo>
                        <a:pt x="31" y="494"/>
                      </a:lnTo>
                      <a:lnTo>
                        <a:pt x="40" y="487"/>
                      </a:lnTo>
                      <a:lnTo>
                        <a:pt x="65" y="467"/>
                      </a:lnTo>
                      <a:lnTo>
                        <a:pt x="101" y="437"/>
                      </a:lnTo>
                      <a:lnTo>
                        <a:pt x="144" y="399"/>
                      </a:lnTo>
                      <a:lnTo>
                        <a:pt x="188" y="356"/>
                      </a:lnTo>
                      <a:lnTo>
                        <a:pt x="229" y="310"/>
                      </a:lnTo>
                      <a:lnTo>
                        <a:pt x="261" y="264"/>
                      </a:lnTo>
                      <a:lnTo>
                        <a:pt x="283" y="219"/>
                      </a:lnTo>
                      <a:lnTo>
                        <a:pt x="283" y="216"/>
                      </a:lnTo>
                      <a:lnTo>
                        <a:pt x="285" y="205"/>
                      </a:lnTo>
                      <a:lnTo>
                        <a:pt x="288" y="188"/>
                      </a:lnTo>
                      <a:lnTo>
                        <a:pt x="287" y="164"/>
                      </a:lnTo>
                      <a:lnTo>
                        <a:pt x="282" y="133"/>
                      </a:lnTo>
                      <a:lnTo>
                        <a:pt x="272" y="95"/>
                      </a:lnTo>
                      <a:lnTo>
                        <a:pt x="254" y="51"/>
                      </a:lnTo>
                      <a:lnTo>
                        <a:pt x="229" y="0"/>
                      </a:lnTo>
                      <a:lnTo>
                        <a:pt x="229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Freeform 918"/>
                <p:cNvSpPr>
                  <a:spLocks noChangeAspect="1"/>
                </p:cNvSpPr>
                <p:nvPr/>
              </p:nvSpPr>
              <p:spPr bwMode="auto">
                <a:xfrm>
                  <a:off x="4350607" y="2825312"/>
                  <a:ext cx="130753" cy="126318"/>
                </a:xfrm>
                <a:custGeom>
                  <a:avLst/>
                  <a:gdLst/>
                  <a:ahLst/>
                  <a:cxnLst>
                    <a:cxn ang="0">
                      <a:pos x="159" y="96"/>
                    </a:cxn>
                    <a:cxn ang="0">
                      <a:pos x="152" y="105"/>
                    </a:cxn>
                    <a:cxn ang="0">
                      <a:pos x="140" y="119"/>
                    </a:cxn>
                    <a:cxn ang="0">
                      <a:pos x="122" y="140"/>
                    </a:cxn>
                    <a:cxn ang="0">
                      <a:pos x="111" y="152"/>
                    </a:cxn>
                    <a:cxn ang="0">
                      <a:pos x="99" y="163"/>
                    </a:cxn>
                    <a:cxn ang="0">
                      <a:pos x="80" y="180"/>
                    </a:cxn>
                    <a:cxn ang="0">
                      <a:pos x="54" y="198"/>
                    </a:cxn>
                    <a:cxn ang="0">
                      <a:pos x="27" y="218"/>
                    </a:cxn>
                    <a:cxn ang="0">
                      <a:pos x="8" y="234"/>
                    </a:cxn>
                    <a:cxn ang="0">
                      <a:pos x="3" y="246"/>
                    </a:cxn>
                    <a:cxn ang="0">
                      <a:pos x="1" y="251"/>
                    </a:cxn>
                    <a:cxn ang="0">
                      <a:pos x="1" y="253"/>
                    </a:cxn>
                    <a:cxn ang="0">
                      <a:pos x="0" y="257"/>
                    </a:cxn>
                    <a:cxn ang="0">
                      <a:pos x="4" y="263"/>
                    </a:cxn>
                    <a:cxn ang="0">
                      <a:pos x="17" y="264"/>
                    </a:cxn>
                    <a:cxn ang="0">
                      <a:pos x="32" y="262"/>
                    </a:cxn>
                    <a:cxn ang="0">
                      <a:pos x="45" y="256"/>
                    </a:cxn>
                    <a:cxn ang="0">
                      <a:pos x="70" y="240"/>
                    </a:cxn>
                    <a:cxn ang="0">
                      <a:pos x="109" y="208"/>
                    </a:cxn>
                    <a:cxn ang="0">
                      <a:pos x="133" y="182"/>
                    </a:cxn>
                    <a:cxn ang="0">
                      <a:pos x="143" y="174"/>
                    </a:cxn>
                    <a:cxn ang="0">
                      <a:pos x="162" y="157"/>
                    </a:cxn>
                    <a:cxn ang="0">
                      <a:pos x="186" y="133"/>
                    </a:cxn>
                    <a:cxn ang="0">
                      <a:pos x="200" y="117"/>
                    </a:cxn>
                    <a:cxn ang="0">
                      <a:pos x="210" y="107"/>
                    </a:cxn>
                    <a:cxn ang="0">
                      <a:pos x="227" y="88"/>
                    </a:cxn>
                    <a:cxn ang="0">
                      <a:pos x="247" y="56"/>
                    </a:cxn>
                    <a:cxn ang="0">
                      <a:pos x="257" y="33"/>
                    </a:cxn>
                    <a:cxn ang="0">
                      <a:pos x="261" y="14"/>
                    </a:cxn>
                    <a:cxn ang="0">
                      <a:pos x="256" y="0"/>
                    </a:cxn>
                    <a:cxn ang="0">
                      <a:pos x="232" y="15"/>
                    </a:cxn>
                    <a:cxn ang="0">
                      <a:pos x="208" y="42"/>
                    </a:cxn>
                    <a:cxn ang="0">
                      <a:pos x="200" y="49"/>
                    </a:cxn>
                    <a:cxn ang="0">
                      <a:pos x="185" y="62"/>
                    </a:cxn>
                    <a:cxn ang="0">
                      <a:pos x="168" y="83"/>
                    </a:cxn>
                  </a:cxnLst>
                  <a:rect l="0" t="0" r="r" b="b"/>
                  <a:pathLst>
                    <a:path w="261" h="264">
                      <a:moveTo>
                        <a:pt x="160" y="95"/>
                      </a:moveTo>
                      <a:lnTo>
                        <a:pt x="159" y="96"/>
                      </a:lnTo>
                      <a:lnTo>
                        <a:pt x="156" y="99"/>
                      </a:lnTo>
                      <a:lnTo>
                        <a:pt x="152" y="105"/>
                      </a:lnTo>
                      <a:lnTo>
                        <a:pt x="147" y="111"/>
                      </a:lnTo>
                      <a:lnTo>
                        <a:pt x="140" y="119"/>
                      </a:lnTo>
                      <a:lnTo>
                        <a:pt x="132" y="129"/>
                      </a:lnTo>
                      <a:lnTo>
                        <a:pt x="122" y="140"/>
                      </a:lnTo>
                      <a:lnTo>
                        <a:pt x="113" y="150"/>
                      </a:lnTo>
                      <a:lnTo>
                        <a:pt x="111" y="152"/>
                      </a:lnTo>
                      <a:lnTo>
                        <a:pt x="106" y="157"/>
                      </a:lnTo>
                      <a:lnTo>
                        <a:pt x="99" y="163"/>
                      </a:lnTo>
                      <a:lnTo>
                        <a:pt x="90" y="171"/>
                      </a:lnTo>
                      <a:lnTo>
                        <a:pt x="80" y="180"/>
                      </a:lnTo>
                      <a:lnTo>
                        <a:pt x="67" y="189"/>
                      </a:lnTo>
                      <a:lnTo>
                        <a:pt x="54" y="198"/>
                      </a:lnTo>
                      <a:lnTo>
                        <a:pt x="43" y="206"/>
                      </a:lnTo>
                      <a:lnTo>
                        <a:pt x="27" y="218"/>
                      </a:lnTo>
                      <a:lnTo>
                        <a:pt x="15" y="227"/>
                      </a:lnTo>
                      <a:lnTo>
                        <a:pt x="8" y="234"/>
                      </a:lnTo>
                      <a:lnTo>
                        <a:pt x="4" y="241"/>
                      </a:lnTo>
                      <a:lnTo>
                        <a:pt x="3" y="246"/>
                      </a:lnTo>
                      <a:lnTo>
                        <a:pt x="1" y="249"/>
                      </a:lnTo>
                      <a:lnTo>
                        <a:pt x="1" y="251"/>
                      </a:lnTo>
                      <a:lnTo>
                        <a:pt x="3" y="251"/>
                      </a:lnTo>
                      <a:lnTo>
                        <a:pt x="1" y="253"/>
                      </a:lnTo>
                      <a:lnTo>
                        <a:pt x="0" y="255"/>
                      </a:lnTo>
                      <a:lnTo>
                        <a:pt x="0" y="257"/>
                      </a:lnTo>
                      <a:lnTo>
                        <a:pt x="1" y="261"/>
                      </a:lnTo>
                      <a:lnTo>
                        <a:pt x="4" y="263"/>
                      </a:lnTo>
                      <a:lnTo>
                        <a:pt x="9" y="264"/>
                      </a:lnTo>
                      <a:lnTo>
                        <a:pt x="17" y="264"/>
                      </a:lnTo>
                      <a:lnTo>
                        <a:pt x="31" y="262"/>
                      </a:lnTo>
                      <a:lnTo>
                        <a:pt x="32" y="262"/>
                      </a:lnTo>
                      <a:lnTo>
                        <a:pt x="37" y="261"/>
                      </a:lnTo>
                      <a:lnTo>
                        <a:pt x="45" y="256"/>
                      </a:lnTo>
                      <a:lnTo>
                        <a:pt x="57" y="250"/>
                      </a:lnTo>
                      <a:lnTo>
                        <a:pt x="70" y="240"/>
                      </a:lnTo>
                      <a:lnTo>
                        <a:pt x="88" y="226"/>
                      </a:lnTo>
                      <a:lnTo>
                        <a:pt x="109" y="208"/>
                      </a:lnTo>
                      <a:lnTo>
                        <a:pt x="132" y="183"/>
                      </a:lnTo>
                      <a:lnTo>
                        <a:pt x="133" y="182"/>
                      </a:lnTo>
                      <a:lnTo>
                        <a:pt x="136" y="180"/>
                      </a:lnTo>
                      <a:lnTo>
                        <a:pt x="143" y="174"/>
                      </a:lnTo>
                      <a:lnTo>
                        <a:pt x="152" y="166"/>
                      </a:lnTo>
                      <a:lnTo>
                        <a:pt x="162" y="157"/>
                      </a:lnTo>
                      <a:lnTo>
                        <a:pt x="173" y="145"/>
                      </a:lnTo>
                      <a:lnTo>
                        <a:pt x="186" y="133"/>
                      </a:lnTo>
                      <a:lnTo>
                        <a:pt x="198" y="118"/>
                      </a:lnTo>
                      <a:lnTo>
                        <a:pt x="200" y="117"/>
                      </a:lnTo>
                      <a:lnTo>
                        <a:pt x="203" y="113"/>
                      </a:lnTo>
                      <a:lnTo>
                        <a:pt x="210" y="107"/>
                      </a:lnTo>
                      <a:lnTo>
                        <a:pt x="218" y="99"/>
                      </a:lnTo>
                      <a:lnTo>
                        <a:pt x="227" y="88"/>
                      </a:lnTo>
                      <a:lnTo>
                        <a:pt x="236" y="73"/>
                      </a:lnTo>
                      <a:lnTo>
                        <a:pt x="247" y="56"/>
                      </a:lnTo>
                      <a:lnTo>
                        <a:pt x="257" y="35"/>
                      </a:lnTo>
                      <a:lnTo>
                        <a:pt x="257" y="33"/>
                      </a:lnTo>
                      <a:lnTo>
                        <a:pt x="259" y="23"/>
                      </a:lnTo>
                      <a:lnTo>
                        <a:pt x="261" y="14"/>
                      </a:lnTo>
                      <a:lnTo>
                        <a:pt x="259" y="5"/>
                      </a:lnTo>
                      <a:lnTo>
                        <a:pt x="256" y="0"/>
                      </a:lnTo>
                      <a:lnTo>
                        <a:pt x="247" y="3"/>
                      </a:lnTo>
                      <a:lnTo>
                        <a:pt x="232" y="15"/>
                      </a:lnTo>
                      <a:lnTo>
                        <a:pt x="210" y="41"/>
                      </a:lnTo>
                      <a:lnTo>
                        <a:pt x="208" y="42"/>
                      </a:lnTo>
                      <a:lnTo>
                        <a:pt x="204" y="45"/>
                      </a:lnTo>
                      <a:lnTo>
                        <a:pt x="200" y="49"/>
                      </a:lnTo>
                      <a:lnTo>
                        <a:pt x="193" y="56"/>
                      </a:lnTo>
                      <a:lnTo>
                        <a:pt x="185" y="62"/>
                      </a:lnTo>
                      <a:lnTo>
                        <a:pt x="176" y="72"/>
                      </a:lnTo>
                      <a:lnTo>
                        <a:pt x="168" y="83"/>
                      </a:lnTo>
                      <a:lnTo>
                        <a:pt x="160" y="95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8" name="Freeform 919"/>
                <p:cNvSpPr>
                  <a:spLocks noChangeAspect="1"/>
                </p:cNvSpPr>
                <p:nvPr/>
              </p:nvSpPr>
              <p:spPr bwMode="auto">
                <a:xfrm>
                  <a:off x="4350607" y="2825312"/>
                  <a:ext cx="130753" cy="126318"/>
                </a:xfrm>
                <a:custGeom>
                  <a:avLst/>
                  <a:gdLst/>
                  <a:ahLst/>
                  <a:cxnLst>
                    <a:cxn ang="0">
                      <a:pos x="159" y="96"/>
                    </a:cxn>
                    <a:cxn ang="0">
                      <a:pos x="152" y="105"/>
                    </a:cxn>
                    <a:cxn ang="0">
                      <a:pos x="140" y="119"/>
                    </a:cxn>
                    <a:cxn ang="0">
                      <a:pos x="122" y="140"/>
                    </a:cxn>
                    <a:cxn ang="0">
                      <a:pos x="111" y="152"/>
                    </a:cxn>
                    <a:cxn ang="0">
                      <a:pos x="99" y="163"/>
                    </a:cxn>
                    <a:cxn ang="0">
                      <a:pos x="80" y="180"/>
                    </a:cxn>
                    <a:cxn ang="0">
                      <a:pos x="54" y="198"/>
                    </a:cxn>
                    <a:cxn ang="0">
                      <a:pos x="27" y="218"/>
                    </a:cxn>
                    <a:cxn ang="0">
                      <a:pos x="8" y="234"/>
                    </a:cxn>
                    <a:cxn ang="0">
                      <a:pos x="3" y="246"/>
                    </a:cxn>
                    <a:cxn ang="0">
                      <a:pos x="1" y="251"/>
                    </a:cxn>
                    <a:cxn ang="0">
                      <a:pos x="1" y="253"/>
                    </a:cxn>
                    <a:cxn ang="0">
                      <a:pos x="0" y="257"/>
                    </a:cxn>
                    <a:cxn ang="0">
                      <a:pos x="4" y="263"/>
                    </a:cxn>
                    <a:cxn ang="0">
                      <a:pos x="17" y="264"/>
                    </a:cxn>
                    <a:cxn ang="0">
                      <a:pos x="32" y="262"/>
                    </a:cxn>
                    <a:cxn ang="0">
                      <a:pos x="45" y="256"/>
                    </a:cxn>
                    <a:cxn ang="0">
                      <a:pos x="70" y="240"/>
                    </a:cxn>
                    <a:cxn ang="0">
                      <a:pos x="109" y="208"/>
                    </a:cxn>
                    <a:cxn ang="0">
                      <a:pos x="133" y="182"/>
                    </a:cxn>
                    <a:cxn ang="0">
                      <a:pos x="143" y="174"/>
                    </a:cxn>
                    <a:cxn ang="0">
                      <a:pos x="162" y="157"/>
                    </a:cxn>
                    <a:cxn ang="0">
                      <a:pos x="186" y="133"/>
                    </a:cxn>
                    <a:cxn ang="0">
                      <a:pos x="200" y="117"/>
                    </a:cxn>
                    <a:cxn ang="0">
                      <a:pos x="210" y="107"/>
                    </a:cxn>
                    <a:cxn ang="0">
                      <a:pos x="227" y="88"/>
                    </a:cxn>
                    <a:cxn ang="0">
                      <a:pos x="247" y="56"/>
                    </a:cxn>
                    <a:cxn ang="0">
                      <a:pos x="257" y="33"/>
                    </a:cxn>
                    <a:cxn ang="0">
                      <a:pos x="261" y="14"/>
                    </a:cxn>
                    <a:cxn ang="0">
                      <a:pos x="256" y="0"/>
                    </a:cxn>
                    <a:cxn ang="0">
                      <a:pos x="232" y="15"/>
                    </a:cxn>
                    <a:cxn ang="0">
                      <a:pos x="208" y="42"/>
                    </a:cxn>
                    <a:cxn ang="0">
                      <a:pos x="200" y="49"/>
                    </a:cxn>
                    <a:cxn ang="0">
                      <a:pos x="185" y="62"/>
                    </a:cxn>
                    <a:cxn ang="0">
                      <a:pos x="168" y="83"/>
                    </a:cxn>
                    <a:cxn ang="0">
                      <a:pos x="160" y="95"/>
                    </a:cxn>
                  </a:cxnLst>
                  <a:rect l="0" t="0" r="r" b="b"/>
                  <a:pathLst>
                    <a:path w="261" h="264">
                      <a:moveTo>
                        <a:pt x="160" y="95"/>
                      </a:moveTo>
                      <a:lnTo>
                        <a:pt x="159" y="96"/>
                      </a:lnTo>
                      <a:lnTo>
                        <a:pt x="156" y="99"/>
                      </a:lnTo>
                      <a:lnTo>
                        <a:pt x="152" y="105"/>
                      </a:lnTo>
                      <a:lnTo>
                        <a:pt x="147" y="111"/>
                      </a:lnTo>
                      <a:lnTo>
                        <a:pt x="140" y="119"/>
                      </a:lnTo>
                      <a:lnTo>
                        <a:pt x="132" y="129"/>
                      </a:lnTo>
                      <a:lnTo>
                        <a:pt x="122" y="140"/>
                      </a:lnTo>
                      <a:lnTo>
                        <a:pt x="113" y="150"/>
                      </a:lnTo>
                      <a:lnTo>
                        <a:pt x="111" y="152"/>
                      </a:lnTo>
                      <a:lnTo>
                        <a:pt x="106" y="157"/>
                      </a:lnTo>
                      <a:lnTo>
                        <a:pt x="99" y="163"/>
                      </a:lnTo>
                      <a:lnTo>
                        <a:pt x="90" y="171"/>
                      </a:lnTo>
                      <a:lnTo>
                        <a:pt x="80" y="180"/>
                      </a:lnTo>
                      <a:lnTo>
                        <a:pt x="67" y="189"/>
                      </a:lnTo>
                      <a:lnTo>
                        <a:pt x="54" y="198"/>
                      </a:lnTo>
                      <a:lnTo>
                        <a:pt x="43" y="206"/>
                      </a:lnTo>
                      <a:lnTo>
                        <a:pt x="27" y="218"/>
                      </a:lnTo>
                      <a:lnTo>
                        <a:pt x="15" y="227"/>
                      </a:lnTo>
                      <a:lnTo>
                        <a:pt x="8" y="234"/>
                      </a:lnTo>
                      <a:lnTo>
                        <a:pt x="4" y="241"/>
                      </a:lnTo>
                      <a:lnTo>
                        <a:pt x="3" y="246"/>
                      </a:lnTo>
                      <a:lnTo>
                        <a:pt x="1" y="249"/>
                      </a:lnTo>
                      <a:lnTo>
                        <a:pt x="1" y="251"/>
                      </a:lnTo>
                      <a:lnTo>
                        <a:pt x="3" y="251"/>
                      </a:lnTo>
                      <a:lnTo>
                        <a:pt x="1" y="253"/>
                      </a:lnTo>
                      <a:lnTo>
                        <a:pt x="0" y="255"/>
                      </a:lnTo>
                      <a:lnTo>
                        <a:pt x="0" y="257"/>
                      </a:lnTo>
                      <a:lnTo>
                        <a:pt x="1" y="261"/>
                      </a:lnTo>
                      <a:lnTo>
                        <a:pt x="4" y="263"/>
                      </a:lnTo>
                      <a:lnTo>
                        <a:pt x="9" y="264"/>
                      </a:lnTo>
                      <a:lnTo>
                        <a:pt x="17" y="264"/>
                      </a:lnTo>
                      <a:lnTo>
                        <a:pt x="31" y="262"/>
                      </a:lnTo>
                      <a:lnTo>
                        <a:pt x="32" y="262"/>
                      </a:lnTo>
                      <a:lnTo>
                        <a:pt x="37" y="261"/>
                      </a:lnTo>
                      <a:lnTo>
                        <a:pt x="45" y="256"/>
                      </a:lnTo>
                      <a:lnTo>
                        <a:pt x="57" y="250"/>
                      </a:lnTo>
                      <a:lnTo>
                        <a:pt x="70" y="240"/>
                      </a:lnTo>
                      <a:lnTo>
                        <a:pt x="88" y="226"/>
                      </a:lnTo>
                      <a:lnTo>
                        <a:pt x="109" y="208"/>
                      </a:lnTo>
                      <a:lnTo>
                        <a:pt x="132" y="183"/>
                      </a:lnTo>
                      <a:lnTo>
                        <a:pt x="133" y="182"/>
                      </a:lnTo>
                      <a:lnTo>
                        <a:pt x="136" y="180"/>
                      </a:lnTo>
                      <a:lnTo>
                        <a:pt x="143" y="174"/>
                      </a:lnTo>
                      <a:lnTo>
                        <a:pt x="152" y="166"/>
                      </a:lnTo>
                      <a:lnTo>
                        <a:pt x="162" y="157"/>
                      </a:lnTo>
                      <a:lnTo>
                        <a:pt x="173" y="145"/>
                      </a:lnTo>
                      <a:lnTo>
                        <a:pt x="186" y="133"/>
                      </a:lnTo>
                      <a:lnTo>
                        <a:pt x="198" y="118"/>
                      </a:lnTo>
                      <a:lnTo>
                        <a:pt x="200" y="117"/>
                      </a:lnTo>
                      <a:lnTo>
                        <a:pt x="203" y="113"/>
                      </a:lnTo>
                      <a:lnTo>
                        <a:pt x="210" y="107"/>
                      </a:lnTo>
                      <a:lnTo>
                        <a:pt x="218" y="99"/>
                      </a:lnTo>
                      <a:lnTo>
                        <a:pt x="227" y="88"/>
                      </a:lnTo>
                      <a:lnTo>
                        <a:pt x="236" y="73"/>
                      </a:lnTo>
                      <a:lnTo>
                        <a:pt x="247" y="56"/>
                      </a:lnTo>
                      <a:lnTo>
                        <a:pt x="257" y="35"/>
                      </a:lnTo>
                      <a:lnTo>
                        <a:pt x="257" y="33"/>
                      </a:lnTo>
                      <a:lnTo>
                        <a:pt x="259" y="23"/>
                      </a:lnTo>
                      <a:lnTo>
                        <a:pt x="261" y="14"/>
                      </a:lnTo>
                      <a:lnTo>
                        <a:pt x="259" y="5"/>
                      </a:lnTo>
                      <a:lnTo>
                        <a:pt x="256" y="0"/>
                      </a:lnTo>
                      <a:lnTo>
                        <a:pt x="247" y="3"/>
                      </a:lnTo>
                      <a:lnTo>
                        <a:pt x="232" y="15"/>
                      </a:lnTo>
                      <a:lnTo>
                        <a:pt x="210" y="41"/>
                      </a:lnTo>
                      <a:lnTo>
                        <a:pt x="208" y="42"/>
                      </a:lnTo>
                      <a:lnTo>
                        <a:pt x="204" y="45"/>
                      </a:lnTo>
                      <a:lnTo>
                        <a:pt x="200" y="49"/>
                      </a:lnTo>
                      <a:lnTo>
                        <a:pt x="193" y="56"/>
                      </a:lnTo>
                      <a:lnTo>
                        <a:pt x="185" y="62"/>
                      </a:lnTo>
                      <a:lnTo>
                        <a:pt x="176" y="72"/>
                      </a:lnTo>
                      <a:lnTo>
                        <a:pt x="168" y="83"/>
                      </a:lnTo>
                      <a:lnTo>
                        <a:pt x="160" y="95"/>
                      </a:lnTo>
                      <a:lnTo>
                        <a:pt x="160" y="9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9" name="Freeform 920"/>
                <p:cNvSpPr>
                  <a:spLocks noChangeAspect="1"/>
                </p:cNvSpPr>
                <p:nvPr/>
              </p:nvSpPr>
              <p:spPr bwMode="auto">
                <a:xfrm>
                  <a:off x="4282214" y="2713349"/>
                  <a:ext cx="144834" cy="231583"/>
                </a:xfrm>
                <a:custGeom>
                  <a:avLst/>
                  <a:gdLst/>
                  <a:ahLst/>
                  <a:cxnLst>
                    <a:cxn ang="0">
                      <a:pos x="224" y="0"/>
                    </a:cxn>
                    <a:cxn ang="0">
                      <a:pos x="218" y="5"/>
                    </a:cxn>
                    <a:cxn ang="0">
                      <a:pos x="202" y="15"/>
                    </a:cxn>
                    <a:cxn ang="0">
                      <a:pos x="180" y="33"/>
                    </a:cxn>
                    <a:cxn ang="0">
                      <a:pos x="153" y="52"/>
                    </a:cxn>
                    <a:cxn ang="0">
                      <a:pos x="127" y="75"/>
                    </a:cxn>
                    <a:cxn ang="0">
                      <a:pos x="100" y="99"/>
                    </a:cxn>
                    <a:cxn ang="0">
                      <a:pos x="80" y="122"/>
                    </a:cxn>
                    <a:cxn ang="0">
                      <a:pos x="66" y="143"/>
                    </a:cxn>
                    <a:cxn ang="0">
                      <a:pos x="60" y="149"/>
                    </a:cxn>
                    <a:cxn ang="0">
                      <a:pos x="47" y="166"/>
                    </a:cxn>
                    <a:cxn ang="0">
                      <a:pos x="31" y="194"/>
                    </a:cxn>
                    <a:cxn ang="0">
                      <a:pos x="16" y="232"/>
                    </a:cxn>
                    <a:cxn ang="0">
                      <a:pos x="4" y="280"/>
                    </a:cxn>
                    <a:cxn ang="0">
                      <a:pos x="0" y="339"/>
                    </a:cxn>
                    <a:cxn ang="0">
                      <a:pos x="8" y="407"/>
                    </a:cxn>
                    <a:cxn ang="0">
                      <a:pos x="33" y="484"/>
                    </a:cxn>
                    <a:cxn ang="0">
                      <a:pos x="41" y="479"/>
                    </a:cxn>
                    <a:cxn ang="0">
                      <a:pos x="66" y="459"/>
                    </a:cxn>
                    <a:cxn ang="0">
                      <a:pos x="100" y="431"/>
                    </a:cxn>
                    <a:cxn ang="0">
                      <a:pos x="142" y="394"/>
                    </a:cxn>
                    <a:cxn ang="0">
                      <a:pos x="185" y="353"/>
                    </a:cxn>
                    <a:cxn ang="0">
                      <a:pos x="224" y="309"/>
                    </a:cxn>
                    <a:cxn ang="0">
                      <a:pos x="256" y="264"/>
                    </a:cxn>
                    <a:cxn ang="0">
                      <a:pos x="277" y="219"/>
                    </a:cxn>
                    <a:cxn ang="0">
                      <a:pos x="278" y="215"/>
                    </a:cxn>
                    <a:cxn ang="0">
                      <a:pos x="283" y="202"/>
                    </a:cxn>
                    <a:cxn ang="0">
                      <a:pos x="287" y="180"/>
                    </a:cxn>
                    <a:cxn ang="0">
                      <a:pos x="289" y="154"/>
                    </a:cxn>
                    <a:cxn ang="0">
                      <a:pos x="287" y="120"/>
                    </a:cxn>
                    <a:cxn ang="0">
                      <a:pos x="277" y="83"/>
                    </a:cxn>
                    <a:cxn ang="0">
                      <a:pos x="256" y="43"/>
                    </a:cxn>
                    <a:cxn ang="0">
                      <a:pos x="224" y="0"/>
                    </a:cxn>
                  </a:cxnLst>
                  <a:rect l="0" t="0" r="r" b="b"/>
                  <a:pathLst>
                    <a:path w="289" h="484">
                      <a:moveTo>
                        <a:pt x="224" y="0"/>
                      </a:moveTo>
                      <a:lnTo>
                        <a:pt x="218" y="5"/>
                      </a:lnTo>
                      <a:lnTo>
                        <a:pt x="202" y="15"/>
                      </a:lnTo>
                      <a:lnTo>
                        <a:pt x="180" y="33"/>
                      </a:lnTo>
                      <a:lnTo>
                        <a:pt x="153" y="52"/>
                      </a:lnTo>
                      <a:lnTo>
                        <a:pt x="127" y="75"/>
                      </a:lnTo>
                      <a:lnTo>
                        <a:pt x="100" y="99"/>
                      </a:lnTo>
                      <a:lnTo>
                        <a:pt x="80" y="122"/>
                      </a:lnTo>
                      <a:lnTo>
                        <a:pt x="66" y="143"/>
                      </a:lnTo>
                      <a:lnTo>
                        <a:pt x="60" y="149"/>
                      </a:lnTo>
                      <a:lnTo>
                        <a:pt x="47" y="166"/>
                      </a:lnTo>
                      <a:lnTo>
                        <a:pt x="31" y="194"/>
                      </a:lnTo>
                      <a:lnTo>
                        <a:pt x="16" y="232"/>
                      </a:lnTo>
                      <a:lnTo>
                        <a:pt x="4" y="280"/>
                      </a:lnTo>
                      <a:lnTo>
                        <a:pt x="0" y="339"/>
                      </a:lnTo>
                      <a:lnTo>
                        <a:pt x="8" y="407"/>
                      </a:lnTo>
                      <a:lnTo>
                        <a:pt x="33" y="484"/>
                      </a:lnTo>
                      <a:lnTo>
                        <a:pt x="41" y="479"/>
                      </a:lnTo>
                      <a:lnTo>
                        <a:pt x="66" y="459"/>
                      </a:lnTo>
                      <a:lnTo>
                        <a:pt x="100" y="431"/>
                      </a:lnTo>
                      <a:lnTo>
                        <a:pt x="142" y="394"/>
                      </a:lnTo>
                      <a:lnTo>
                        <a:pt x="185" y="353"/>
                      </a:lnTo>
                      <a:lnTo>
                        <a:pt x="224" y="309"/>
                      </a:lnTo>
                      <a:lnTo>
                        <a:pt x="256" y="264"/>
                      </a:lnTo>
                      <a:lnTo>
                        <a:pt x="277" y="219"/>
                      </a:lnTo>
                      <a:lnTo>
                        <a:pt x="278" y="215"/>
                      </a:lnTo>
                      <a:lnTo>
                        <a:pt x="283" y="202"/>
                      </a:lnTo>
                      <a:lnTo>
                        <a:pt x="287" y="180"/>
                      </a:lnTo>
                      <a:lnTo>
                        <a:pt x="289" y="154"/>
                      </a:lnTo>
                      <a:lnTo>
                        <a:pt x="287" y="120"/>
                      </a:lnTo>
                      <a:lnTo>
                        <a:pt x="277" y="83"/>
                      </a:lnTo>
                      <a:lnTo>
                        <a:pt x="256" y="43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0" name="Freeform 921"/>
                <p:cNvSpPr>
                  <a:spLocks noChangeAspect="1"/>
                </p:cNvSpPr>
                <p:nvPr/>
              </p:nvSpPr>
              <p:spPr bwMode="auto">
                <a:xfrm>
                  <a:off x="4282214" y="2713349"/>
                  <a:ext cx="144834" cy="231583"/>
                </a:xfrm>
                <a:custGeom>
                  <a:avLst/>
                  <a:gdLst/>
                  <a:ahLst/>
                  <a:cxnLst>
                    <a:cxn ang="0">
                      <a:pos x="224" y="0"/>
                    </a:cxn>
                    <a:cxn ang="0">
                      <a:pos x="218" y="5"/>
                    </a:cxn>
                    <a:cxn ang="0">
                      <a:pos x="202" y="15"/>
                    </a:cxn>
                    <a:cxn ang="0">
                      <a:pos x="180" y="33"/>
                    </a:cxn>
                    <a:cxn ang="0">
                      <a:pos x="153" y="52"/>
                    </a:cxn>
                    <a:cxn ang="0">
                      <a:pos x="127" y="75"/>
                    </a:cxn>
                    <a:cxn ang="0">
                      <a:pos x="100" y="99"/>
                    </a:cxn>
                    <a:cxn ang="0">
                      <a:pos x="80" y="122"/>
                    </a:cxn>
                    <a:cxn ang="0">
                      <a:pos x="66" y="143"/>
                    </a:cxn>
                    <a:cxn ang="0">
                      <a:pos x="60" y="149"/>
                    </a:cxn>
                    <a:cxn ang="0">
                      <a:pos x="47" y="166"/>
                    </a:cxn>
                    <a:cxn ang="0">
                      <a:pos x="31" y="194"/>
                    </a:cxn>
                    <a:cxn ang="0">
                      <a:pos x="16" y="232"/>
                    </a:cxn>
                    <a:cxn ang="0">
                      <a:pos x="4" y="280"/>
                    </a:cxn>
                    <a:cxn ang="0">
                      <a:pos x="0" y="339"/>
                    </a:cxn>
                    <a:cxn ang="0">
                      <a:pos x="8" y="407"/>
                    </a:cxn>
                    <a:cxn ang="0">
                      <a:pos x="33" y="484"/>
                    </a:cxn>
                    <a:cxn ang="0">
                      <a:pos x="41" y="479"/>
                    </a:cxn>
                    <a:cxn ang="0">
                      <a:pos x="66" y="459"/>
                    </a:cxn>
                    <a:cxn ang="0">
                      <a:pos x="100" y="431"/>
                    </a:cxn>
                    <a:cxn ang="0">
                      <a:pos x="142" y="394"/>
                    </a:cxn>
                    <a:cxn ang="0">
                      <a:pos x="185" y="353"/>
                    </a:cxn>
                    <a:cxn ang="0">
                      <a:pos x="224" y="309"/>
                    </a:cxn>
                    <a:cxn ang="0">
                      <a:pos x="256" y="264"/>
                    </a:cxn>
                    <a:cxn ang="0">
                      <a:pos x="277" y="219"/>
                    </a:cxn>
                    <a:cxn ang="0">
                      <a:pos x="278" y="215"/>
                    </a:cxn>
                    <a:cxn ang="0">
                      <a:pos x="283" y="202"/>
                    </a:cxn>
                    <a:cxn ang="0">
                      <a:pos x="287" y="180"/>
                    </a:cxn>
                    <a:cxn ang="0">
                      <a:pos x="289" y="154"/>
                    </a:cxn>
                    <a:cxn ang="0">
                      <a:pos x="287" y="120"/>
                    </a:cxn>
                    <a:cxn ang="0">
                      <a:pos x="277" y="83"/>
                    </a:cxn>
                    <a:cxn ang="0">
                      <a:pos x="256" y="43"/>
                    </a:cxn>
                    <a:cxn ang="0">
                      <a:pos x="224" y="0"/>
                    </a:cxn>
                    <a:cxn ang="0">
                      <a:pos x="224" y="0"/>
                    </a:cxn>
                  </a:cxnLst>
                  <a:rect l="0" t="0" r="r" b="b"/>
                  <a:pathLst>
                    <a:path w="289" h="484">
                      <a:moveTo>
                        <a:pt x="224" y="0"/>
                      </a:moveTo>
                      <a:lnTo>
                        <a:pt x="218" y="5"/>
                      </a:lnTo>
                      <a:lnTo>
                        <a:pt x="202" y="15"/>
                      </a:lnTo>
                      <a:lnTo>
                        <a:pt x="180" y="33"/>
                      </a:lnTo>
                      <a:lnTo>
                        <a:pt x="153" y="52"/>
                      </a:lnTo>
                      <a:lnTo>
                        <a:pt x="127" y="75"/>
                      </a:lnTo>
                      <a:lnTo>
                        <a:pt x="100" y="99"/>
                      </a:lnTo>
                      <a:lnTo>
                        <a:pt x="80" y="122"/>
                      </a:lnTo>
                      <a:lnTo>
                        <a:pt x="66" y="143"/>
                      </a:lnTo>
                      <a:lnTo>
                        <a:pt x="60" y="149"/>
                      </a:lnTo>
                      <a:lnTo>
                        <a:pt x="47" y="166"/>
                      </a:lnTo>
                      <a:lnTo>
                        <a:pt x="31" y="194"/>
                      </a:lnTo>
                      <a:lnTo>
                        <a:pt x="16" y="232"/>
                      </a:lnTo>
                      <a:lnTo>
                        <a:pt x="4" y="280"/>
                      </a:lnTo>
                      <a:lnTo>
                        <a:pt x="0" y="339"/>
                      </a:lnTo>
                      <a:lnTo>
                        <a:pt x="8" y="407"/>
                      </a:lnTo>
                      <a:lnTo>
                        <a:pt x="33" y="484"/>
                      </a:lnTo>
                      <a:lnTo>
                        <a:pt x="41" y="479"/>
                      </a:lnTo>
                      <a:lnTo>
                        <a:pt x="66" y="459"/>
                      </a:lnTo>
                      <a:lnTo>
                        <a:pt x="100" y="431"/>
                      </a:lnTo>
                      <a:lnTo>
                        <a:pt x="142" y="394"/>
                      </a:lnTo>
                      <a:lnTo>
                        <a:pt x="185" y="353"/>
                      </a:lnTo>
                      <a:lnTo>
                        <a:pt x="224" y="309"/>
                      </a:lnTo>
                      <a:lnTo>
                        <a:pt x="256" y="264"/>
                      </a:lnTo>
                      <a:lnTo>
                        <a:pt x="277" y="219"/>
                      </a:lnTo>
                      <a:lnTo>
                        <a:pt x="278" y="215"/>
                      </a:lnTo>
                      <a:lnTo>
                        <a:pt x="283" y="202"/>
                      </a:lnTo>
                      <a:lnTo>
                        <a:pt x="287" y="180"/>
                      </a:lnTo>
                      <a:lnTo>
                        <a:pt x="289" y="154"/>
                      </a:lnTo>
                      <a:lnTo>
                        <a:pt x="287" y="120"/>
                      </a:lnTo>
                      <a:lnTo>
                        <a:pt x="277" y="83"/>
                      </a:lnTo>
                      <a:lnTo>
                        <a:pt x="256" y="43"/>
                      </a:lnTo>
                      <a:lnTo>
                        <a:pt x="224" y="0"/>
                      </a:lnTo>
                      <a:lnTo>
                        <a:pt x="22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1" name="Freeform 922"/>
                <p:cNvSpPr>
                  <a:spLocks noChangeAspect="1"/>
                </p:cNvSpPr>
                <p:nvPr/>
              </p:nvSpPr>
              <p:spPr bwMode="auto">
                <a:xfrm>
                  <a:off x="4294283" y="2819571"/>
                  <a:ext cx="128741" cy="128232"/>
                </a:xfrm>
                <a:custGeom>
                  <a:avLst/>
                  <a:gdLst/>
                  <a:ahLst/>
                  <a:cxnLst>
                    <a:cxn ang="0">
                      <a:pos x="157" y="94"/>
                    </a:cxn>
                    <a:cxn ang="0">
                      <a:pos x="149" y="102"/>
                    </a:cxn>
                    <a:cxn ang="0">
                      <a:pos x="134" y="117"/>
                    </a:cxn>
                    <a:cxn ang="0">
                      <a:pos x="116" y="137"/>
                    </a:cxn>
                    <a:cxn ang="0">
                      <a:pos x="103" y="150"/>
                    </a:cxn>
                    <a:cxn ang="0">
                      <a:pos x="92" y="159"/>
                    </a:cxn>
                    <a:cxn ang="0">
                      <a:pos x="72" y="175"/>
                    </a:cxn>
                    <a:cxn ang="0">
                      <a:pos x="48" y="192"/>
                    </a:cxn>
                    <a:cxn ang="0">
                      <a:pos x="20" y="211"/>
                    </a:cxn>
                    <a:cxn ang="0">
                      <a:pos x="3" y="230"/>
                    </a:cxn>
                    <a:cxn ang="0">
                      <a:pos x="0" y="245"/>
                    </a:cxn>
                    <a:cxn ang="0">
                      <a:pos x="1" y="253"/>
                    </a:cxn>
                    <a:cxn ang="0">
                      <a:pos x="1" y="254"/>
                    </a:cxn>
                    <a:cxn ang="0">
                      <a:pos x="2" y="260"/>
                    </a:cxn>
                    <a:cxn ang="0">
                      <a:pos x="8" y="266"/>
                    </a:cxn>
                    <a:cxn ang="0">
                      <a:pos x="23" y="268"/>
                    </a:cxn>
                    <a:cxn ang="0">
                      <a:pos x="38" y="266"/>
                    </a:cxn>
                    <a:cxn ang="0">
                      <a:pos x="51" y="260"/>
                    </a:cxn>
                    <a:cxn ang="0">
                      <a:pos x="77" y="244"/>
                    </a:cxn>
                    <a:cxn ang="0">
                      <a:pos x="115" y="212"/>
                    </a:cxn>
                    <a:cxn ang="0">
                      <a:pos x="139" y="186"/>
                    </a:cxn>
                    <a:cxn ang="0">
                      <a:pos x="151" y="176"/>
                    </a:cxn>
                    <a:cxn ang="0">
                      <a:pos x="170" y="156"/>
                    </a:cxn>
                    <a:cxn ang="0">
                      <a:pos x="193" y="131"/>
                    </a:cxn>
                    <a:cxn ang="0">
                      <a:pos x="209" y="113"/>
                    </a:cxn>
                    <a:cxn ang="0">
                      <a:pos x="220" y="100"/>
                    </a:cxn>
                    <a:cxn ang="0">
                      <a:pos x="233" y="77"/>
                    </a:cxn>
                    <a:cxn ang="0">
                      <a:pos x="252" y="40"/>
                    </a:cxn>
                    <a:cxn ang="0">
                      <a:pos x="254" y="27"/>
                    </a:cxn>
                    <a:cxn ang="0">
                      <a:pos x="254" y="5"/>
                    </a:cxn>
                    <a:cxn ang="0">
                      <a:pos x="242" y="1"/>
                    </a:cxn>
                    <a:cxn ang="0">
                      <a:pos x="206" y="39"/>
                    </a:cxn>
                    <a:cxn ang="0">
                      <a:pos x="200" y="44"/>
                    </a:cxn>
                    <a:cxn ang="0">
                      <a:pos x="189" y="54"/>
                    </a:cxn>
                    <a:cxn ang="0">
                      <a:pos x="174" y="71"/>
                    </a:cxn>
                    <a:cxn ang="0">
                      <a:pos x="159" y="93"/>
                    </a:cxn>
                  </a:cxnLst>
                  <a:rect l="0" t="0" r="r" b="b"/>
                  <a:pathLst>
                    <a:path w="255" h="268">
                      <a:moveTo>
                        <a:pt x="159" y="93"/>
                      </a:moveTo>
                      <a:lnTo>
                        <a:pt x="157" y="94"/>
                      </a:lnTo>
                      <a:lnTo>
                        <a:pt x="154" y="98"/>
                      </a:lnTo>
                      <a:lnTo>
                        <a:pt x="149" y="102"/>
                      </a:lnTo>
                      <a:lnTo>
                        <a:pt x="142" y="109"/>
                      </a:lnTo>
                      <a:lnTo>
                        <a:pt x="134" y="117"/>
                      </a:lnTo>
                      <a:lnTo>
                        <a:pt x="125" y="126"/>
                      </a:lnTo>
                      <a:lnTo>
                        <a:pt x="116" y="137"/>
                      </a:lnTo>
                      <a:lnTo>
                        <a:pt x="106" y="147"/>
                      </a:lnTo>
                      <a:lnTo>
                        <a:pt x="103" y="150"/>
                      </a:lnTo>
                      <a:lnTo>
                        <a:pt x="99" y="153"/>
                      </a:lnTo>
                      <a:lnTo>
                        <a:pt x="92" y="159"/>
                      </a:lnTo>
                      <a:lnTo>
                        <a:pt x="83" y="167"/>
                      </a:lnTo>
                      <a:lnTo>
                        <a:pt x="72" y="175"/>
                      </a:lnTo>
                      <a:lnTo>
                        <a:pt x="61" y="183"/>
                      </a:lnTo>
                      <a:lnTo>
                        <a:pt x="48" y="192"/>
                      </a:lnTo>
                      <a:lnTo>
                        <a:pt x="36" y="199"/>
                      </a:lnTo>
                      <a:lnTo>
                        <a:pt x="20" y="211"/>
                      </a:lnTo>
                      <a:lnTo>
                        <a:pt x="10" y="221"/>
                      </a:lnTo>
                      <a:lnTo>
                        <a:pt x="3" y="230"/>
                      </a:lnTo>
                      <a:lnTo>
                        <a:pt x="0" y="238"/>
                      </a:lnTo>
                      <a:lnTo>
                        <a:pt x="0" y="245"/>
                      </a:lnTo>
                      <a:lnTo>
                        <a:pt x="0" y="250"/>
                      </a:lnTo>
                      <a:lnTo>
                        <a:pt x="1" y="253"/>
                      </a:lnTo>
                      <a:lnTo>
                        <a:pt x="2" y="253"/>
                      </a:lnTo>
                      <a:lnTo>
                        <a:pt x="1" y="254"/>
                      </a:lnTo>
                      <a:lnTo>
                        <a:pt x="1" y="257"/>
                      </a:lnTo>
                      <a:lnTo>
                        <a:pt x="2" y="260"/>
                      </a:lnTo>
                      <a:lnTo>
                        <a:pt x="3" y="264"/>
                      </a:lnTo>
                      <a:lnTo>
                        <a:pt x="8" y="266"/>
                      </a:lnTo>
                      <a:lnTo>
                        <a:pt x="13" y="268"/>
                      </a:lnTo>
                      <a:lnTo>
                        <a:pt x="23" y="268"/>
                      </a:lnTo>
                      <a:lnTo>
                        <a:pt x="36" y="266"/>
                      </a:lnTo>
                      <a:lnTo>
                        <a:pt x="38" y="266"/>
                      </a:lnTo>
                      <a:lnTo>
                        <a:pt x="42" y="265"/>
                      </a:lnTo>
                      <a:lnTo>
                        <a:pt x="51" y="260"/>
                      </a:lnTo>
                      <a:lnTo>
                        <a:pt x="63" y="254"/>
                      </a:lnTo>
                      <a:lnTo>
                        <a:pt x="77" y="244"/>
                      </a:lnTo>
                      <a:lnTo>
                        <a:pt x="94" y="230"/>
                      </a:lnTo>
                      <a:lnTo>
                        <a:pt x="115" y="212"/>
                      </a:lnTo>
                      <a:lnTo>
                        <a:pt x="138" y="188"/>
                      </a:lnTo>
                      <a:lnTo>
                        <a:pt x="139" y="186"/>
                      </a:lnTo>
                      <a:lnTo>
                        <a:pt x="144" y="183"/>
                      </a:lnTo>
                      <a:lnTo>
                        <a:pt x="151" y="176"/>
                      </a:lnTo>
                      <a:lnTo>
                        <a:pt x="160" y="167"/>
                      </a:lnTo>
                      <a:lnTo>
                        <a:pt x="170" y="156"/>
                      </a:lnTo>
                      <a:lnTo>
                        <a:pt x="180" y="145"/>
                      </a:lnTo>
                      <a:lnTo>
                        <a:pt x="193" y="131"/>
                      </a:lnTo>
                      <a:lnTo>
                        <a:pt x="206" y="115"/>
                      </a:lnTo>
                      <a:lnTo>
                        <a:pt x="209" y="113"/>
                      </a:lnTo>
                      <a:lnTo>
                        <a:pt x="214" y="107"/>
                      </a:lnTo>
                      <a:lnTo>
                        <a:pt x="220" y="100"/>
                      </a:lnTo>
                      <a:lnTo>
                        <a:pt x="227" y="90"/>
                      </a:lnTo>
                      <a:lnTo>
                        <a:pt x="233" y="77"/>
                      </a:lnTo>
                      <a:lnTo>
                        <a:pt x="243" y="61"/>
                      </a:lnTo>
                      <a:lnTo>
                        <a:pt x="252" y="40"/>
                      </a:lnTo>
                      <a:lnTo>
                        <a:pt x="252" y="37"/>
                      </a:lnTo>
                      <a:lnTo>
                        <a:pt x="254" y="27"/>
                      </a:lnTo>
                      <a:lnTo>
                        <a:pt x="255" y="16"/>
                      </a:lnTo>
                      <a:lnTo>
                        <a:pt x="254" y="5"/>
                      </a:lnTo>
                      <a:lnTo>
                        <a:pt x="251" y="0"/>
                      </a:lnTo>
                      <a:lnTo>
                        <a:pt x="242" y="1"/>
                      </a:lnTo>
                      <a:lnTo>
                        <a:pt x="228" y="14"/>
                      </a:lnTo>
                      <a:lnTo>
                        <a:pt x="206" y="39"/>
                      </a:lnTo>
                      <a:lnTo>
                        <a:pt x="204" y="40"/>
                      </a:lnTo>
                      <a:lnTo>
                        <a:pt x="200" y="44"/>
                      </a:lnTo>
                      <a:lnTo>
                        <a:pt x="195" y="48"/>
                      </a:lnTo>
                      <a:lnTo>
                        <a:pt x="189" y="54"/>
                      </a:lnTo>
                      <a:lnTo>
                        <a:pt x="182" y="62"/>
                      </a:lnTo>
                      <a:lnTo>
                        <a:pt x="174" y="71"/>
                      </a:lnTo>
                      <a:lnTo>
                        <a:pt x="166" y="82"/>
                      </a:lnTo>
                      <a:lnTo>
                        <a:pt x="159" y="9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2" name="Freeform 923"/>
                <p:cNvSpPr>
                  <a:spLocks noChangeAspect="1"/>
                </p:cNvSpPr>
                <p:nvPr/>
              </p:nvSpPr>
              <p:spPr bwMode="auto">
                <a:xfrm>
                  <a:off x="4294283" y="2819571"/>
                  <a:ext cx="128741" cy="128232"/>
                </a:xfrm>
                <a:custGeom>
                  <a:avLst/>
                  <a:gdLst/>
                  <a:ahLst/>
                  <a:cxnLst>
                    <a:cxn ang="0">
                      <a:pos x="157" y="94"/>
                    </a:cxn>
                    <a:cxn ang="0">
                      <a:pos x="149" y="102"/>
                    </a:cxn>
                    <a:cxn ang="0">
                      <a:pos x="134" y="117"/>
                    </a:cxn>
                    <a:cxn ang="0">
                      <a:pos x="116" y="137"/>
                    </a:cxn>
                    <a:cxn ang="0">
                      <a:pos x="103" y="150"/>
                    </a:cxn>
                    <a:cxn ang="0">
                      <a:pos x="92" y="159"/>
                    </a:cxn>
                    <a:cxn ang="0">
                      <a:pos x="72" y="175"/>
                    </a:cxn>
                    <a:cxn ang="0">
                      <a:pos x="48" y="192"/>
                    </a:cxn>
                    <a:cxn ang="0">
                      <a:pos x="20" y="211"/>
                    </a:cxn>
                    <a:cxn ang="0">
                      <a:pos x="3" y="230"/>
                    </a:cxn>
                    <a:cxn ang="0">
                      <a:pos x="0" y="245"/>
                    </a:cxn>
                    <a:cxn ang="0">
                      <a:pos x="1" y="253"/>
                    </a:cxn>
                    <a:cxn ang="0">
                      <a:pos x="1" y="254"/>
                    </a:cxn>
                    <a:cxn ang="0">
                      <a:pos x="2" y="260"/>
                    </a:cxn>
                    <a:cxn ang="0">
                      <a:pos x="8" y="266"/>
                    </a:cxn>
                    <a:cxn ang="0">
                      <a:pos x="23" y="268"/>
                    </a:cxn>
                    <a:cxn ang="0">
                      <a:pos x="38" y="266"/>
                    </a:cxn>
                    <a:cxn ang="0">
                      <a:pos x="51" y="260"/>
                    </a:cxn>
                    <a:cxn ang="0">
                      <a:pos x="77" y="244"/>
                    </a:cxn>
                    <a:cxn ang="0">
                      <a:pos x="115" y="212"/>
                    </a:cxn>
                    <a:cxn ang="0">
                      <a:pos x="139" y="186"/>
                    </a:cxn>
                    <a:cxn ang="0">
                      <a:pos x="151" y="176"/>
                    </a:cxn>
                    <a:cxn ang="0">
                      <a:pos x="170" y="156"/>
                    </a:cxn>
                    <a:cxn ang="0">
                      <a:pos x="193" y="131"/>
                    </a:cxn>
                    <a:cxn ang="0">
                      <a:pos x="209" y="113"/>
                    </a:cxn>
                    <a:cxn ang="0">
                      <a:pos x="220" y="100"/>
                    </a:cxn>
                    <a:cxn ang="0">
                      <a:pos x="233" y="77"/>
                    </a:cxn>
                    <a:cxn ang="0">
                      <a:pos x="252" y="40"/>
                    </a:cxn>
                    <a:cxn ang="0">
                      <a:pos x="254" y="27"/>
                    </a:cxn>
                    <a:cxn ang="0">
                      <a:pos x="254" y="5"/>
                    </a:cxn>
                    <a:cxn ang="0">
                      <a:pos x="242" y="1"/>
                    </a:cxn>
                    <a:cxn ang="0">
                      <a:pos x="206" y="39"/>
                    </a:cxn>
                    <a:cxn ang="0">
                      <a:pos x="200" y="44"/>
                    </a:cxn>
                    <a:cxn ang="0">
                      <a:pos x="189" y="54"/>
                    </a:cxn>
                    <a:cxn ang="0">
                      <a:pos x="174" y="71"/>
                    </a:cxn>
                    <a:cxn ang="0">
                      <a:pos x="159" y="93"/>
                    </a:cxn>
                  </a:cxnLst>
                  <a:rect l="0" t="0" r="r" b="b"/>
                  <a:pathLst>
                    <a:path w="255" h="268">
                      <a:moveTo>
                        <a:pt x="159" y="93"/>
                      </a:moveTo>
                      <a:lnTo>
                        <a:pt x="157" y="94"/>
                      </a:lnTo>
                      <a:lnTo>
                        <a:pt x="154" y="98"/>
                      </a:lnTo>
                      <a:lnTo>
                        <a:pt x="149" y="102"/>
                      </a:lnTo>
                      <a:lnTo>
                        <a:pt x="142" y="109"/>
                      </a:lnTo>
                      <a:lnTo>
                        <a:pt x="134" y="117"/>
                      </a:lnTo>
                      <a:lnTo>
                        <a:pt x="125" y="126"/>
                      </a:lnTo>
                      <a:lnTo>
                        <a:pt x="116" y="137"/>
                      </a:lnTo>
                      <a:lnTo>
                        <a:pt x="106" y="147"/>
                      </a:lnTo>
                      <a:lnTo>
                        <a:pt x="103" y="150"/>
                      </a:lnTo>
                      <a:lnTo>
                        <a:pt x="99" y="153"/>
                      </a:lnTo>
                      <a:lnTo>
                        <a:pt x="92" y="159"/>
                      </a:lnTo>
                      <a:lnTo>
                        <a:pt x="83" y="167"/>
                      </a:lnTo>
                      <a:lnTo>
                        <a:pt x="72" y="175"/>
                      </a:lnTo>
                      <a:lnTo>
                        <a:pt x="61" y="183"/>
                      </a:lnTo>
                      <a:lnTo>
                        <a:pt x="48" y="192"/>
                      </a:lnTo>
                      <a:lnTo>
                        <a:pt x="36" y="199"/>
                      </a:lnTo>
                      <a:lnTo>
                        <a:pt x="20" y="211"/>
                      </a:lnTo>
                      <a:lnTo>
                        <a:pt x="10" y="221"/>
                      </a:lnTo>
                      <a:lnTo>
                        <a:pt x="3" y="230"/>
                      </a:lnTo>
                      <a:lnTo>
                        <a:pt x="0" y="238"/>
                      </a:lnTo>
                      <a:lnTo>
                        <a:pt x="0" y="245"/>
                      </a:lnTo>
                      <a:lnTo>
                        <a:pt x="0" y="250"/>
                      </a:lnTo>
                      <a:lnTo>
                        <a:pt x="1" y="253"/>
                      </a:lnTo>
                      <a:lnTo>
                        <a:pt x="2" y="253"/>
                      </a:lnTo>
                      <a:lnTo>
                        <a:pt x="1" y="254"/>
                      </a:lnTo>
                      <a:lnTo>
                        <a:pt x="1" y="257"/>
                      </a:lnTo>
                      <a:lnTo>
                        <a:pt x="2" y="260"/>
                      </a:lnTo>
                      <a:lnTo>
                        <a:pt x="3" y="264"/>
                      </a:lnTo>
                      <a:lnTo>
                        <a:pt x="8" y="266"/>
                      </a:lnTo>
                      <a:lnTo>
                        <a:pt x="13" y="268"/>
                      </a:lnTo>
                      <a:lnTo>
                        <a:pt x="23" y="268"/>
                      </a:lnTo>
                      <a:lnTo>
                        <a:pt x="36" y="266"/>
                      </a:lnTo>
                      <a:lnTo>
                        <a:pt x="38" y="266"/>
                      </a:lnTo>
                      <a:lnTo>
                        <a:pt x="42" y="265"/>
                      </a:lnTo>
                      <a:lnTo>
                        <a:pt x="51" y="260"/>
                      </a:lnTo>
                      <a:lnTo>
                        <a:pt x="63" y="254"/>
                      </a:lnTo>
                      <a:lnTo>
                        <a:pt x="77" y="244"/>
                      </a:lnTo>
                      <a:lnTo>
                        <a:pt x="94" y="230"/>
                      </a:lnTo>
                      <a:lnTo>
                        <a:pt x="115" y="212"/>
                      </a:lnTo>
                      <a:lnTo>
                        <a:pt x="138" y="188"/>
                      </a:lnTo>
                      <a:lnTo>
                        <a:pt x="139" y="186"/>
                      </a:lnTo>
                      <a:lnTo>
                        <a:pt x="144" y="183"/>
                      </a:lnTo>
                      <a:lnTo>
                        <a:pt x="151" y="176"/>
                      </a:lnTo>
                      <a:lnTo>
                        <a:pt x="160" y="167"/>
                      </a:lnTo>
                      <a:lnTo>
                        <a:pt x="170" y="156"/>
                      </a:lnTo>
                      <a:lnTo>
                        <a:pt x="180" y="145"/>
                      </a:lnTo>
                      <a:lnTo>
                        <a:pt x="193" y="131"/>
                      </a:lnTo>
                      <a:lnTo>
                        <a:pt x="206" y="115"/>
                      </a:lnTo>
                      <a:lnTo>
                        <a:pt x="209" y="113"/>
                      </a:lnTo>
                      <a:lnTo>
                        <a:pt x="214" y="107"/>
                      </a:lnTo>
                      <a:lnTo>
                        <a:pt x="220" y="100"/>
                      </a:lnTo>
                      <a:lnTo>
                        <a:pt x="227" y="90"/>
                      </a:lnTo>
                      <a:lnTo>
                        <a:pt x="233" y="77"/>
                      </a:lnTo>
                      <a:lnTo>
                        <a:pt x="243" y="61"/>
                      </a:lnTo>
                      <a:lnTo>
                        <a:pt x="252" y="40"/>
                      </a:lnTo>
                      <a:lnTo>
                        <a:pt x="252" y="37"/>
                      </a:lnTo>
                      <a:lnTo>
                        <a:pt x="254" y="27"/>
                      </a:lnTo>
                      <a:lnTo>
                        <a:pt x="255" y="16"/>
                      </a:lnTo>
                      <a:lnTo>
                        <a:pt x="254" y="5"/>
                      </a:lnTo>
                      <a:lnTo>
                        <a:pt x="251" y="0"/>
                      </a:lnTo>
                      <a:lnTo>
                        <a:pt x="242" y="1"/>
                      </a:lnTo>
                      <a:lnTo>
                        <a:pt x="228" y="14"/>
                      </a:lnTo>
                      <a:lnTo>
                        <a:pt x="206" y="39"/>
                      </a:lnTo>
                      <a:lnTo>
                        <a:pt x="204" y="40"/>
                      </a:lnTo>
                      <a:lnTo>
                        <a:pt x="200" y="44"/>
                      </a:lnTo>
                      <a:lnTo>
                        <a:pt x="195" y="48"/>
                      </a:lnTo>
                      <a:lnTo>
                        <a:pt x="189" y="54"/>
                      </a:lnTo>
                      <a:lnTo>
                        <a:pt x="182" y="62"/>
                      </a:lnTo>
                      <a:lnTo>
                        <a:pt x="174" y="71"/>
                      </a:lnTo>
                      <a:lnTo>
                        <a:pt x="166" y="82"/>
                      </a:lnTo>
                      <a:lnTo>
                        <a:pt x="159" y="93"/>
                      </a:lnTo>
                      <a:lnTo>
                        <a:pt x="159" y="9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" name="Freeform 924"/>
                <p:cNvSpPr>
                  <a:spLocks noChangeAspect="1"/>
                </p:cNvSpPr>
                <p:nvPr/>
              </p:nvSpPr>
              <p:spPr bwMode="auto">
                <a:xfrm>
                  <a:off x="5471057" y="2372674"/>
                  <a:ext cx="318835" cy="131103"/>
                </a:xfrm>
                <a:custGeom>
                  <a:avLst/>
                  <a:gdLst/>
                  <a:ahLst/>
                  <a:cxnLst>
                    <a:cxn ang="0">
                      <a:pos x="0" y="273"/>
                    </a:cxn>
                    <a:cxn ang="0">
                      <a:pos x="0" y="270"/>
                    </a:cxn>
                    <a:cxn ang="0">
                      <a:pos x="3" y="267"/>
                    </a:cxn>
                    <a:cxn ang="0">
                      <a:pos x="10" y="260"/>
                    </a:cxn>
                    <a:cxn ang="0">
                      <a:pos x="22" y="253"/>
                    </a:cxn>
                    <a:cxn ang="0">
                      <a:pos x="39" y="242"/>
                    </a:cxn>
                    <a:cxn ang="0">
                      <a:pos x="64" y="231"/>
                    </a:cxn>
                    <a:cxn ang="0">
                      <a:pos x="99" y="217"/>
                    </a:cxn>
                    <a:cxn ang="0">
                      <a:pos x="102" y="216"/>
                    </a:cxn>
                    <a:cxn ang="0">
                      <a:pos x="113" y="210"/>
                    </a:cxn>
                    <a:cxn ang="0">
                      <a:pos x="128" y="203"/>
                    </a:cxn>
                    <a:cxn ang="0">
                      <a:pos x="147" y="193"/>
                    </a:cxn>
                    <a:cxn ang="0">
                      <a:pos x="168" y="182"/>
                    </a:cxn>
                    <a:cxn ang="0">
                      <a:pos x="190" y="172"/>
                    </a:cxn>
                    <a:cxn ang="0">
                      <a:pos x="212" y="162"/>
                    </a:cxn>
                    <a:cxn ang="0">
                      <a:pos x="231" y="151"/>
                    </a:cxn>
                    <a:cxn ang="0">
                      <a:pos x="235" y="150"/>
                    </a:cxn>
                    <a:cxn ang="0">
                      <a:pos x="246" y="147"/>
                    </a:cxn>
                    <a:cxn ang="0">
                      <a:pos x="263" y="141"/>
                    </a:cxn>
                    <a:cxn ang="0">
                      <a:pos x="285" y="133"/>
                    </a:cxn>
                    <a:cxn ang="0">
                      <a:pos x="307" y="125"/>
                    </a:cxn>
                    <a:cxn ang="0">
                      <a:pos x="330" y="117"/>
                    </a:cxn>
                    <a:cxn ang="0">
                      <a:pos x="351" y="108"/>
                    </a:cxn>
                    <a:cxn ang="0">
                      <a:pos x="368" y="99"/>
                    </a:cxn>
                    <a:cxn ang="0">
                      <a:pos x="378" y="96"/>
                    </a:cxn>
                    <a:cxn ang="0">
                      <a:pos x="404" y="87"/>
                    </a:cxn>
                    <a:cxn ang="0">
                      <a:pos x="441" y="74"/>
                    </a:cxn>
                    <a:cxn ang="0">
                      <a:pos x="486" y="57"/>
                    </a:cxn>
                    <a:cxn ang="0">
                      <a:pos x="532" y="41"/>
                    </a:cxn>
                    <a:cxn ang="0">
                      <a:pos x="575" y="25"/>
                    </a:cxn>
                    <a:cxn ang="0">
                      <a:pos x="609" y="11"/>
                    </a:cxn>
                    <a:cxn ang="0">
                      <a:pos x="632" y="0"/>
                    </a:cxn>
                    <a:cxn ang="0">
                      <a:pos x="0" y="273"/>
                    </a:cxn>
                  </a:cxnLst>
                  <a:rect l="0" t="0" r="r" b="b"/>
                  <a:pathLst>
                    <a:path w="632" h="273">
                      <a:moveTo>
                        <a:pt x="0" y="273"/>
                      </a:moveTo>
                      <a:lnTo>
                        <a:pt x="0" y="270"/>
                      </a:lnTo>
                      <a:lnTo>
                        <a:pt x="3" y="267"/>
                      </a:lnTo>
                      <a:lnTo>
                        <a:pt x="10" y="260"/>
                      </a:lnTo>
                      <a:lnTo>
                        <a:pt x="22" y="253"/>
                      </a:lnTo>
                      <a:lnTo>
                        <a:pt x="39" y="242"/>
                      </a:lnTo>
                      <a:lnTo>
                        <a:pt x="64" y="231"/>
                      </a:lnTo>
                      <a:lnTo>
                        <a:pt x="99" y="217"/>
                      </a:lnTo>
                      <a:lnTo>
                        <a:pt x="102" y="216"/>
                      </a:lnTo>
                      <a:lnTo>
                        <a:pt x="113" y="210"/>
                      </a:lnTo>
                      <a:lnTo>
                        <a:pt x="128" y="203"/>
                      </a:lnTo>
                      <a:lnTo>
                        <a:pt x="147" y="193"/>
                      </a:lnTo>
                      <a:lnTo>
                        <a:pt x="168" y="182"/>
                      </a:lnTo>
                      <a:lnTo>
                        <a:pt x="190" y="172"/>
                      </a:lnTo>
                      <a:lnTo>
                        <a:pt x="212" y="162"/>
                      </a:lnTo>
                      <a:lnTo>
                        <a:pt x="231" y="151"/>
                      </a:lnTo>
                      <a:lnTo>
                        <a:pt x="235" y="150"/>
                      </a:lnTo>
                      <a:lnTo>
                        <a:pt x="246" y="147"/>
                      </a:lnTo>
                      <a:lnTo>
                        <a:pt x="263" y="141"/>
                      </a:lnTo>
                      <a:lnTo>
                        <a:pt x="285" y="133"/>
                      </a:lnTo>
                      <a:lnTo>
                        <a:pt x="307" y="125"/>
                      </a:lnTo>
                      <a:lnTo>
                        <a:pt x="330" y="117"/>
                      </a:lnTo>
                      <a:lnTo>
                        <a:pt x="351" y="108"/>
                      </a:lnTo>
                      <a:lnTo>
                        <a:pt x="368" y="99"/>
                      </a:lnTo>
                      <a:lnTo>
                        <a:pt x="378" y="96"/>
                      </a:lnTo>
                      <a:lnTo>
                        <a:pt x="404" y="87"/>
                      </a:lnTo>
                      <a:lnTo>
                        <a:pt x="441" y="74"/>
                      </a:lnTo>
                      <a:lnTo>
                        <a:pt x="486" y="57"/>
                      </a:lnTo>
                      <a:lnTo>
                        <a:pt x="532" y="41"/>
                      </a:lnTo>
                      <a:lnTo>
                        <a:pt x="575" y="25"/>
                      </a:lnTo>
                      <a:lnTo>
                        <a:pt x="609" y="11"/>
                      </a:lnTo>
                      <a:lnTo>
                        <a:pt x="632" y="0"/>
                      </a:lnTo>
                      <a:lnTo>
                        <a:pt x="0" y="2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" name="Freeform 925"/>
                <p:cNvSpPr>
                  <a:spLocks noChangeAspect="1"/>
                </p:cNvSpPr>
                <p:nvPr/>
              </p:nvSpPr>
              <p:spPr bwMode="auto">
                <a:xfrm>
                  <a:off x="5471057" y="2372674"/>
                  <a:ext cx="318835" cy="131103"/>
                </a:xfrm>
                <a:custGeom>
                  <a:avLst/>
                  <a:gdLst/>
                  <a:ahLst/>
                  <a:cxnLst>
                    <a:cxn ang="0">
                      <a:pos x="0" y="273"/>
                    </a:cxn>
                    <a:cxn ang="0">
                      <a:pos x="0" y="270"/>
                    </a:cxn>
                    <a:cxn ang="0">
                      <a:pos x="3" y="267"/>
                    </a:cxn>
                    <a:cxn ang="0">
                      <a:pos x="10" y="260"/>
                    </a:cxn>
                    <a:cxn ang="0">
                      <a:pos x="22" y="253"/>
                    </a:cxn>
                    <a:cxn ang="0">
                      <a:pos x="39" y="242"/>
                    </a:cxn>
                    <a:cxn ang="0">
                      <a:pos x="64" y="231"/>
                    </a:cxn>
                    <a:cxn ang="0">
                      <a:pos x="99" y="217"/>
                    </a:cxn>
                    <a:cxn ang="0">
                      <a:pos x="102" y="216"/>
                    </a:cxn>
                    <a:cxn ang="0">
                      <a:pos x="113" y="210"/>
                    </a:cxn>
                    <a:cxn ang="0">
                      <a:pos x="128" y="203"/>
                    </a:cxn>
                    <a:cxn ang="0">
                      <a:pos x="147" y="193"/>
                    </a:cxn>
                    <a:cxn ang="0">
                      <a:pos x="168" y="182"/>
                    </a:cxn>
                    <a:cxn ang="0">
                      <a:pos x="190" y="172"/>
                    </a:cxn>
                    <a:cxn ang="0">
                      <a:pos x="212" y="162"/>
                    </a:cxn>
                    <a:cxn ang="0">
                      <a:pos x="231" y="151"/>
                    </a:cxn>
                    <a:cxn ang="0">
                      <a:pos x="235" y="150"/>
                    </a:cxn>
                    <a:cxn ang="0">
                      <a:pos x="246" y="147"/>
                    </a:cxn>
                    <a:cxn ang="0">
                      <a:pos x="263" y="141"/>
                    </a:cxn>
                    <a:cxn ang="0">
                      <a:pos x="285" y="133"/>
                    </a:cxn>
                    <a:cxn ang="0">
                      <a:pos x="307" y="125"/>
                    </a:cxn>
                    <a:cxn ang="0">
                      <a:pos x="330" y="117"/>
                    </a:cxn>
                    <a:cxn ang="0">
                      <a:pos x="351" y="108"/>
                    </a:cxn>
                    <a:cxn ang="0">
                      <a:pos x="368" y="99"/>
                    </a:cxn>
                    <a:cxn ang="0">
                      <a:pos x="378" y="96"/>
                    </a:cxn>
                    <a:cxn ang="0">
                      <a:pos x="404" y="87"/>
                    </a:cxn>
                    <a:cxn ang="0">
                      <a:pos x="441" y="74"/>
                    </a:cxn>
                    <a:cxn ang="0">
                      <a:pos x="486" y="57"/>
                    </a:cxn>
                    <a:cxn ang="0">
                      <a:pos x="532" y="41"/>
                    </a:cxn>
                    <a:cxn ang="0">
                      <a:pos x="575" y="25"/>
                    </a:cxn>
                    <a:cxn ang="0">
                      <a:pos x="609" y="11"/>
                    </a:cxn>
                    <a:cxn ang="0">
                      <a:pos x="632" y="0"/>
                    </a:cxn>
                    <a:cxn ang="0">
                      <a:pos x="0" y="273"/>
                    </a:cxn>
                    <a:cxn ang="0">
                      <a:pos x="0" y="273"/>
                    </a:cxn>
                  </a:cxnLst>
                  <a:rect l="0" t="0" r="r" b="b"/>
                  <a:pathLst>
                    <a:path w="632" h="273">
                      <a:moveTo>
                        <a:pt x="0" y="273"/>
                      </a:moveTo>
                      <a:lnTo>
                        <a:pt x="0" y="270"/>
                      </a:lnTo>
                      <a:lnTo>
                        <a:pt x="3" y="267"/>
                      </a:lnTo>
                      <a:lnTo>
                        <a:pt x="10" y="260"/>
                      </a:lnTo>
                      <a:lnTo>
                        <a:pt x="22" y="253"/>
                      </a:lnTo>
                      <a:lnTo>
                        <a:pt x="39" y="242"/>
                      </a:lnTo>
                      <a:lnTo>
                        <a:pt x="64" y="231"/>
                      </a:lnTo>
                      <a:lnTo>
                        <a:pt x="99" y="217"/>
                      </a:lnTo>
                      <a:lnTo>
                        <a:pt x="102" y="216"/>
                      </a:lnTo>
                      <a:lnTo>
                        <a:pt x="113" y="210"/>
                      </a:lnTo>
                      <a:lnTo>
                        <a:pt x="128" y="203"/>
                      </a:lnTo>
                      <a:lnTo>
                        <a:pt x="147" y="193"/>
                      </a:lnTo>
                      <a:lnTo>
                        <a:pt x="168" y="182"/>
                      </a:lnTo>
                      <a:lnTo>
                        <a:pt x="190" y="172"/>
                      </a:lnTo>
                      <a:lnTo>
                        <a:pt x="212" y="162"/>
                      </a:lnTo>
                      <a:lnTo>
                        <a:pt x="231" y="151"/>
                      </a:lnTo>
                      <a:lnTo>
                        <a:pt x="235" y="150"/>
                      </a:lnTo>
                      <a:lnTo>
                        <a:pt x="246" y="147"/>
                      </a:lnTo>
                      <a:lnTo>
                        <a:pt x="263" y="141"/>
                      </a:lnTo>
                      <a:lnTo>
                        <a:pt x="285" y="133"/>
                      </a:lnTo>
                      <a:lnTo>
                        <a:pt x="307" y="125"/>
                      </a:lnTo>
                      <a:lnTo>
                        <a:pt x="330" y="117"/>
                      </a:lnTo>
                      <a:lnTo>
                        <a:pt x="351" y="108"/>
                      </a:lnTo>
                      <a:lnTo>
                        <a:pt x="368" y="99"/>
                      </a:lnTo>
                      <a:lnTo>
                        <a:pt x="378" y="96"/>
                      </a:lnTo>
                      <a:lnTo>
                        <a:pt x="404" y="87"/>
                      </a:lnTo>
                      <a:lnTo>
                        <a:pt x="441" y="74"/>
                      </a:lnTo>
                      <a:lnTo>
                        <a:pt x="486" y="57"/>
                      </a:lnTo>
                      <a:lnTo>
                        <a:pt x="532" y="41"/>
                      </a:lnTo>
                      <a:lnTo>
                        <a:pt x="575" y="25"/>
                      </a:lnTo>
                      <a:lnTo>
                        <a:pt x="609" y="11"/>
                      </a:lnTo>
                      <a:lnTo>
                        <a:pt x="632" y="0"/>
                      </a:lnTo>
                      <a:lnTo>
                        <a:pt x="0" y="273"/>
                      </a:lnTo>
                      <a:lnTo>
                        <a:pt x="0" y="27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5" name="Freeform 926"/>
                <p:cNvSpPr>
                  <a:spLocks noChangeAspect="1"/>
                </p:cNvSpPr>
                <p:nvPr/>
              </p:nvSpPr>
              <p:spPr bwMode="auto">
                <a:xfrm>
                  <a:off x="4235947" y="2712392"/>
                  <a:ext cx="148857" cy="225841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3" y="5"/>
                    </a:cxn>
                    <a:cxn ang="0">
                      <a:pos x="233" y="15"/>
                    </a:cxn>
                    <a:cxn ang="0">
                      <a:pos x="204" y="32"/>
                    </a:cxn>
                    <a:cxn ang="0">
                      <a:pos x="170" y="52"/>
                    </a:cxn>
                    <a:cxn ang="0">
                      <a:pos x="135" y="75"/>
                    </a:cxn>
                    <a:cxn ang="0">
                      <a:pos x="103" y="98"/>
                    </a:cxn>
                    <a:cxn ang="0">
                      <a:pos x="76" y="121"/>
                    </a:cxn>
                    <a:cxn ang="0">
                      <a:pos x="61" y="142"/>
                    </a:cxn>
                    <a:cxn ang="0">
                      <a:pos x="57" y="147"/>
                    </a:cxn>
                    <a:cxn ang="0">
                      <a:pos x="45" y="159"/>
                    </a:cxn>
                    <a:cxn ang="0">
                      <a:pos x="31" y="182"/>
                    </a:cxn>
                    <a:cxn ang="0">
                      <a:pos x="16" y="216"/>
                    </a:cxn>
                    <a:cxn ang="0">
                      <a:pos x="5" y="261"/>
                    </a:cxn>
                    <a:cxn ang="0">
                      <a:pos x="0" y="317"/>
                    </a:cxn>
                    <a:cxn ang="0">
                      <a:pos x="5" y="387"/>
                    </a:cxn>
                    <a:cxn ang="0">
                      <a:pos x="23" y="471"/>
                    </a:cxn>
                    <a:cxn ang="0">
                      <a:pos x="32" y="467"/>
                    </a:cxn>
                    <a:cxn ang="0">
                      <a:pos x="57" y="451"/>
                    </a:cxn>
                    <a:cxn ang="0">
                      <a:pos x="92" y="425"/>
                    </a:cxn>
                    <a:cxn ang="0">
                      <a:pos x="135" y="394"/>
                    </a:cxn>
                    <a:cxn ang="0">
                      <a:pos x="179" y="357"/>
                    </a:cxn>
                    <a:cxn ang="0">
                      <a:pos x="219" y="316"/>
                    </a:cxn>
                    <a:cxn ang="0">
                      <a:pos x="253" y="274"/>
                    </a:cxn>
                    <a:cxn ang="0">
                      <a:pos x="273" y="231"/>
                    </a:cxn>
                    <a:cxn ang="0">
                      <a:pos x="276" y="227"/>
                    </a:cxn>
                    <a:cxn ang="0">
                      <a:pos x="281" y="216"/>
                    </a:cxn>
                    <a:cxn ang="0">
                      <a:pos x="288" y="196"/>
                    </a:cxn>
                    <a:cxn ang="0">
                      <a:pos x="294" y="171"/>
                    </a:cxn>
                    <a:cxn ang="0">
                      <a:pos x="296" y="137"/>
                    </a:cxn>
                    <a:cxn ang="0">
                      <a:pos x="293" y="98"/>
                    </a:cxn>
                    <a:cxn ang="0">
                      <a:pos x="281" y="52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96" h="471">
                      <a:moveTo>
                        <a:pt x="261" y="0"/>
                      </a:moveTo>
                      <a:lnTo>
                        <a:pt x="253" y="5"/>
                      </a:lnTo>
                      <a:lnTo>
                        <a:pt x="233" y="15"/>
                      </a:lnTo>
                      <a:lnTo>
                        <a:pt x="204" y="32"/>
                      </a:lnTo>
                      <a:lnTo>
                        <a:pt x="170" y="52"/>
                      </a:lnTo>
                      <a:lnTo>
                        <a:pt x="135" y="75"/>
                      </a:lnTo>
                      <a:lnTo>
                        <a:pt x="103" y="98"/>
                      </a:lnTo>
                      <a:lnTo>
                        <a:pt x="76" y="121"/>
                      </a:lnTo>
                      <a:lnTo>
                        <a:pt x="61" y="142"/>
                      </a:lnTo>
                      <a:lnTo>
                        <a:pt x="57" y="147"/>
                      </a:lnTo>
                      <a:lnTo>
                        <a:pt x="45" y="159"/>
                      </a:lnTo>
                      <a:lnTo>
                        <a:pt x="31" y="182"/>
                      </a:lnTo>
                      <a:lnTo>
                        <a:pt x="16" y="216"/>
                      </a:lnTo>
                      <a:lnTo>
                        <a:pt x="5" y="261"/>
                      </a:lnTo>
                      <a:lnTo>
                        <a:pt x="0" y="317"/>
                      </a:lnTo>
                      <a:lnTo>
                        <a:pt x="5" y="387"/>
                      </a:lnTo>
                      <a:lnTo>
                        <a:pt x="23" y="471"/>
                      </a:lnTo>
                      <a:lnTo>
                        <a:pt x="32" y="467"/>
                      </a:lnTo>
                      <a:lnTo>
                        <a:pt x="57" y="451"/>
                      </a:lnTo>
                      <a:lnTo>
                        <a:pt x="92" y="425"/>
                      </a:lnTo>
                      <a:lnTo>
                        <a:pt x="135" y="394"/>
                      </a:lnTo>
                      <a:lnTo>
                        <a:pt x="179" y="357"/>
                      </a:lnTo>
                      <a:lnTo>
                        <a:pt x="219" y="316"/>
                      </a:lnTo>
                      <a:lnTo>
                        <a:pt x="253" y="274"/>
                      </a:lnTo>
                      <a:lnTo>
                        <a:pt x="273" y="231"/>
                      </a:lnTo>
                      <a:lnTo>
                        <a:pt x="276" y="227"/>
                      </a:lnTo>
                      <a:lnTo>
                        <a:pt x="281" y="216"/>
                      </a:lnTo>
                      <a:lnTo>
                        <a:pt x="288" y="196"/>
                      </a:lnTo>
                      <a:lnTo>
                        <a:pt x="294" y="171"/>
                      </a:lnTo>
                      <a:lnTo>
                        <a:pt x="296" y="137"/>
                      </a:lnTo>
                      <a:lnTo>
                        <a:pt x="293" y="98"/>
                      </a:lnTo>
                      <a:lnTo>
                        <a:pt x="281" y="52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6" name="Freeform 927"/>
                <p:cNvSpPr>
                  <a:spLocks noChangeAspect="1"/>
                </p:cNvSpPr>
                <p:nvPr/>
              </p:nvSpPr>
              <p:spPr bwMode="auto">
                <a:xfrm>
                  <a:off x="4235947" y="2712392"/>
                  <a:ext cx="148857" cy="225841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3" y="5"/>
                    </a:cxn>
                    <a:cxn ang="0">
                      <a:pos x="233" y="15"/>
                    </a:cxn>
                    <a:cxn ang="0">
                      <a:pos x="204" y="32"/>
                    </a:cxn>
                    <a:cxn ang="0">
                      <a:pos x="170" y="52"/>
                    </a:cxn>
                    <a:cxn ang="0">
                      <a:pos x="135" y="75"/>
                    </a:cxn>
                    <a:cxn ang="0">
                      <a:pos x="103" y="98"/>
                    </a:cxn>
                    <a:cxn ang="0">
                      <a:pos x="76" y="121"/>
                    </a:cxn>
                    <a:cxn ang="0">
                      <a:pos x="61" y="142"/>
                    </a:cxn>
                    <a:cxn ang="0">
                      <a:pos x="57" y="147"/>
                    </a:cxn>
                    <a:cxn ang="0">
                      <a:pos x="45" y="159"/>
                    </a:cxn>
                    <a:cxn ang="0">
                      <a:pos x="31" y="182"/>
                    </a:cxn>
                    <a:cxn ang="0">
                      <a:pos x="16" y="216"/>
                    </a:cxn>
                    <a:cxn ang="0">
                      <a:pos x="5" y="261"/>
                    </a:cxn>
                    <a:cxn ang="0">
                      <a:pos x="0" y="317"/>
                    </a:cxn>
                    <a:cxn ang="0">
                      <a:pos x="5" y="387"/>
                    </a:cxn>
                    <a:cxn ang="0">
                      <a:pos x="23" y="471"/>
                    </a:cxn>
                    <a:cxn ang="0">
                      <a:pos x="32" y="467"/>
                    </a:cxn>
                    <a:cxn ang="0">
                      <a:pos x="57" y="451"/>
                    </a:cxn>
                    <a:cxn ang="0">
                      <a:pos x="92" y="425"/>
                    </a:cxn>
                    <a:cxn ang="0">
                      <a:pos x="135" y="394"/>
                    </a:cxn>
                    <a:cxn ang="0">
                      <a:pos x="179" y="357"/>
                    </a:cxn>
                    <a:cxn ang="0">
                      <a:pos x="219" y="316"/>
                    </a:cxn>
                    <a:cxn ang="0">
                      <a:pos x="253" y="274"/>
                    </a:cxn>
                    <a:cxn ang="0">
                      <a:pos x="273" y="231"/>
                    </a:cxn>
                    <a:cxn ang="0">
                      <a:pos x="276" y="227"/>
                    </a:cxn>
                    <a:cxn ang="0">
                      <a:pos x="281" y="216"/>
                    </a:cxn>
                    <a:cxn ang="0">
                      <a:pos x="288" y="196"/>
                    </a:cxn>
                    <a:cxn ang="0">
                      <a:pos x="294" y="171"/>
                    </a:cxn>
                    <a:cxn ang="0">
                      <a:pos x="296" y="137"/>
                    </a:cxn>
                    <a:cxn ang="0">
                      <a:pos x="293" y="98"/>
                    </a:cxn>
                    <a:cxn ang="0">
                      <a:pos x="281" y="52"/>
                    </a:cxn>
                    <a:cxn ang="0">
                      <a:pos x="261" y="0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96" h="471">
                      <a:moveTo>
                        <a:pt x="261" y="0"/>
                      </a:moveTo>
                      <a:lnTo>
                        <a:pt x="253" y="5"/>
                      </a:lnTo>
                      <a:lnTo>
                        <a:pt x="233" y="15"/>
                      </a:lnTo>
                      <a:lnTo>
                        <a:pt x="204" y="32"/>
                      </a:lnTo>
                      <a:lnTo>
                        <a:pt x="170" y="52"/>
                      </a:lnTo>
                      <a:lnTo>
                        <a:pt x="135" y="75"/>
                      </a:lnTo>
                      <a:lnTo>
                        <a:pt x="103" y="98"/>
                      </a:lnTo>
                      <a:lnTo>
                        <a:pt x="76" y="121"/>
                      </a:lnTo>
                      <a:lnTo>
                        <a:pt x="61" y="142"/>
                      </a:lnTo>
                      <a:lnTo>
                        <a:pt x="57" y="147"/>
                      </a:lnTo>
                      <a:lnTo>
                        <a:pt x="45" y="159"/>
                      </a:lnTo>
                      <a:lnTo>
                        <a:pt x="31" y="182"/>
                      </a:lnTo>
                      <a:lnTo>
                        <a:pt x="16" y="216"/>
                      </a:lnTo>
                      <a:lnTo>
                        <a:pt x="5" y="261"/>
                      </a:lnTo>
                      <a:lnTo>
                        <a:pt x="0" y="317"/>
                      </a:lnTo>
                      <a:lnTo>
                        <a:pt x="5" y="387"/>
                      </a:lnTo>
                      <a:lnTo>
                        <a:pt x="23" y="471"/>
                      </a:lnTo>
                      <a:lnTo>
                        <a:pt x="32" y="467"/>
                      </a:lnTo>
                      <a:lnTo>
                        <a:pt x="57" y="451"/>
                      </a:lnTo>
                      <a:lnTo>
                        <a:pt x="92" y="425"/>
                      </a:lnTo>
                      <a:lnTo>
                        <a:pt x="135" y="394"/>
                      </a:lnTo>
                      <a:lnTo>
                        <a:pt x="179" y="357"/>
                      </a:lnTo>
                      <a:lnTo>
                        <a:pt x="219" y="316"/>
                      </a:lnTo>
                      <a:lnTo>
                        <a:pt x="253" y="274"/>
                      </a:lnTo>
                      <a:lnTo>
                        <a:pt x="273" y="231"/>
                      </a:lnTo>
                      <a:lnTo>
                        <a:pt x="276" y="227"/>
                      </a:lnTo>
                      <a:lnTo>
                        <a:pt x="281" y="216"/>
                      </a:lnTo>
                      <a:lnTo>
                        <a:pt x="288" y="196"/>
                      </a:lnTo>
                      <a:lnTo>
                        <a:pt x="294" y="171"/>
                      </a:lnTo>
                      <a:lnTo>
                        <a:pt x="296" y="137"/>
                      </a:lnTo>
                      <a:lnTo>
                        <a:pt x="293" y="98"/>
                      </a:lnTo>
                      <a:lnTo>
                        <a:pt x="281" y="52"/>
                      </a:lnTo>
                      <a:lnTo>
                        <a:pt x="261" y="0"/>
                      </a:lnTo>
                      <a:lnTo>
                        <a:pt x="261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7" name="Freeform 928"/>
                <p:cNvSpPr>
                  <a:spLocks noChangeAspect="1"/>
                </p:cNvSpPr>
                <p:nvPr/>
              </p:nvSpPr>
              <p:spPr bwMode="auto">
                <a:xfrm>
                  <a:off x="4246005" y="2819571"/>
                  <a:ext cx="129747" cy="119619"/>
                </a:xfrm>
                <a:custGeom>
                  <a:avLst/>
                  <a:gdLst/>
                  <a:ahLst/>
                  <a:cxnLst>
                    <a:cxn ang="0">
                      <a:pos x="174" y="90"/>
                    </a:cxn>
                    <a:cxn ang="0">
                      <a:pos x="165" y="97"/>
                    </a:cxn>
                    <a:cxn ang="0">
                      <a:pos x="151" y="109"/>
                    </a:cxn>
                    <a:cxn ang="0">
                      <a:pos x="131" y="128"/>
                    </a:cxn>
                    <a:cxn ang="0">
                      <a:pos x="119" y="140"/>
                    </a:cxn>
                    <a:cxn ang="0">
                      <a:pos x="103" y="151"/>
                    </a:cxn>
                    <a:cxn ang="0">
                      <a:pos x="78" y="168"/>
                    </a:cxn>
                    <a:cxn ang="0">
                      <a:pos x="51" y="186"/>
                    </a:cxn>
                    <a:cxn ang="0">
                      <a:pos x="22" y="206"/>
                    </a:cxn>
                    <a:cxn ang="0">
                      <a:pos x="5" y="223"/>
                    </a:cxn>
                    <a:cxn ang="0">
                      <a:pos x="0" y="236"/>
                    </a:cxn>
                    <a:cxn ang="0">
                      <a:pos x="1" y="243"/>
                    </a:cxn>
                    <a:cxn ang="0">
                      <a:pos x="1" y="244"/>
                    </a:cxn>
                    <a:cxn ang="0">
                      <a:pos x="0" y="247"/>
                    </a:cxn>
                    <a:cxn ang="0">
                      <a:pos x="5" y="251"/>
                    </a:cxn>
                    <a:cxn ang="0">
                      <a:pos x="18" y="251"/>
                    </a:cxn>
                    <a:cxn ang="0">
                      <a:pos x="33" y="249"/>
                    </a:cxn>
                    <a:cxn ang="0">
                      <a:pos x="45" y="246"/>
                    </a:cxn>
                    <a:cxn ang="0">
                      <a:pos x="70" y="235"/>
                    </a:cxn>
                    <a:cxn ang="0">
                      <a:pos x="108" y="208"/>
                    </a:cxn>
                    <a:cxn ang="0">
                      <a:pos x="134" y="186"/>
                    </a:cxn>
                    <a:cxn ang="0">
                      <a:pos x="145" y="177"/>
                    </a:cxn>
                    <a:cxn ang="0">
                      <a:pos x="166" y="161"/>
                    </a:cxn>
                    <a:cxn ang="0">
                      <a:pos x="190" y="137"/>
                    </a:cxn>
                    <a:cxn ang="0">
                      <a:pos x="205" y="118"/>
                    </a:cxn>
                    <a:cxn ang="0">
                      <a:pos x="214" y="105"/>
                    </a:cxn>
                    <a:cxn ang="0">
                      <a:pos x="228" y="79"/>
                    </a:cxn>
                    <a:cxn ang="0">
                      <a:pos x="247" y="40"/>
                    </a:cxn>
                    <a:cxn ang="0">
                      <a:pos x="251" y="27"/>
                    </a:cxn>
                    <a:cxn ang="0">
                      <a:pos x="257" y="5"/>
                    </a:cxn>
                    <a:cxn ang="0">
                      <a:pos x="249" y="1"/>
                    </a:cxn>
                    <a:cxn ang="0">
                      <a:pos x="215" y="39"/>
                    </a:cxn>
                    <a:cxn ang="0">
                      <a:pos x="212" y="42"/>
                    </a:cxn>
                    <a:cxn ang="0">
                      <a:pos x="204" y="52"/>
                    </a:cxn>
                    <a:cxn ang="0">
                      <a:pos x="190" y="68"/>
                    </a:cxn>
                    <a:cxn ang="0">
                      <a:pos x="175" y="88"/>
                    </a:cxn>
                  </a:cxnLst>
                  <a:rect l="0" t="0" r="r" b="b"/>
                  <a:pathLst>
                    <a:path w="257" h="251">
                      <a:moveTo>
                        <a:pt x="175" y="88"/>
                      </a:moveTo>
                      <a:lnTo>
                        <a:pt x="174" y="90"/>
                      </a:lnTo>
                      <a:lnTo>
                        <a:pt x="170" y="92"/>
                      </a:lnTo>
                      <a:lnTo>
                        <a:pt x="165" y="97"/>
                      </a:lnTo>
                      <a:lnTo>
                        <a:pt x="159" y="102"/>
                      </a:lnTo>
                      <a:lnTo>
                        <a:pt x="151" y="109"/>
                      </a:lnTo>
                      <a:lnTo>
                        <a:pt x="142" y="117"/>
                      </a:lnTo>
                      <a:lnTo>
                        <a:pt x="131" y="128"/>
                      </a:lnTo>
                      <a:lnTo>
                        <a:pt x="121" y="138"/>
                      </a:lnTo>
                      <a:lnTo>
                        <a:pt x="119" y="140"/>
                      </a:lnTo>
                      <a:lnTo>
                        <a:pt x="112" y="145"/>
                      </a:lnTo>
                      <a:lnTo>
                        <a:pt x="103" y="151"/>
                      </a:lnTo>
                      <a:lnTo>
                        <a:pt x="91" y="159"/>
                      </a:lnTo>
                      <a:lnTo>
                        <a:pt x="78" y="168"/>
                      </a:lnTo>
                      <a:lnTo>
                        <a:pt x="64" y="177"/>
                      </a:lnTo>
                      <a:lnTo>
                        <a:pt x="51" y="186"/>
                      </a:lnTo>
                      <a:lnTo>
                        <a:pt x="38" y="194"/>
                      </a:lnTo>
                      <a:lnTo>
                        <a:pt x="22" y="206"/>
                      </a:lnTo>
                      <a:lnTo>
                        <a:pt x="11" y="215"/>
                      </a:lnTo>
                      <a:lnTo>
                        <a:pt x="5" y="223"/>
                      </a:lnTo>
                      <a:lnTo>
                        <a:pt x="1" y="230"/>
                      </a:lnTo>
                      <a:lnTo>
                        <a:pt x="0" y="236"/>
                      </a:lnTo>
                      <a:lnTo>
                        <a:pt x="0" y="241"/>
                      </a:lnTo>
                      <a:lnTo>
                        <a:pt x="1" y="243"/>
                      </a:lnTo>
                      <a:lnTo>
                        <a:pt x="2" y="243"/>
                      </a:lnTo>
                      <a:lnTo>
                        <a:pt x="1" y="244"/>
                      </a:lnTo>
                      <a:lnTo>
                        <a:pt x="1" y="245"/>
                      </a:lnTo>
                      <a:lnTo>
                        <a:pt x="0" y="247"/>
                      </a:lnTo>
                      <a:lnTo>
                        <a:pt x="1" y="249"/>
                      </a:lnTo>
                      <a:lnTo>
                        <a:pt x="5" y="251"/>
                      </a:lnTo>
                      <a:lnTo>
                        <a:pt x="10" y="251"/>
                      </a:lnTo>
                      <a:lnTo>
                        <a:pt x="18" y="251"/>
                      </a:lnTo>
                      <a:lnTo>
                        <a:pt x="32" y="249"/>
                      </a:lnTo>
                      <a:lnTo>
                        <a:pt x="33" y="249"/>
                      </a:lnTo>
                      <a:lnTo>
                        <a:pt x="38" y="249"/>
                      </a:lnTo>
                      <a:lnTo>
                        <a:pt x="45" y="246"/>
                      </a:lnTo>
                      <a:lnTo>
                        <a:pt x="56" y="242"/>
                      </a:lnTo>
                      <a:lnTo>
                        <a:pt x="70" y="235"/>
                      </a:lnTo>
                      <a:lnTo>
                        <a:pt x="88" y="224"/>
                      </a:lnTo>
                      <a:lnTo>
                        <a:pt x="108" y="208"/>
                      </a:lnTo>
                      <a:lnTo>
                        <a:pt x="132" y="186"/>
                      </a:lnTo>
                      <a:lnTo>
                        <a:pt x="134" y="186"/>
                      </a:lnTo>
                      <a:lnTo>
                        <a:pt x="138" y="183"/>
                      </a:lnTo>
                      <a:lnTo>
                        <a:pt x="145" y="177"/>
                      </a:lnTo>
                      <a:lnTo>
                        <a:pt x="156" y="170"/>
                      </a:lnTo>
                      <a:lnTo>
                        <a:pt x="166" y="161"/>
                      </a:lnTo>
                      <a:lnTo>
                        <a:pt x="177" y="150"/>
                      </a:lnTo>
                      <a:lnTo>
                        <a:pt x="190" y="137"/>
                      </a:lnTo>
                      <a:lnTo>
                        <a:pt x="203" y="122"/>
                      </a:lnTo>
                      <a:lnTo>
                        <a:pt x="205" y="118"/>
                      </a:lnTo>
                      <a:lnTo>
                        <a:pt x="210" y="113"/>
                      </a:lnTo>
                      <a:lnTo>
                        <a:pt x="214" y="105"/>
                      </a:lnTo>
                      <a:lnTo>
                        <a:pt x="221" y="93"/>
                      </a:lnTo>
                      <a:lnTo>
                        <a:pt x="228" y="79"/>
                      </a:lnTo>
                      <a:lnTo>
                        <a:pt x="237" y="62"/>
                      </a:lnTo>
                      <a:lnTo>
                        <a:pt x="247" y="40"/>
                      </a:lnTo>
                      <a:lnTo>
                        <a:pt x="248" y="37"/>
                      </a:lnTo>
                      <a:lnTo>
                        <a:pt x="251" y="27"/>
                      </a:lnTo>
                      <a:lnTo>
                        <a:pt x="255" y="16"/>
                      </a:lnTo>
                      <a:lnTo>
                        <a:pt x="257" y="5"/>
                      </a:lnTo>
                      <a:lnTo>
                        <a:pt x="255" y="0"/>
                      </a:lnTo>
                      <a:lnTo>
                        <a:pt x="249" y="1"/>
                      </a:lnTo>
                      <a:lnTo>
                        <a:pt x="236" y="14"/>
                      </a:lnTo>
                      <a:lnTo>
                        <a:pt x="215" y="39"/>
                      </a:lnTo>
                      <a:lnTo>
                        <a:pt x="214" y="40"/>
                      </a:lnTo>
                      <a:lnTo>
                        <a:pt x="212" y="42"/>
                      </a:lnTo>
                      <a:lnTo>
                        <a:pt x="209" y="46"/>
                      </a:lnTo>
                      <a:lnTo>
                        <a:pt x="204" y="52"/>
                      </a:lnTo>
                      <a:lnTo>
                        <a:pt x="197" y="58"/>
                      </a:lnTo>
                      <a:lnTo>
                        <a:pt x="190" y="68"/>
                      </a:lnTo>
                      <a:lnTo>
                        <a:pt x="183" y="77"/>
                      </a:lnTo>
                      <a:lnTo>
                        <a:pt x="175" y="88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8" name="Freeform 929"/>
                <p:cNvSpPr>
                  <a:spLocks noChangeAspect="1"/>
                </p:cNvSpPr>
                <p:nvPr/>
              </p:nvSpPr>
              <p:spPr bwMode="auto">
                <a:xfrm>
                  <a:off x="4246005" y="2819571"/>
                  <a:ext cx="129747" cy="119619"/>
                </a:xfrm>
                <a:custGeom>
                  <a:avLst/>
                  <a:gdLst/>
                  <a:ahLst/>
                  <a:cxnLst>
                    <a:cxn ang="0">
                      <a:pos x="174" y="90"/>
                    </a:cxn>
                    <a:cxn ang="0">
                      <a:pos x="165" y="97"/>
                    </a:cxn>
                    <a:cxn ang="0">
                      <a:pos x="151" y="109"/>
                    </a:cxn>
                    <a:cxn ang="0">
                      <a:pos x="131" y="128"/>
                    </a:cxn>
                    <a:cxn ang="0">
                      <a:pos x="119" y="140"/>
                    </a:cxn>
                    <a:cxn ang="0">
                      <a:pos x="103" y="151"/>
                    </a:cxn>
                    <a:cxn ang="0">
                      <a:pos x="78" y="168"/>
                    </a:cxn>
                    <a:cxn ang="0">
                      <a:pos x="51" y="186"/>
                    </a:cxn>
                    <a:cxn ang="0">
                      <a:pos x="22" y="206"/>
                    </a:cxn>
                    <a:cxn ang="0">
                      <a:pos x="5" y="223"/>
                    </a:cxn>
                    <a:cxn ang="0">
                      <a:pos x="0" y="236"/>
                    </a:cxn>
                    <a:cxn ang="0">
                      <a:pos x="1" y="243"/>
                    </a:cxn>
                    <a:cxn ang="0">
                      <a:pos x="1" y="244"/>
                    </a:cxn>
                    <a:cxn ang="0">
                      <a:pos x="0" y="247"/>
                    </a:cxn>
                    <a:cxn ang="0">
                      <a:pos x="5" y="251"/>
                    </a:cxn>
                    <a:cxn ang="0">
                      <a:pos x="18" y="251"/>
                    </a:cxn>
                    <a:cxn ang="0">
                      <a:pos x="33" y="249"/>
                    </a:cxn>
                    <a:cxn ang="0">
                      <a:pos x="45" y="246"/>
                    </a:cxn>
                    <a:cxn ang="0">
                      <a:pos x="70" y="235"/>
                    </a:cxn>
                    <a:cxn ang="0">
                      <a:pos x="108" y="208"/>
                    </a:cxn>
                    <a:cxn ang="0">
                      <a:pos x="134" y="186"/>
                    </a:cxn>
                    <a:cxn ang="0">
                      <a:pos x="145" y="177"/>
                    </a:cxn>
                    <a:cxn ang="0">
                      <a:pos x="166" y="161"/>
                    </a:cxn>
                    <a:cxn ang="0">
                      <a:pos x="190" y="137"/>
                    </a:cxn>
                    <a:cxn ang="0">
                      <a:pos x="205" y="118"/>
                    </a:cxn>
                    <a:cxn ang="0">
                      <a:pos x="214" y="105"/>
                    </a:cxn>
                    <a:cxn ang="0">
                      <a:pos x="228" y="79"/>
                    </a:cxn>
                    <a:cxn ang="0">
                      <a:pos x="247" y="40"/>
                    </a:cxn>
                    <a:cxn ang="0">
                      <a:pos x="251" y="27"/>
                    </a:cxn>
                    <a:cxn ang="0">
                      <a:pos x="257" y="5"/>
                    </a:cxn>
                    <a:cxn ang="0">
                      <a:pos x="249" y="1"/>
                    </a:cxn>
                    <a:cxn ang="0">
                      <a:pos x="215" y="39"/>
                    </a:cxn>
                    <a:cxn ang="0">
                      <a:pos x="212" y="42"/>
                    </a:cxn>
                    <a:cxn ang="0">
                      <a:pos x="204" y="52"/>
                    </a:cxn>
                    <a:cxn ang="0">
                      <a:pos x="190" y="68"/>
                    </a:cxn>
                    <a:cxn ang="0">
                      <a:pos x="175" y="88"/>
                    </a:cxn>
                  </a:cxnLst>
                  <a:rect l="0" t="0" r="r" b="b"/>
                  <a:pathLst>
                    <a:path w="257" h="251">
                      <a:moveTo>
                        <a:pt x="175" y="88"/>
                      </a:moveTo>
                      <a:lnTo>
                        <a:pt x="174" y="90"/>
                      </a:lnTo>
                      <a:lnTo>
                        <a:pt x="170" y="92"/>
                      </a:lnTo>
                      <a:lnTo>
                        <a:pt x="165" y="97"/>
                      </a:lnTo>
                      <a:lnTo>
                        <a:pt x="159" y="102"/>
                      </a:lnTo>
                      <a:lnTo>
                        <a:pt x="151" y="109"/>
                      </a:lnTo>
                      <a:lnTo>
                        <a:pt x="142" y="117"/>
                      </a:lnTo>
                      <a:lnTo>
                        <a:pt x="131" y="128"/>
                      </a:lnTo>
                      <a:lnTo>
                        <a:pt x="121" y="138"/>
                      </a:lnTo>
                      <a:lnTo>
                        <a:pt x="119" y="140"/>
                      </a:lnTo>
                      <a:lnTo>
                        <a:pt x="112" y="145"/>
                      </a:lnTo>
                      <a:lnTo>
                        <a:pt x="103" y="151"/>
                      </a:lnTo>
                      <a:lnTo>
                        <a:pt x="91" y="159"/>
                      </a:lnTo>
                      <a:lnTo>
                        <a:pt x="78" y="168"/>
                      </a:lnTo>
                      <a:lnTo>
                        <a:pt x="64" y="177"/>
                      </a:lnTo>
                      <a:lnTo>
                        <a:pt x="51" y="186"/>
                      </a:lnTo>
                      <a:lnTo>
                        <a:pt x="38" y="194"/>
                      </a:lnTo>
                      <a:lnTo>
                        <a:pt x="22" y="206"/>
                      </a:lnTo>
                      <a:lnTo>
                        <a:pt x="11" y="215"/>
                      </a:lnTo>
                      <a:lnTo>
                        <a:pt x="5" y="223"/>
                      </a:lnTo>
                      <a:lnTo>
                        <a:pt x="1" y="230"/>
                      </a:lnTo>
                      <a:lnTo>
                        <a:pt x="0" y="236"/>
                      </a:lnTo>
                      <a:lnTo>
                        <a:pt x="0" y="241"/>
                      </a:lnTo>
                      <a:lnTo>
                        <a:pt x="1" y="243"/>
                      </a:lnTo>
                      <a:lnTo>
                        <a:pt x="2" y="243"/>
                      </a:lnTo>
                      <a:lnTo>
                        <a:pt x="1" y="244"/>
                      </a:lnTo>
                      <a:lnTo>
                        <a:pt x="1" y="245"/>
                      </a:lnTo>
                      <a:lnTo>
                        <a:pt x="0" y="247"/>
                      </a:lnTo>
                      <a:lnTo>
                        <a:pt x="1" y="249"/>
                      </a:lnTo>
                      <a:lnTo>
                        <a:pt x="5" y="251"/>
                      </a:lnTo>
                      <a:lnTo>
                        <a:pt x="10" y="251"/>
                      </a:lnTo>
                      <a:lnTo>
                        <a:pt x="18" y="251"/>
                      </a:lnTo>
                      <a:lnTo>
                        <a:pt x="32" y="249"/>
                      </a:lnTo>
                      <a:lnTo>
                        <a:pt x="33" y="249"/>
                      </a:lnTo>
                      <a:lnTo>
                        <a:pt x="38" y="249"/>
                      </a:lnTo>
                      <a:lnTo>
                        <a:pt x="45" y="246"/>
                      </a:lnTo>
                      <a:lnTo>
                        <a:pt x="56" y="242"/>
                      </a:lnTo>
                      <a:lnTo>
                        <a:pt x="70" y="235"/>
                      </a:lnTo>
                      <a:lnTo>
                        <a:pt x="88" y="224"/>
                      </a:lnTo>
                      <a:lnTo>
                        <a:pt x="108" y="208"/>
                      </a:lnTo>
                      <a:lnTo>
                        <a:pt x="132" y="186"/>
                      </a:lnTo>
                      <a:lnTo>
                        <a:pt x="134" y="186"/>
                      </a:lnTo>
                      <a:lnTo>
                        <a:pt x="138" y="183"/>
                      </a:lnTo>
                      <a:lnTo>
                        <a:pt x="145" y="177"/>
                      </a:lnTo>
                      <a:lnTo>
                        <a:pt x="156" y="170"/>
                      </a:lnTo>
                      <a:lnTo>
                        <a:pt x="166" y="161"/>
                      </a:lnTo>
                      <a:lnTo>
                        <a:pt x="177" y="150"/>
                      </a:lnTo>
                      <a:lnTo>
                        <a:pt x="190" y="137"/>
                      </a:lnTo>
                      <a:lnTo>
                        <a:pt x="203" y="122"/>
                      </a:lnTo>
                      <a:lnTo>
                        <a:pt x="205" y="118"/>
                      </a:lnTo>
                      <a:lnTo>
                        <a:pt x="210" y="113"/>
                      </a:lnTo>
                      <a:lnTo>
                        <a:pt x="214" y="105"/>
                      </a:lnTo>
                      <a:lnTo>
                        <a:pt x="221" y="93"/>
                      </a:lnTo>
                      <a:lnTo>
                        <a:pt x="228" y="79"/>
                      </a:lnTo>
                      <a:lnTo>
                        <a:pt x="237" y="62"/>
                      </a:lnTo>
                      <a:lnTo>
                        <a:pt x="247" y="40"/>
                      </a:lnTo>
                      <a:lnTo>
                        <a:pt x="248" y="37"/>
                      </a:lnTo>
                      <a:lnTo>
                        <a:pt x="251" y="27"/>
                      </a:lnTo>
                      <a:lnTo>
                        <a:pt x="255" y="16"/>
                      </a:lnTo>
                      <a:lnTo>
                        <a:pt x="257" y="5"/>
                      </a:lnTo>
                      <a:lnTo>
                        <a:pt x="255" y="0"/>
                      </a:lnTo>
                      <a:lnTo>
                        <a:pt x="249" y="1"/>
                      </a:lnTo>
                      <a:lnTo>
                        <a:pt x="236" y="14"/>
                      </a:lnTo>
                      <a:lnTo>
                        <a:pt x="215" y="39"/>
                      </a:lnTo>
                      <a:lnTo>
                        <a:pt x="214" y="40"/>
                      </a:lnTo>
                      <a:lnTo>
                        <a:pt x="212" y="42"/>
                      </a:lnTo>
                      <a:lnTo>
                        <a:pt x="209" y="46"/>
                      </a:lnTo>
                      <a:lnTo>
                        <a:pt x="204" y="52"/>
                      </a:lnTo>
                      <a:lnTo>
                        <a:pt x="197" y="58"/>
                      </a:lnTo>
                      <a:lnTo>
                        <a:pt x="190" y="68"/>
                      </a:lnTo>
                      <a:lnTo>
                        <a:pt x="183" y="77"/>
                      </a:lnTo>
                      <a:lnTo>
                        <a:pt x="175" y="88"/>
                      </a:lnTo>
                      <a:lnTo>
                        <a:pt x="175" y="88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Freeform 930"/>
                <p:cNvSpPr>
                  <a:spLocks noChangeAspect="1"/>
                </p:cNvSpPr>
                <p:nvPr/>
              </p:nvSpPr>
              <p:spPr bwMode="auto">
                <a:xfrm>
                  <a:off x="4178617" y="2709521"/>
                  <a:ext cx="146845" cy="225841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2" y="5"/>
                    </a:cxn>
                    <a:cxn ang="0">
                      <a:pos x="233" y="17"/>
                    </a:cxn>
                    <a:cxn ang="0">
                      <a:pos x="204" y="33"/>
                    </a:cxn>
                    <a:cxn ang="0">
                      <a:pos x="170" y="53"/>
                    </a:cxn>
                    <a:cxn ang="0">
                      <a:pos x="135" y="75"/>
                    </a:cxn>
                    <a:cxn ang="0">
                      <a:pos x="102" y="100"/>
                    </a:cxn>
                    <a:cxn ang="0">
                      <a:pos x="76" y="123"/>
                    </a:cxn>
                    <a:cxn ang="0">
                      <a:pos x="60" y="143"/>
                    </a:cxn>
                    <a:cxn ang="0">
                      <a:pos x="55" y="148"/>
                    </a:cxn>
                    <a:cxn ang="0">
                      <a:pos x="44" y="161"/>
                    </a:cxn>
                    <a:cxn ang="0">
                      <a:pos x="30" y="184"/>
                    </a:cxn>
                    <a:cxn ang="0">
                      <a:pos x="16" y="217"/>
                    </a:cxn>
                    <a:cxn ang="0">
                      <a:pos x="5" y="262"/>
                    </a:cxn>
                    <a:cxn ang="0">
                      <a:pos x="0" y="318"/>
                    </a:cxn>
                    <a:cxn ang="0">
                      <a:pos x="5" y="389"/>
                    </a:cxn>
                    <a:cxn ang="0">
                      <a:pos x="22" y="472"/>
                    </a:cxn>
                    <a:cxn ang="0">
                      <a:pos x="31" y="466"/>
                    </a:cxn>
                    <a:cxn ang="0">
                      <a:pos x="57" y="449"/>
                    </a:cxn>
                    <a:cxn ang="0">
                      <a:pos x="93" y="422"/>
                    </a:cxn>
                    <a:cxn ang="0">
                      <a:pos x="137" y="388"/>
                    </a:cxn>
                    <a:cxn ang="0">
                      <a:pos x="181" y="348"/>
                    </a:cxn>
                    <a:cxn ang="0">
                      <a:pos x="223" y="307"/>
                    </a:cxn>
                    <a:cxn ang="0">
                      <a:pos x="256" y="263"/>
                    </a:cxn>
                    <a:cxn ang="0">
                      <a:pos x="277" y="220"/>
                    </a:cxn>
                    <a:cxn ang="0">
                      <a:pos x="278" y="218"/>
                    </a:cxn>
                    <a:cxn ang="0">
                      <a:pos x="282" y="208"/>
                    </a:cxn>
                    <a:cxn ang="0">
                      <a:pos x="287" y="191"/>
                    </a:cxn>
                    <a:cxn ang="0">
                      <a:pos x="291" y="166"/>
                    </a:cxn>
                    <a:cxn ang="0">
                      <a:pos x="292" y="135"/>
                    </a:cxn>
                    <a:cxn ang="0">
                      <a:pos x="288" y="97"/>
                    </a:cxn>
                    <a:cxn ang="0">
                      <a:pos x="278" y="52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92" h="472">
                      <a:moveTo>
                        <a:pt x="261" y="0"/>
                      </a:moveTo>
                      <a:lnTo>
                        <a:pt x="252" y="5"/>
                      </a:lnTo>
                      <a:lnTo>
                        <a:pt x="233" y="17"/>
                      </a:lnTo>
                      <a:lnTo>
                        <a:pt x="204" y="33"/>
                      </a:lnTo>
                      <a:lnTo>
                        <a:pt x="170" y="53"/>
                      </a:lnTo>
                      <a:lnTo>
                        <a:pt x="135" y="75"/>
                      </a:lnTo>
                      <a:lnTo>
                        <a:pt x="102" y="100"/>
                      </a:lnTo>
                      <a:lnTo>
                        <a:pt x="76" y="123"/>
                      </a:lnTo>
                      <a:lnTo>
                        <a:pt x="60" y="143"/>
                      </a:lnTo>
                      <a:lnTo>
                        <a:pt x="55" y="148"/>
                      </a:lnTo>
                      <a:lnTo>
                        <a:pt x="44" y="161"/>
                      </a:lnTo>
                      <a:lnTo>
                        <a:pt x="30" y="184"/>
                      </a:lnTo>
                      <a:lnTo>
                        <a:pt x="16" y="217"/>
                      </a:lnTo>
                      <a:lnTo>
                        <a:pt x="5" y="262"/>
                      </a:lnTo>
                      <a:lnTo>
                        <a:pt x="0" y="318"/>
                      </a:lnTo>
                      <a:lnTo>
                        <a:pt x="5" y="389"/>
                      </a:lnTo>
                      <a:lnTo>
                        <a:pt x="22" y="472"/>
                      </a:lnTo>
                      <a:lnTo>
                        <a:pt x="31" y="466"/>
                      </a:lnTo>
                      <a:lnTo>
                        <a:pt x="57" y="449"/>
                      </a:lnTo>
                      <a:lnTo>
                        <a:pt x="93" y="422"/>
                      </a:lnTo>
                      <a:lnTo>
                        <a:pt x="137" y="388"/>
                      </a:lnTo>
                      <a:lnTo>
                        <a:pt x="181" y="348"/>
                      </a:lnTo>
                      <a:lnTo>
                        <a:pt x="223" y="307"/>
                      </a:lnTo>
                      <a:lnTo>
                        <a:pt x="256" y="263"/>
                      </a:lnTo>
                      <a:lnTo>
                        <a:pt x="277" y="220"/>
                      </a:lnTo>
                      <a:lnTo>
                        <a:pt x="278" y="218"/>
                      </a:lnTo>
                      <a:lnTo>
                        <a:pt x="282" y="208"/>
                      </a:lnTo>
                      <a:lnTo>
                        <a:pt x="287" y="191"/>
                      </a:lnTo>
                      <a:lnTo>
                        <a:pt x="291" y="166"/>
                      </a:lnTo>
                      <a:lnTo>
                        <a:pt x="292" y="135"/>
                      </a:lnTo>
                      <a:lnTo>
                        <a:pt x="288" y="97"/>
                      </a:lnTo>
                      <a:lnTo>
                        <a:pt x="278" y="52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0" name="Freeform 931"/>
                <p:cNvSpPr>
                  <a:spLocks noChangeAspect="1"/>
                </p:cNvSpPr>
                <p:nvPr/>
              </p:nvSpPr>
              <p:spPr bwMode="auto">
                <a:xfrm>
                  <a:off x="4178617" y="2709521"/>
                  <a:ext cx="146845" cy="225841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2" y="5"/>
                    </a:cxn>
                    <a:cxn ang="0">
                      <a:pos x="233" y="17"/>
                    </a:cxn>
                    <a:cxn ang="0">
                      <a:pos x="204" y="33"/>
                    </a:cxn>
                    <a:cxn ang="0">
                      <a:pos x="170" y="53"/>
                    </a:cxn>
                    <a:cxn ang="0">
                      <a:pos x="135" y="75"/>
                    </a:cxn>
                    <a:cxn ang="0">
                      <a:pos x="102" y="100"/>
                    </a:cxn>
                    <a:cxn ang="0">
                      <a:pos x="76" y="123"/>
                    </a:cxn>
                    <a:cxn ang="0">
                      <a:pos x="60" y="143"/>
                    </a:cxn>
                    <a:cxn ang="0">
                      <a:pos x="55" y="148"/>
                    </a:cxn>
                    <a:cxn ang="0">
                      <a:pos x="44" y="161"/>
                    </a:cxn>
                    <a:cxn ang="0">
                      <a:pos x="30" y="184"/>
                    </a:cxn>
                    <a:cxn ang="0">
                      <a:pos x="16" y="217"/>
                    </a:cxn>
                    <a:cxn ang="0">
                      <a:pos x="5" y="262"/>
                    </a:cxn>
                    <a:cxn ang="0">
                      <a:pos x="0" y="318"/>
                    </a:cxn>
                    <a:cxn ang="0">
                      <a:pos x="5" y="389"/>
                    </a:cxn>
                    <a:cxn ang="0">
                      <a:pos x="22" y="472"/>
                    </a:cxn>
                    <a:cxn ang="0">
                      <a:pos x="31" y="466"/>
                    </a:cxn>
                    <a:cxn ang="0">
                      <a:pos x="57" y="449"/>
                    </a:cxn>
                    <a:cxn ang="0">
                      <a:pos x="93" y="422"/>
                    </a:cxn>
                    <a:cxn ang="0">
                      <a:pos x="137" y="388"/>
                    </a:cxn>
                    <a:cxn ang="0">
                      <a:pos x="181" y="348"/>
                    </a:cxn>
                    <a:cxn ang="0">
                      <a:pos x="223" y="307"/>
                    </a:cxn>
                    <a:cxn ang="0">
                      <a:pos x="256" y="263"/>
                    </a:cxn>
                    <a:cxn ang="0">
                      <a:pos x="277" y="220"/>
                    </a:cxn>
                    <a:cxn ang="0">
                      <a:pos x="278" y="218"/>
                    </a:cxn>
                    <a:cxn ang="0">
                      <a:pos x="282" y="208"/>
                    </a:cxn>
                    <a:cxn ang="0">
                      <a:pos x="287" y="191"/>
                    </a:cxn>
                    <a:cxn ang="0">
                      <a:pos x="291" y="166"/>
                    </a:cxn>
                    <a:cxn ang="0">
                      <a:pos x="292" y="135"/>
                    </a:cxn>
                    <a:cxn ang="0">
                      <a:pos x="288" y="97"/>
                    </a:cxn>
                    <a:cxn ang="0">
                      <a:pos x="278" y="52"/>
                    </a:cxn>
                    <a:cxn ang="0">
                      <a:pos x="261" y="0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92" h="472">
                      <a:moveTo>
                        <a:pt x="261" y="0"/>
                      </a:moveTo>
                      <a:lnTo>
                        <a:pt x="252" y="5"/>
                      </a:lnTo>
                      <a:lnTo>
                        <a:pt x="233" y="17"/>
                      </a:lnTo>
                      <a:lnTo>
                        <a:pt x="204" y="33"/>
                      </a:lnTo>
                      <a:lnTo>
                        <a:pt x="170" y="53"/>
                      </a:lnTo>
                      <a:lnTo>
                        <a:pt x="135" y="75"/>
                      </a:lnTo>
                      <a:lnTo>
                        <a:pt x="102" y="100"/>
                      </a:lnTo>
                      <a:lnTo>
                        <a:pt x="76" y="123"/>
                      </a:lnTo>
                      <a:lnTo>
                        <a:pt x="60" y="143"/>
                      </a:lnTo>
                      <a:lnTo>
                        <a:pt x="55" y="148"/>
                      </a:lnTo>
                      <a:lnTo>
                        <a:pt x="44" y="161"/>
                      </a:lnTo>
                      <a:lnTo>
                        <a:pt x="30" y="184"/>
                      </a:lnTo>
                      <a:lnTo>
                        <a:pt x="16" y="217"/>
                      </a:lnTo>
                      <a:lnTo>
                        <a:pt x="5" y="262"/>
                      </a:lnTo>
                      <a:lnTo>
                        <a:pt x="0" y="318"/>
                      </a:lnTo>
                      <a:lnTo>
                        <a:pt x="5" y="389"/>
                      </a:lnTo>
                      <a:lnTo>
                        <a:pt x="22" y="472"/>
                      </a:lnTo>
                      <a:lnTo>
                        <a:pt x="31" y="466"/>
                      </a:lnTo>
                      <a:lnTo>
                        <a:pt x="57" y="449"/>
                      </a:lnTo>
                      <a:lnTo>
                        <a:pt x="93" y="422"/>
                      </a:lnTo>
                      <a:lnTo>
                        <a:pt x="137" y="388"/>
                      </a:lnTo>
                      <a:lnTo>
                        <a:pt x="181" y="348"/>
                      </a:lnTo>
                      <a:lnTo>
                        <a:pt x="223" y="307"/>
                      </a:lnTo>
                      <a:lnTo>
                        <a:pt x="256" y="263"/>
                      </a:lnTo>
                      <a:lnTo>
                        <a:pt x="277" y="220"/>
                      </a:lnTo>
                      <a:lnTo>
                        <a:pt x="278" y="218"/>
                      </a:lnTo>
                      <a:lnTo>
                        <a:pt x="282" y="208"/>
                      </a:lnTo>
                      <a:lnTo>
                        <a:pt x="287" y="191"/>
                      </a:lnTo>
                      <a:lnTo>
                        <a:pt x="291" y="166"/>
                      </a:lnTo>
                      <a:lnTo>
                        <a:pt x="292" y="135"/>
                      </a:lnTo>
                      <a:lnTo>
                        <a:pt x="288" y="97"/>
                      </a:lnTo>
                      <a:lnTo>
                        <a:pt x="278" y="52"/>
                      </a:lnTo>
                      <a:lnTo>
                        <a:pt x="261" y="0"/>
                      </a:lnTo>
                      <a:lnTo>
                        <a:pt x="261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Freeform 932"/>
                <p:cNvSpPr>
                  <a:spLocks noChangeAspect="1"/>
                </p:cNvSpPr>
                <p:nvPr/>
              </p:nvSpPr>
              <p:spPr bwMode="auto">
                <a:xfrm>
                  <a:off x="4188675" y="2815743"/>
                  <a:ext cx="127735" cy="121533"/>
                </a:xfrm>
                <a:custGeom>
                  <a:avLst/>
                  <a:gdLst/>
                  <a:ahLst/>
                  <a:cxnLst>
                    <a:cxn ang="0">
                      <a:pos x="162" y="84"/>
                    </a:cxn>
                    <a:cxn ang="0">
                      <a:pos x="154" y="93"/>
                    </a:cxn>
                    <a:cxn ang="0">
                      <a:pos x="140" y="107"/>
                    </a:cxn>
                    <a:cxn ang="0">
                      <a:pos x="122" y="126"/>
                    </a:cxn>
                    <a:cxn ang="0">
                      <a:pos x="109" y="139"/>
                    </a:cxn>
                    <a:cxn ang="0">
                      <a:pos x="97" y="147"/>
                    </a:cxn>
                    <a:cxn ang="0">
                      <a:pos x="75" y="162"/>
                    </a:cxn>
                    <a:cxn ang="0">
                      <a:pos x="49" y="182"/>
                    </a:cxn>
                    <a:cxn ang="0">
                      <a:pos x="21" y="205"/>
                    </a:cxn>
                    <a:cxn ang="0">
                      <a:pos x="5" y="225"/>
                    </a:cxn>
                    <a:cxn ang="0">
                      <a:pos x="0" y="238"/>
                    </a:cxn>
                    <a:cxn ang="0">
                      <a:pos x="1" y="245"/>
                    </a:cxn>
                    <a:cxn ang="0">
                      <a:pos x="1" y="246"/>
                    </a:cxn>
                    <a:cxn ang="0">
                      <a:pos x="0" y="250"/>
                    </a:cxn>
                    <a:cxn ang="0">
                      <a:pos x="3" y="253"/>
                    </a:cxn>
                    <a:cxn ang="0">
                      <a:pos x="17" y="253"/>
                    </a:cxn>
                    <a:cxn ang="0">
                      <a:pos x="32" y="251"/>
                    </a:cxn>
                    <a:cxn ang="0">
                      <a:pos x="45" y="249"/>
                    </a:cxn>
                    <a:cxn ang="0">
                      <a:pos x="70" y="237"/>
                    </a:cxn>
                    <a:cxn ang="0">
                      <a:pos x="108" y="211"/>
                    </a:cxn>
                    <a:cxn ang="0">
                      <a:pos x="134" y="189"/>
                    </a:cxn>
                    <a:cxn ang="0">
                      <a:pos x="145" y="179"/>
                    </a:cxn>
                    <a:cxn ang="0">
                      <a:pos x="166" y="163"/>
                    </a:cxn>
                    <a:cxn ang="0">
                      <a:pos x="190" y="139"/>
                    </a:cxn>
                    <a:cxn ang="0">
                      <a:pos x="205" y="121"/>
                    </a:cxn>
                    <a:cxn ang="0">
                      <a:pos x="214" y="106"/>
                    </a:cxn>
                    <a:cxn ang="0">
                      <a:pos x="228" y="81"/>
                    </a:cxn>
                    <a:cxn ang="0">
                      <a:pos x="246" y="42"/>
                    </a:cxn>
                    <a:cxn ang="0">
                      <a:pos x="250" y="30"/>
                    </a:cxn>
                    <a:cxn ang="0">
                      <a:pos x="252" y="7"/>
                    </a:cxn>
                    <a:cxn ang="0">
                      <a:pos x="242" y="1"/>
                    </a:cxn>
                    <a:cxn ang="0">
                      <a:pos x="206" y="38"/>
                    </a:cxn>
                    <a:cxn ang="0">
                      <a:pos x="202" y="41"/>
                    </a:cxn>
                    <a:cxn ang="0">
                      <a:pos x="192" y="48"/>
                    </a:cxn>
                    <a:cxn ang="0">
                      <a:pos x="178" y="62"/>
                    </a:cxn>
                    <a:cxn ang="0">
                      <a:pos x="164" y="83"/>
                    </a:cxn>
                  </a:cxnLst>
                  <a:rect l="0" t="0" r="r" b="b"/>
                  <a:pathLst>
                    <a:path w="252" h="254">
                      <a:moveTo>
                        <a:pt x="164" y="83"/>
                      </a:moveTo>
                      <a:lnTo>
                        <a:pt x="162" y="84"/>
                      </a:lnTo>
                      <a:lnTo>
                        <a:pt x="159" y="87"/>
                      </a:lnTo>
                      <a:lnTo>
                        <a:pt x="154" y="93"/>
                      </a:lnTo>
                      <a:lnTo>
                        <a:pt x="147" y="99"/>
                      </a:lnTo>
                      <a:lnTo>
                        <a:pt x="140" y="107"/>
                      </a:lnTo>
                      <a:lnTo>
                        <a:pt x="131" y="116"/>
                      </a:lnTo>
                      <a:lnTo>
                        <a:pt x="122" y="126"/>
                      </a:lnTo>
                      <a:lnTo>
                        <a:pt x="112" y="137"/>
                      </a:lnTo>
                      <a:lnTo>
                        <a:pt x="109" y="139"/>
                      </a:lnTo>
                      <a:lnTo>
                        <a:pt x="105" y="141"/>
                      </a:lnTo>
                      <a:lnTo>
                        <a:pt x="97" y="147"/>
                      </a:lnTo>
                      <a:lnTo>
                        <a:pt x="87" y="154"/>
                      </a:lnTo>
                      <a:lnTo>
                        <a:pt x="75" y="162"/>
                      </a:lnTo>
                      <a:lnTo>
                        <a:pt x="62" y="171"/>
                      </a:lnTo>
                      <a:lnTo>
                        <a:pt x="49" y="182"/>
                      </a:lnTo>
                      <a:lnTo>
                        <a:pt x="36" y="192"/>
                      </a:lnTo>
                      <a:lnTo>
                        <a:pt x="21" y="205"/>
                      </a:lnTo>
                      <a:lnTo>
                        <a:pt x="11" y="216"/>
                      </a:lnTo>
                      <a:lnTo>
                        <a:pt x="5" y="225"/>
                      </a:lnTo>
                      <a:lnTo>
                        <a:pt x="1" y="232"/>
                      </a:lnTo>
                      <a:lnTo>
                        <a:pt x="0" y="238"/>
                      </a:lnTo>
                      <a:lnTo>
                        <a:pt x="1" y="243"/>
                      </a:lnTo>
                      <a:lnTo>
                        <a:pt x="1" y="245"/>
                      </a:lnTo>
                      <a:lnTo>
                        <a:pt x="2" y="245"/>
                      </a:lnTo>
                      <a:lnTo>
                        <a:pt x="1" y="246"/>
                      </a:lnTo>
                      <a:lnTo>
                        <a:pt x="0" y="247"/>
                      </a:lnTo>
                      <a:lnTo>
                        <a:pt x="0" y="250"/>
                      </a:lnTo>
                      <a:lnTo>
                        <a:pt x="1" y="252"/>
                      </a:lnTo>
                      <a:lnTo>
                        <a:pt x="3" y="253"/>
                      </a:lnTo>
                      <a:lnTo>
                        <a:pt x="9" y="254"/>
                      </a:lnTo>
                      <a:lnTo>
                        <a:pt x="17" y="253"/>
                      </a:lnTo>
                      <a:lnTo>
                        <a:pt x="31" y="251"/>
                      </a:lnTo>
                      <a:lnTo>
                        <a:pt x="32" y="251"/>
                      </a:lnTo>
                      <a:lnTo>
                        <a:pt x="37" y="251"/>
                      </a:lnTo>
                      <a:lnTo>
                        <a:pt x="45" y="249"/>
                      </a:lnTo>
                      <a:lnTo>
                        <a:pt x="55" y="244"/>
                      </a:lnTo>
                      <a:lnTo>
                        <a:pt x="70" y="237"/>
                      </a:lnTo>
                      <a:lnTo>
                        <a:pt x="87" y="225"/>
                      </a:lnTo>
                      <a:lnTo>
                        <a:pt x="108" y="211"/>
                      </a:lnTo>
                      <a:lnTo>
                        <a:pt x="132" y="189"/>
                      </a:lnTo>
                      <a:lnTo>
                        <a:pt x="134" y="189"/>
                      </a:lnTo>
                      <a:lnTo>
                        <a:pt x="138" y="185"/>
                      </a:lnTo>
                      <a:lnTo>
                        <a:pt x="145" y="179"/>
                      </a:lnTo>
                      <a:lnTo>
                        <a:pt x="155" y="172"/>
                      </a:lnTo>
                      <a:lnTo>
                        <a:pt x="166" y="163"/>
                      </a:lnTo>
                      <a:lnTo>
                        <a:pt x="177" y="152"/>
                      </a:lnTo>
                      <a:lnTo>
                        <a:pt x="190" y="139"/>
                      </a:lnTo>
                      <a:lnTo>
                        <a:pt x="203" y="124"/>
                      </a:lnTo>
                      <a:lnTo>
                        <a:pt x="205" y="121"/>
                      </a:lnTo>
                      <a:lnTo>
                        <a:pt x="210" y="115"/>
                      </a:lnTo>
                      <a:lnTo>
                        <a:pt x="214" y="106"/>
                      </a:lnTo>
                      <a:lnTo>
                        <a:pt x="221" y="95"/>
                      </a:lnTo>
                      <a:lnTo>
                        <a:pt x="228" y="81"/>
                      </a:lnTo>
                      <a:lnTo>
                        <a:pt x="237" y="63"/>
                      </a:lnTo>
                      <a:lnTo>
                        <a:pt x="246" y="42"/>
                      </a:lnTo>
                      <a:lnTo>
                        <a:pt x="246" y="39"/>
                      </a:lnTo>
                      <a:lnTo>
                        <a:pt x="250" y="30"/>
                      </a:lnTo>
                      <a:lnTo>
                        <a:pt x="252" y="17"/>
                      </a:lnTo>
                      <a:lnTo>
                        <a:pt x="252" y="7"/>
                      </a:lnTo>
                      <a:lnTo>
                        <a:pt x="249" y="0"/>
                      </a:lnTo>
                      <a:lnTo>
                        <a:pt x="242" y="1"/>
                      </a:lnTo>
                      <a:lnTo>
                        <a:pt x="228" y="12"/>
                      </a:lnTo>
                      <a:lnTo>
                        <a:pt x="206" y="38"/>
                      </a:lnTo>
                      <a:lnTo>
                        <a:pt x="205" y="39"/>
                      </a:lnTo>
                      <a:lnTo>
                        <a:pt x="202" y="41"/>
                      </a:lnTo>
                      <a:lnTo>
                        <a:pt x="198" y="43"/>
                      </a:lnTo>
                      <a:lnTo>
                        <a:pt x="192" y="48"/>
                      </a:lnTo>
                      <a:lnTo>
                        <a:pt x="187" y="54"/>
                      </a:lnTo>
                      <a:lnTo>
                        <a:pt x="178" y="62"/>
                      </a:lnTo>
                      <a:lnTo>
                        <a:pt x="172" y="71"/>
                      </a:lnTo>
                      <a:lnTo>
                        <a:pt x="164" y="8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2" name="Freeform 933"/>
                <p:cNvSpPr>
                  <a:spLocks noChangeAspect="1"/>
                </p:cNvSpPr>
                <p:nvPr/>
              </p:nvSpPr>
              <p:spPr bwMode="auto">
                <a:xfrm>
                  <a:off x="4188675" y="2815743"/>
                  <a:ext cx="127735" cy="121533"/>
                </a:xfrm>
                <a:custGeom>
                  <a:avLst/>
                  <a:gdLst/>
                  <a:ahLst/>
                  <a:cxnLst>
                    <a:cxn ang="0">
                      <a:pos x="162" y="84"/>
                    </a:cxn>
                    <a:cxn ang="0">
                      <a:pos x="154" y="93"/>
                    </a:cxn>
                    <a:cxn ang="0">
                      <a:pos x="140" y="107"/>
                    </a:cxn>
                    <a:cxn ang="0">
                      <a:pos x="122" y="126"/>
                    </a:cxn>
                    <a:cxn ang="0">
                      <a:pos x="109" y="139"/>
                    </a:cxn>
                    <a:cxn ang="0">
                      <a:pos x="97" y="147"/>
                    </a:cxn>
                    <a:cxn ang="0">
                      <a:pos x="75" y="162"/>
                    </a:cxn>
                    <a:cxn ang="0">
                      <a:pos x="49" y="182"/>
                    </a:cxn>
                    <a:cxn ang="0">
                      <a:pos x="21" y="205"/>
                    </a:cxn>
                    <a:cxn ang="0">
                      <a:pos x="5" y="225"/>
                    </a:cxn>
                    <a:cxn ang="0">
                      <a:pos x="0" y="238"/>
                    </a:cxn>
                    <a:cxn ang="0">
                      <a:pos x="1" y="245"/>
                    </a:cxn>
                    <a:cxn ang="0">
                      <a:pos x="1" y="246"/>
                    </a:cxn>
                    <a:cxn ang="0">
                      <a:pos x="0" y="250"/>
                    </a:cxn>
                    <a:cxn ang="0">
                      <a:pos x="3" y="253"/>
                    </a:cxn>
                    <a:cxn ang="0">
                      <a:pos x="17" y="253"/>
                    </a:cxn>
                    <a:cxn ang="0">
                      <a:pos x="32" y="251"/>
                    </a:cxn>
                    <a:cxn ang="0">
                      <a:pos x="45" y="249"/>
                    </a:cxn>
                    <a:cxn ang="0">
                      <a:pos x="70" y="237"/>
                    </a:cxn>
                    <a:cxn ang="0">
                      <a:pos x="108" y="211"/>
                    </a:cxn>
                    <a:cxn ang="0">
                      <a:pos x="134" y="189"/>
                    </a:cxn>
                    <a:cxn ang="0">
                      <a:pos x="145" y="179"/>
                    </a:cxn>
                    <a:cxn ang="0">
                      <a:pos x="166" y="163"/>
                    </a:cxn>
                    <a:cxn ang="0">
                      <a:pos x="190" y="139"/>
                    </a:cxn>
                    <a:cxn ang="0">
                      <a:pos x="205" y="121"/>
                    </a:cxn>
                    <a:cxn ang="0">
                      <a:pos x="214" y="106"/>
                    </a:cxn>
                    <a:cxn ang="0">
                      <a:pos x="228" y="81"/>
                    </a:cxn>
                    <a:cxn ang="0">
                      <a:pos x="246" y="42"/>
                    </a:cxn>
                    <a:cxn ang="0">
                      <a:pos x="250" y="30"/>
                    </a:cxn>
                    <a:cxn ang="0">
                      <a:pos x="252" y="7"/>
                    </a:cxn>
                    <a:cxn ang="0">
                      <a:pos x="242" y="1"/>
                    </a:cxn>
                    <a:cxn ang="0">
                      <a:pos x="206" y="38"/>
                    </a:cxn>
                    <a:cxn ang="0">
                      <a:pos x="202" y="41"/>
                    </a:cxn>
                    <a:cxn ang="0">
                      <a:pos x="192" y="48"/>
                    </a:cxn>
                    <a:cxn ang="0">
                      <a:pos x="178" y="62"/>
                    </a:cxn>
                    <a:cxn ang="0">
                      <a:pos x="164" y="83"/>
                    </a:cxn>
                  </a:cxnLst>
                  <a:rect l="0" t="0" r="r" b="b"/>
                  <a:pathLst>
                    <a:path w="252" h="254">
                      <a:moveTo>
                        <a:pt x="164" y="83"/>
                      </a:moveTo>
                      <a:lnTo>
                        <a:pt x="162" y="84"/>
                      </a:lnTo>
                      <a:lnTo>
                        <a:pt x="159" y="87"/>
                      </a:lnTo>
                      <a:lnTo>
                        <a:pt x="154" y="93"/>
                      </a:lnTo>
                      <a:lnTo>
                        <a:pt x="147" y="99"/>
                      </a:lnTo>
                      <a:lnTo>
                        <a:pt x="140" y="107"/>
                      </a:lnTo>
                      <a:lnTo>
                        <a:pt x="131" y="116"/>
                      </a:lnTo>
                      <a:lnTo>
                        <a:pt x="122" y="126"/>
                      </a:lnTo>
                      <a:lnTo>
                        <a:pt x="112" y="137"/>
                      </a:lnTo>
                      <a:lnTo>
                        <a:pt x="109" y="139"/>
                      </a:lnTo>
                      <a:lnTo>
                        <a:pt x="105" y="141"/>
                      </a:lnTo>
                      <a:lnTo>
                        <a:pt x="97" y="147"/>
                      </a:lnTo>
                      <a:lnTo>
                        <a:pt x="87" y="154"/>
                      </a:lnTo>
                      <a:lnTo>
                        <a:pt x="75" y="162"/>
                      </a:lnTo>
                      <a:lnTo>
                        <a:pt x="62" y="171"/>
                      </a:lnTo>
                      <a:lnTo>
                        <a:pt x="49" y="182"/>
                      </a:lnTo>
                      <a:lnTo>
                        <a:pt x="36" y="192"/>
                      </a:lnTo>
                      <a:lnTo>
                        <a:pt x="21" y="205"/>
                      </a:lnTo>
                      <a:lnTo>
                        <a:pt x="11" y="216"/>
                      </a:lnTo>
                      <a:lnTo>
                        <a:pt x="5" y="225"/>
                      </a:lnTo>
                      <a:lnTo>
                        <a:pt x="1" y="232"/>
                      </a:lnTo>
                      <a:lnTo>
                        <a:pt x="0" y="238"/>
                      </a:lnTo>
                      <a:lnTo>
                        <a:pt x="1" y="243"/>
                      </a:lnTo>
                      <a:lnTo>
                        <a:pt x="1" y="245"/>
                      </a:lnTo>
                      <a:lnTo>
                        <a:pt x="2" y="245"/>
                      </a:lnTo>
                      <a:lnTo>
                        <a:pt x="1" y="246"/>
                      </a:lnTo>
                      <a:lnTo>
                        <a:pt x="0" y="247"/>
                      </a:lnTo>
                      <a:lnTo>
                        <a:pt x="0" y="250"/>
                      </a:lnTo>
                      <a:lnTo>
                        <a:pt x="1" y="252"/>
                      </a:lnTo>
                      <a:lnTo>
                        <a:pt x="3" y="253"/>
                      </a:lnTo>
                      <a:lnTo>
                        <a:pt x="9" y="254"/>
                      </a:lnTo>
                      <a:lnTo>
                        <a:pt x="17" y="253"/>
                      </a:lnTo>
                      <a:lnTo>
                        <a:pt x="31" y="251"/>
                      </a:lnTo>
                      <a:lnTo>
                        <a:pt x="32" y="251"/>
                      </a:lnTo>
                      <a:lnTo>
                        <a:pt x="37" y="251"/>
                      </a:lnTo>
                      <a:lnTo>
                        <a:pt x="45" y="249"/>
                      </a:lnTo>
                      <a:lnTo>
                        <a:pt x="55" y="244"/>
                      </a:lnTo>
                      <a:lnTo>
                        <a:pt x="70" y="237"/>
                      </a:lnTo>
                      <a:lnTo>
                        <a:pt x="87" y="225"/>
                      </a:lnTo>
                      <a:lnTo>
                        <a:pt x="108" y="211"/>
                      </a:lnTo>
                      <a:lnTo>
                        <a:pt x="132" y="189"/>
                      </a:lnTo>
                      <a:lnTo>
                        <a:pt x="134" y="189"/>
                      </a:lnTo>
                      <a:lnTo>
                        <a:pt x="138" y="185"/>
                      </a:lnTo>
                      <a:lnTo>
                        <a:pt x="145" y="179"/>
                      </a:lnTo>
                      <a:lnTo>
                        <a:pt x="155" y="172"/>
                      </a:lnTo>
                      <a:lnTo>
                        <a:pt x="166" y="163"/>
                      </a:lnTo>
                      <a:lnTo>
                        <a:pt x="177" y="152"/>
                      </a:lnTo>
                      <a:lnTo>
                        <a:pt x="190" y="139"/>
                      </a:lnTo>
                      <a:lnTo>
                        <a:pt x="203" y="124"/>
                      </a:lnTo>
                      <a:lnTo>
                        <a:pt x="205" y="121"/>
                      </a:lnTo>
                      <a:lnTo>
                        <a:pt x="210" y="115"/>
                      </a:lnTo>
                      <a:lnTo>
                        <a:pt x="214" y="106"/>
                      </a:lnTo>
                      <a:lnTo>
                        <a:pt x="221" y="95"/>
                      </a:lnTo>
                      <a:lnTo>
                        <a:pt x="228" y="81"/>
                      </a:lnTo>
                      <a:lnTo>
                        <a:pt x="237" y="63"/>
                      </a:lnTo>
                      <a:lnTo>
                        <a:pt x="246" y="42"/>
                      </a:lnTo>
                      <a:lnTo>
                        <a:pt x="246" y="39"/>
                      </a:lnTo>
                      <a:lnTo>
                        <a:pt x="250" y="30"/>
                      </a:lnTo>
                      <a:lnTo>
                        <a:pt x="252" y="17"/>
                      </a:lnTo>
                      <a:lnTo>
                        <a:pt x="252" y="7"/>
                      </a:lnTo>
                      <a:lnTo>
                        <a:pt x="249" y="0"/>
                      </a:lnTo>
                      <a:lnTo>
                        <a:pt x="242" y="1"/>
                      </a:lnTo>
                      <a:lnTo>
                        <a:pt x="228" y="12"/>
                      </a:lnTo>
                      <a:lnTo>
                        <a:pt x="206" y="38"/>
                      </a:lnTo>
                      <a:lnTo>
                        <a:pt x="205" y="39"/>
                      </a:lnTo>
                      <a:lnTo>
                        <a:pt x="202" y="41"/>
                      </a:lnTo>
                      <a:lnTo>
                        <a:pt x="198" y="43"/>
                      </a:lnTo>
                      <a:lnTo>
                        <a:pt x="192" y="48"/>
                      </a:lnTo>
                      <a:lnTo>
                        <a:pt x="187" y="54"/>
                      </a:lnTo>
                      <a:lnTo>
                        <a:pt x="178" y="62"/>
                      </a:lnTo>
                      <a:lnTo>
                        <a:pt x="172" y="71"/>
                      </a:lnTo>
                      <a:lnTo>
                        <a:pt x="164" y="83"/>
                      </a:lnTo>
                      <a:lnTo>
                        <a:pt x="164" y="8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3" name="Freeform 934"/>
                <p:cNvSpPr>
                  <a:spLocks noChangeAspect="1"/>
                </p:cNvSpPr>
                <p:nvPr/>
              </p:nvSpPr>
              <p:spPr bwMode="auto">
                <a:xfrm>
                  <a:off x="4127322" y="2700908"/>
                  <a:ext cx="144834" cy="221056"/>
                </a:xfrm>
                <a:custGeom>
                  <a:avLst/>
                  <a:gdLst/>
                  <a:ahLst/>
                  <a:cxnLst>
                    <a:cxn ang="0">
                      <a:pos x="258" y="0"/>
                    </a:cxn>
                    <a:cxn ang="0">
                      <a:pos x="250" y="5"/>
                    </a:cxn>
                    <a:cxn ang="0">
                      <a:pos x="230" y="16"/>
                    </a:cxn>
                    <a:cxn ang="0">
                      <a:pos x="201" y="32"/>
                    </a:cxn>
                    <a:cxn ang="0">
                      <a:pos x="168" y="53"/>
                    </a:cxn>
                    <a:cxn ang="0">
                      <a:pos x="133" y="75"/>
                    </a:cxn>
                    <a:cxn ang="0">
                      <a:pos x="101" y="99"/>
                    </a:cxn>
                    <a:cxn ang="0">
                      <a:pos x="75" y="122"/>
                    </a:cxn>
                    <a:cxn ang="0">
                      <a:pos x="60" y="143"/>
                    </a:cxn>
                    <a:cxn ang="0">
                      <a:pos x="55" y="147"/>
                    </a:cxn>
                    <a:cxn ang="0">
                      <a:pos x="44" y="159"/>
                    </a:cxn>
                    <a:cxn ang="0">
                      <a:pos x="30" y="181"/>
                    </a:cxn>
                    <a:cxn ang="0">
                      <a:pos x="16" y="212"/>
                    </a:cxn>
                    <a:cxn ang="0">
                      <a:pos x="4" y="255"/>
                    </a:cxn>
                    <a:cxn ang="0">
                      <a:pos x="0" y="310"/>
                    </a:cxn>
                    <a:cxn ang="0">
                      <a:pos x="4" y="379"/>
                    </a:cxn>
                    <a:cxn ang="0">
                      <a:pos x="22" y="462"/>
                    </a:cxn>
                    <a:cxn ang="0">
                      <a:pos x="31" y="456"/>
                    </a:cxn>
                    <a:cxn ang="0">
                      <a:pos x="57" y="438"/>
                    </a:cxn>
                    <a:cxn ang="0">
                      <a:pos x="94" y="410"/>
                    </a:cxn>
                    <a:cxn ang="0">
                      <a:pos x="138" y="376"/>
                    </a:cxn>
                    <a:cxn ang="0">
                      <a:pos x="183" y="335"/>
                    </a:cxn>
                    <a:cxn ang="0">
                      <a:pos x="226" y="293"/>
                    </a:cxn>
                    <a:cxn ang="0">
                      <a:pos x="259" y="249"/>
                    </a:cxn>
                    <a:cxn ang="0">
                      <a:pos x="280" y="206"/>
                    </a:cxn>
                    <a:cxn ang="0">
                      <a:pos x="281" y="204"/>
                    </a:cxn>
                    <a:cxn ang="0">
                      <a:pos x="283" y="195"/>
                    </a:cxn>
                    <a:cxn ang="0">
                      <a:pos x="287" y="180"/>
                    </a:cxn>
                    <a:cxn ang="0">
                      <a:pos x="288" y="158"/>
                    </a:cxn>
                    <a:cxn ang="0">
                      <a:pos x="288" y="130"/>
                    </a:cxn>
                    <a:cxn ang="0">
                      <a:pos x="283" y="94"/>
                    </a:cxn>
                    <a:cxn ang="0">
                      <a:pos x="274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288" h="462">
                      <a:moveTo>
                        <a:pt x="258" y="0"/>
                      </a:moveTo>
                      <a:lnTo>
                        <a:pt x="250" y="5"/>
                      </a:lnTo>
                      <a:lnTo>
                        <a:pt x="230" y="16"/>
                      </a:lnTo>
                      <a:lnTo>
                        <a:pt x="201" y="32"/>
                      </a:lnTo>
                      <a:lnTo>
                        <a:pt x="168" y="53"/>
                      </a:lnTo>
                      <a:lnTo>
                        <a:pt x="133" y="75"/>
                      </a:lnTo>
                      <a:lnTo>
                        <a:pt x="101" y="99"/>
                      </a:lnTo>
                      <a:lnTo>
                        <a:pt x="75" y="122"/>
                      </a:lnTo>
                      <a:lnTo>
                        <a:pt x="60" y="143"/>
                      </a:lnTo>
                      <a:lnTo>
                        <a:pt x="55" y="147"/>
                      </a:lnTo>
                      <a:lnTo>
                        <a:pt x="44" y="159"/>
                      </a:lnTo>
                      <a:lnTo>
                        <a:pt x="30" y="181"/>
                      </a:lnTo>
                      <a:lnTo>
                        <a:pt x="16" y="212"/>
                      </a:lnTo>
                      <a:lnTo>
                        <a:pt x="4" y="255"/>
                      </a:lnTo>
                      <a:lnTo>
                        <a:pt x="0" y="310"/>
                      </a:lnTo>
                      <a:lnTo>
                        <a:pt x="4" y="379"/>
                      </a:lnTo>
                      <a:lnTo>
                        <a:pt x="22" y="462"/>
                      </a:lnTo>
                      <a:lnTo>
                        <a:pt x="31" y="456"/>
                      </a:lnTo>
                      <a:lnTo>
                        <a:pt x="57" y="438"/>
                      </a:lnTo>
                      <a:lnTo>
                        <a:pt x="94" y="410"/>
                      </a:lnTo>
                      <a:lnTo>
                        <a:pt x="138" y="376"/>
                      </a:lnTo>
                      <a:lnTo>
                        <a:pt x="183" y="335"/>
                      </a:lnTo>
                      <a:lnTo>
                        <a:pt x="226" y="293"/>
                      </a:lnTo>
                      <a:lnTo>
                        <a:pt x="259" y="249"/>
                      </a:lnTo>
                      <a:lnTo>
                        <a:pt x="280" y="206"/>
                      </a:lnTo>
                      <a:lnTo>
                        <a:pt x="281" y="204"/>
                      </a:lnTo>
                      <a:lnTo>
                        <a:pt x="283" y="195"/>
                      </a:lnTo>
                      <a:lnTo>
                        <a:pt x="287" y="180"/>
                      </a:lnTo>
                      <a:lnTo>
                        <a:pt x="288" y="158"/>
                      </a:lnTo>
                      <a:lnTo>
                        <a:pt x="288" y="130"/>
                      </a:lnTo>
                      <a:lnTo>
                        <a:pt x="283" y="94"/>
                      </a:lnTo>
                      <a:lnTo>
                        <a:pt x="274" y="51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" name="Freeform 935"/>
                <p:cNvSpPr>
                  <a:spLocks noChangeAspect="1"/>
                </p:cNvSpPr>
                <p:nvPr/>
              </p:nvSpPr>
              <p:spPr bwMode="auto">
                <a:xfrm>
                  <a:off x="4127322" y="2700908"/>
                  <a:ext cx="144834" cy="221056"/>
                </a:xfrm>
                <a:custGeom>
                  <a:avLst/>
                  <a:gdLst/>
                  <a:ahLst/>
                  <a:cxnLst>
                    <a:cxn ang="0">
                      <a:pos x="258" y="0"/>
                    </a:cxn>
                    <a:cxn ang="0">
                      <a:pos x="250" y="5"/>
                    </a:cxn>
                    <a:cxn ang="0">
                      <a:pos x="230" y="16"/>
                    </a:cxn>
                    <a:cxn ang="0">
                      <a:pos x="201" y="32"/>
                    </a:cxn>
                    <a:cxn ang="0">
                      <a:pos x="168" y="53"/>
                    </a:cxn>
                    <a:cxn ang="0">
                      <a:pos x="133" y="75"/>
                    </a:cxn>
                    <a:cxn ang="0">
                      <a:pos x="101" y="99"/>
                    </a:cxn>
                    <a:cxn ang="0">
                      <a:pos x="75" y="122"/>
                    </a:cxn>
                    <a:cxn ang="0">
                      <a:pos x="60" y="143"/>
                    </a:cxn>
                    <a:cxn ang="0">
                      <a:pos x="55" y="147"/>
                    </a:cxn>
                    <a:cxn ang="0">
                      <a:pos x="44" y="159"/>
                    </a:cxn>
                    <a:cxn ang="0">
                      <a:pos x="30" y="181"/>
                    </a:cxn>
                    <a:cxn ang="0">
                      <a:pos x="16" y="212"/>
                    </a:cxn>
                    <a:cxn ang="0">
                      <a:pos x="4" y="255"/>
                    </a:cxn>
                    <a:cxn ang="0">
                      <a:pos x="0" y="310"/>
                    </a:cxn>
                    <a:cxn ang="0">
                      <a:pos x="4" y="379"/>
                    </a:cxn>
                    <a:cxn ang="0">
                      <a:pos x="22" y="462"/>
                    </a:cxn>
                    <a:cxn ang="0">
                      <a:pos x="31" y="456"/>
                    </a:cxn>
                    <a:cxn ang="0">
                      <a:pos x="57" y="438"/>
                    </a:cxn>
                    <a:cxn ang="0">
                      <a:pos x="94" y="410"/>
                    </a:cxn>
                    <a:cxn ang="0">
                      <a:pos x="138" y="376"/>
                    </a:cxn>
                    <a:cxn ang="0">
                      <a:pos x="183" y="335"/>
                    </a:cxn>
                    <a:cxn ang="0">
                      <a:pos x="226" y="293"/>
                    </a:cxn>
                    <a:cxn ang="0">
                      <a:pos x="259" y="249"/>
                    </a:cxn>
                    <a:cxn ang="0">
                      <a:pos x="280" y="206"/>
                    </a:cxn>
                    <a:cxn ang="0">
                      <a:pos x="281" y="204"/>
                    </a:cxn>
                    <a:cxn ang="0">
                      <a:pos x="283" y="195"/>
                    </a:cxn>
                    <a:cxn ang="0">
                      <a:pos x="287" y="180"/>
                    </a:cxn>
                    <a:cxn ang="0">
                      <a:pos x="288" y="158"/>
                    </a:cxn>
                    <a:cxn ang="0">
                      <a:pos x="288" y="130"/>
                    </a:cxn>
                    <a:cxn ang="0">
                      <a:pos x="283" y="94"/>
                    </a:cxn>
                    <a:cxn ang="0">
                      <a:pos x="274" y="51"/>
                    </a:cxn>
                    <a:cxn ang="0">
                      <a:pos x="258" y="0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288" h="462">
                      <a:moveTo>
                        <a:pt x="258" y="0"/>
                      </a:moveTo>
                      <a:lnTo>
                        <a:pt x="250" y="5"/>
                      </a:lnTo>
                      <a:lnTo>
                        <a:pt x="230" y="16"/>
                      </a:lnTo>
                      <a:lnTo>
                        <a:pt x="201" y="32"/>
                      </a:lnTo>
                      <a:lnTo>
                        <a:pt x="168" y="53"/>
                      </a:lnTo>
                      <a:lnTo>
                        <a:pt x="133" y="75"/>
                      </a:lnTo>
                      <a:lnTo>
                        <a:pt x="101" y="99"/>
                      </a:lnTo>
                      <a:lnTo>
                        <a:pt x="75" y="122"/>
                      </a:lnTo>
                      <a:lnTo>
                        <a:pt x="60" y="143"/>
                      </a:lnTo>
                      <a:lnTo>
                        <a:pt x="55" y="147"/>
                      </a:lnTo>
                      <a:lnTo>
                        <a:pt x="44" y="159"/>
                      </a:lnTo>
                      <a:lnTo>
                        <a:pt x="30" y="181"/>
                      </a:lnTo>
                      <a:lnTo>
                        <a:pt x="16" y="212"/>
                      </a:lnTo>
                      <a:lnTo>
                        <a:pt x="4" y="255"/>
                      </a:lnTo>
                      <a:lnTo>
                        <a:pt x="0" y="310"/>
                      </a:lnTo>
                      <a:lnTo>
                        <a:pt x="4" y="379"/>
                      </a:lnTo>
                      <a:lnTo>
                        <a:pt x="22" y="462"/>
                      </a:lnTo>
                      <a:lnTo>
                        <a:pt x="31" y="456"/>
                      </a:lnTo>
                      <a:lnTo>
                        <a:pt x="57" y="438"/>
                      </a:lnTo>
                      <a:lnTo>
                        <a:pt x="94" y="410"/>
                      </a:lnTo>
                      <a:lnTo>
                        <a:pt x="138" y="376"/>
                      </a:lnTo>
                      <a:lnTo>
                        <a:pt x="183" y="335"/>
                      </a:lnTo>
                      <a:lnTo>
                        <a:pt x="226" y="293"/>
                      </a:lnTo>
                      <a:lnTo>
                        <a:pt x="259" y="249"/>
                      </a:lnTo>
                      <a:lnTo>
                        <a:pt x="280" y="206"/>
                      </a:lnTo>
                      <a:lnTo>
                        <a:pt x="281" y="204"/>
                      </a:lnTo>
                      <a:lnTo>
                        <a:pt x="283" y="195"/>
                      </a:lnTo>
                      <a:lnTo>
                        <a:pt x="287" y="180"/>
                      </a:lnTo>
                      <a:lnTo>
                        <a:pt x="288" y="158"/>
                      </a:lnTo>
                      <a:lnTo>
                        <a:pt x="288" y="130"/>
                      </a:lnTo>
                      <a:lnTo>
                        <a:pt x="283" y="94"/>
                      </a:lnTo>
                      <a:lnTo>
                        <a:pt x="274" y="51"/>
                      </a:lnTo>
                      <a:lnTo>
                        <a:pt x="258" y="0"/>
                      </a:lnTo>
                      <a:lnTo>
                        <a:pt x="258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5" name="Freeform 936"/>
                <p:cNvSpPr>
                  <a:spLocks noChangeAspect="1"/>
                </p:cNvSpPr>
                <p:nvPr/>
              </p:nvSpPr>
              <p:spPr bwMode="auto">
                <a:xfrm>
                  <a:off x="4137380" y="2798518"/>
                  <a:ext cx="129747" cy="126318"/>
                </a:xfrm>
                <a:custGeom>
                  <a:avLst/>
                  <a:gdLst/>
                  <a:ahLst/>
                  <a:cxnLst>
                    <a:cxn ang="0">
                      <a:pos x="160" y="88"/>
                    </a:cxn>
                    <a:cxn ang="0">
                      <a:pos x="153" y="93"/>
                    </a:cxn>
                    <a:cxn ang="0">
                      <a:pos x="141" y="105"/>
                    </a:cxn>
                    <a:cxn ang="0">
                      <a:pos x="123" y="122"/>
                    </a:cxn>
                    <a:cxn ang="0">
                      <a:pos x="112" y="135"/>
                    </a:cxn>
                    <a:cxn ang="0">
                      <a:pos x="98" y="146"/>
                    </a:cxn>
                    <a:cxn ang="0">
                      <a:pos x="75" y="166"/>
                    </a:cxn>
                    <a:cxn ang="0">
                      <a:pos x="49" y="189"/>
                    </a:cxn>
                    <a:cxn ang="0">
                      <a:pos x="20" y="212"/>
                    </a:cxn>
                    <a:cxn ang="0">
                      <a:pos x="5" y="232"/>
                    </a:cxn>
                    <a:cxn ang="0">
                      <a:pos x="0" y="245"/>
                    </a:cxn>
                    <a:cxn ang="0">
                      <a:pos x="1" y="252"/>
                    </a:cxn>
                    <a:cxn ang="0">
                      <a:pos x="1" y="253"/>
                    </a:cxn>
                    <a:cxn ang="0">
                      <a:pos x="1" y="259"/>
                    </a:cxn>
                    <a:cxn ang="0">
                      <a:pos x="6" y="264"/>
                    </a:cxn>
                    <a:cxn ang="0">
                      <a:pos x="21" y="265"/>
                    </a:cxn>
                    <a:cxn ang="0">
                      <a:pos x="36" y="261"/>
                    </a:cxn>
                    <a:cxn ang="0">
                      <a:pos x="49" y="259"/>
                    </a:cxn>
                    <a:cxn ang="0">
                      <a:pos x="74" y="248"/>
                    </a:cxn>
                    <a:cxn ang="0">
                      <a:pos x="112" y="222"/>
                    </a:cxn>
                    <a:cxn ang="0">
                      <a:pos x="137" y="200"/>
                    </a:cxn>
                    <a:cxn ang="0">
                      <a:pos x="149" y="191"/>
                    </a:cxn>
                    <a:cxn ang="0">
                      <a:pos x="170" y="175"/>
                    </a:cxn>
                    <a:cxn ang="0">
                      <a:pos x="194" y="151"/>
                    </a:cxn>
                    <a:cxn ang="0">
                      <a:pos x="209" y="132"/>
                    </a:cxn>
                    <a:cxn ang="0">
                      <a:pos x="218" y="117"/>
                    </a:cxn>
                    <a:cxn ang="0">
                      <a:pos x="232" y="93"/>
                    </a:cxn>
                    <a:cxn ang="0">
                      <a:pos x="250" y="54"/>
                    </a:cxn>
                    <a:cxn ang="0">
                      <a:pos x="255" y="39"/>
                    </a:cxn>
                    <a:cxn ang="0">
                      <a:pos x="259" y="10"/>
                    </a:cxn>
                    <a:cxn ang="0">
                      <a:pos x="249" y="0"/>
                    </a:cxn>
                    <a:cxn ang="0">
                      <a:pos x="211" y="37"/>
                    </a:cxn>
                    <a:cxn ang="0">
                      <a:pos x="205" y="40"/>
                    </a:cxn>
                    <a:cxn ang="0">
                      <a:pos x="194" y="49"/>
                    </a:cxn>
                    <a:cxn ang="0">
                      <a:pos x="178" y="64"/>
                    </a:cxn>
                    <a:cxn ang="0">
                      <a:pos x="162" y="86"/>
                    </a:cxn>
                  </a:cxnLst>
                  <a:rect l="0" t="0" r="r" b="b"/>
                  <a:pathLst>
                    <a:path w="259" h="265">
                      <a:moveTo>
                        <a:pt x="162" y="86"/>
                      </a:moveTo>
                      <a:lnTo>
                        <a:pt x="160" y="88"/>
                      </a:lnTo>
                      <a:lnTo>
                        <a:pt x="158" y="90"/>
                      </a:lnTo>
                      <a:lnTo>
                        <a:pt x="153" y="93"/>
                      </a:lnTo>
                      <a:lnTo>
                        <a:pt x="148" y="99"/>
                      </a:lnTo>
                      <a:lnTo>
                        <a:pt x="141" y="105"/>
                      </a:lnTo>
                      <a:lnTo>
                        <a:pt x="133" y="113"/>
                      </a:lnTo>
                      <a:lnTo>
                        <a:pt x="123" y="122"/>
                      </a:lnTo>
                      <a:lnTo>
                        <a:pt x="114" y="132"/>
                      </a:lnTo>
                      <a:lnTo>
                        <a:pt x="112" y="135"/>
                      </a:lnTo>
                      <a:lnTo>
                        <a:pt x="106" y="139"/>
                      </a:lnTo>
                      <a:lnTo>
                        <a:pt x="98" y="146"/>
                      </a:lnTo>
                      <a:lnTo>
                        <a:pt x="88" y="155"/>
                      </a:lnTo>
                      <a:lnTo>
                        <a:pt x="75" y="166"/>
                      </a:lnTo>
                      <a:lnTo>
                        <a:pt x="62" y="176"/>
                      </a:lnTo>
                      <a:lnTo>
                        <a:pt x="49" y="189"/>
                      </a:lnTo>
                      <a:lnTo>
                        <a:pt x="35" y="199"/>
                      </a:lnTo>
                      <a:lnTo>
                        <a:pt x="20" y="212"/>
                      </a:lnTo>
                      <a:lnTo>
                        <a:pt x="11" y="222"/>
                      </a:lnTo>
                      <a:lnTo>
                        <a:pt x="5" y="232"/>
                      </a:lnTo>
                      <a:lnTo>
                        <a:pt x="1" y="240"/>
                      </a:lnTo>
                      <a:lnTo>
                        <a:pt x="0" y="245"/>
                      </a:lnTo>
                      <a:lnTo>
                        <a:pt x="0" y="250"/>
                      </a:lnTo>
                      <a:lnTo>
                        <a:pt x="1" y="252"/>
                      </a:lnTo>
                      <a:lnTo>
                        <a:pt x="3" y="252"/>
                      </a:lnTo>
                      <a:lnTo>
                        <a:pt x="1" y="253"/>
                      </a:lnTo>
                      <a:lnTo>
                        <a:pt x="1" y="256"/>
                      </a:lnTo>
                      <a:lnTo>
                        <a:pt x="1" y="259"/>
                      </a:lnTo>
                      <a:lnTo>
                        <a:pt x="3" y="261"/>
                      </a:lnTo>
                      <a:lnTo>
                        <a:pt x="6" y="264"/>
                      </a:lnTo>
                      <a:lnTo>
                        <a:pt x="12" y="265"/>
                      </a:lnTo>
                      <a:lnTo>
                        <a:pt x="21" y="265"/>
                      </a:lnTo>
                      <a:lnTo>
                        <a:pt x="35" y="261"/>
                      </a:lnTo>
                      <a:lnTo>
                        <a:pt x="36" y="261"/>
                      </a:lnTo>
                      <a:lnTo>
                        <a:pt x="41" y="261"/>
                      </a:lnTo>
                      <a:lnTo>
                        <a:pt x="49" y="259"/>
                      </a:lnTo>
                      <a:lnTo>
                        <a:pt x="59" y="256"/>
                      </a:lnTo>
                      <a:lnTo>
                        <a:pt x="74" y="248"/>
                      </a:lnTo>
                      <a:lnTo>
                        <a:pt x="91" y="237"/>
                      </a:lnTo>
                      <a:lnTo>
                        <a:pt x="112" y="222"/>
                      </a:lnTo>
                      <a:lnTo>
                        <a:pt x="136" y="200"/>
                      </a:lnTo>
                      <a:lnTo>
                        <a:pt x="137" y="200"/>
                      </a:lnTo>
                      <a:lnTo>
                        <a:pt x="142" y="197"/>
                      </a:lnTo>
                      <a:lnTo>
                        <a:pt x="149" y="191"/>
                      </a:lnTo>
                      <a:lnTo>
                        <a:pt x="159" y="184"/>
                      </a:lnTo>
                      <a:lnTo>
                        <a:pt x="170" y="175"/>
                      </a:lnTo>
                      <a:lnTo>
                        <a:pt x="181" y="164"/>
                      </a:lnTo>
                      <a:lnTo>
                        <a:pt x="194" y="151"/>
                      </a:lnTo>
                      <a:lnTo>
                        <a:pt x="206" y="136"/>
                      </a:lnTo>
                      <a:lnTo>
                        <a:pt x="209" y="132"/>
                      </a:lnTo>
                      <a:lnTo>
                        <a:pt x="213" y="127"/>
                      </a:lnTo>
                      <a:lnTo>
                        <a:pt x="218" y="117"/>
                      </a:lnTo>
                      <a:lnTo>
                        <a:pt x="225" y="107"/>
                      </a:lnTo>
                      <a:lnTo>
                        <a:pt x="232" y="93"/>
                      </a:lnTo>
                      <a:lnTo>
                        <a:pt x="241" y="75"/>
                      </a:lnTo>
                      <a:lnTo>
                        <a:pt x="250" y="54"/>
                      </a:lnTo>
                      <a:lnTo>
                        <a:pt x="251" y="49"/>
                      </a:lnTo>
                      <a:lnTo>
                        <a:pt x="255" y="39"/>
                      </a:lnTo>
                      <a:lnTo>
                        <a:pt x="257" y="24"/>
                      </a:lnTo>
                      <a:lnTo>
                        <a:pt x="259" y="10"/>
                      </a:lnTo>
                      <a:lnTo>
                        <a:pt x="257" y="1"/>
                      </a:lnTo>
                      <a:lnTo>
                        <a:pt x="249" y="0"/>
                      </a:lnTo>
                      <a:lnTo>
                        <a:pt x="234" y="11"/>
                      </a:lnTo>
                      <a:lnTo>
                        <a:pt x="211" y="37"/>
                      </a:lnTo>
                      <a:lnTo>
                        <a:pt x="209" y="38"/>
                      </a:lnTo>
                      <a:lnTo>
                        <a:pt x="205" y="40"/>
                      </a:lnTo>
                      <a:lnTo>
                        <a:pt x="201" y="44"/>
                      </a:lnTo>
                      <a:lnTo>
                        <a:pt x="194" y="49"/>
                      </a:lnTo>
                      <a:lnTo>
                        <a:pt x="186" y="56"/>
                      </a:lnTo>
                      <a:lnTo>
                        <a:pt x="178" y="64"/>
                      </a:lnTo>
                      <a:lnTo>
                        <a:pt x="170" y="75"/>
                      </a:lnTo>
                      <a:lnTo>
                        <a:pt x="162" y="86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6" name="Freeform 937"/>
                <p:cNvSpPr>
                  <a:spLocks noChangeAspect="1"/>
                </p:cNvSpPr>
                <p:nvPr/>
              </p:nvSpPr>
              <p:spPr bwMode="auto">
                <a:xfrm>
                  <a:off x="4137380" y="2798518"/>
                  <a:ext cx="129747" cy="126318"/>
                </a:xfrm>
                <a:custGeom>
                  <a:avLst/>
                  <a:gdLst/>
                  <a:ahLst/>
                  <a:cxnLst>
                    <a:cxn ang="0">
                      <a:pos x="160" y="88"/>
                    </a:cxn>
                    <a:cxn ang="0">
                      <a:pos x="153" y="93"/>
                    </a:cxn>
                    <a:cxn ang="0">
                      <a:pos x="141" y="105"/>
                    </a:cxn>
                    <a:cxn ang="0">
                      <a:pos x="123" y="122"/>
                    </a:cxn>
                    <a:cxn ang="0">
                      <a:pos x="112" y="135"/>
                    </a:cxn>
                    <a:cxn ang="0">
                      <a:pos x="98" y="146"/>
                    </a:cxn>
                    <a:cxn ang="0">
                      <a:pos x="75" y="166"/>
                    </a:cxn>
                    <a:cxn ang="0">
                      <a:pos x="49" y="189"/>
                    </a:cxn>
                    <a:cxn ang="0">
                      <a:pos x="20" y="212"/>
                    </a:cxn>
                    <a:cxn ang="0">
                      <a:pos x="5" y="232"/>
                    </a:cxn>
                    <a:cxn ang="0">
                      <a:pos x="0" y="245"/>
                    </a:cxn>
                    <a:cxn ang="0">
                      <a:pos x="1" y="252"/>
                    </a:cxn>
                    <a:cxn ang="0">
                      <a:pos x="1" y="253"/>
                    </a:cxn>
                    <a:cxn ang="0">
                      <a:pos x="1" y="259"/>
                    </a:cxn>
                    <a:cxn ang="0">
                      <a:pos x="6" y="264"/>
                    </a:cxn>
                    <a:cxn ang="0">
                      <a:pos x="21" y="265"/>
                    </a:cxn>
                    <a:cxn ang="0">
                      <a:pos x="36" y="261"/>
                    </a:cxn>
                    <a:cxn ang="0">
                      <a:pos x="49" y="259"/>
                    </a:cxn>
                    <a:cxn ang="0">
                      <a:pos x="74" y="248"/>
                    </a:cxn>
                    <a:cxn ang="0">
                      <a:pos x="112" y="222"/>
                    </a:cxn>
                    <a:cxn ang="0">
                      <a:pos x="137" y="200"/>
                    </a:cxn>
                    <a:cxn ang="0">
                      <a:pos x="149" y="191"/>
                    </a:cxn>
                    <a:cxn ang="0">
                      <a:pos x="170" y="175"/>
                    </a:cxn>
                    <a:cxn ang="0">
                      <a:pos x="194" y="151"/>
                    </a:cxn>
                    <a:cxn ang="0">
                      <a:pos x="209" y="132"/>
                    </a:cxn>
                    <a:cxn ang="0">
                      <a:pos x="218" y="117"/>
                    </a:cxn>
                    <a:cxn ang="0">
                      <a:pos x="232" y="93"/>
                    </a:cxn>
                    <a:cxn ang="0">
                      <a:pos x="250" y="54"/>
                    </a:cxn>
                    <a:cxn ang="0">
                      <a:pos x="255" y="39"/>
                    </a:cxn>
                    <a:cxn ang="0">
                      <a:pos x="259" y="10"/>
                    </a:cxn>
                    <a:cxn ang="0">
                      <a:pos x="249" y="0"/>
                    </a:cxn>
                    <a:cxn ang="0">
                      <a:pos x="211" y="37"/>
                    </a:cxn>
                    <a:cxn ang="0">
                      <a:pos x="205" y="40"/>
                    </a:cxn>
                    <a:cxn ang="0">
                      <a:pos x="194" y="49"/>
                    </a:cxn>
                    <a:cxn ang="0">
                      <a:pos x="178" y="64"/>
                    </a:cxn>
                    <a:cxn ang="0">
                      <a:pos x="162" y="86"/>
                    </a:cxn>
                  </a:cxnLst>
                  <a:rect l="0" t="0" r="r" b="b"/>
                  <a:pathLst>
                    <a:path w="259" h="265">
                      <a:moveTo>
                        <a:pt x="162" y="86"/>
                      </a:moveTo>
                      <a:lnTo>
                        <a:pt x="160" y="88"/>
                      </a:lnTo>
                      <a:lnTo>
                        <a:pt x="158" y="90"/>
                      </a:lnTo>
                      <a:lnTo>
                        <a:pt x="153" y="93"/>
                      </a:lnTo>
                      <a:lnTo>
                        <a:pt x="148" y="99"/>
                      </a:lnTo>
                      <a:lnTo>
                        <a:pt x="141" y="105"/>
                      </a:lnTo>
                      <a:lnTo>
                        <a:pt x="133" y="113"/>
                      </a:lnTo>
                      <a:lnTo>
                        <a:pt x="123" y="122"/>
                      </a:lnTo>
                      <a:lnTo>
                        <a:pt x="114" y="132"/>
                      </a:lnTo>
                      <a:lnTo>
                        <a:pt x="112" y="135"/>
                      </a:lnTo>
                      <a:lnTo>
                        <a:pt x="106" y="139"/>
                      </a:lnTo>
                      <a:lnTo>
                        <a:pt x="98" y="146"/>
                      </a:lnTo>
                      <a:lnTo>
                        <a:pt x="88" y="155"/>
                      </a:lnTo>
                      <a:lnTo>
                        <a:pt x="75" y="166"/>
                      </a:lnTo>
                      <a:lnTo>
                        <a:pt x="62" y="176"/>
                      </a:lnTo>
                      <a:lnTo>
                        <a:pt x="49" y="189"/>
                      </a:lnTo>
                      <a:lnTo>
                        <a:pt x="35" y="199"/>
                      </a:lnTo>
                      <a:lnTo>
                        <a:pt x="20" y="212"/>
                      </a:lnTo>
                      <a:lnTo>
                        <a:pt x="11" y="222"/>
                      </a:lnTo>
                      <a:lnTo>
                        <a:pt x="5" y="232"/>
                      </a:lnTo>
                      <a:lnTo>
                        <a:pt x="1" y="240"/>
                      </a:lnTo>
                      <a:lnTo>
                        <a:pt x="0" y="245"/>
                      </a:lnTo>
                      <a:lnTo>
                        <a:pt x="0" y="250"/>
                      </a:lnTo>
                      <a:lnTo>
                        <a:pt x="1" y="252"/>
                      </a:lnTo>
                      <a:lnTo>
                        <a:pt x="3" y="252"/>
                      </a:lnTo>
                      <a:lnTo>
                        <a:pt x="1" y="253"/>
                      </a:lnTo>
                      <a:lnTo>
                        <a:pt x="1" y="256"/>
                      </a:lnTo>
                      <a:lnTo>
                        <a:pt x="1" y="259"/>
                      </a:lnTo>
                      <a:lnTo>
                        <a:pt x="3" y="261"/>
                      </a:lnTo>
                      <a:lnTo>
                        <a:pt x="6" y="264"/>
                      </a:lnTo>
                      <a:lnTo>
                        <a:pt x="12" y="265"/>
                      </a:lnTo>
                      <a:lnTo>
                        <a:pt x="21" y="265"/>
                      </a:lnTo>
                      <a:lnTo>
                        <a:pt x="35" y="261"/>
                      </a:lnTo>
                      <a:lnTo>
                        <a:pt x="36" y="261"/>
                      </a:lnTo>
                      <a:lnTo>
                        <a:pt x="41" y="261"/>
                      </a:lnTo>
                      <a:lnTo>
                        <a:pt x="49" y="259"/>
                      </a:lnTo>
                      <a:lnTo>
                        <a:pt x="59" y="256"/>
                      </a:lnTo>
                      <a:lnTo>
                        <a:pt x="74" y="248"/>
                      </a:lnTo>
                      <a:lnTo>
                        <a:pt x="91" y="237"/>
                      </a:lnTo>
                      <a:lnTo>
                        <a:pt x="112" y="222"/>
                      </a:lnTo>
                      <a:lnTo>
                        <a:pt x="136" y="200"/>
                      </a:lnTo>
                      <a:lnTo>
                        <a:pt x="137" y="200"/>
                      </a:lnTo>
                      <a:lnTo>
                        <a:pt x="142" y="197"/>
                      </a:lnTo>
                      <a:lnTo>
                        <a:pt x="149" y="191"/>
                      </a:lnTo>
                      <a:lnTo>
                        <a:pt x="159" y="184"/>
                      </a:lnTo>
                      <a:lnTo>
                        <a:pt x="170" y="175"/>
                      </a:lnTo>
                      <a:lnTo>
                        <a:pt x="181" y="164"/>
                      </a:lnTo>
                      <a:lnTo>
                        <a:pt x="194" y="151"/>
                      </a:lnTo>
                      <a:lnTo>
                        <a:pt x="206" y="136"/>
                      </a:lnTo>
                      <a:lnTo>
                        <a:pt x="209" y="132"/>
                      </a:lnTo>
                      <a:lnTo>
                        <a:pt x="213" y="127"/>
                      </a:lnTo>
                      <a:lnTo>
                        <a:pt x="218" y="117"/>
                      </a:lnTo>
                      <a:lnTo>
                        <a:pt x="225" y="107"/>
                      </a:lnTo>
                      <a:lnTo>
                        <a:pt x="232" y="93"/>
                      </a:lnTo>
                      <a:lnTo>
                        <a:pt x="241" y="75"/>
                      </a:lnTo>
                      <a:lnTo>
                        <a:pt x="250" y="54"/>
                      </a:lnTo>
                      <a:lnTo>
                        <a:pt x="251" y="49"/>
                      </a:lnTo>
                      <a:lnTo>
                        <a:pt x="255" y="39"/>
                      </a:lnTo>
                      <a:lnTo>
                        <a:pt x="257" y="24"/>
                      </a:lnTo>
                      <a:lnTo>
                        <a:pt x="259" y="10"/>
                      </a:lnTo>
                      <a:lnTo>
                        <a:pt x="257" y="1"/>
                      </a:lnTo>
                      <a:lnTo>
                        <a:pt x="249" y="0"/>
                      </a:lnTo>
                      <a:lnTo>
                        <a:pt x="234" y="11"/>
                      </a:lnTo>
                      <a:lnTo>
                        <a:pt x="211" y="37"/>
                      </a:lnTo>
                      <a:lnTo>
                        <a:pt x="209" y="38"/>
                      </a:lnTo>
                      <a:lnTo>
                        <a:pt x="205" y="40"/>
                      </a:lnTo>
                      <a:lnTo>
                        <a:pt x="201" y="44"/>
                      </a:lnTo>
                      <a:lnTo>
                        <a:pt x="194" y="49"/>
                      </a:lnTo>
                      <a:lnTo>
                        <a:pt x="186" y="56"/>
                      </a:lnTo>
                      <a:lnTo>
                        <a:pt x="178" y="64"/>
                      </a:lnTo>
                      <a:lnTo>
                        <a:pt x="170" y="75"/>
                      </a:lnTo>
                      <a:lnTo>
                        <a:pt x="162" y="86"/>
                      </a:lnTo>
                      <a:lnTo>
                        <a:pt x="162" y="86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7" name="Freeform 938"/>
                <p:cNvSpPr>
                  <a:spLocks noChangeAspect="1"/>
                </p:cNvSpPr>
                <p:nvPr/>
              </p:nvSpPr>
              <p:spPr bwMode="auto">
                <a:xfrm>
                  <a:off x="4058929" y="2714306"/>
                  <a:ext cx="158915" cy="219142"/>
                </a:xfrm>
                <a:custGeom>
                  <a:avLst/>
                  <a:gdLst/>
                  <a:ahLst/>
                  <a:cxnLst>
                    <a:cxn ang="0">
                      <a:pos x="291" y="0"/>
                    </a:cxn>
                    <a:cxn ang="0">
                      <a:pos x="284" y="3"/>
                    </a:cxn>
                    <a:cxn ang="0">
                      <a:pos x="268" y="11"/>
                    </a:cxn>
                    <a:cxn ang="0">
                      <a:pos x="243" y="23"/>
                    </a:cxn>
                    <a:cxn ang="0">
                      <a:pos x="213" y="38"/>
                    </a:cxn>
                    <a:cxn ang="0">
                      <a:pos x="180" y="55"/>
                    </a:cxn>
                    <a:cxn ang="0">
                      <a:pos x="145" y="75"/>
                    </a:cxn>
                    <a:cxn ang="0">
                      <a:pos x="113" y="94"/>
                    </a:cxn>
                    <a:cxn ang="0">
                      <a:pos x="85" y="114"/>
                    </a:cxn>
                    <a:cxn ang="0">
                      <a:pos x="79" y="121"/>
                    </a:cxn>
                    <a:cxn ang="0">
                      <a:pos x="64" y="138"/>
                    </a:cxn>
                    <a:cxn ang="0">
                      <a:pos x="46" y="166"/>
                    </a:cxn>
                    <a:cxn ang="0">
                      <a:pos x="26" y="205"/>
                    </a:cxn>
                    <a:cxn ang="0">
                      <a:pos x="9" y="254"/>
                    </a:cxn>
                    <a:cxn ang="0">
                      <a:pos x="0" y="313"/>
                    </a:cxn>
                    <a:cxn ang="0">
                      <a:pos x="1" y="381"/>
                    </a:cxn>
                    <a:cxn ang="0">
                      <a:pos x="18" y="457"/>
                    </a:cxn>
                    <a:cxn ang="0">
                      <a:pos x="27" y="451"/>
                    </a:cxn>
                    <a:cxn ang="0">
                      <a:pos x="53" y="433"/>
                    </a:cxn>
                    <a:cxn ang="0">
                      <a:pos x="91" y="404"/>
                    </a:cxn>
                    <a:cxn ang="0">
                      <a:pos x="136" y="370"/>
                    </a:cxn>
                    <a:cxn ang="0">
                      <a:pos x="183" y="329"/>
                    </a:cxn>
                    <a:cxn ang="0">
                      <a:pos x="229" y="287"/>
                    </a:cxn>
                    <a:cxn ang="0">
                      <a:pos x="268" y="243"/>
                    </a:cxn>
                    <a:cxn ang="0">
                      <a:pos x="298" y="201"/>
                    </a:cxn>
                    <a:cxn ang="0">
                      <a:pos x="299" y="199"/>
                    </a:cxn>
                    <a:cxn ang="0">
                      <a:pos x="304" y="191"/>
                    </a:cxn>
                    <a:cxn ang="0">
                      <a:pos x="309" y="176"/>
                    </a:cxn>
                    <a:cxn ang="0">
                      <a:pos x="313" y="155"/>
                    </a:cxn>
                    <a:cxn ang="0">
                      <a:pos x="316" y="128"/>
                    </a:cxn>
                    <a:cxn ang="0">
                      <a:pos x="313" y="93"/>
                    </a:cxn>
                    <a:cxn ang="0">
                      <a:pos x="306" y="50"/>
                    </a:cxn>
                    <a:cxn ang="0">
                      <a:pos x="291" y="0"/>
                    </a:cxn>
                  </a:cxnLst>
                  <a:rect l="0" t="0" r="r" b="b"/>
                  <a:pathLst>
                    <a:path w="316" h="457">
                      <a:moveTo>
                        <a:pt x="291" y="0"/>
                      </a:moveTo>
                      <a:lnTo>
                        <a:pt x="284" y="3"/>
                      </a:lnTo>
                      <a:lnTo>
                        <a:pt x="268" y="11"/>
                      </a:lnTo>
                      <a:lnTo>
                        <a:pt x="243" y="23"/>
                      </a:lnTo>
                      <a:lnTo>
                        <a:pt x="213" y="38"/>
                      </a:lnTo>
                      <a:lnTo>
                        <a:pt x="180" y="55"/>
                      </a:lnTo>
                      <a:lnTo>
                        <a:pt x="145" y="75"/>
                      </a:lnTo>
                      <a:lnTo>
                        <a:pt x="113" y="94"/>
                      </a:lnTo>
                      <a:lnTo>
                        <a:pt x="85" y="114"/>
                      </a:lnTo>
                      <a:lnTo>
                        <a:pt x="79" y="121"/>
                      </a:lnTo>
                      <a:lnTo>
                        <a:pt x="64" y="138"/>
                      </a:lnTo>
                      <a:lnTo>
                        <a:pt x="46" y="166"/>
                      </a:lnTo>
                      <a:lnTo>
                        <a:pt x="26" y="205"/>
                      </a:lnTo>
                      <a:lnTo>
                        <a:pt x="9" y="254"/>
                      </a:lnTo>
                      <a:lnTo>
                        <a:pt x="0" y="313"/>
                      </a:lnTo>
                      <a:lnTo>
                        <a:pt x="1" y="381"/>
                      </a:lnTo>
                      <a:lnTo>
                        <a:pt x="18" y="457"/>
                      </a:lnTo>
                      <a:lnTo>
                        <a:pt x="27" y="451"/>
                      </a:lnTo>
                      <a:lnTo>
                        <a:pt x="53" y="433"/>
                      </a:lnTo>
                      <a:lnTo>
                        <a:pt x="91" y="404"/>
                      </a:lnTo>
                      <a:lnTo>
                        <a:pt x="136" y="370"/>
                      </a:lnTo>
                      <a:lnTo>
                        <a:pt x="183" y="329"/>
                      </a:lnTo>
                      <a:lnTo>
                        <a:pt x="229" y="287"/>
                      </a:lnTo>
                      <a:lnTo>
                        <a:pt x="268" y="243"/>
                      </a:lnTo>
                      <a:lnTo>
                        <a:pt x="298" y="201"/>
                      </a:lnTo>
                      <a:lnTo>
                        <a:pt x="299" y="199"/>
                      </a:lnTo>
                      <a:lnTo>
                        <a:pt x="304" y="191"/>
                      </a:lnTo>
                      <a:lnTo>
                        <a:pt x="309" y="176"/>
                      </a:lnTo>
                      <a:lnTo>
                        <a:pt x="313" y="155"/>
                      </a:lnTo>
                      <a:lnTo>
                        <a:pt x="316" y="128"/>
                      </a:lnTo>
                      <a:lnTo>
                        <a:pt x="313" y="93"/>
                      </a:lnTo>
                      <a:lnTo>
                        <a:pt x="306" y="50"/>
                      </a:lnTo>
                      <a:lnTo>
                        <a:pt x="2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" name="Freeform 939"/>
                <p:cNvSpPr>
                  <a:spLocks noChangeAspect="1"/>
                </p:cNvSpPr>
                <p:nvPr/>
              </p:nvSpPr>
              <p:spPr bwMode="auto">
                <a:xfrm>
                  <a:off x="4058929" y="2714306"/>
                  <a:ext cx="158915" cy="219142"/>
                </a:xfrm>
                <a:custGeom>
                  <a:avLst/>
                  <a:gdLst/>
                  <a:ahLst/>
                  <a:cxnLst>
                    <a:cxn ang="0">
                      <a:pos x="291" y="0"/>
                    </a:cxn>
                    <a:cxn ang="0">
                      <a:pos x="284" y="3"/>
                    </a:cxn>
                    <a:cxn ang="0">
                      <a:pos x="268" y="11"/>
                    </a:cxn>
                    <a:cxn ang="0">
                      <a:pos x="243" y="23"/>
                    </a:cxn>
                    <a:cxn ang="0">
                      <a:pos x="213" y="38"/>
                    </a:cxn>
                    <a:cxn ang="0">
                      <a:pos x="180" y="55"/>
                    </a:cxn>
                    <a:cxn ang="0">
                      <a:pos x="145" y="75"/>
                    </a:cxn>
                    <a:cxn ang="0">
                      <a:pos x="113" y="94"/>
                    </a:cxn>
                    <a:cxn ang="0">
                      <a:pos x="85" y="114"/>
                    </a:cxn>
                    <a:cxn ang="0">
                      <a:pos x="79" y="121"/>
                    </a:cxn>
                    <a:cxn ang="0">
                      <a:pos x="64" y="138"/>
                    </a:cxn>
                    <a:cxn ang="0">
                      <a:pos x="46" y="166"/>
                    </a:cxn>
                    <a:cxn ang="0">
                      <a:pos x="26" y="205"/>
                    </a:cxn>
                    <a:cxn ang="0">
                      <a:pos x="9" y="254"/>
                    </a:cxn>
                    <a:cxn ang="0">
                      <a:pos x="0" y="313"/>
                    </a:cxn>
                    <a:cxn ang="0">
                      <a:pos x="1" y="381"/>
                    </a:cxn>
                    <a:cxn ang="0">
                      <a:pos x="18" y="457"/>
                    </a:cxn>
                    <a:cxn ang="0">
                      <a:pos x="27" y="451"/>
                    </a:cxn>
                    <a:cxn ang="0">
                      <a:pos x="53" y="433"/>
                    </a:cxn>
                    <a:cxn ang="0">
                      <a:pos x="91" y="404"/>
                    </a:cxn>
                    <a:cxn ang="0">
                      <a:pos x="136" y="370"/>
                    </a:cxn>
                    <a:cxn ang="0">
                      <a:pos x="183" y="329"/>
                    </a:cxn>
                    <a:cxn ang="0">
                      <a:pos x="229" y="287"/>
                    </a:cxn>
                    <a:cxn ang="0">
                      <a:pos x="268" y="243"/>
                    </a:cxn>
                    <a:cxn ang="0">
                      <a:pos x="298" y="201"/>
                    </a:cxn>
                    <a:cxn ang="0">
                      <a:pos x="299" y="199"/>
                    </a:cxn>
                    <a:cxn ang="0">
                      <a:pos x="304" y="191"/>
                    </a:cxn>
                    <a:cxn ang="0">
                      <a:pos x="309" y="176"/>
                    </a:cxn>
                    <a:cxn ang="0">
                      <a:pos x="313" y="155"/>
                    </a:cxn>
                    <a:cxn ang="0">
                      <a:pos x="316" y="128"/>
                    </a:cxn>
                    <a:cxn ang="0">
                      <a:pos x="313" y="93"/>
                    </a:cxn>
                    <a:cxn ang="0">
                      <a:pos x="306" y="50"/>
                    </a:cxn>
                    <a:cxn ang="0">
                      <a:pos x="291" y="0"/>
                    </a:cxn>
                    <a:cxn ang="0">
                      <a:pos x="291" y="0"/>
                    </a:cxn>
                  </a:cxnLst>
                  <a:rect l="0" t="0" r="r" b="b"/>
                  <a:pathLst>
                    <a:path w="316" h="457">
                      <a:moveTo>
                        <a:pt x="291" y="0"/>
                      </a:moveTo>
                      <a:lnTo>
                        <a:pt x="284" y="3"/>
                      </a:lnTo>
                      <a:lnTo>
                        <a:pt x="268" y="11"/>
                      </a:lnTo>
                      <a:lnTo>
                        <a:pt x="243" y="23"/>
                      </a:lnTo>
                      <a:lnTo>
                        <a:pt x="213" y="38"/>
                      </a:lnTo>
                      <a:lnTo>
                        <a:pt x="180" y="55"/>
                      </a:lnTo>
                      <a:lnTo>
                        <a:pt x="145" y="75"/>
                      </a:lnTo>
                      <a:lnTo>
                        <a:pt x="113" y="94"/>
                      </a:lnTo>
                      <a:lnTo>
                        <a:pt x="85" y="114"/>
                      </a:lnTo>
                      <a:lnTo>
                        <a:pt x="79" y="121"/>
                      </a:lnTo>
                      <a:lnTo>
                        <a:pt x="64" y="138"/>
                      </a:lnTo>
                      <a:lnTo>
                        <a:pt x="46" y="166"/>
                      </a:lnTo>
                      <a:lnTo>
                        <a:pt x="26" y="205"/>
                      </a:lnTo>
                      <a:lnTo>
                        <a:pt x="9" y="254"/>
                      </a:lnTo>
                      <a:lnTo>
                        <a:pt x="0" y="313"/>
                      </a:lnTo>
                      <a:lnTo>
                        <a:pt x="1" y="381"/>
                      </a:lnTo>
                      <a:lnTo>
                        <a:pt x="18" y="457"/>
                      </a:lnTo>
                      <a:lnTo>
                        <a:pt x="27" y="451"/>
                      </a:lnTo>
                      <a:lnTo>
                        <a:pt x="53" y="433"/>
                      </a:lnTo>
                      <a:lnTo>
                        <a:pt x="91" y="404"/>
                      </a:lnTo>
                      <a:lnTo>
                        <a:pt x="136" y="370"/>
                      </a:lnTo>
                      <a:lnTo>
                        <a:pt x="183" y="329"/>
                      </a:lnTo>
                      <a:lnTo>
                        <a:pt x="229" y="287"/>
                      </a:lnTo>
                      <a:lnTo>
                        <a:pt x="268" y="243"/>
                      </a:lnTo>
                      <a:lnTo>
                        <a:pt x="298" y="201"/>
                      </a:lnTo>
                      <a:lnTo>
                        <a:pt x="299" y="199"/>
                      </a:lnTo>
                      <a:lnTo>
                        <a:pt x="304" y="191"/>
                      </a:lnTo>
                      <a:lnTo>
                        <a:pt x="309" y="176"/>
                      </a:lnTo>
                      <a:lnTo>
                        <a:pt x="313" y="155"/>
                      </a:lnTo>
                      <a:lnTo>
                        <a:pt x="316" y="128"/>
                      </a:lnTo>
                      <a:lnTo>
                        <a:pt x="313" y="93"/>
                      </a:lnTo>
                      <a:lnTo>
                        <a:pt x="306" y="50"/>
                      </a:lnTo>
                      <a:lnTo>
                        <a:pt x="291" y="0"/>
                      </a:lnTo>
                      <a:lnTo>
                        <a:pt x="291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" name="Freeform 940"/>
                <p:cNvSpPr>
                  <a:spLocks noChangeAspect="1"/>
                </p:cNvSpPr>
                <p:nvPr/>
              </p:nvSpPr>
              <p:spPr bwMode="auto">
                <a:xfrm>
                  <a:off x="4065969" y="2800432"/>
                  <a:ext cx="148857" cy="133973"/>
                </a:xfrm>
                <a:custGeom>
                  <a:avLst/>
                  <a:gdLst/>
                  <a:ahLst/>
                  <a:cxnLst>
                    <a:cxn ang="0">
                      <a:pos x="168" y="134"/>
                    </a:cxn>
                    <a:cxn ang="0">
                      <a:pos x="159" y="142"/>
                    </a:cxn>
                    <a:cxn ang="0">
                      <a:pos x="145" y="155"/>
                    </a:cxn>
                    <a:cxn ang="0">
                      <a:pos x="124" y="172"/>
                    </a:cxn>
                    <a:cxn ang="0">
                      <a:pos x="111" y="184"/>
                    </a:cxn>
                    <a:cxn ang="0">
                      <a:pos x="99" y="190"/>
                    </a:cxn>
                    <a:cxn ang="0">
                      <a:pos x="78" y="201"/>
                    </a:cxn>
                    <a:cxn ang="0">
                      <a:pos x="52" y="218"/>
                    </a:cxn>
                    <a:cxn ang="0">
                      <a:pos x="24" y="240"/>
                    </a:cxn>
                    <a:cxn ang="0">
                      <a:pos x="7" y="254"/>
                    </a:cxn>
                    <a:cxn ang="0">
                      <a:pos x="1" y="260"/>
                    </a:cxn>
                    <a:cxn ang="0">
                      <a:pos x="2" y="260"/>
                    </a:cxn>
                    <a:cxn ang="0">
                      <a:pos x="0" y="266"/>
                    </a:cxn>
                    <a:cxn ang="0">
                      <a:pos x="1" y="275"/>
                    </a:cxn>
                    <a:cxn ang="0">
                      <a:pos x="11" y="280"/>
                    </a:cxn>
                    <a:cxn ang="0">
                      <a:pos x="39" y="271"/>
                    </a:cxn>
                    <a:cxn ang="0">
                      <a:pos x="47" y="270"/>
                    </a:cxn>
                    <a:cxn ang="0">
                      <a:pos x="69" y="263"/>
                    </a:cxn>
                    <a:cxn ang="0">
                      <a:pos x="101" y="246"/>
                    </a:cxn>
                    <a:cxn ang="0">
                      <a:pos x="140" y="215"/>
                    </a:cxn>
                    <a:cxn ang="0">
                      <a:pos x="145" y="209"/>
                    </a:cxn>
                    <a:cxn ang="0">
                      <a:pos x="161" y="193"/>
                    </a:cxn>
                    <a:cxn ang="0">
                      <a:pos x="183" y="169"/>
                    </a:cxn>
                    <a:cxn ang="0">
                      <a:pos x="212" y="138"/>
                    </a:cxn>
                    <a:cxn ang="0">
                      <a:pos x="216" y="132"/>
                    </a:cxn>
                    <a:cxn ang="0">
                      <a:pos x="231" y="117"/>
                    </a:cxn>
                    <a:cxn ang="0">
                      <a:pos x="250" y="95"/>
                    </a:cxn>
                    <a:cxn ang="0">
                      <a:pos x="269" y="68"/>
                    </a:cxn>
                    <a:cxn ang="0">
                      <a:pos x="278" y="47"/>
                    </a:cxn>
                    <a:cxn ang="0">
                      <a:pos x="293" y="11"/>
                    </a:cxn>
                    <a:cxn ang="0">
                      <a:pos x="287" y="0"/>
                    </a:cxn>
                    <a:cxn ang="0">
                      <a:pos x="235" y="55"/>
                    </a:cxn>
                    <a:cxn ang="0">
                      <a:pos x="228" y="63"/>
                    </a:cxn>
                    <a:cxn ang="0">
                      <a:pos x="212" y="83"/>
                    </a:cxn>
                    <a:cxn ang="0">
                      <a:pos x="191" y="108"/>
                    </a:cxn>
                    <a:cxn ang="0">
                      <a:pos x="169" y="133"/>
                    </a:cxn>
                  </a:cxnLst>
                  <a:rect l="0" t="0" r="r" b="b"/>
                  <a:pathLst>
                    <a:path w="295" h="280">
                      <a:moveTo>
                        <a:pt x="169" y="133"/>
                      </a:moveTo>
                      <a:lnTo>
                        <a:pt x="168" y="134"/>
                      </a:lnTo>
                      <a:lnTo>
                        <a:pt x="164" y="138"/>
                      </a:lnTo>
                      <a:lnTo>
                        <a:pt x="159" y="142"/>
                      </a:lnTo>
                      <a:lnTo>
                        <a:pt x="153" y="148"/>
                      </a:lnTo>
                      <a:lnTo>
                        <a:pt x="145" y="155"/>
                      </a:lnTo>
                      <a:lnTo>
                        <a:pt x="134" y="163"/>
                      </a:lnTo>
                      <a:lnTo>
                        <a:pt x="124" y="172"/>
                      </a:lnTo>
                      <a:lnTo>
                        <a:pt x="114" y="183"/>
                      </a:lnTo>
                      <a:lnTo>
                        <a:pt x="111" y="184"/>
                      </a:lnTo>
                      <a:lnTo>
                        <a:pt x="107" y="186"/>
                      </a:lnTo>
                      <a:lnTo>
                        <a:pt x="99" y="190"/>
                      </a:lnTo>
                      <a:lnTo>
                        <a:pt x="90" y="195"/>
                      </a:lnTo>
                      <a:lnTo>
                        <a:pt x="78" y="201"/>
                      </a:lnTo>
                      <a:lnTo>
                        <a:pt x="65" y="209"/>
                      </a:lnTo>
                      <a:lnTo>
                        <a:pt x="52" y="218"/>
                      </a:lnTo>
                      <a:lnTo>
                        <a:pt x="39" y="228"/>
                      </a:lnTo>
                      <a:lnTo>
                        <a:pt x="24" y="240"/>
                      </a:lnTo>
                      <a:lnTo>
                        <a:pt x="13" y="248"/>
                      </a:lnTo>
                      <a:lnTo>
                        <a:pt x="7" y="254"/>
                      </a:lnTo>
                      <a:lnTo>
                        <a:pt x="3" y="258"/>
                      </a:lnTo>
                      <a:lnTo>
                        <a:pt x="1" y="260"/>
                      </a:lnTo>
                      <a:lnTo>
                        <a:pt x="1" y="261"/>
                      </a:lnTo>
                      <a:lnTo>
                        <a:pt x="2" y="260"/>
                      </a:lnTo>
                      <a:lnTo>
                        <a:pt x="1" y="262"/>
                      </a:lnTo>
                      <a:lnTo>
                        <a:pt x="0" y="266"/>
                      </a:lnTo>
                      <a:lnTo>
                        <a:pt x="0" y="270"/>
                      </a:lnTo>
                      <a:lnTo>
                        <a:pt x="1" y="275"/>
                      </a:lnTo>
                      <a:lnTo>
                        <a:pt x="4" y="278"/>
                      </a:lnTo>
                      <a:lnTo>
                        <a:pt x="11" y="280"/>
                      </a:lnTo>
                      <a:lnTo>
                        <a:pt x="22" y="278"/>
                      </a:lnTo>
                      <a:lnTo>
                        <a:pt x="39" y="271"/>
                      </a:lnTo>
                      <a:lnTo>
                        <a:pt x="40" y="271"/>
                      </a:lnTo>
                      <a:lnTo>
                        <a:pt x="47" y="270"/>
                      </a:lnTo>
                      <a:lnTo>
                        <a:pt x="56" y="268"/>
                      </a:lnTo>
                      <a:lnTo>
                        <a:pt x="69" y="263"/>
                      </a:lnTo>
                      <a:lnTo>
                        <a:pt x="84" y="256"/>
                      </a:lnTo>
                      <a:lnTo>
                        <a:pt x="101" y="246"/>
                      </a:lnTo>
                      <a:lnTo>
                        <a:pt x="119" y="233"/>
                      </a:lnTo>
                      <a:lnTo>
                        <a:pt x="140" y="215"/>
                      </a:lnTo>
                      <a:lnTo>
                        <a:pt x="141" y="214"/>
                      </a:lnTo>
                      <a:lnTo>
                        <a:pt x="145" y="209"/>
                      </a:lnTo>
                      <a:lnTo>
                        <a:pt x="152" y="202"/>
                      </a:lnTo>
                      <a:lnTo>
                        <a:pt x="161" y="193"/>
                      </a:lnTo>
                      <a:lnTo>
                        <a:pt x="171" y="182"/>
                      </a:lnTo>
                      <a:lnTo>
                        <a:pt x="183" y="169"/>
                      </a:lnTo>
                      <a:lnTo>
                        <a:pt x="197" y="154"/>
                      </a:lnTo>
                      <a:lnTo>
                        <a:pt x="212" y="138"/>
                      </a:lnTo>
                      <a:lnTo>
                        <a:pt x="213" y="137"/>
                      </a:lnTo>
                      <a:lnTo>
                        <a:pt x="216" y="132"/>
                      </a:lnTo>
                      <a:lnTo>
                        <a:pt x="223" y="126"/>
                      </a:lnTo>
                      <a:lnTo>
                        <a:pt x="231" y="117"/>
                      </a:lnTo>
                      <a:lnTo>
                        <a:pt x="239" y="107"/>
                      </a:lnTo>
                      <a:lnTo>
                        <a:pt x="250" y="95"/>
                      </a:lnTo>
                      <a:lnTo>
                        <a:pt x="259" y="81"/>
                      </a:lnTo>
                      <a:lnTo>
                        <a:pt x="269" y="68"/>
                      </a:lnTo>
                      <a:lnTo>
                        <a:pt x="272" y="62"/>
                      </a:lnTo>
                      <a:lnTo>
                        <a:pt x="278" y="47"/>
                      </a:lnTo>
                      <a:lnTo>
                        <a:pt x="288" y="28"/>
                      </a:lnTo>
                      <a:lnTo>
                        <a:pt x="293" y="11"/>
                      </a:lnTo>
                      <a:lnTo>
                        <a:pt x="295" y="0"/>
                      </a:lnTo>
                      <a:lnTo>
                        <a:pt x="287" y="0"/>
                      </a:lnTo>
                      <a:lnTo>
                        <a:pt x="268" y="17"/>
                      </a:lnTo>
                      <a:lnTo>
                        <a:pt x="235" y="55"/>
                      </a:lnTo>
                      <a:lnTo>
                        <a:pt x="232" y="57"/>
                      </a:lnTo>
                      <a:lnTo>
                        <a:pt x="228" y="63"/>
                      </a:lnTo>
                      <a:lnTo>
                        <a:pt x="221" y="71"/>
                      </a:lnTo>
                      <a:lnTo>
                        <a:pt x="212" y="83"/>
                      </a:lnTo>
                      <a:lnTo>
                        <a:pt x="202" y="94"/>
                      </a:lnTo>
                      <a:lnTo>
                        <a:pt x="191" y="108"/>
                      </a:lnTo>
                      <a:lnTo>
                        <a:pt x="179" y="121"/>
                      </a:lnTo>
                      <a:lnTo>
                        <a:pt x="169" y="133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" name="Freeform 941"/>
                <p:cNvSpPr>
                  <a:spLocks noChangeAspect="1"/>
                </p:cNvSpPr>
                <p:nvPr/>
              </p:nvSpPr>
              <p:spPr bwMode="auto">
                <a:xfrm>
                  <a:off x="4065969" y="2800432"/>
                  <a:ext cx="148857" cy="133973"/>
                </a:xfrm>
                <a:custGeom>
                  <a:avLst/>
                  <a:gdLst/>
                  <a:ahLst/>
                  <a:cxnLst>
                    <a:cxn ang="0">
                      <a:pos x="168" y="134"/>
                    </a:cxn>
                    <a:cxn ang="0">
                      <a:pos x="159" y="142"/>
                    </a:cxn>
                    <a:cxn ang="0">
                      <a:pos x="145" y="155"/>
                    </a:cxn>
                    <a:cxn ang="0">
                      <a:pos x="124" y="172"/>
                    </a:cxn>
                    <a:cxn ang="0">
                      <a:pos x="111" y="184"/>
                    </a:cxn>
                    <a:cxn ang="0">
                      <a:pos x="99" y="190"/>
                    </a:cxn>
                    <a:cxn ang="0">
                      <a:pos x="78" y="201"/>
                    </a:cxn>
                    <a:cxn ang="0">
                      <a:pos x="52" y="218"/>
                    </a:cxn>
                    <a:cxn ang="0">
                      <a:pos x="24" y="240"/>
                    </a:cxn>
                    <a:cxn ang="0">
                      <a:pos x="7" y="254"/>
                    </a:cxn>
                    <a:cxn ang="0">
                      <a:pos x="1" y="260"/>
                    </a:cxn>
                    <a:cxn ang="0">
                      <a:pos x="2" y="260"/>
                    </a:cxn>
                    <a:cxn ang="0">
                      <a:pos x="0" y="266"/>
                    </a:cxn>
                    <a:cxn ang="0">
                      <a:pos x="1" y="275"/>
                    </a:cxn>
                    <a:cxn ang="0">
                      <a:pos x="11" y="280"/>
                    </a:cxn>
                    <a:cxn ang="0">
                      <a:pos x="39" y="271"/>
                    </a:cxn>
                    <a:cxn ang="0">
                      <a:pos x="47" y="270"/>
                    </a:cxn>
                    <a:cxn ang="0">
                      <a:pos x="69" y="263"/>
                    </a:cxn>
                    <a:cxn ang="0">
                      <a:pos x="101" y="246"/>
                    </a:cxn>
                    <a:cxn ang="0">
                      <a:pos x="140" y="215"/>
                    </a:cxn>
                    <a:cxn ang="0">
                      <a:pos x="145" y="209"/>
                    </a:cxn>
                    <a:cxn ang="0">
                      <a:pos x="161" y="193"/>
                    </a:cxn>
                    <a:cxn ang="0">
                      <a:pos x="183" y="169"/>
                    </a:cxn>
                    <a:cxn ang="0">
                      <a:pos x="212" y="138"/>
                    </a:cxn>
                    <a:cxn ang="0">
                      <a:pos x="216" y="132"/>
                    </a:cxn>
                    <a:cxn ang="0">
                      <a:pos x="231" y="117"/>
                    </a:cxn>
                    <a:cxn ang="0">
                      <a:pos x="250" y="95"/>
                    </a:cxn>
                    <a:cxn ang="0">
                      <a:pos x="269" y="68"/>
                    </a:cxn>
                    <a:cxn ang="0">
                      <a:pos x="278" y="47"/>
                    </a:cxn>
                    <a:cxn ang="0">
                      <a:pos x="293" y="11"/>
                    </a:cxn>
                    <a:cxn ang="0">
                      <a:pos x="287" y="0"/>
                    </a:cxn>
                    <a:cxn ang="0">
                      <a:pos x="235" y="55"/>
                    </a:cxn>
                    <a:cxn ang="0">
                      <a:pos x="228" y="63"/>
                    </a:cxn>
                    <a:cxn ang="0">
                      <a:pos x="212" y="83"/>
                    </a:cxn>
                    <a:cxn ang="0">
                      <a:pos x="191" y="108"/>
                    </a:cxn>
                    <a:cxn ang="0">
                      <a:pos x="169" y="133"/>
                    </a:cxn>
                  </a:cxnLst>
                  <a:rect l="0" t="0" r="r" b="b"/>
                  <a:pathLst>
                    <a:path w="295" h="280">
                      <a:moveTo>
                        <a:pt x="169" y="133"/>
                      </a:moveTo>
                      <a:lnTo>
                        <a:pt x="168" y="134"/>
                      </a:lnTo>
                      <a:lnTo>
                        <a:pt x="164" y="138"/>
                      </a:lnTo>
                      <a:lnTo>
                        <a:pt x="159" y="142"/>
                      </a:lnTo>
                      <a:lnTo>
                        <a:pt x="153" y="148"/>
                      </a:lnTo>
                      <a:lnTo>
                        <a:pt x="145" y="155"/>
                      </a:lnTo>
                      <a:lnTo>
                        <a:pt x="134" y="163"/>
                      </a:lnTo>
                      <a:lnTo>
                        <a:pt x="124" y="172"/>
                      </a:lnTo>
                      <a:lnTo>
                        <a:pt x="114" y="183"/>
                      </a:lnTo>
                      <a:lnTo>
                        <a:pt x="111" y="184"/>
                      </a:lnTo>
                      <a:lnTo>
                        <a:pt x="107" y="186"/>
                      </a:lnTo>
                      <a:lnTo>
                        <a:pt x="99" y="190"/>
                      </a:lnTo>
                      <a:lnTo>
                        <a:pt x="90" y="195"/>
                      </a:lnTo>
                      <a:lnTo>
                        <a:pt x="78" y="201"/>
                      </a:lnTo>
                      <a:lnTo>
                        <a:pt x="65" y="209"/>
                      </a:lnTo>
                      <a:lnTo>
                        <a:pt x="52" y="218"/>
                      </a:lnTo>
                      <a:lnTo>
                        <a:pt x="39" y="228"/>
                      </a:lnTo>
                      <a:lnTo>
                        <a:pt x="24" y="240"/>
                      </a:lnTo>
                      <a:lnTo>
                        <a:pt x="13" y="248"/>
                      </a:lnTo>
                      <a:lnTo>
                        <a:pt x="7" y="254"/>
                      </a:lnTo>
                      <a:lnTo>
                        <a:pt x="3" y="258"/>
                      </a:lnTo>
                      <a:lnTo>
                        <a:pt x="1" y="260"/>
                      </a:lnTo>
                      <a:lnTo>
                        <a:pt x="1" y="261"/>
                      </a:lnTo>
                      <a:lnTo>
                        <a:pt x="2" y="260"/>
                      </a:lnTo>
                      <a:lnTo>
                        <a:pt x="1" y="262"/>
                      </a:lnTo>
                      <a:lnTo>
                        <a:pt x="0" y="266"/>
                      </a:lnTo>
                      <a:lnTo>
                        <a:pt x="0" y="270"/>
                      </a:lnTo>
                      <a:lnTo>
                        <a:pt x="1" y="275"/>
                      </a:lnTo>
                      <a:lnTo>
                        <a:pt x="4" y="278"/>
                      </a:lnTo>
                      <a:lnTo>
                        <a:pt x="11" y="280"/>
                      </a:lnTo>
                      <a:lnTo>
                        <a:pt x="22" y="278"/>
                      </a:lnTo>
                      <a:lnTo>
                        <a:pt x="39" y="271"/>
                      </a:lnTo>
                      <a:lnTo>
                        <a:pt x="40" y="271"/>
                      </a:lnTo>
                      <a:lnTo>
                        <a:pt x="47" y="270"/>
                      </a:lnTo>
                      <a:lnTo>
                        <a:pt x="56" y="268"/>
                      </a:lnTo>
                      <a:lnTo>
                        <a:pt x="69" y="263"/>
                      </a:lnTo>
                      <a:lnTo>
                        <a:pt x="84" y="256"/>
                      </a:lnTo>
                      <a:lnTo>
                        <a:pt x="101" y="246"/>
                      </a:lnTo>
                      <a:lnTo>
                        <a:pt x="119" y="233"/>
                      </a:lnTo>
                      <a:lnTo>
                        <a:pt x="140" y="215"/>
                      </a:lnTo>
                      <a:lnTo>
                        <a:pt x="141" y="214"/>
                      </a:lnTo>
                      <a:lnTo>
                        <a:pt x="145" y="209"/>
                      </a:lnTo>
                      <a:lnTo>
                        <a:pt x="152" y="202"/>
                      </a:lnTo>
                      <a:lnTo>
                        <a:pt x="161" y="193"/>
                      </a:lnTo>
                      <a:lnTo>
                        <a:pt x="171" y="182"/>
                      </a:lnTo>
                      <a:lnTo>
                        <a:pt x="183" y="169"/>
                      </a:lnTo>
                      <a:lnTo>
                        <a:pt x="197" y="154"/>
                      </a:lnTo>
                      <a:lnTo>
                        <a:pt x="212" y="138"/>
                      </a:lnTo>
                      <a:lnTo>
                        <a:pt x="213" y="137"/>
                      </a:lnTo>
                      <a:lnTo>
                        <a:pt x="216" y="132"/>
                      </a:lnTo>
                      <a:lnTo>
                        <a:pt x="223" y="126"/>
                      </a:lnTo>
                      <a:lnTo>
                        <a:pt x="231" y="117"/>
                      </a:lnTo>
                      <a:lnTo>
                        <a:pt x="239" y="107"/>
                      </a:lnTo>
                      <a:lnTo>
                        <a:pt x="250" y="95"/>
                      </a:lnTo>
                      <a:lnTo>
                        <a:pt x="259" y="81"/>
                      </a:lnTo>
                      <a:lnTo>
                        <a:pt x="269" y="68"/>
                      </a:lnTo>
                      <a:lnTo>
                        <a:pt x="272" y="62"/>
                      </a:lnTo>
                      <a:lnTo>
                        <a:pt x="278" y="47"/>
                      </a:lnTo>
                      <a:lnTo>
                        <a:pt x="288" y="28"/>
                      </a:lnTo>
                      <a:lnTo>
                        <a:pt x="293" y="11"/>
                      </a:lnTo>
                      <a:lnTo>
                        <a:pt x="295" y="0"/>
                      </a:lnTo>
                      <a:lnTo>
                        <a:pt x="287" y="0"/>
                      </a:lnTo>
                      <a:lnTo>
                        <a:pt x="268" y="17"/>
                      </a:lnTo>
                      <a:lnTo>
                        <a:pt x="235" y="55"/>
                      </a:lnTo>
                      <a:lnTo>
                        <a:pt x="232" y="57"/>
                      </a:lnTo>
                      <a:lnTo>
                        <a:pt x="228" y="63"/>
                      </a:lnTo>
                      <a:lnTo>
                        <a:pt x="221" y="71"/>
                      </a:lnTo>
                      <a:lnTo>
                        <a:pt x="212" y="83"/>
                      </a:lnTo>
                      <a:lnTo>
                        <a:pt x="202" y="94"/>
                      </a:lnTo>
                      <a:lnTo>
                        <a:pt x="191" y="108"/>
                      </a:lnTo>
                      <a:lnTo>
                        <a:pt x="179" y="121"/>
                      </a:lnTo>
                      <a:lnTo>
                        <a:pt x="169" y="133"/>
                      </a:lnTo>
                      <a:lnTo>
                        <a:pt x="169" y="13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" name="Freeform 942"/>
                <p:cNvSpPr>
                  <a:spLocks noChangeAspect="1"/>
                </p:cNvSpPr>
                <p:nvPr/>
              </p:nvSpPr>
              <p:spPr bwMode="auto">
                <a:xfrm>
                  <a:off x="3995564" y="2698038"/>
                  <a:ext cx="160926" cy="219142"/>
                </a:xfrm>
                <a:custGeom>
                  <a:avLst/>
                  <a:gdLst/>
                  <a:ahLst/>
                  <a:cxnLst>
                    <a:cxn ang="0">
                      <a:pos x="289" y="0"/>
                    </a:cxn>
                    <a:cxn ang="0">
                      <a:pos x="284" y="4"/>
                    </a:cxn>
                    <a:cxn ang="0">
                      <a:pos x="270" y="11"/>
                    </a:cxn>
                    <a:cxn ang="0">
                      <a:pos x="249" y="21"/>
                    </a:cxn>
                    <a:cxn ang="0">
                      <a:pos x="224" y="35"/>
                    </a:cxn>
                    <a:cxn ang="0">
                      <a:pos x="194" y="51"/>
                    </a:cxn>
                    <a:cxn ang="0">
                      <a:pos x="164" y="69"/>
                    </a:cxn>
                    <a:cxn ang="0">
                      <a:pos x="134" y="89"/>
                    </a:cxn>
                    <a:cxn ang="0">
                      <a:pos x="107" y="107"/>
                    </a:cxn>
                    <a:cxn ang="0">
                      <a:pos x="100" y="114"/>
                    </a:cxn>
                    <a:cxn ang="0">
                      <a:pos x="83" y="133"/>
                    </a:cxn>
                    <a:cxn ang="0">
                      <a:pos x="60" y="163"/>
                    </a:cxn>
                    <a:cxn ang="0">
                      <a:pos x="36" y="203"/>
                    </a:cxn>
                    <a:cxn ang="0">
                      <a:pos x="15" y="254"/>
                    </a:cxn>
                    <a:cxn ang="0">
                      <a:pos x="1" y="314"/>
                    </a:cxn>
                    <a:cxn ang="0">
                      <a:pos x="0" y="382"/>
                    </a:cxn>
                    <a:cxn ang="0">
                      <a:pos x="16" y="458"/>
                    </a:cxn>
                    <a:cxn ang="0">
                      <a:pos x="25" y="452"/>
                    </a:cxn>
                    <a:cxn ang="0">
                      <a:pos x="53" y="436"/>
                    </a:cxn>
                    <a:cxn ang="0">
                      <a:pos x="93" y="410"/>
                    </a:cxn>
                    <a:cxn ang="0">
                      <a:pos x="141" y="378"/>
                    </a:cxn>
                    <a:cxn ang="0">
                      <a:pos x="191" y="341"/>
                    </a:cxn>
                    <a:cxn ang="0">
                      <a:pos x="240" y="301"/>
                    </a:cxn>
                    <a:cxn ang="0">
                      <a:pos x="281" y="261"/>
                    </a:cxn>
                    <a:cxn ang="0">
                      <a:pos x="311" y="219"/>
                    </a:cxn>
                    <a:cxn ang="0">
                      <a:pos x="312" y="217"/>
                    </a:cxn>
                    <a:cxn ang="0">
                      <a:pos x="315" y="206"/>
                    </a:cxn>
                    <a:cxn ang="0">
                      <a:pos x="318" y="189"/>
                    </a:cxn>
                    <a:cxn ang="0">
                      <a:pos x="319" y="165"/>
                    </a:cxn>
                    <a:cxn ang="0">
                      <a:pos x="319" y="134"/>
                    </a:cxn>
                    <a:cxn ang="0">
                      <a:pos x="315" y="97"/>
                    </a:cxn>
                    <a:cxn ang="0">
                      <a:pos x="305" y="52"/>
                    </a:cxn>
                    <a:cxn ang="0">
                      <a:pos x="289" y="0"/>
                    </a:cxn>
                  </a:cxnLst>
                  <a:rect l="0" t="0" r="r" b="b"/>
                  <a:pathLst>
                    <a:path w="319" h="458">
                      <a:moveTo>
                        <a:pt x="289" y="0"/>
                      </a:moveTo>
                      <a:lnTo>
                        <a:pt x="284" y="4"/>
                      </a:lnTo>
                      <a:lnTo>
                        <a:pt x="270" y="11"/>
                      </a:lnTo>
                      <a:lnTo>
                        <a:pt x="249" y="21"/>
                      </a:lnTo>
                      <a:lnTo>
                        <a:pt x="224" y="35"/>
                      </a:lnTo>
                      <a:lnTo>
                        <a:pt x="194" y="51"/>
                      </a:lnTo>
                      <a:lnTo>
                        <a:pt x="164" y="69"/>
                      </a:lnTo>
                      <a:lnTo>
                        <a:pt x="134" y="89"/>
                      </a:lnTo>
                      <a:lnTo>
                        <a:pt x="107" y="107"/>
                      </a:lnTo>
                      <a:lnTo>
                        <a:pt x="100" y="114"/>
                      </a:lnTo>
                      <a:lnTo>
                        <a:pt x="83" y="133"/>
                      </a:lnTo>
                      <a:lnTo>
                        <a:pt x="60" y="163"/>
                      </a:lnTo>
                      <a:lnTo>
                        <a:pt x="36" y="203"/>
                      </a:lnTo>
                      <a:lnTo>
                        <a:pt x="15" y="254"/>
                      </a:lnTo>
                      <a:lnTo>
                        <a:pt x="1" y="314"/>
                      </a:lnTo>
                      <a:lnTo>
                        <a:pt x="0" y="382"/>
                      </a:lnTo>
                      <a:lnTo>
                        <a:pt x="16" y="458"/>
                      </a:lnTo>
                      <a:lnTo>
                        <a:pt x="25" y="452"/>
                      </a:lnTo>
                      <a:lnTo>
                        <a:pt x="53" y="436"/>
                      </a:lnTo>
                      <a:lnTo>
                        <a:pt x="93" y="410"/>
                      </a:lnTo>
                      <a:lnTo>
                        <a:pt x="141" y="378"/>
                      </a:lnTo>
                      <a:lnTo>
                        <a:pt x="191" y="341"/>
                      </a:lnTo>
                      <a:lnTo>
                        <a:pt x="240" y="301"/>
                      </a:lnTo>
                      <a:lnTo>
                        <a:pt x="281" y="261"/>
                      </a:lnTo>
                      <a:lnTo>
                        <a:pt x="311" y="219"/>
                      </a:lnTo>
                      <a:lnTo>
                        <a:pt x="312" y="217"/>
                      </a:lnTo>
                      <a:lnTo>
                        <a:pt x="315" y="206"/>
                      </a:lnTo>
                      <a:lnTo>
                        <a:pt x="318" y="189"/>
                      </a:lnTo>
                      <a:lnTo>
                        <a:pt x="319" y="165"/>
                      </a:lnTo>
                      <a:lnTo>
                        <a:pt x="319" y="134"/>
                      </a:lnTo>
                      <a:lnTo>
                        <a:pt x="315" y="97"/>
                      </a:lnTo>
                      <a:lnTo>
                        <a:pt x="305" y="52"/>
                      </a:lnTo>
                      <a:lnTo>
                        <a:pt x="2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" name="Freeform 943"/>
                <p:cNvSpPr>
                  <a:spLocks noChangeAspect="1"/>
                </p:cNvSpPr>
                <p:nvPr/>
              </p:nvSpPr>
              <p:spPr bwMode="auto">
                <a:xfrm>
                  <a:off x="3995564" y="2698038"/>
                  <a:ext cx="160926" cy="219142"/>
                </a:xfrm>
                <a:custGeom>
                  <a:avLst/>
                  <a:gdLst/>
                  <a:ahLst/>
                  <a:cxnLst>
                    <a:cxn ang="0">
                      <a:pos x="289" y="0"/>
                    </a:cxn>
                    <a:cxn ang="0">
                      <a:pos x="284" y="4"/>
                    </a:cxn>
                    <a:cxn ang="0">
                      <a:pos x="270" y="11"/>
                    </a:cxn>
                    <a:cxn ang="0">
                      <a:pos x="249" y="21"/>
                    </a:cxn>
                    <a:cxn ang="0">
                      <a:pos x="224" y="35"/>
                    </a:cxn>
                    <a:cxn ang="0">
                      <a:pos x="194" y="51"/>
                    </a:cxn>
                    <a:cxn ang="0">
                      <a:pos x="164" y="69"/>
                    </a:cxn>
                    <a:cxn ang="0">
                      <a:pos x="134" y="89"/>
                    </a:cxn>
                    <a:cxn ang="0">
                      <a:pos x="107" y="107"/>
                    </a:cxn>
                    <a:cxn ang="0">
                      <a:pos x="100" y="114"/>
                    </a:cxn>
                    <a:cxn ang="0">
                      <a:pos x="83" y="133"/>
                    </a:cxn>
                    <a:cxn ang="0">
                      <a:pos x="60" y="163"/>
                    </a:cxn>
                    <a:cxn ang="0">
                      <a:pos x="36" y="203"/>
                    </a:cxn>
                    <a:cxn ang="0">
                      <a:pos x="15" y="254"/>
                    </a:cxn>
                    <a:cxn ang="0">
                      <a:pos x="1" y="314"/>
                    </a:cxn>
                    <a:cxn ang="0">
                      <a:pos x="0" y="382"/>
                    </a:cxn>
                    <a:cxn ang="0">
                      <a:pos x="16" y="458"/>
                    </a:cxn>
                    <a:cxn ang="0">
                      <a:pos x="25" y="452"/>
                    </a:cxn>
                    <a:cxn ang="0">
                      <a:pos x="53" y="436"/>
                    </a:cxn>
                    <a:cxn ang="0">
                      <a:pos x="93" y="410"/>
                    </a:cxn>
                    <a:cxn ang="0">
                      <a:pos x="141" y="378"/>
                    </a:cxn>
                    <a:cxn ang="0">
                      <a:pos x="191" y="341"/>
                    </a:cxn>
                    <a:cxn ang="0">
                      <a:pos x="240" y="301"/>
                    </a:cxn>
                    <a:cxn ang="0">
                      <a:pos x="281" y="261"/>
                    </a:cxn>
                    <a:cxn ang="0">
                      <a:pos x="311" y="219"/>
                    </a:cxn>
                    <a:cxn ang="0">
                      <a:pos x="312" y="217"/>
                    </a:cxn>
                    <a:cxn ang="0">
                      <a:pos x="315" y="206"/>
                    </a:cxn>
                    <a:cxn ang="0">
                      <a:pos x="318" y="189"/>
                    </a:cxn>
                    <a:cxn ang="0">
                      <a:pos x="319" y="165"/>
                    </a:cxn>
                    <a:cxn ang="0">
                      <a:pos x="319" y="134"/>
                    </a:cxn>
                    <a:cxn ang="0">
                      <a:pos x="315" y="97"/>
                    </a:cxn>
                    <a:cxn ang="0">
                      <a:pos x="305" y="52"/>
                    </a:cxn>
                    <a:cxn ang="0">
                      <a:pos x="289" y="0"/>
                    </a:cxn>
                    <a:cxn ang="0">
                      <a:pos x="289" y="0"/>
                    </a:cxn>
                  </a:cxnLst>
                  <a:rect l="0" t="0" r="r" b="b"/>
                  <a:pathLst>
                    <a:path w="319" h="458">
                      <a:moveTo>
                        <a:pt x="289" y="0"/>
                      </a:moveTo>
                      <a:lnTo>
                        <a:pt x="284" y="4"/>
                      </a:lnTo>
                      <a:lnTo>
                        <a:pt x="270" y="11"/>
                      </a:lnTo>
                      <a:lnTo>
                        <a:pt x="249" y="21"/>
                      </a:lnTo>
                      <a:lnTo>
                        <a:pt x="224" y="35"/>
                      </a:lnTo>
                      <a:lnTo>
                        <a:pt x="194" y="51"/>
                      </a:lnTo>
                      <a:lnTo>
                        <a:pt x="164" y="69"/>
                      </a:lnTo>
                      <a:lnTo>
                        <a:pt x="134" y="89"/>
                      </a:lnTo>
                      <a:lnTo>
                        <a:pt x="107" y="107"/>
                      </a:lnTo>
                      <a:lnTo>
                        <a:pt x="100" y="114"/>
                      </a:lnTo>
                      <a:lnTo>
                        <a:pt x="83" y="133"/>
                      </a:lnTo>
                      <a:lnTo>
                        <a:pt x="60" y="163"/>
                      </a:lnTo>
                      <a:lnTo>
                        <a:pt x="36" y="203"/>
                      </a:lnTo>
                      <a:lnTo>
                        <a:pt x="15" y="254"/>
                      </a:lnTo>
                      <a:lnTo>
                        <a:pt x="1" y="314"/>
                      </a:lnTo>
                      <a:lnTo>
                        <a:pt x="0" y="382"/>
                      </a:lnTo>
                      <a:lnTo>
                        <a:pt x="16" y="458"/>
                      </a:lnTo>
                      <a:lnTo>
                        <a:pt x="25" y="452"/>
                      </a:lnTo>
                      <a:lnTo>
                        <a:pt x="53" y="436"/>
                      </a:lnTo>
                      <a:lnTo>
                        <a:pt x="93" y="410"/>
                      </a:lnTo>
                      <a:lnTo>
                        <a:pt x="141" y="378"/>
                      </a:lnTo>
                      <a:lnTo>
                        <a:pt x="191" y="341"/>
                      </a:lnTo>
                      <a:lnTo>
                        <a:pt x="240" y="301"/>
                      </a:lnTo>
                      <a:lnTo>
                        <a:pt x="281" y="261"/>
                      </a:lnTo>
                      <a:lnTo>
                        <a:pt x="311" y="219"/>
                      </a:lnTo>
                      <a:lnTo>
                        <a:pt x="312" y="217"/>
                      </a:lnTo>
                      <a:lnTo>
                        <a:pt x="315" y="206"/>
                      </a:lnTo>
                      <a:lnTo>
                        <a:pt x="318" y="189"/>
                      </a:lnTo>
                      <a:lnTo>
                        <a:pt x="319" y="165"/>
                      </a:lnTo>
                      <a:lnTo>
                        <a:pt x="319" y="134"/>
                      </a:lnTo>
                      <a:lnTo>
                        <a:pt x="315" y="97"/>
                      </a:lnTo>
                      <a:lnTo>
                        <a:pt x="305" y="52"/>
                      </a:lnTo>
                      <a:lnTo>
                        <a:pt x="289" y="0"/>
                      </a:lnTo>
                      <a:lnTo>
                        <a:pt x="289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3" name="Freeform 944"/>
                <p:cNvSpPr>
                  <a:spLocks noChangeAspect="1"/>
                </p:cNvSpPr>
                <p:nvPr/>
              </p:nvSpPr>
              <p:spPr bwMode="auto">
                <a:xfrm>
                  <a:off x="4001599" y="2800432"/>
                  <a:ext cx="152880" cy="119619"/>
                </a:xfrm>
                <a:custGeom>
                  <a:avLst/>
                  <a:gdLst/>
                  <a:ahLst/>
                  <a:cxnLst>
                    <a:cxn ang="0">
                      <a:pos x="176" y="86"/>
                    </a:cxn>
                    <a:cxn ang="0">
                      <a:pos x="166" y="94"/>
                    </a:cxn>
                    <a:cxn ang="0">
                      <a:pos x="148" y="106"/>
                    </a:cxn>
                    <a:cxn ang="0">
                      <a:pos x="125" y="124"/>
                    </a:cxn>
                    <a:cxn ang="0">
                      <a:pos x="111" y="135"/>
                    </a:cxn>
                    <a:cxn ang="0">
                      <a:pos x="99" y="144"/>
                    </a:cxn>
                    <a:cxn ang="0">
                      <a:pos x="78" y="158"/>
                    </a:cxn>
                    <a:cxn ang="0">
                      <a:pos x="51" y="178"/>
                    </a:cxn>
                    <a:cxn ang="0">
                      <a:pos x="24" y="201"/>
                    </a:cxn>
                    <a:cxn ang="0">
                      <a:pos x="7" y="217"/>
                    </a:cxn>
                    <a:cxn ang="0">
                      <a:pos x="1" y="227"/>
                    </a:cxn>
                    <a:cxn ang="0">
                      <a:pos x="1" y="231"/>
                    </a:cxn>
                    <a:cxn ang="0">
                      <a:pos x="1" y="232"/>
                    </a:cxn>
                    <a:cxn ang="0">
                      <a:pos x="0" y="238"/>
                    </a:cxn>
                    <a:cxn ang="0">
                      <a:pos x="4" y="246"/>
                    </a:cxn>
                    <a:cxn ang="0">
                      <a:pos x="23" y="250"/>
                    </a:cxn>
                    <a:cxn ang="0">
                      <a:pos x="40" y="249"/>
                    </a:cxn>
                    <a:cxn ang="0">
                      <a:pos x="56" y="248"/>
                    </a:cxn>
                    <a:cxn ang="0">
                      <a:pos x="84" y="239"/>
                    </a:cxn>
                    <a:cxn ang="0">
                      <a:pos x="121" y="219"/>
                    </a:cxn>
                    <a:cxn ang="0">
                      <a:pos x="142" y="203"/>
                    </a:cxn>
                    <a:cxn ang="0">
                      <a:pos x="155" y="194"/>
                    </a:cxn>
                    <a:cxn ang="0">
                      <a:pos x="177" y="178"/>
                    </a:cxn>
                    <a:cxn ang="0">
                      <a:pos x="205" y="154"/>
                    </a:cxn>
                    <a:cxn ang="0">
                      <a:pos x="221" y="136"/>
                    </a:cxn>
                    <a:cxn ang="0">
                      <a:pos x="234" y="123"/>
                    </a:cxn>
                    <a:cxn ang="0">
                      <a:pos x="253" y="98"/>
                    </a:cxn>
                    <a:cxn ang="0">
                      <a:pos x="275" y="71"/>
                    </a:cxn>
                    <a:cxn ang="0">
                      <a:pos x="288" y="53"/>
                    </a:cxn>
                    <a:cxn ang="0">
                      <a:pos x="299" y="28"/>
                    </a:cxn>
                    <a:cxn ang="0">
                      <a:pos x="303" y="4"/>
                    </a:cxn>
                    <a:cxn ang="0">
                      <a:pos x="275" y="8"/>
                    </a:cxn>
                    <a:cxn ang="0">
                      <a:pos x="240" y="31"/>
                    </a:cxn>
                    <a:cxn ang="0">
                      <a:pos x="231" y="40"/>
                    </a:cxn>
                    <a:cxn ang="0">
                      <a:pos x="213" y="53"/>
                    </a:cxn>
                    <a:cxn ang="0">
                      <a:pos x="191" y="73"/>
                    </a:cxn>
                  </a:cxnLst>
                  <a:rect l="0" t="0" r="r" b="b"/>
                  <a:pathLst>
                    <a:path w="304" h="250">
                      <a:moveTo>
                        <a:pt x="178" y="85"/>
                      </a:moveTo>
                      <a:lnTo>
                        <a:pt x="176" y="86"/>
                      </a:lnTo>
                      <a:lnTo>
                        <a:pt x="172" y="89"/>
                      </a:lnTo>
                      <a:lnTo>
                        <a:pt x="166" y="94"/>
                      </a:lnTo>
                      <a:lnTo>
                        <a:pt x="157" y="99"/>
                      </a:lnTo>
                      <a:lnTo>
                        <a:pt x="148" y="106"/>
                      </a:lnTo>
                      <a:lnTo>
                        <a:pt x="137" y="114"/>
                      </a:lnTo>
                      <a:lnTo>
                        <a:pt x="125" y="124"/>
                      </a:lnTo>
                      <a:lnTo>
                        <a:pt x="114" y="134"/>
                      </a:lnTo>
                      <a:lnTo>
                        <a:pt x="111" y="135"/>
                      </a:lnTo>
                      <a:lnTo>
                        <a:pt x="107" y="139"/>
                      </a:lnTo>
                      <a:lnTo>
                        <a:pt x="99" y="144"/>
                      </a:lnTo>
                      <a:lnTo>
                        <a:pt x="89" y="150"/>
                      </a:lnTo>
                      <a:lnTo>
                        <a:pt x="78" y="158"/>
                      </a:lnTo>
                      <a:lnTo>
                        <a:pt x="65" y="167"/>
                      </a:lnTo>
                      <a:lnTo>
                        <a:pt x="51" y="178"/>
                      </a:lnTo>
                      <a:lnTo>
                        <a:pt x="39" y="188"/>
                      </a:lnTo>
                      <a:lnTo>
                        <a:pt x="24" y="201"/>
                      </a:lnTo>
                      <a:lnTo>
                        <a:pt x="13" y="210"/>
                      </a:lnTo>
                      <a:lnTo>
                        <a:pt x="7" y="217"/>
                      </a:lnTo>
                      <a:lnTo>
                        <a:pt x="3" y="223"/>
                      </a:lnTo>
                      <a:lnTo>
                        <a:pt x="1" y="227"/>
                      </a:lnTo>
                      <a:lnTo>
                        <a:pt x="1" y="230"/>
                      </a:lnTo>
                      <a:lnTo>
                        <a:pt x="1" y="231"/>
                      </a:lnTo>
                      <a:lnTo>
                        <a:pt x="2" y="231"/>
                      </a:lnTo>
                      <a:lnTo>
                        <a:pt x="1" y="232"/>
                      </a:lnTo>
                      <a:lnTo>
                        <a:pt x="0" y="234"/>
                      </a:lnTo>
                      <a:lnTo>
                        <a:pt x="0" y="238"/>
                      </a:lnTo>
                      <a:lnTo>
                        <a:pt x="1" y="242"/>
                      </a:lnTo>
                      <a:lnTo>
                        <a:pt x="4" y="246"/>
                      </a:lnTo>
                      <a:lnTo>
                        <a:pt x="11" y="248"/>
                      </a:lnTo>
                      <a:lnTo>
                        <a:pt x="23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7" y="249"/>
                      </a:lnTo>
                      <a:lnTo>
                        <a:pt x="56" y="248"/>
                      </a:lnTo>
                      <a:lnTo>
                        <a:pt x="69" y="245"/>
                      </a:lnTo>
                      <a:lnTo>
                        <a:pt x="84" y="239"/>
                      </a:lnTo>
                      <a:lnTo>
                        <a:pt x="101" y="231"/>
                      </a:lnTo>
                      <a:lnTo>
                        <a:pt x="121" y="219"/>
                      </a:lnTo>
                      <a:lnTo>
                        <a:pt x="141" y="203"/>
                      </a:lnTo>
                      <a:lnTo>
                        <a:pt x="142" y="203"/>
                      </a:lnTo>
                      <a:lnTo>
                        <a:pt x="147" y="200"/>
                      </a:lnTo>
                      <a:lnTo>
                        <a:pt x="155" y="194"/>
                      </a:lnTo>
                      <a:lnTo>
                        <a:pt x="166" y="187"/>
                      </a:lnTo>
                      <a:lnTo>
                        <a:pt x="177" y="178"/>
                      </a:lnTo>
                      <a:lnTo>
                        <a:pt x="191" y="166"/>
                      </a:lnTo>
                      <a:lnTo>
                        <a:pt x="205" y="154"/>
                      </a:lnTo>
                      <a:lnTo>
                        <a:pt x="220" y="138"/>
                      </a:lnTo>
                      <a:lnTo>
                        <a:pt x="221" y="136"/>
                      </a:lnTo>
                      <a:lnTo>
                        <a:pt x="225" y="131"/>
                      </a:lnTo>
                      <a:lnTo>
                        <a:pt x="234" y="123"/>
                      </a:lnTo>
                      <a:lnTo>
                        <a:pt x="243" y="111"/>
                      </a:lnTo>
                      <a:lnTo>
                        <a:pt x="253" y="98"/>
                      </a:lnTo>
                      <a:lnTo>
                        <a:pt x="265" y="86"/>
                      </a:lnTo>
                      <a:lnTo>
                        <a:pt x="275" y="71"/>
                      </a:lnTo>
                      <a:lnTo>
                        <a:pt x="285" y="57"/>
                      </a:lnTo>
                      <a:lnTo>
                        <a:pt x="288" y="53"/>
                      </a:lnTo>
                      <a:lnTo>
                        <a:pt x="293" y="42"/>
                      </a:lnTo>
                      <a:lnTo>
                        <a:pt x="299" y="28"/>
                      </a:lnTo>
                      <a:lnTo>
                        <a:pt x="304" y="13"/>
                      </a:lnTo>
                      <a:lnTo>
                        <a:pt x="303" y="4"/>
                      </a:lnTo>
                      <a:lnTo>
                        <a:pt x="295" y="0"/>
                      </a:lnTo>
                      <a:lnTo>
                        <a:pt x="275" y="8"/>
                      </a:lnTo>
                      <a:lnTo>
                        <a:pt x="243" y="30"/>
                      </a:lnTo>
                      <a:lnTo>
                        <a:pt x="240" y="31"/>
                      </a:lnTo>
                      <a:lnTo>
                        <a:pt x="237" y="35"/>
                      </a:lnTo>
                      <a:lnTo>
                        <a:pt x="231" y="40"/>
                      </a:lnTo>
                      <a:lnTo>
                        <a:pt x="223" y="45"/>
                      </a:lnTo>
                      <a:lnTo>
                        <a:pt x="213" y="53"/>
                      </a:lnTo>
                      <a:lnTo>
                        <a:pt x="202" y="63"/>
                      </a:lnTo>
                      <a:lnTo>
                        <a:pt x="191" y="73"/>
                      </a:lnTo>
                      <a:lnTo>
                        <a:pt x="178" y="85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" name="Freeform 945"/>
                <p:cNvSpPr>
                  <a:spLocks noChangeAspect="1"/>
                </p:cNvSpPr>
                <p:nvPr/>
              </p:nvSpPr>
              <p:spPr bwMode="auto">
                <a:xfrm>
                  <a:off x="4001599" y="2800432"/>
                  <a:ext cx="152880" cy="119619"/>
                </a:xfrm>
                <a:custGeom>
                  <a:avLst/>
                  <a:gdLst/>
                  <a:ahLst/>
                  <a:cxnLst>
                    <a:cxn ang="0">
                      <a:pos x="176" y="86"/>
                    </a:cxn>
                    <a:cxn ang="0">
                      <a:pos x="166" y="94"/>
                    </a:cxn>
                    <a:cxn ang="0">
                      <a:pos x="148" y="106"/>
                    </a:cxn>
                    <a:cxn ang="0">
                      <a:pos x="125" y="124"/>
                    </a:cxn>
                    <a:cxn ang="0">
                      <a:pos x="111" y="135"/>
                    </a:cxn>
                    <a:cxn ang="0">
                      <a:pos x="99" y="144"/>
                    </a:cxn>
                    <a:cxn ang="0">
                      <a:pos x="78" y="158"/>
                    </a:cxn>
                    <a:cxn ang="0">
                      <a:pos x="51" y="178"/>
                    </a:cxn>
                    <a:cxn ang="0">
                      <a:pos x="24" y="201"/>
                    </a:cxn>
                    <a:cxn ang="0">
                      <a:pos x="7" y="217"/>
                    </a:cxn>
                    <a:cxn ang="0">
                      <a:pos x="1" y="227"/>
                    </a:cxn>
                    <a:cxn ang="0">
                      <a:pos x="1" y="231"/>
                    </a:cxn>
                    <a:cxn ang="0">
                      <a:pos x="1" y="232"/>
                    </a:cxn>
                    <a:cxn ang="0">
                      <a:pos x="0" y="238"/>
                    </a:cxn>
                    <a:cxn ang="0">
                      <a:pos x="4" y="246"/>
                    </a:cxn>
                    <a:cxn ang="0">
                      <a:pos x="23" y="250"/>
                    </a:cxn>
                    <a:cxn ang="0">
                      <a:pos x="40" y="249"/>
                    </a:cxn>
                    <a:cxn ang="0">
                      <a:pos x="56" y="248"/>
                    </a:cxn>
                    <a:cxn ang="0">
                      <a:pos x="84" y="239"/>
                    </a:cxn>
                    <a:cxn ang="0">
                      <a:pos x="121" y="219"/>
                    </a:cxn>
                    <a:cxn ang="0">
                      <a:pos x="142" y="203"/>
                    </a:cxn>
                    <a:cxn ang="0">
                      <a:pos x="155" y="194"/>
                    </a:cxn>
                    <a:cxn ang="0">
                      <a:pos x="177" y="178"/>
                    </a:cxn>
                    <a:cxn ang="0">
                      <a:pos x="205" y="154"/>
                    </a:cxn>
                    <a:cxn ang="0">
                      <a:pos x="221" y="136"/>
                    </a:cxn>
                    <a:cxn ang="0">
                      <a:pos x="234" y="123"/>
                    </a:cxn>
                    <a:cxn ang="0">
                      <a:pos x="253" y="98"/>
                    </a:cxn>
                    <a:cxn ang="0">
                      <a:pos x="275" y="71"/>
                    </a:cxn>
                    <a:cxn ang="0">
                      <a:pos x="288" y="53"/>
                    </a:cxn>
                    <a:cxn ang="0">
                      <a:pos x="299" y="28"/>
                    </a:cxn>
                    <a:cxn ang="0">
                      <a:pos x="303" y="4"/>
                    </a:cxn>
                    <a:cxn ang="0">
                      <a:pos x="275" y="8"/>
                    </a:cxn>
                    <a:cxn ang="0">
                      <a:pos x="240" y="31"/>
                    </a:cxn>
                    <a:cxn ang="0">
                      <a:pos x="231" y="40"/>
                    </a:cxn>
                    <a:cxn ang="0">
                      <a:pos x="213" y="53"/>
                    </a:cxn>
                    <a:cxn ang="0">
                      <a:pos x="191" y="73"/>
                    </a:cxn>
                    <a:cxn ang="0">
                      <a:pos x="178" y="85"/>
                    </a:cxn>
                  </a:cxnLst>
                  <a:rect l="0" t="0" r="r" b="b"/>
                  <a:pathLst>
                    <a:path w="304" h="250">
                      <a:moveTo>
                        <a:pt x="178" y="85"/>
                      </a:moveTo>
                      <a:lnTo>
                        <a:pt x="176" y="86"/>
                      </a:lnTo>
                      <a:lnTo>
                        <a:pt x="172" y="89"/>
                      </a:lnTo>
                      <a:lnTo>
                        <a:pt x="166" y="94"/>
                      </a:lnTo>
                      <a:lnTo>
                        <a:pt x="157" y="99"/>
                      </a:lnTo>
                      <a:lnTo>
                        <a:pt x="148" y="106"/>
                      </a:lnTo>
                      <a:lnTo>
                        <a:pt x="137" y="114"/>
                      </a:lnTo>
                      <a:lnTo>
                        <a:pt x="125" y="124"/>
                      </a:lnTo>
                      <a:lnTo>
                        <a:pt x="114" y="134"/>
                      </a:lnTo>
                      <a:lnTo>
                        <a:pt x="111" y="135"/>
                      </a:lnTo>
                      <a:lnTo>
                        <a:pt x="107" y="139"/>
                      </a:lnTo>
                      <a:lnTo>
                        <a:pt x="99" y="144"/>
                      </a:lnTo>
                      <a:lnTo>
                        <a:pt x="89" y="150"/>
                      </a:lnTo>
                      <a:lnTo>
                        <a:pt x="78" y="158"/>
                      </a:lnTo>
                      <a:lnTo>
                        <a:pt x="65" y="167"/>
                      </a:lnTo>
                      <a:lnTo>
                        <a:pt x="51" y="178"/>
                      </a:lnTo>
                      <a:lnTo>
                        <a:pt x="39" y="188"/>
                      </a:lnTo>
                      <a:lnTo>
                        <a:pt x="24" y="201"/>
                      </a:lnTo>
                      <a:lnTo>
                        <a:pt x="13" y="210"/>
                      </a:lnTo>
                      <a:lnTo>
                        <a:pt x="7" y="217"/>
                      </a:lnTo>
                      <a:lnTo>
                        <a:pt x="3" y="223"/>
                      </a:lnTo>
                      <a:lnTo>
                        <a:pt x="1" y="227"/>
                      </a:lnTo>
                      <a:lnTo>
                        <a:pt x="1" y="230"/>
                      </a:lnTo>
                      <a:lnTo>
                        <a:pt x="1" y="231"/>
                      </a:lnTo>
                      <a:lnTo>
                        <a:pt x="2" y="231"/>
                      </a:lnTo>
                      <a:lnTo>
                        <a:pt x="1" y="232"/>
                      </a:lnTo>
                      <a:lnTo>
                        <a:pt x="0" y="234"/>
                      </a:lnTo>
                      <a:lnTo>
                        <a:pt x="0" y="238"/>
                      </a:lnTo>
                      <a:lnTo>
                        <a:pt x="1" y="242"/>
                      </a:lnTo>
                      <a:lnTo>
                        <a:pt x="4" y="246"/>
                      </a:lnTo>
                      <a:lnTo>
                        <a:pt x="11" y="248"/>
                      </a:lnTo>
                      <a:lnTo>
                        <a:pt x="23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7" y="249"/>
                      </a:lnTo>
                      <a:lnTo>
                        <a:pt x="56" y="248"/>
                      </a:lnTo>
                      <a:lnTo>
                        <a:pt x="69" y="245"/>
                      </a:lnTo>
                      <a:lnTo>
                        <a:pt x="84" y="239"/>
                      </a:lnTo>
                      <a:lnTo>
                        <a:pt x="101" y="231"/>
                      </a:lnTo>
                      <a:lnTo>
                        <a:pt x="121" y="219"/>
                      </a:lnTo>
                      <a:lnTo>
                        <a:pt x="141" y="203"/>
                      </a:lnTo>
                      <a:lnTo>
                        <a:pt x="142" y="203"/>
                      </a:lnTo>
                      <a:lnTo>
                        <a:pt x="147" y="200"/>
                      </a:lnTo>
                      <a:lnTo>
                        <a:pt x="155" y="194"/>
                      </a:lnTo>
                      <a:lnTo>
                        <a:pt x="166" y="187"/>
                      </a:lnTo>
                      <a:lnTo>
                        <a:pt x="177" y="178"/>
                      </a:lnTo>
                      <a:lnTo>
                        <a:pt x="191" y="166"/>
                      </a:lnTo>
                      <a:lnTo>
                        <a:pt x="205" y="154"/>
                      </a:lnTo>
                      <a:lnTo>
                        <a:pt x="220" y="138"/>
                      </a:lnTo>
                      <a:lnTo>
                        <a:pt x="221" y="136"/>
                      </a:lnTo>
                      <a:lnTo>
                        <a:pt x="225" y="131"/>
                      </a:lnTo>
                      <a:lnTo>
                        <a:pt x="234" y="123"/>
                      </a:lnTo>
                      <a:lnTo>
                        <a:pt x="243" y="111"/>
                      </a:lnTo>
                      <a:lnTo>
                        <a:pt x="253" y="98"/>
                      </a:lnTo>
                      <a:lnTo>
                        <a:pt x="265" y="86"/>
                      </a:lnTo>
                      <a:lnTo>
                        <a:pt x="275" y="71"/>
                      </a:lnTo>
                      <a:lnTo>
                        <a:pt x="285" y="57"/>
                      </a:lnTo>
                      <a:lnTo>
                        <a:pt x="288" y="53"/>
                      </a:lnTo>
                      <a:lnTo>
                        <a:pt x="293" y="42"/>
                      </a:lnTo>
                      <a:lnTo>
                        <a:pt x="299" y="28"/>
                      </a:lnTo>
                      <a:lnTo>
                        <a:pt x="304" y="13"/>
                      </a:lnTo>
                      <a:lnTo>
                        <a:pt x="303" y="4"/>
                      </a:lnTo>
                      <a:lnTo>
                        <a:pt x="295" y="0"/>
                      </a:lnTo>
                      <a:lnTo>
                        <a:pt x="275" y="8"/>
                      </a:lnTo>
                      <a:lnTo>
                        <a:pt x="243" y="30"/>
                      </a:lnTo>
                      <a:lnTo>
                        <a:pt x="240" y="31"/>
                      </a:lnTo>
                      <a:lnTo>
                        <a:pt x="237" y="35"/>
                      </a:lnTo>
                      <a:lnTo>
                        <a:pt x="231" y="40"/>
                      </a:lnTo>
                      <a:lnTo>
                        <a:pt x="223" y="45"/>
                      </a:lnTo>
                      <a:lnTo>
                        <a:pt x="213" y="53"/>
                      </a:lnTo>
                      <a:lnTo>
                        <a:pt x="202" y="63"/>
                      </a:lnTo>
                      <a:lnTo>
                        <a:pt x="191" y="73"/>
                      </a:lnTo>
                      <a:lnTo>
                        <a:pt x="178" y="85"/>
                      </a:lnTo>
                      <a:lnTo>
                        <a:pt x="178" y="8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" name="Freeform 946"/>
                <p:cNvSpPr>
                  <a:spLocks noChangeAspect="1"/>
                </p:cNvSpPr>
                <p:nvPr/>
              </p:nvSpPr>
              <p:spPr bwMode="auto">
                <a:xfrm>
                  <a:off x="3955332" y="2691339"/>
                  <a:ext cx="143828" cy="213401"/>
                </a:xfrm>
                <a:custGeom>
                  <a:avLst/>
                  <a:gdLst/>
                  <a:ahLst/>
                  <a:cxnLst>
                    <a:cxn ang="0">
                      <a:pos x="277" y="0"/>
                    </a:cxn>
                    <a:cxn ang="0">
                      <a:pos x="272" y="3"/>
                    </a:cxn>
                    <a:cxn ang="0">
                      <a:pos x="260" y="8"/>
                    </a:cxn>
                    <a:cxn ang="0">
                      <a:pos x="240" y="18"/>
                    </a:cxn>
                    <a:cxn ang="0">
                      <a:pos x="217" y="29"/>
                    </a:cxn>
                    <a:cxn ang="0">
                      <a:pos x="189" y="43"/>
                    </a:cxn>
                    <a:cxn ang="0">
                      <a:pos x="162" y="60"/>
                    </a:cxn>
                    <a:cxn ang="0">
                      <a:pos x="133" y="77"/>
                    </a:cxn>
                    <a:cxn ang="0">
                      <a:pos x="106" y="96"/>
                    </a:cxn>
                    <a:cxn ang="0">
                      <a:pos x="100" y="103"/>
                    </a:cxn>
                    <a:cxn ang="0">
                      <a:pos x="82" y="121"/>
                    </a:cxn>
                    <a:cxn ang="0">
                      <a:pos x="59" y="151"/>
                    </a:cxn>
                    <a:cxn ang="0">
                      <a:pos x="35" y="192"/>
                    </a:cxn>
                    <a:cxn ang="0">
                      <a:pos x="14" y="242"/>
                    </a:cxn>
                    <a:cxn ang="0">
                      <a:pos x="2" y="302"/>
                    </a:cxn>
                    <a:cxn ang="0">
                      <a:pos x="0" y="371"/>
                    </a:cxn>
                    <a:cxn ang="0">
                      <a:pos x="17" y="447"/>
                    </a:cxn>
                    <a:cxn ang="0">
                      <a:pos x="25" y="442"/>
                    </a:cxn>
                    <a:cxn ang="0">
                      <a:pos x="49" y="425"/>
                    </a:cxn>
                    <a:cxn ang="0">
                      <a:pos x="85" y="400"/>
                    </a:cxn>
                    <a:cxn ang="0">
                      <a:pos x="127" y="368"/>
                    </a:cxn>
                    <a:cxn ang="0">
                      <a:pos x="172" y="331"/>
                    </a:cxn>
                    <a:cxn ang="0">
                      <a:pos x="216" y="291"/>
                    </a:cxn>
                    <a:cxn ang="0">
                      <a:pos x="255" y="249"/>
                    </a:cxn>
                    <a:cxn ang="0">
                      <a:pos x="284" y="209"/>
                    </a:cxn>
                    <a:cxn ang="0">
                      <a:pos x="284" y="206"/>
                    </a:cxn>
                    <a:cxn ang="0">
                      <a:pos x="285" y="197"/>
                    </a:cxn>
                    <a:cxn ang="0">
                      <a:pos x="286" y="181"/>
                    </a:cxn>
                    <a:cxn ang="0">
                      <a:pos x="287" y="159"/>
                    </a:cxn>
                    <a:cxn ang="0">
                      <a:pos x="286" y="130"/>
                    </a:cxn>
                    <a:cxn ang="0">
                      <a:pos x="285" y="95"/>
                    </a:cxn>
                    <a:cxn ang="0">
                      <a:pos x="282" y="51"/>
                    </a:cxn>
                    <a:cxn ang="0">
                      <a:pos x="277" y="0"/>
                    </a:cxn>
                  </a:cxnLst>
                  <a:rect l="0" t="0" r="r" b="b"/>
                  <a:pathLst>
                    <a:path w="287" h="447">
                      <a:moveTo>
                        <a:pt x="277" y="0"/>
                      </a:moveTo>
                      <a:lnTo>
                        <a:pt x="272" y="3"/>
                      </a:lnTo>
                      <a:lnTo>
                        <a:pt x="260" y="8"/>
                      </a:lnTo>
                      <a:lnTo>
                        <a:pt x="240" y="18"/>
                      </a:lnTo>
                      <a:lnTo>
                        <a:pt x="217" y="29"/>
                      </a:lnTo>
                      <a:lnTo>
                        <a:pt x="189" y="43"/>
                      </a:lnTo>
                      <a:lnTo>
                        <a:pt x="162" y="60"/>
                      </a:lnTo>
                      <a:lnTo>
                        <a:pt x="133" y="77"/>
                      </a:lnTo>
                      <a:lnTo>
                        <a:pt x="106" y="96"/>
                      </a:lnTo>
                      <a:lnTo>
                        <a:pt x="100" y="103"/>
                      </a:lnTo>
                      <a:lnTo>
                        <a:pt x="82" y="121"/>
                      </a:lnTo>
                      <a:lnTo>
                        <a:pt x="59" y="151"/>
                      </a:lnTo>
                      <a:lnTo>
                        <a:pt x="35" y="192"/>
                      </a:lnTo>
                      <a:lnTo>
                        <a:pt x="14" y="242"/>
                      </a:lnTo>
                      <a:lnTo>
                        <a:pt x="2" y="302"/>
                      </a:lnTo>
                      <a:lnTo>
                        <a:pt x="0" y="371"/>
                      </a:lnTo>
                      <a:lnTo>
                        <a:pt x="17" y="447"/>
                      </a:lnTo>
                      <a:lnTo>
                        <a:pt x="25" y="442"/>
                      </a:lnTo>
                      <a:lnTo>
                        <a:pt x="49" y="425"/>
                      </a:lnTo>
                      <a:lnTo>
                        <a:pt x="85" y="400"/>
                      </a:lnTo>
                      <a:lnTo>
                        <a:pt x="127" y="368"/>
                      </a:lnTo>
                      <a:lnTo>
                        <a:pt x="172" y="331"/>
                      </a:lnTo>
                      <a:lnTo>
                        <a:pt x="216" y="291"/>
                      </a:lnTo>
                      <a:lnTo>
                        <a:pt x="255" y="249"/>
                      </a:lnTo>
                      <a:lnTo>
                        <a:pt x="284" y="209"/>
                      </a:lnTo>
                      <a:lnTo>
                        <a:pt x="284" y="206"/>
                      </a:lnTo>
                      <a:lnTo>
                        <a:pt x="285" y="197"/>
                      </a:lnTo>
                      <a:lnTo>
                        <a:pt x="286" y="181"/>
                      </a:lnTo>
                      <a:lnTo>
                        <a:pt x="287" y="159"/>
                      </a:lnTo>
                      <a:lnTo>
                        <a:pt x="286" y="130"/>
                      </a:lnTo>
                      <a:lnTo>
                        <a:pt x="285" y="95"/>
                      </a:lnTo>
                      <a:lnTo>
                        <a:pt x="282" y="51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" name="Freeform 947"/>
                <p:cNvSpPr>
                  <a:spLocks noChangeAspect="1"/>
                </p:cNvSpPr>
                <p:nvPr/>
              </p:nvSpPr>
              <p:spPr bwMode="auto">
                <a:xfrm>
                  <a:off x="3955332" y="2691339"/>
                  <a:ext cx="143828" cy="213401"/>
                </a:xfrm>
                <a:custGeom>
                  <a:avLst/>
                  <a:gdLst/>
                  <a:ahLst/>
                  <a:cxnLst>
                    <a:cxn ang="0">
                      <a:pos x="277" y="0"/>
                    </a:cxn>
                    <a:cxn ang="0">
                      <a:pos x="272" y="3"/>
                    </a:cxn>
                    <a:cxn ang="0">
                      <a:pos x="260" y="8"/>
                    </a:cxn>
                    <a:cxn ang="0">
                      <a:pos x="240" y="18"/>
                    </a:cxn>
                    <a:cxn ang="0">
                      <a:pos x="217" y="29"/>
                    </a:cxn>
                    <a:cxn ang="0">
                      <a:pos x="189" y="43"/>
                    </a:cxn>
                    <a:cxn ang="0">
                      <a:pos x="162" y="60"/>
                    </a:cxn>
                    <a:cxn ang="0">
                      <a:pos x="133" y="77"/>
                    </a:cxn>
                    <a:cxn ang="0">
                      <a:pos x="106" y="96"/>
                    </a:cxn>
                    <a:cxn ang="0">
                      <a:pos x="100" y="103"/>
                    </a:cxn>
                    <a:cxn ang="0">
                      <a:pos x="82" y="121"/>
                    </a:cxn>
                    <a:cxn ang="0">
                      <a:pos x="59" y="151"/>
                    </a:cxn>
                    <a:cxn ang="0">
                      <a:pos x="35" y="192"/>
                    </a:cxn>
                    <a:cxn ang="0">
                      <a:pos x="14" y="242"/>
                    </a:cxn>
                    <a:cxn ang="0">
                      <a:pos x="2" y="302"/>
                    </a:cxn>
                    <a:cxn ang="0">
                      <a:pos x="0" y="371"/>
                    </a:cxn>
                    <a:cxn ang="0">
                      <a:pos x="17" y="447"/>
                    </a:cxn>
                    <a:cxn ang="0">
                      <a:pos x="25" y="442"/>
                    </a:cxn>
                    <a:cxn ang="0">
                      <a:pos x="49" y="425"/>
                    </a:cxn>
                    <a:cxn ang="0">
                      <a:pos x="85" y="400"/>
                    </a:cxn>
                    <a:cxn ang="0">
                      <a:pos x="127" y="368"/>
                    </a:cxn>
                    <a:cxn ang="0">
                      <a:pos x="172" y="331"/>
                    </a:cxn>
                    <a:cxn ang="0">
                      <a:pos x="216" y="291"/>
                    </a:cxn>
                    <a:cxn ang="0">
                      <a:pos x="255" y="249"/>
                    </a:cxn>
                    <a:cxn ang="0">
                      <a:pos x="284" y="209"/>
                    </a:cxn>
                    <a:cxn ang="0">
                      <a:pos x="284" y="206"/>
                    </a:cxn>
                    <a:cxn ang="0">
                      <a:pos x="285" y="197"/>
                    </a:cxn>
                    <a:cxn ang="0">
                      <a:pos x="286" y="181"/>
                    </a:cxn>
                    <a:cxn ang="0">
                      <a:pos x="287" y="159"/>
                    </a:cxn>
                    <a:cxn ang="0">
                      <a:pos x="286" y="130"/>
                    </a:cxn>
                    <a:cxn ang="0">
                      <a:pos x="285" y="95"/>
                    </a:cxn>
                    <a:cxn ang="0">
                      <a:pos x="282" y="51"/>
                    </a:cxn>
                    <a:cxn ang="0">
                      <a:pos x="277" y="0"/>
                    </a:cxn>
                    <a:cxn ang="0">
                      <a:pos x="277" y="0"/>
                    </a:cxn>
                  </a:cxnLst>
                  <a:rect l="0" t="0" r="r" b="b"/>
                  <a:pathLst>
                    <a:path w="287" h="447">
                      <a:moveTo>
                        <a:pt x="277" y="0"/>
                      </a:moveTo>
                      <a:lnTo>
                        <a:pt x="272" y="3"/>
                      </a:lnTo>
                      <a:lnTo>
                        <a:pt x="260" y="8"/>
                      </a:lnTo>
                      <a:lnTo>
                        <a:pt x="240" y="18"/>
                      </a:lnTo>
                      <a:lnTo>
                        <a:pt x="217" y="29"/>
                      </a:lnTo>
                      <a:lnTo>
                        <a:pt x="189" y="43"/>
                      </a:lnTo>
                      <a:lnTo>
                        <a:pt x="162" y="60"/>
                      </a:lnTo>
                      <a:lnTo>
                        <a:pt x="133" y="77"/>
                      </a:lnTo>
                      <a:lnTo>
                        <a:pt x="106" y="96"/>
                      </a:lnTo>
                      <a:lnTo>
                        <a:pt x="100" y="103"/>
                      </a:lnTo>
                      <a:lnTo>
                        <a:pt x="82" y="121"/>
                      </a:lnTo>
                      <a:lnTo>
                        <a:pt x="59" y="151"/>
                      </a:lnTo>
                      <a:lnTo>
                        <a:pt x="35" y="192"/>
                      </a:lnTo>
                      <a:lnTo>
                        <a:pt x="14" y="242"/>
                      </a:lnTo>
                      <a:lnTo>
                        <a:pt x="2" y="302"/>
                      </a:lnTo>
                      <a:lnTo>
                        <a:pt x="0" y="371"/>
                      </a:lnTo>
                      <a:lnTo>
                        <a:pt x="17" y="447"/>
                      </a:lnTo>
                      <a:lnTo>
                        <a:pt x="25" y="442"/>
                      </a:lnTo>
                      <a:lnTo>
                        <a:pt x="49" y="425"/>
                      </a:lnTo>
                      <a:lnTo>
                        <a:pt x="85" y="400"/>
                      </a:lnTo>
                      <a:lnTo>
                        <a:pt x="127" y="368"/>
                      </a:lnTo>
                      <a:lnTo>
                        <a:pt x="172" y="331"/>
                      </a:lnTo>
                      <a:lnTo>
                        <a:pt x="216" y="291"/>
                      </a:lnTo>
                      <a:lnTo>
                        <a:pt x="255" y="249"/>
                      </a:lnTo>
                      <a:lnTo>
                        <a:pt x="284" y="209"/>
                      </a:lnTo>
                      <a:lnTo>
                        <a:pt x="284" y="206"/>
                      </a:lnTo>
                      <a:lnTo>
                        <a:pt x="285" y="197"/>
                      </a:lnTo>
                      <a:lnTo>
                        <a:pt x="286" y="181"/>
                      </a:lnTo>
                      <a:lnTo>
                        <a:pt x="287" y="159"/>
                      </a:lnTo>
                      <a:lnTo>
                        <a:pt x="286" y="130"/>
                      </a:lnTo>
                      <a:lnTo>
                        <a:pt x="285" y="95"/>
                      </a:lnTo>
                      <a:lnTo>
                        <a:pt x="282" y="51"/>
                      </a:lnTo>
                      <a:lnTo>
                        <a:pt x="277" y="0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Freeform 948"/>
                <p:cNvSpPr>
                  <a:spLocks noChangeAspect="1"/>
                </p:cNvSpPr>
                <p:nvPr/>
              </p:nvSpPr>
              <p:spPr bwMode="auto">
                <a:xfrm>
                  <a:off x="3962373" y="2790862"/>
                  <a:ext cx="136787" cy="115791"/>
                </a:xfrm>
                <a:custGeom>
                  <a:avLst/>
                  <a:gdLst/>
                  <a:ahLst/>
                  <a:cxnLst>
                    <a:cxn ang="0">
                      <a:pos x="174" y="84"/>
                    </a:cxn>
                    <a:cxn ang="0">
                      <a:pos x="165" y="95"/>
                    </a:cxn>
                    <a:cxn ang="0">
                      <a:pos x="148" y="114"/>
                    </a:cxn>
                    <a:cxn ang="0">
                      <a:pos x="127" y="135"/>
                    </a:cxn>
                    <a:cxn ang="0">
                      <a:pos x="113" y="146"/>
                    </a:cxn>
                    <a:cxn ang="0">
                      <a:pos x="103" y="153"/>
                    </a:cxn>
                    <a:cxn ang="0">
                      <a:pos x="83" y="166"/>
                    </a:cxn>
                    <a:cxn ang="0">
                      <a:pos x="58" y="183"/>
                    </a:cxn>
                    <a:cxn ang="0">
                      <a:pos x="30" y="205"/>
                    </a:cxn>
                    <a:cxn ang="0">
                      <a:pos x="12" y="219"/>
                    </a:cxn>
                    <a:cxn ang="0">
                      <a:pos x="4" y="224"/>
                    </a:cxn>
                    <a:cxn ang="0">
                      <a:pos x="1" y="226"/>
                    </a:cxn>
                    <a:cxn ang="0">
                      <a:pos x="1" y="226"/>
                    </a:cxn>
                    <a:cxn ang="0">
                      <a:pos x="0" y="231"/>
                    </a:cxn>
                    <a:cxn ang="0">
                      <a:pos x="5" y="238"/>
                    </a:cxn>
                    <a:cxn ang="0">
                      <a:pos x="22" y="242"/>
                    </a:cxn>
                    <a:cxn ang="0">
                      <a:pos x="39" y="241"/>
                    </a:cxn>
                    <a:cxn ang="0">
                      <a:pos x="56" y="236"/>
                    </a:cxn>
                    <a:cxn ang="0">
                      <a:pos x="83" y="224"/>
                    </a:cxn>
                    <a:cxn ang="0">
                      <a:pos x="120" y="201"/>
                    </a:cxn>
                    <a:cxn ang="0">
                      <a:pos x="143" y="185"/>
                    </a:cxn>
                    <a:cxn ang="0">
                      <a:pos x="154" y="176"/>
                    </a:cxn>
                    <a:cxn ang="0">
                      <a:pos x="172" y="160"/>
                    </a:cxn>
                    <a:cxn ang="0">
                      <a:pos x="197" y="136"/>
                    </a:cxn>
                    <a:cxn ang="0">
                      <a:pos x="213" y="118"/>
                    </a:cxn>
                    <a:cxn ang="0">
                      <a:pos x="221" y="109"/>
                    </a:cxn>
                    <a:cxn ang="0">
                      <a:pos x="236" y="91"/>
                    </a:cxn>
                    <a:cxn ang="0">
                      <a:pos x="255" y="69"/>
                    </a:cxn>
                    <a:cxn ang="0">
                      <a:pos x="265" y="52"/>
                    </a:cxn>
                    <a:cxn ang="0">
                      <a:pos x="272" y="27"/>
                    </a:cxn>
                    <a:cxn ang="0">
                      <a:pos x="271" y="4"/>
                    </a:cxn>
                    <a:cxn ang="0">
                      <a:pos x="250" y="6"/>
                    </a:cxn>
                    <a:cxn ang="0">
                      <a:pos x="226" y="24"/>
                    </a:cxn>
                    <a:cxn ang="0">
                      <a:pos x="220" y="33"/>
                    </a:cxn>
                    <a:cxn ang="0">
                      <a:pos x="208" y="48"/>
                    </a:cxn>
                    <a:cxn ang="0">
                      <a:pos x="188" y="70"/>
                    </a:cxn>
                  </a:cxnLst>
                  <a:rect l="0" t="0" r="r" b="b"/>
                  <a:pathLst>
                    <a:path w="273" h="242">
                      <a:moveTo>
                        <a:pt x="177" y="82"/>
                      </a:moveTo>
                      <a:lnTo>
                        <a:pt x="174" y="84"/>
                      </a:lnTo>
                      <a:lnTo>
                        <a:pt x="171" y="89"/>
                      </a:lnTo>
                      <a:lnTo>
                        <a:pt x="165" y="95"/>
                      </a:lnTo>
                      <a:lnTo>
                        <a:pt x="157" y="104"/>
                      </a:lnTo>
                      <a:lnTo>
                        <a:pt x="148" y="114"/>
                      </a:lnTo>
                      <a:lnTo>
                        <a:pt x="137" y="124"/>
                      </a:lnTo>
                      <a:lnTo>
                        <a:pt x="127" y="135"/>
                      </a:lnTo>
                      <a:lnTo>
                        <a:pt x="115" y="145"/>
                      </a:lnTo>
                      <a:lnTo>
                        <a:pt x="113" y="146"/>
                      </a:lnTo>
                      <a:lnTo>
                        <a:pt x="109" y="148"/>
                      </a:lnTo>
                      <a:lnTo>
                        <a:pt x="103" y="153"/>
                      </a:lnTo>
                      <a:lnTo>
                        <a:pt x="94" y="159"/>
                      </a:lnTo>
                      <a:lnTo>
                        <a:pt x="83" y="166"/>
                      </a:lnTo>
                      <a:lnTo>
                        <a:pt x="72" y="174"/>
                      </a:lnTo>
                      <a:lnTo>
                        <a:pt x="58" y="183"/>
                      </a:lnTo>
                      <a:lnTo>
                        <a:pt x="45" y="193"/>
                      </a:lnTo>
                      <a:lnTo>
                        <a:pt x="30" y="205"/>
                      </a:lnTo>
                      <a:lnTo>
                        <a:pt x="19" y="213"/>
                      </a:lnTo>
                      <a:lnTo>
                        <a:pt x="12" y="219"/>
                      </a:lnTo>
                      <a:lnTo>
                        <a:pt x="6" y="222"/>
                      </a:lnTo>
                      <a:lnTo>
                        <a:pt x="4" y="224"/>
                      </a:lnTo>
                      <a:lnTo>
                        <a:pt x="3" y="224"/>
                      </a:lnTo>
                      <a:lnTo>
                        <a:pt x="1" y="226"/>
                      </a:lnTo>
                      <a:lnTo>
                        <a:pt x="3" y="224"/>
                      </a:lnTo>
                      <a:lnTo>
                        <a:pt x="1" y="226"/>
                      </a:lnTo>
                      <a:lnTo>
                        <a:pt x="0" y="228"/>
                      </a:lnTo>
                      <a:lnTo>
                        <a:pt x="0" y="231"/>
                      </a:lnTo>
                      <a:lnTo>
                        <a:pt x="1" y="235"/>
                      </a:lnTo>
                      <a:lnTo>
                        <a:pt x="5" y="238"/>
                      </a:lnTo>
                      <a:lnTo>
                        <a:pt x="12" y="241"/>
                      </a:lnTo>
                      <a:lnTo>
                        <a:pt x="22" y="242"/>
                      </a:lnTo>
                      <a:lnTo>
                        <a:pt x="38" y="241"/>
                      </a:lnTo>
                      <a:lnTo>
                        <a:pt x="39" y="241"/>
                      </a:lnTo>
                      <a:lnTo>
                        <a:pt x="46" y="239"/>
                      </a:lnTo>
                      <a:lnTo>
                        <a:pt x="56" y="236"/>
                      </a:lnTo>
                      <a:lnTo>
                        <a:pt x="68" y="231"/>
                      </a:lnTo>
                      <a:lnTo>
                        <a:pt x="83" y="224"/>
                      </a:lnTo>
                      <a:lnTo>
                        <a:pt x="101" y="214"/>
                      </a:lnTo>
                      <a:lnTo>
                        <a:pt x="120" y="201"/>
                      </a:lnTo>
                      <a:lnTo>
                        <a:pt x="142" y="185"/>
                      </a:lnTo>
                      <a:lnTo>
                        <a:pt x="143" y="185"/>
                      </a:lnTo>
                      <a:lnTo>
                        <a:pt x="147" y="182"/>
                      </a:lnTo>
                      <a:lnTo>
                        <a:pt x="154" y="176"/>
                      </a:lnTo>
                      <a:lnTo>
                        <a:pt x="162" y="169"/>
                      </a:lnTo>
                      <a:lnTo>
                        <a:pt x="172" y="160"/>
                      </a:lnTo>
                      <a:lnTo>
                        <a:pt x="185" y="148"/>
                      </a:lnTo>
                      <a:lnTo>
                        <a:pt x="197" y="136"/>
                      </a:lnTo>
                      <a:lnTo>
                        <a:pt x="212" y="120"/>
                      </a:lnTo>
                      <a:lnTo>
                        <a:pt x="213" y="118"/>
                      </a:lnTo>
                      <a:lnTo>
                        <a:pt x="217" y="115"/>
                      </a:lnTo>
                      <a:lnTo>
                        <a:pt x="221" y="109"/>
                      </a:lnTo>
                      <a:lnTo>
                        <a:pt x="228" y="101"/>
                      </a:lnTo>
                      <a:lnTo>
                        <a:pt x="236" y="91"/>
                      </a:lnTo>
                      <a:lnTo>
                        <a:pt x="246" y="80"/>
                      </a:lnTo>
                      <a:lnTo>
                        <a:pt x="255" y="69"/>
                      </a:lnTo>
                      <a:lnTo>
                        <a:pt x="264" y="55"/>
                      </a:lnTo>
                      <a:lnTo>
                        <a:pt x="265" y="52"/>
                      </a:lnTo>
                      <a:lnTo>
                        <a:pt x="269" y="41"/>
                      </a:lnTo>
                      <a:lnTo>
                        <a:pt x="272" y="27"/>
                      </a:lnTo>
                      <a:lnTo>
                        <a:pt x="273" y="15"/>
                      </a:lnTo>
                      <a:lnTo>
                        <a:pt x="271" y="4"/>
                      </a:lnTo>
                      <a:lnTo>
                        <a:pt x="264" y="0"/>
                      </a:lnTo>
                      <a:lnTo>
                        <a:pt x="250" y="6"/>
                      </a:lnTo>
                      <a:lnTo>
                        <a:pt x="227" y="23"/>
                      </a:lnTo>
                      <a:lnTo>
                        <a:pt x="226" y="24"/>
                      </a:lnTo>
                      <a:lnTo>
                        <a:pt x="224" y="27"/>
                      </a:lnTo>
                      <a:lnTo>
                        <a:pt x="220" y="33"/>
                      </a:lnTo>
                      <a:lnTo>
                        <a:pt x="215" y="40"/>
                      </a:lnTo>
                      <a:lnTo>
                        <a:pt x="208" y="48"/>
                      </a:lnTo>
                      <a:lnTo>
                        <a:pt x="198" y="59"/>
                      </a:lnTo>
                      <a:lnTo>
                        <a:pt x="188" y="70"/>
                      </a:lnTo>
                      <a:lnTo>
                        <a:pt x="177" y="82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8" name="Freeform 949"/>
                <p:cNvSpPr>
                  <a:spLocks noChangeAspect="1"/>
                </p:cNvSpPr>
                <p:nvPr/>
              </p:nvSpPr>
              <p:spPr bwMode="auto">
                <a:xfrm>
                  <a:off x="3962373" y="2790862"/>
                  <a:ext cx="136787" cy="115791"/>
                </a:xfrm>
                <a:custGeom>
                  <a:avLst/>
                  <a:gdLst/>
                  <a:ahLst/>
                  <a:cxnLst>
                    <a:cxn ang="0">
                      <a:pos x="174" y="84"/>
                    </a:cxn>
                    <a:cxn ang="0">
                      <a:pos x="165" y="95"/>
                    </a:cxn>
                    <a:cxn ang="0">
                      <a:pos x="148" y="114"/>
                    </a:cxn>
                    <a:cxn ang="0">
                      <a:pos x="127" y="135"/>
                    </a:cxn>
                    <a:cxn ang="0">
                      <a:pos x="113" y="146"/>
                    </a:cxn>
                    <a:cxn ang="0">
                      <a:pos x="103" y="153"/>
                    </a:cxn>
                    <a:cxn ang="0">
                      <a:pos x="83" y="166"/>
                    </a:cxn>
                    <a:cxn ang="0">
                      <a:pos x="58" y="183"/>
                    </a:cxn>
                    <a:cxn ang="0">
                      <a:pos x="30" y="205"/>
                    </a:cxn>
                    <a:cxn ang="0">
                      <a:pos x="12" y="219"/>
                    </a:cxn>
                    <a:cxn ang="0">
                      <a:pos x="4" y="224"/>
                    </a:cxn>
                    <a:cxn ang="0">
                      <a:pos x="1" y="226"/>
                    </a:cxn>
                    <a:cxn ang="0">
                      <a:pos x="1" y="226"/>
                    </a:cxn>
                    <a:cxn ang="0">
                      <a:pos x="0" y="231"/>
                    </a:cxn>
                    <a:cxn ang="0">
                      <a:pos x="5" y="238"/>
                    </a:cxn>
                    <a:cxn ang="0">
                      <a:pos x="22" y="242"/>
                    </a:cxn>
                    <a:cxn ang="0">
                      <a:pos x="39" y="241"/>
                    </a:cxn>
                    <a:cxn ang="0">
                      <a:pos x="56" y="236"/>
                    </a:cxn>
                    <a:cxn ang="0">
                      <a:pos x="83" y="224"/>
                    </a:cxn>
                    <a:cxn ang="0">
                      <a:pos x="120" y="201"/>
                    </a:cxn>
                    <a:cxn ang="0">
                      <a:pos x="143" y="185"/>
                    </a:cxn>
                    <a:cxn ang="0">
                      <a:pos x="154" y="176"/>
                    </a:cxn>
                    <a:cxn ang="0">
                      <a:pos x="172" y="160"/>
                    </a:cxn>
                    <a:cxn ang="0">
                      <a:pos x="197" y="136"/>
                    </a:cxn>
                    <a:cxn ang="0">
                      <a:pos x="213" y="118"/>
                    </a:cxn>
                    <a:cxn ang="0">
                      <a:pos x="221" y="109"/>
                    </a:cxn>
                    <a:cxn ang="0">
                      <a:pos x="236" y="91"/>
                    </a:cxn>
                    <a:cxn ang="0">
                      <a:pos x="255" y="69"/>
                    </a:cxn>
                    <a:cxn ang="0">
                      <a:pos x="265" y="52"/>
                    </a:cxn>
                    <a:cxn ang="0">
                      <a:pos x="272" y="27"/>
                    </a:cxn>
                    <a:cxn ang="0">
                      <a:pos x="271" y="4"/>
                    </a:cxn>
                    <a:cxn ang="0">
                      <a:pos x="250" y="6"/>
                    </a:cxn>
                    <a:cxn ang="0">
                      <a:pos x="226" y="24"/>
                    </a:cxn>
                    <a:cxn ang="0">
                      <a:pos x="220" y="33"/>
                    </a:cxn>
                    <a:cxn ang="0">
                      <a:pos x="208" y="48"/>
                    </a:cxn>
                    <a:cxn ang="0">
                      <a:pos x="188" y="70"/>
                    </a:cxn>
                    <a:cxn ang="0">
                      <a:pos x="177" y="82"/>
                    </a:cxn>
                  </a:cxnLst>
                  <a:rect l="0" t="0" r="r" b="b"/>
                  <a:pathLst>
                    <a:path w="273" h="242">
                      <a:moveTo>
                        <a:pt x="177" y="82"/>
                      </a:moveTo>
                      <a:lnTo>
                        <a:pt x="174" y="84"/>
                      </a:lnTo>
                      <a:lnTo>
                        <a:pt x="171" y="89"/>
                      </a:lnTo>
                      <a:lnTo>
                        <a:pt x="165" y="95"/>
                      </a:lnTo>
                      <a:lnTo>
                        <a:pt x="157" y="104"/>
                      </a:lnTo>
                      <a:lnTo>
                        <a:pt x="148" y="114"/>
                      </a:lnTo>
                      <a:lnTo>
                        <a:pt x="137" y="124"/>
                      </a:lnTo>
                      <a:lnTo>
                        <a:pt x="127" y="135"/>
                      </a:lnTo>
                      <a:lnTo>
                        <a:pt x="115" y="145"/>
                      </a:lnTo>
                      <a:lnTo>
                        <a:pt x="113" y="146"/>
                      </a:lnTo>
                      <a:lnTo>
                        <a:pt x="109" y="148"/>
                      </a:lnTo>
                      <a:lnTo>
                        <a:pt x="103" y="153"/>
                      </a:lnTo>
                      <a:lnTo>
                        <a:pt x="94" y="159"/>
                      </a:lnTo>
                      <a:lnTo>
                        <a:pt x="83" y="166"/>
                      </a:lnTo>
                      <a:lnTo>
                        <a:pt x="72" y="174"/>
                      </a:lnTo>
                      <a:lnTo>
                        <a:pt x="58" y="183"/>
                      </a:lnTo>
                      <a:lnTo>
                        <a:pt x="45" y="193"/>
                      </a:lnTo>
                      <a:lnTo>
                        <a:pt x="30" y="205"/>
                      </a:lnTo>
                      <a:lnTo>
                        <a:pt x="19" y="213"/>
                      </a:lnTo>
                      <a:lnTo>
                        <a:pt x="12" y="219"/>
                      </a:lnTo>
                      <a:lnTo>
                        <a:pt x="6" y="222"/>
                      </a:lnTo>
                      <a:lnTo>
                        <a:pt x="4" y="224"/>
                      </a:lnTo>
                      <a:lnTo>
                        <a:pt x="3" y="224"/>
                      </a:lnTo>
                      <a:lnTo>
                        <a:pt x="1" y="226"/>
                      </a:lnTo>
                      <a:lnTo>
                        <a:pt x="3" y="224"/>
                      </a:lnTo>
                      <a:lnTo>
                        <a:pt x="1" y="226"/>
                      </a:lnTo>
                      <a:lnTo>
                        <a:pt x="0" y="228"/>
                      </a:lnTo>
                      <a:lnTo>
                        <a:pt x="0" y="231"/>
                      </a:lnTo>
                      <a:lnTo>
                        <a:pt x="1" y="235"/>
                      </a:lnTo>
                      <a:lnTo>
                        <a:pt x="5" y="238"/>
                      </a:lnTo>
                      <a:lnTo>
                        <a:pt x="12" y="241"/>
                      </a:lnTo>
                      <a:lnTo>
                        <a:pt x="22" y="242"/>
                      </a:lnTo>
                      <a:lnTo>
                        <a:pt x="38" y="241"/>
                      </a:lnTo>
                      <a:lnTo>
                        <a:pt x="39" y="241"/>
                      </a:lnTo>
                      <a:lnTo>
                        <a:pt x="46" y="239"/>
                      </a:lnTo>
                      <a:lnTo>
                        <a:pt x="56" y="236"/>
                      </a:lnTo>
                      <a:lnTo>
                        <a:pt x="68" y="231"/>
                      </a:lnTo>
                      <a:lnTo>
                        <a:pt x="83" y="224"/>
                      </a:lnTo>
                      <a:lnTo>
                        <a:pt x="101" y="214"/>
                      </a:lnTo>
                      <a:lnTo>
                        <a:pt x="120" y="201"/>
                      </a:lnTo>
                      <a:lnTo>
                        <a:pt x="142" y="185"/>
                      </a:lnTo>
                      <a:lnTo>
                        <a:pt x="143" y="185"/>
                      </a:lnTo>
                      <a:lnTo>
                        <a:pt x="147" y="182"/>
                      </a:lnTo>
                      <a:lnTo>
                        <a:pt x="154" y="176"/>
                      </a:lnTo>
                      <a:lnTo>
                        <a:pt x="162" y="169"/>
                      </a:lnTo>
                      <a:lnTo>
                        <a:pt x="172" y="160"/>
                      </a:lnTo>
                      <a:lnTo>
                        <a:pt x="185" y="148"/>
                      </a:lnTo>
                      <a:lnTo>
                        <a:pt x="197" y="136"/>
                      </a:lnTo>
                      <a:lnTo>
                        <a:pt x="212" y="120"/>
                      </a:lnTo>
                      <a:lnTo>
                        <a:pt x="213" y="118"/>
                      </a:lnTo>
                      <a:lnTo>
                        <a:pt x="217" y="115"/>
                      </a:lnTo>
                      <a:lnTo>
                        <a:pt x="221" y="109"/>
                      </a:lnTo>
                      <a:lnTo>
                        <a:pt x="228" y="101"/>
                      </a:lnTo>
                      <a:lnTo>
                        <a:pt x="236" y="91"/>
                      </a:lnTo>
                      <a:lnTo>
                        <a:pt x="246" y="80"/>
                      </a:lnTo>
                      <a:lnTo>
                        <a:pt x="255" y="69"/>
                      </a:lnTo>
                      <a:lnTo>
                        <a:pt x="264" y="55"/>
                      </a:lnTo>
                      <a:lnTo>
                        <a:pt x="265" y="52"/>
                      </a:lnTo>
                      <a:lnTo>
                        <a:pt x="269" y="41"/>
                      </a:lnTo>
                      <a:lnTo>
                        <a:pt x="272" y="27"/>
                      </a:lnTo>
                      <a:lnTo>
                        <a:pt x="273" y="15"/>
                      </a:lnTo>
                      <a:lnTo>
                        <a:pt x="271" y="4"/>
                      </a:lnTo>
                      <a:lnTo>
                        <a:pt x="264" y="0"/>
                      </a:lnTo>
                      <a:lnTo>
                        <a:pt x="250" y="6"/>
                      </a:lnTo>
                      <a:lnTo>
                        <a:pt x="227" y="23"/>
                      </a:lnTo>
                      <a:lnTo>
                        <a:pt x="226" y="24"/>
                      </a:lnTo>
                      <a:lnTo>
                        <a:pt x="224" y="27"/>
                      </a:lnTo>
                      <a:lnTo>
                        <a:pt x="220" y="33"/>
                      </a:lnTo>
                      <a:lnTo>
                        <a:pt x="215" y="40"/>
                      </a:lnTo>
                      <a:lnTo>
                        <a:pt x="208" y="48"/>
                      </a:lnTo>
                      <a:lnTo>
                        <a:pt x="198" y="59"/>
                      </a:lnTo>
                      <a:lnTo>
                        <a:pt x="188" y="70"/>
                      </a:lnTo>
                      <a:lnTo>
                        <a:pt x="177" y="82"/>
                      </a:lnTo>
                      <a:lnTo>
                        <a:pt x="177" y="8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9" name="Freeform 950"/>
                <p:cNvSpPr>
                  <a:spLocks noChangeAspect="1"/>
                </p:cNvSpPr>
                <p:nvPr/>
              </p:nvSpPr>
              <p:spPr bwMode="auto">
                <a:xfrm>
                  <a:off x="3907054" y="2679855"/>
                  <a:ext cx="141816" cy="207659"/>
                </a:xfrm>
                <a:custGeom>
                  <a:avLst/>
                  <a:gdLst/>
                  <a:ahLst/>
                  <a:cxnLst>
                    <a:cxn ang="0">
                      <a:pos x="274" y="0"/>
                    </a:cxn>
                    <a:cxn ang="0">
                      <a:pos x="270" y="2"/>
                    </a:cxn>
                    <a:cxn ang="0">
                      <a:pos x="257" y="8"/>
                    </a:cxn>
                    <a:cxn ang="0">
                      <a:pos x="237" y="17"/>
                    </a:cxn>
                    <a:cxn ang="0">
                      <a:pos x="214" y="30"/>
                    </a:cxn>
                    <a:cxn ang="0">
                      <a:pos x="188" y="44"/>
                    </a:cxn>
                    <a:cxn ang="0">
                      <a:pos x="159" y="60"/>
                    </a:cxn>
                    <a:cxn ang="0">
                      <a:pos x="130" y="78"/>
                    </a:cxn>
                    <a:cxn ang="0">
                      <a:pos x="105" y="97"/>
                    </a:cxn>
                    <a:cxn ang="0">
                      <a:pos x="98" y="103"/>
                    </a:cxn>
                    <a:cxn ang="0">
                      <a:pos x="81" y="120"/>
                    </a:cxn>
                    <a:cxn ang="0">
                      <a:pos x="59" y="148"/>
                    </a:cxn>
                    <a:cxn ang="0">
                      <a:pos x="35" y="186"/>
                    </a:cxn>
                    <a:cxn ang="0">
                      <a:pos x="14" y="234"/>
                    </a:cxn>
                    <a:cxn ang="0">
                      <a:pos x="1" y="293"/>
                    </a:cxn>
                    <a:cxn ang="0">
                      <a:pos x="0" y="360"/>
                    </a:cxn>
                    <a:cxn ang="0">
                      <a:pos x="16" y="436"/>
                    </a:cxn>
                    <a:cxn ang="0">
                      <a:pos x="24" y="432"/>
                    </a:cxn>
                    <a:cxn ang="0">
                      <a:pos x="46" y="419"/>
                    </a:cxn>
                    <a:cxn ang="0">
                      <a:pos x="79" y="400"/>
                    </a:cxn>
                    <a:cxn ang="0">
                      <a:pos x="120" y="376"/>
                    </a:cxn>
                    <a:cxn ang="0">
                      <a:pos x="161" y="346"/>
                    </a:cxn>
                    <a:cxn ang="0">
                      <a:pos x="203" y="311"/>
                    </a:cxn>
                    <a:cxn ang="0">
                      <a:pos x="240" y="274"/>
                    </a:cxn>
                    <a:cxn ang="0">
                      <a:pos x="268" y="235"/>
                    </a:cxn>
                    <a:cxn ang="0">
                      <a:pos x="268" y="234"/>
                    </a:cxn>
                    <a:cxn ang="0">
                      <a:pos x="272" y="228"/>
                    </a:cxn>
                    <a:cxn ang="0">
                      <a:pos x="275" y="217"/>
                    </a:cxn>
                    <a:cxn ang="0">
                      <a:pos x="278" y="197"/>
                    </a:cxn>
                    <a:cxn ang="0">
                      <a:pos x="280" y="167"/>
                    </a:cxn>
                    <a:cxn ang="0">
                      <a:pos x="281" y="126"/>
                    </a:cxn>
                    <a:cxn ang="0">
                      <a:pos x="279" y="71"/>
                    </a:cxn>
                    <a:cxn ang="0">
                      <a:pos x="274" y="0"/>
                    </a:cxn>
                  </a:cxnLst>
                  <a:rect l="0" t="0" r="r" b="b"/>
                  <a:pathLst>
                    <a:path w="281" h="436">
                      <a:moveTo>
                        <a:pt x="274" y="0"/>
                      </a:moveTo>
                      <a:lnTo>
                        <a:pt x="270" y="2"/>
                      </a:lnTo>
                      <a:lnTo>
                        <a:pt x="257" y="8"/>
                      </a:lnTo>
                      <a:lnTo>
                        <a:pt x="237" y="17"/>
                      </a:lnTo>
                      <a:lnTo>
                        <a:pt x="214" y="30"/>
                      </a:lnTo>
                      <a:lnTo>
                        <a:pt x="188" y="44"/>
                      </a:lnTo>
                      <a:lnTo>
                        <a:pt x="159" y="60"/>
                      </a:lnTo>
                      <a:lnTo>
                        <a:pt x="130" y="78"/>
                      </a:lnTo>
                      <a:lnTo>
                        <a:pt x="105" y="97"/>
                      </a:lnTo>
                      <a:lnTo>
                        <a:pt x="98" y="103"/>
                      </a:lnTo>
                      <a:lnTo>
                        <a:pt x="81" y="120"/>
                      </a:lnTo>
                      <a:lnTo>
                        <a:pt x="59" y="148"/>
                      </a:lnTo>
                      <a:lnTo>
                        <a:pt x="35" y="186"/>
                      </a:lnTo>
                      <a:lnTo>
                        <a:pt x="14" y="234"/>
                      </a:lnTo>
                      <a:lnTo>
                        <a:pt x="1" y="293"/>
                      </a:lnTo>
                      <a:lnTo>
                        <a:pt x="0" y="360"/>
                      </a:lnTo>
                      <a:lnTo>
                        <a:pt x="16" y="436"/>
                      </a:lnTo>
                      <a:lnTo>
                        <a:pt x="24" y="432"/>
                      </a:lnTo>
                      <a:lnTo>
                        <a:pt x="46" y="419"/>
                      </a:lnTo>
                      <a:lnTo>
                        <a:pt x="79" y="400"/>
                      </a:lnTo>
                      <a:lnTo>
                        <a:pt x="120" y="376"/>
                      </a:lnTo>
                      <a:lnTo>
                        <a:pt x="161" y="346"/>
                      </a:lnTo>
                      <a:lnTo>
                        <a:pt x="203" y="311"/>
                      </a:lnTo>
                      <a:lnTo>
                        <a:pt x="240" y="274"/>
                      </a:lnTo>
                      <a:lnTo>
                        <a:pt x="268" y="235"/>
                      </a:lnTo>
                      <a:lnTo>
                        <a:pt x="268" y="234"/>
                      </a:lnTo>
                      <a:lnTo>
                        <a:pt x="272" y="228"/>
                      </a:lnTo>
                      <a:lnTo>
                        <a:pt x="275" y="217"/>
                      </a:lnTo>
                      <a:lnTo>
                        <a:pt x="278" y="197"/>
                      </a:lnTo>
                      <a:lnTo>
                        <a:pt x="280" y="167"/>
                      </a:lnTo>
                      <a:lnTo>
                        <a:pt x="281" y="126"/>
                      </a:lnTo>
                      <a:lnTo>
                        <a:pt x="279" y="71"/>
                      </a:lnTo>
                      <a:lnTo>
                        <a:pt x="27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Freeform 951"/>
                <p:cNvSpPr>
                  <a:spLocks noChangeAspect="1"/>
                </p:cNvSpPr>
                <p:nvPr/>
              </p:nvSpPr>
              <p:spPr bwMode="auto">
                <a:xfrm>
                  <a:off x="3907054" y="2679855"/>
                  <a:ext cx="141816" cy="207659"/>
                </a:xfrm>
                <a:custGeom>
                  <a:avLst/>
                  <a:gdLst/>
                  <a:ahLst/>
                  <a:cxnLst>
                    <a:cxn ang="0">
                      <a:pos x="274" y="0"/>
                    </a:cxn>
                    <a:cxn ang="0">
                      <a:pos x="270" y="2"/>
                    </a:cxn>
                    <a:cxn ang="0">
                      <a:pos x="257" y="8"/>
                    </a:cxn>
                    <a:cxn ang="0">
                      <a:pos x="237" y="17"/>
                    </a:cxn>
                    <a:cxn ang="0">
                      <a:pos x="214" y="30"/>
                    </a:cxn>
                    <a:cxn ang="0">
                      <a:pos x="188" y="44"/>
                    </a:cxn>
                    <a:cxn ang="0">
                      <a:pos x="159" y="60"/>
                    </a:cxn>
                    <a:cxn ang="0">
                      <a:pos x="130" y="78"/>
                    </a:cxn>
                    <a:cxn ang="0">
                      <a:pos x="105" y="97"/>
                    </a:cxn>
                    <a:cxn ang="0">
                      <a:pos x="98" y="103"/>
                    </a:cxn>
                    <a:cxn ang="0">
                      <a:pos x="81" y="120"/>
                    </a:cxn>
                    <a:cxn ang="0">
                      <a:pos x="59" y="148"/>
                    </a:cxn>
                    <a:cxn ang="0">
                      <a:pos x="35" y="186"/>
                    </a:cxn>
                    <a:cxn ang="0">
                      <a:pos x="14" y="234"/>
                    </a:cxn>
                    <a:cxn ang="0">
                      <a:pos x="1" y="293"/>
                    </a:cxn>
                    <a:cxn ang="0">
                      <a:pos x="0" y="360"/>
                    </a:cxn>
                    <a:cxn ang="0">
                      <a:pos x="16" y="436"/>
                    </a:cxn>
                    <a:cxn ang="0">
                      <a:pos x="24" y="432"/>
                    </a:cxn>
                    <a:cxn ang="0">
                      <a:pos x="46" y="419"/>
                    </a:cxn>
                    <a:cxn ang="0">
                      <a:pos x="79" y="400"/>
                    </a:cxn>
                    <a:cxn ang="0">
                      <a:pos x="120" y="376"/>
                    </a:cxn>
                    <a:cxn ang="0">
                      <a:pos x="161" y="346"/>
                    </a:cxn>
                    <a:cxn ang="0">
                      <a:pos x="203" y="311"/>
                    </a:cxn>
                    <a:cxn ang="0">
                      <a:pos x="240" y="274"/>
                    </a:cxn>
                    <a:cxn ang="0">
                      <a:pos x="268" y="235"/>
                    </a:cxn>
                    <a:cxn ang="0">
                      <a:pos x="268" y="234"/>
                    </a:cxn>
                    <a:cxn ang="0">
                      <a:pos x="272" y="228"/>
                    </a:cxn>
                    <a:cxn ang="0">
                      <a:pos x="275" y="217"/>
                    </a:cxn>
                    <a:cxn ang="0">
                      <a:pos x="278" y="197"/>
                    </a:cxn>
                    <a:cxn ang="0">
                      <a:pos x="280" y="167"/>
                    </a:cxn>
                    <a:cxn ang="0">
                      <a:pos x="281" y="126"/>
                    </a:cxn>
                    <a:cxn ang="0">
                      <a:pos x="279" y="71"/>
                    </a:cxn>
                    <a:cxn ang="0">
                      <a:pos x="274" y="0"/>
                    </a:cxn>
                    <a:cxn ang="0">
                      <a:pos x="274" y="0"/>
                    </a:cxn>
                  </a:cxnLst>
                  <a:rect l="0" t="0" r="r" b="b"/>
                  <a:pathLst>
                    <a:path w="281" h="436">
                      <a:moveTo>
                        <a:pt x="274" y="0"/>
                      </a:moveTo>
                      <a:lnTo>
                        <a:pt x="270" y="2"/>
                      </a:lnTo>
                      <a:lnTo>
                        <a:pt x="257" y="8"/>
                      </a:lnTo>
                      <a:lnTo>
                        <a:pt x="237" y="17"/>
                      </a:lnTo>
                      <a:lnTo>
                        <a:pt x="214" y="30"/>
                      </a:lnTo>
                      <a:lnTo>
                        <a:pt x="188" y="44"/>
                      </a:lnTo>
                      <a:lnTo>
                        <a:pt x="159" y="60"/>
                      </a:lnTo>
                      <a:lnTo>
                        <a:pt x="130" y="78"/>
                      </a:lnTo>
                      <a:lnTo>
                        <a:pt x="105" y="97"/>
                      </a:lnTo>
                      <a:lnTo>
                        <a:pt x="98" y="103"/>
                      </a:lnTo>
                      <a:lnTo>
                        <a:pt x="81" y="120"/>
                      </a:lnTo>
                      <a:lnTo>
                        <a:pt x="59" y="148"/>
                      </a:lnTo>
                      <a:lnTo>
                        <a:pt x="35" y="186"/>
                      </a:lnTo>
                      <a:lnTo>
                        <a:pt x="14" y="234"/>
                      </a:lnTo>
                      <a:lnTo>
                        <a:pt x="1" y="293"/>
                      </a:lnTo>
                      <a:lnTo>
                        <a:pt x="0" y="360"/>
                      </a:lnTo>
                      <a:lnTo>
                        <a:pt x="16" y="436"/>
                      </a:lnTo>
                      <a:lnTo>
                        <a:pt x="24" y="432"/>
                      </a:lnTo>
                      <a:lnTo>
                        <a:pt x="46" y="419"/>
                      </a:lnTo>
                      <a:lnTo>
                        <a:pt x="79" y="400"/>
                      </a:lnTo>
                      <a:lnTo>
                        <a:pt x="120" y="376"/>
                      </a:lnTo>
                      <a:lnTo>
                        <a:pt x="161" y="346"/>
                      </a:lnTo>
                      <a:lnTo>
                        <a:pt x="203" y="311"/>
                      </a:lnTo>
                      <a:lnTo>
                        <a:pt x="240" y="274"/>
                      </a:lnTo>
                      <a:lnTo>
                        <a:pt x="268" y="235"/>
                      </a:lnTo>
                      <a:lnTo>
                        <a:pt x="268" y="234"/>
                      </a:lnTo>
                      <a:lnTo>
                        <a:pt x="272" y="228"/>
                      </a:lnTo>
                      <a:lnTo>
                        <a:pt x="275" y="217"/>
                      </a:lnTo>
                      <a:lnTo>
                        <a:pt x="278" y="197"/>
                      </a:lnTo>
                      <a:lnTo>
                        <a:pt x="280" y="167"/>
                      </a:lnTo>
                      <a:lnTo>
                        <a:pt x="281" y="126"/>
                      </a:lnTo>
                      <a:lnTo>
                        <a:pt x="279" y="71"/>
                      </a:lnTo>
                      <a:lnTo>
                        <a:pt x="274" y="0"/>
                      </a:lnTo>
                      <a:lnTo>
                        <a:pt x="27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1" name="Freeform 952"/>
                <p:cNvSpPr>
                  <a:spLocks noChangeAspect="1"/>
                </p:cNvSpPr>
                <p:nvPr/>
              </p:nvSpPr>
              <p:spPr bwMode="auto">
                <a:xfrm>
                  <a:off x="3914095" y="2790862"/>
                  <a:ext cx="130753" cy="101437"/>
                </a:xfrm>
                <a:custGeom>
                  <a:avLst/>
                  <a:gdLst/>
                  <a:ahLst/>
                  <a:cxnLst>
                    <a:cxn ang="0">
                      <a:pos x="175" y="49"/>
                    </a:cxn>
                    <a:cxn ang="0">
                      <a:pos x="163" y="59"/>
                    </a:cxn>
                    <a:cxn ang="0">
                      <a:pos x="144" y="76"/>
                    </a:cxn>
                    <a:cxn ang="0">
                      <a:pos x="121" y="97"/>
                    </a:cxn>
                    <a:cxn ang="0">
                      <a:pos x="107" y="108"/>
                    </a:cxn>
                    <a:cxn ang="0">
                      <a:pos x="98" y="116"/>
                    </a:cxn>
                    <a:cxn ang="0">
                      <a:pos x="80" y="130"/>
                    </a:cxn>
                    <a:cxn ang="0">
                      <a:pos x="57" y="149"/>
                    </a:cxn>
                    <a:cxn ang="0">
                      <a:pos x="30" y="170"/>
                    </a:cxn>
                    <a:cxn ang="0">
                      <a:pos x="11" y="184"/>
                    </a:cxn>
                    <a:cxn ang="0">
                      <a:pos x="3" y="190"/>
                    </a:cxn>
                    <a:cxn ang="0">
                      <a:pos x="1" y="191"/>
                    </a:cxn>
                    <a:cxn ang="0">
                      <a:pos x="1" y="191"/>
                    </a:cxn>
                    <a:cxn ang="0">
                      <a:pos x="0" y="196"/>
                    </a:cxn>
                    <a:cxn ang="0">
                      <a:pos x="4" y="203"/>
                    </a:cxn>
                    <a:cxn ang="0">
                      <a:pos x="22" y="210"/>
                    </a:cxn>
                    <a:cxn ang="0">
                      <a:pos x="40" y="212"/>
                    </a:cxn>
                    <a:cxn ang="0">
                      <a:pos x="50" y="212"/>
                    </a:cxn>
                    <a:cxn ang="0">
                      <a:pos x="73" y="203"/>
                    </a:cxn>
                    <a:cxn ang="0">
                      <a:pos x="114" y="175"/>
                    </a:cxn>
                    <a:cxn ang="0">
                      <a:pos x="143" y="152"/>
                    </a:cxn>
                    <a:cxn ang="0">
                      <a:pos x="153" y="143"/>
                    </a:cxn>
                    <a:cxn ang="0">
                      <a:pos x="171" y="127"/>
                    </a:cxn>
                    <a:cxn ang="0">
                      <a:pos x="197" y="101"/>
                    </a:cxn>
                    <a:cxn ang="0">
                      <a:pos x="214" y="83"/>
                    </a:cxn>
                    <a:cxn ang="0">
                      <a:pos x="222" y="73"/>
                    </a:cxn>
                    <a:cxn ang="0">
                      <a:pos x="235" y="56"/>
                    </a:cxn>
                    <a:cxn ang="0">
                      <a:pos x="252" y="33"/>
                    </a:cxn>
                    <a:cxn ang="0">
                      <a:pos x="255" y="24"/>
                    </a:cxn>
                    <a:cxn ang="0">
                      <a:pos x="260" y="7"/>
                    </a:cxn>
                    <a:cxn ang="0">
                      <a:pos x="252" y="0"/>
                    </a:cxn>
                    <a:cxn ang="0">
                      <a:pos x="217" y="17"/>
                    </a:cxn>
                    <a:cxn ang="0">
                      <a:pos x="215" y="17"/>
                    </a:cxn>
                    <a:cxn ang="0">
                      <a:pos x="209" y="20"/>
                    </a:cxn>
                    <a:cxn ang="0">
                      <a:pos x="198" y="29"/>
                    </a:cxn>
                    <a:cxn ang="0">
                      <a:pos x="177" y="47"/>
                    </a:cxn>
                  </a:cxnLst>
                  <a:rect l="0" t="0" r="r" b="b"/>
                  <a:pathLst>
                    <a:path w="260" h="212">
                      <a:moveTo>
                        <a:pt x="177" y="47"/>
                      </a:moveTo>
                      <a:lnTo>
                        <a:pt x="175" y="49"/>
                      </a:lnTo>
                      <a:lnTo>
                        <a:pt x="170" y="53"/>
                      </a:lnTo>
                      <a:lnTo>
                        <a:pt x="163" y="59"/>
                      </a:lnTo>
                      <a:lnTo>
                        <a:pt x="154" y="67"/>
                      </a:lnTo>
                      <a:lnTo>
                        <a:pt x="144" y="76"/>
                      </a:lnTo>
                      <a:lnTo>
                        <a:pt x="132" y="86"/>
                      </a:lnTo>
                      <a:lnTo>
                        <a:pt x="121" y="97"/>
                      </a:lnTo>
                      <a:lnTo>
                        <a:pt x="109" y="107"/>
                      </a:lnTo>
                      <a:lnTo>
                        <a:pt x="107" y="108"/>
                      </a:lnTo>
                      <a:lnTo>
                        <a:pt x="103" y="112"/>
                      </a:lnTo>
                      <a:lnTo>
                        <a:pt x="98" y="116"/>
                      </a:lnTo>
                      <a:lnTo>
                        <a:pt x="91" y="122"/>
                      </a:lnTo>
                      <a:lnTo>
                        <a:pt x="80" y="130"/>
                      </a:lnTo>
                      <a:lnTo>
                        <a:pt x="70" y="138"/>
                      </a:lnTo>
                      <a:lnTo>
                        <a:pt x="57" y="149"/>
                      </a:lnTo>
                      <a:lnTo>
                        <a:pt x="45" y="159"/>
                      </a:lnTo>
                      <a:lnTo>
                        <a:pt x="30" y="170"/>
                      </a:lnTo>
                      <a:lnTo>
                        <a:pt x="18" y="179"/>
                      </a:lnTo>
                      <a:lnTo>
                        <a:pt x="11" y="184"/>
                      </a:lnTo>
                      <a:lnTo>
                        <a:pt x="5" y="188"/>
                      </a:lnTo>
                      <a:lnTo>
                        <a:pt x="3" y="190"/>
                      </a:lnTo>
                      <a:lnTo>
                        <a:pt x="2" y="190"/>
                      </a:lnTo>
                      <a:lnTo>
                        <a:pt x="1" y="191"/>
                      </a:lnTo>
                      <a:lnTo>
                        <a:pt x="2" y="190"/>
                      </a:lnTo>
                      <a:lnTo>
                        <a:pt x="1" y="191"/>
                      </a:lnTo>
                      <a:lnTo>
                        <a:pt x="0" y="194"/>
                      </a:lnTo>
                      <a:lnTo>
                        <a:pt x="0" y="196"/>
                      </a:lnTo>
                      <a:lnTo>
                        <a:pt x="1" y="199"/>
                      </a:lnTo>
                      <a:lnTo>
                        <a:pt x="4" y="203"/>
                      </a:lnTo>
                      <a:lnTo>
                        <a:pt x="11" y="206"/>
                      </a:lnTo>
                      <a:lnTo>
                        <a:pt x="22" y="210"/>
                      </a:lnTo>
                      <a:lnTo>
                        <a:pt x="39" y="211"/>
                      </a:lnTo>
                      <a:lnTo>
                        <a:pt x="40" y="212"/>
                      </a:lnTo>
                      <a:lnTo>
                        <a:pt x="43" y="212"/>
                      </a:lnTo>
                      <a:lnTo>
                        <a:pt x="50" y="212"/>
                      </a:lnTo>
                      <a:lnTo>
                        <a:pt x="61" y="209"/>
                      </a:lnTo>
                      <a:lnTo>
                        <a:pt x="73" y="203"/>
                      </a:lnTo>
                      <a:lnTo>
                        <a:pt x="92" y="192"/>
                      </a:lnTo>
                      <a:lnTo>
                        <a:pt x="114" y="175"/>
                      </a:lnTo>
                      <a:lnTo>
                        <a:pt x="141" y="152"/>
                      </a:lnTo>
                      <a:lnTo>
                        <a:pt x="143" y="152"/>
                      </a:lnTo>
                      <a:lnTo>
                        <a:pt x="146" y="149"/>
                      </a:lnTo>
                      <a:lnTo>
                        <a:pt x="153" y="143"/>
                      </a:lnTo>
                      <a:lnTo>
                        <a:pt x="161" y="136"/>
                      </a:lnTo>
                      <a:lnTo>
                        <a:pt x="171" y="127"/>
                      </a:lnTo>
                      <a:lnTo>
                        <a:pt x="184" y="115"/>
                      </a:lnTo>
                      <a:lnTo>
                        <a:pt x="197" y="101"/>
                      </a:lnTo>
                      <a:lnTo>
                        <a:pt x="212" y="85"/>
                      </a:lnTo>
                      <a:lnTo>
                        <a:pt x="214" y="83"/>
                      </a:lnTo>
                      <a:lnTo>
                        <a:pt x="217" y="78"/>
                      </a:lnTo>
                      <a:lnTo>
                        <a:pt x="222" y="73"/>
                      </a:lnTo>
                      <a:lnTo>
                        <a:pt x="228" y="66"/>
                      </a:lnTo>
                      <a:lnTo>
                        <a:pt x="235" y="56"/>
                      </a:lnTo>
                      <a:lnTo>
                        <a:pt x="243" y="46"/>
                      </a:lnTo>
                      <a:lnTo>
                        <a:pt x="252" y="33"/>
                      </a:lnTo>
                      <a:lnTo>
                        <a:pt x="253" y="31"/>
                      </a:lnTo>
                      <a:lnTo>
                        <a:pt x="255" y="24"/>
                      </a:lnTo>
                      <a:lnTo>
                        <a:pt x="259" y="16"/>
                      </a:lnTo>
                      <a:lnTo>
                        <a:pt x="260" y="7"/>
                      </a:lnTo>
                      <a:lnTo>
                        <a:pt x="258" y="1"/>
                      </a:lnTo>
                      <a:lnTo>
                        <a:pt x="252" y="0"/>
                      </a:lnTo>
                      <a:lnTo>
                        <a:pt x="238" y="5"/>
                      </a:lnTo>
                      <a:lnTo>
                        <a:pt x="217" y="17"/>
                      </a:lnTo>
                      <a:lnTo>
                        <a:pt x="216" y="17"/>
                      </a:lnTo>
                      <a:lnTo>
                        <a:pt x="215" y="17"/>
                      </a:lnTo>
                      <a:lnTo>
                        <a:pt x="213" y="18"/>
                      </a:lnTo>
                      <a:lnTo>
                        <a:pt x="209" y="20"/>
                      </a:lnTo>
                      <a:lnTo>
                        <a:pt x="205" y="23"/>
                      </a:lnTo>
                      <a:lnTo>
                        <a:pt x="198" y="29"/>
                      </a:lnTo>
                      <a:lnTo>
                        <a:pt x="189" y="37"/>
                      </a:lnTo>
                      <a:lnTo>
                        <a:pt x="177" y="47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2" name="Freeform 953"/>
                <p:cNvSpPr>
                  <a:spLocks noChangeAspect="1"/>
                </p:cNvSpPr>
                <p:nvPr/>
              </p:nvSpPr>
              <p:spPr bwMode="auto">
                <a:xfrm>
                  <a:off x="3914095" y="2790862"/>
                  <a:ext cx="130753" cy="101437"/>
                </a:xfrm>
                <a:custGeom>
                  <a:avLst/>
                  <a:gdLst/>
                  <a:ahLst/>
                  <a:cxnLst>
                    <a:cxn ang="0">
                      <a:pos x="175" y="49"/>
                    </a:cxn>
                    <a:cxn ang="0">
                      <a:pos x="163" y="59"/>
                    </a:cxn>
                    <a:cxn ang="0">
                      <a:pos x="144" y="76"/>
                    </a:cxn>
                    <a:cxn ang="0">
                      <a:pos x="121" y="97"/>
                    </a:cxn>
                    <a:cxn ang="0">
                      <a:pos x="107" y="108"/>
                    </a:cxn>
                    <a:cxn ang="0">
                      <a:pos x="98" y="116"/>
                    </a:cxn>
                    <a:cxn ang="0">
                      <a:pos x="80" y="130"/>
                    </a:cxn>
                    <a:cxn ang="0">
                      <a:pos x="57" y="149"/>
                    </a:cxn>
                    <a:cxn ang="0">
                      <a:pos x="30" y="170"/>
                    </a:cxn>
                    <a:cxn ang="0">
                      <a:pos x="11" y="184"/>
                    </a:cxn>
                    <a:cxn ang="0">
                      <a:pos x="3" y="190"/>
                    </a:cxn>
                    <a:cxn ang="0">
                      <a:pos x="1" y="191"/>
                    </a:cxn>
                    <a:cxn ang="0">
                      <a:pos x="1" y="191"/>
                    </a:cxn>
                    <a:cxn ang="0">
                      <a:pos x="0" y="196"/>
                    </a:cxn>
                    <a:cxn ang="0">
                      <a:pos x="4" y="203"/>
                    </a:cxn>
                    <a:cxn ang="0">
                      <a:pos x="22" y="210"/>
                    </a:cxn>
                    <a:cxn ang="0">
                      <a:pos x="40" y="212"/>
                    </a:cxn>
                    <a:cxn ang="0">
                      <a:pos x="50" y="212"/>
                    </a:cxn>
                    <a:cxn ang="0">
                      <a:pos x="73" y="203"/>
                    </a:cxn>
                    <a:cxn ang="0">
                      <a:pos x="114" y="175"/>
                    </a:cxn>
                    <a:cxn ang="0">
                      <a:pos x="143" y="152"/>
                    </a:cxn>
                    <a:cxn ang="0">
                      <a:pos x="153" y="143"/>
                    </a:cxn>
                    <a:cxn ang="0">
                      <a:pos x="171" y="127"/>
                    </a:cxn>
                    <a:cxn ang="0">
                      <a:pos x="197" y="101"/>
                    </a:cxn>
                    <a:cxn ang="0">
                      <a:pos x="214" y="83"/>
                    </a:cxn>
                    <a:cxn ang="0">
                      <a:pos x="222" y="73"/>
                    </a:cxn>
                    <a:cxn ang="0">
                      <a:pos x="235" y="56"/>
                    </a:cxn>
                    <a:cxn ang="0">
                      <a:pos x="252" y="33"/>
                    </a:cxn>
                    <a:cxn ang="0">
                      <a:pos x="255" y="24"/>
                    </a:cxn>
                    <a:cxn ang="0">
                      <a:pos x="260" y="7"/>
                    </a:cxn>
                    <a:cxn ang="0">
                      <a:pos x="252" y="0"/>
                    </a:cxn>
                    <a:cxn ang="0">
                      <a:pos x="217" y="17"/>
                    </a:cxn>
                    <a:cxn ang="0">
                      <a:pos x="215" y="17"/>
                    </a:cxn>
                    <a:cxn ang="0">
                      <a:pos x="209" y="20"/>
                    </a:cxn>
                    <a:cxn ang="0">
                      <a:pos x="198" y="29"/>
                    </a:cxn>
                    <a:cxn ang="0">
                      <a:pos x="177" y="47"/>
                    </a:cxn>
                  </a:cxnLst>
                  <a:rect l="0" t="0" r="r" b="b"/>
                  <a:pathLst>
                    <a:path w="260" h="212">
                      <a:moveTo>
                        <a:pt x="177" y="47"/>
                      </a:moveTo>
                      <a:lnTo>
                        <a:pt x="175" y="49"/>
                      </a:lnTo>
                      <a:lnTo>
                        <a:pt x="170" y="53"/>
                      </a:lnTo>
                      <a:lnTo>
                        <a:pt x="163" y="59"/>
                      </a:lnTo>
                      <a:lnTo>
                        <a:pt x="154" y="67"/>
                      </a:lnTo>
                      <a:lnTo>
                        <a:pt x="144" y="76"/>
                      </a:lnTo>
                      <a:lnTo>
                        <a:pt x="132" y="86"/>
                      </a:lnTo>
                      <a:lnTo>
                        <a:pt x="121" y="97"/>
                      </a:lnTo>
                      <a:lnTo>
                        <a:pt x="109" y="107"/>
                      </a:lnTo>
                      <a:lnTo>
                        <a:pt x="107" y="108"/>
                      </a:lnTo>
                      <a:lnTo>
                        <a:pt x="103" y="112"/>
                      </a:lnTo>
                      <a:lnTo>
                        <a:pt x="98" y="116"/>
                      </a:lnTo>
                      <a:lnTo>
                        <a:pt x="91" y="122"/>
                      </a:lnTo>
                      <a:lnTo>
                        <a:pt x="80" y="130"/>
                      </a:lnTo>
                      <a:lnTo>
                        <a:pt x="70" y="138"/>
                      </a:lnTo>
                      <a:lnTo>
                        <a:pt x="57" y="149"/>
                      </a:lnTo>
                      <a:lnTo>
                        <a:pt x="45" y="159"/>
                      </a:lnTo>
                      <a:lnTo>
                        <a:pt x="30" y="170"/>
                      </a:lnTo>
                      <a:lnTo>
                        <a:pt x="18" y="179"/>
                      </a:lnTo>
                      <a:lnTo>
                        <a:pt x="11" y="184"/>
                      </a:lnTo>
                      <a:lnTo>
                        <a:pt x="5" y="188"/>
                      </a:lnTo>
                      <a:lnTo>
                        <a:pt x="3" y="190"/>
                      </a:lnTo>
                      <a:lnTo>
                        <a:pt x="2" y="190"/>
                      </a:lnTo>
                      <a:lnTo>
                        <a:pt x="1" y="191"/>
                      </a:lnTo>
                      <a:lnTo>
                        <a:pt x="2" y="190"/>
                      </a:lnTo>
                      <a:lnTo>
                        <a:pt x="1" y="191"/>
                      </a:lnTo>
                      <a:lnTo>
                        <a:pt x="0" y="194"/>
                      </a:lnTo>
                      <a:lnTo>
                        <a:pt x="0" y="196"/>
                      </a:lnTo>
                      <a:lnTo>
                        <a:pt x="1" y="199"/>
                      </a:lnTo>
                      <a:lnTo>
                        <a:pt x="4" y="203"/>
                      </a:lnTo>
                      <a:lnTo>
                        <a:pt x="11" y="206"/>
                      </a:lnTo>
                      <a:lnTo>
                        <a:pt x="22" y="210"/>
                      </a:lnTo>
                      <a:lnTo>
                        <a:pt x="39" y="211"/>
                      </a:lnTo>
                      <a:lnTo>
                        <a:pt x="40" y="212"/>
                      </a:lnTo>
                      <a:lnTo>
                        <a:pt x="43" y="212"/>
                      </a:lnTo>
                      <a:lnTo>
                        <a:pt x="50" y="212"/>
                      </a:lnTo>
                      <a:lnTo>
                        <a:pt x="61" y="209"/>
                      </a:lnTo>
                      <a:lnTo>
                        <a:pt x="73" y="203"/>
                      </a:lnTo>
                      <a:lnTo>
                        <a:pt x="92" y="192"/>
                      </a:lnTo>
                      <a:lnTo>
                        <a:pt x="114" y="175"/>
                      </a:lnTo>
                      <a:lnTo>
                        <a:pt x="141" y="152"/>
                      </a:lnTo>
                      <a:lnTo>
                        <a:pt x="143" y="152"/>
                      </a:lnTo>
                      <a:lnTo>
                        <a:pt x="146" y="149"/>
                      </a:lnTo>
                      <a:lnTo>
                        <a:pt x="153" y="143"/>
                      </a:lnTo>
                      <a:lnTo>
                        <a:pt x="161" y="136"/>
                      </a:lnTo>
                      <a:lnTo>
                        <a:pt x="171" y="127"/>
                      </a:lnTo>
                      <a:lnTo>
                        <a:pt x="184" y="115"/>
                      </a:lnTo>
                      <a:lnTo>
                        <a:pt x="197" y="101"/>
                      </a:lnTo>
                      <a:lnTo>
                        <a:pt x="212" y="85"/>
                      </a:lnTo>
                      <a:lnTo>
                        <a:pt x="214" y="83"/>
                      </a:lnTo>
                      <a:lnTo>
                        <a:pt x="217" y="78"/>
                      </a:lnTo>
                      <a:lnTo>
                        <a:pt x="222" y="73"/>
                      </a:lnTo>
                      <a:lnTo>
                        <a:pt x="228" y="66"/>
                      </a:lnTo>
                      <a:lnTo>
                        <a:pt x="235" y="56"/>
                      </a:lnTo>
                      <a:lnTo>
                        <a:pt x="243" y="46"/>
                      </a:lnTo>
                      <a:lnTo>
                        <a:pt x="252" y="33"/>
                      </a:lnTo>
                      <a:lnTo>
                        <a:pt x="253" y="31"/>
                      </a:lnTo>
                      <a:lnTo>
                        <a:pt x="255" y="24"/>
                      </a:lnTo>
                      <a:lnTo>
                        <a:pt x="259" y="16"/>
                      </a:lnTo>
                      <a:lnTo>
                        <a:pt x="260" y="7"/>
                      </a:lnTo>
                      <a:lnTo>
                        <a:pt x="258" y="1"/>
                      </a:lnTo>
                      <a:lnTo>
                        <a:pt x="252" y="0"/>
                      </a:lnTo>
                      <a:lnTo>
                        <a:pt x="238" y="5"/>
                      </a:lnTo>
                      <a:lnTo>
                        <a:pt x="217" y="17"/>
                      </a:lnTo>
                      <a:lnTo>
                        <a:pt x="216" y="17"/>
                      </a:lnTo>
                      <a:lnTo>
                        <a:pt x="215" y="17"/>
                      </a:lnTo>
                      <a:lnTo>
                        <a:pt x="213" y="18"/>
                      </a:lnTo>
                      <a:lnTo>
                        <a:pt x="209" y="20"/>
                      </a:lnTo>
                      <a:lnTo>
                        <a:pt x="205" y="23"/>
                      </a:lnTo>
                      <a:lnTo>
                        <a:pt x="198" y="29"/>
                      </a:lnTo>
                      <a:lnTo>
                        <a:pt x="189" y="37"/>
                      </a:lnTo>
                      <a:lnTo>
                        <a:pt x="177" y="47"/>
                      </a:lnTo>
                      <a:lnTo>
                        <a:pt x="177" y="47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3" name="Freeform 954"/>
                <p:cNvSpPr>
                  <a:spLocks noChangeAspect="1"/>
                </p:cNvSpPr>
                <p:nvPr/>
              </p:nvSpPr>
              <p:spPr bwMode="auto">
                <a:xfrm>
                  <a:off x="3860788" y="2683683"/>
                  <a:ext cx="133770" cy="184692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7" y="3"/>
                    </a:cxn>
                    <a:cxn ang="0">
                      <a:pos x="248" y="6"/>
                    </a:cxn>
                    <a:cxn ang="0">
                      <a:pos x="233" y="12"/>
                    </a:cxn>
                    <a:cxn ang="0">
                      <a:pos x="213" y="21"/>
                    </a:cxn>
                    <a:cxn ang="0">
                      <a:pos x="190" y="31"/>
                    </a:cxn>
                    <a:cxn ang="0">
                      <a:pos x="165" y="45"/>
                    </a:cxn>
                    <a:cxn ang="0">
                      <a:pos x="139" y="61"/>
                    </a:cxn>
                    <a:cxn ang="0">
                      <a:pos x="114" y="79"/>
                    </a:cxn>
                    <a:cxn ang="0">
                      <a:pos x="107" y="83"/>
                    </a:cxn>
                    <a:cxn ang="0">
                      <a:pos x="90" y="95"/>
                    </a:cxn>
                    <a:cxn ang="0">
                      <a:pos x="67" y="117"/>
                    </a:cxn>
                    <a:cxn ang="0">
                      <a:pos x="41" y="148"/>
                    </a:cxn>
                    <a:cxn ang="0">
                      <a:pos x="19" y="189"/>
                    </a:cxn>
                    <a:cxn ang="0">
                      <a:pos x="4" y="242"/>
                    </a:cxn>
                    <a:cxn ang="0">
                      <a:pos x="0" y="308"/>
                    </a:cxn>
                    <a:cxn ang="0">
                      <a:pos x="12" y="385"/>
                    </a:cxn>
                    <a:cxn ang="0">
                      <a:pos x="19" y="384"/>
                    </a:cxn>
                    <a:cxn ang="0">
                      <a:pos x="39" y="378"/>
                    </a:cxn>
                    <a:cxn ang="0">
                      <a:pos x="68" y="368"/>
                    </a:cxn>
                    <a:cxn ang="0">
                      <a:pos x="103" y="352"/>
                    </a:cxn>
                    <a:cxn ang="0">
                      <a:pos x="142" y="332"/>
                    </a:cxn>
                    <a:cxn ang="0">
                      <a:pos x="178" y="307"/>
                    </a:cxn>
                    <a:cxn ang="0">
                      <a:pos x="213" y="276"/>
                    </a:cxn>
                    <a:cxn ang="0">
                      <a:pos x="241" y="239"/>
                    </a:cxn>
                    <a:cxn ang="0">
                      <a:pos x="242" y="238"/>
                    </a:cxn>
                    <a:cxn ang="0">
                      <a:pos x="246" y="232"/>
                    </a:cxn>
                    <a:cxn ang="0">
                      <a:pos x="252" y="219"/>
                    </a:cxn>
                    <a:cxn ang="0">
                      <a:pos x="258" y="198"/>
                    </a:cxn>
                    <a:cxn ang="0">
                      <a:pos x="262" y="168"/>
                    </a:cxn>
                    <a:cxn ang="0">
                      <a:pos x="266" y="127"/>
                    </a:cxn>
                    <a:cxn ang="0">
                      <a:pos x="266" y="72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66" h="385">
                      <a:moveTo>
                        <a:pt x="261" y="0"/>
                      </a:moveTo>
                      <a:lnTo>
                        <a:pt x="257" y="3"/>
                      </a:lnTo>
                      <a:lnTo>
                        <a:pt x="248" y="6"/>
                      </a:lnTo>
                      <a:lnTo>
                        <a:pt x="233" y="12"/>
                      </a:lnTo>
                      <a:lnTo>
                        <a:pt x="213" y="21"/>
                      </a:lnTo>
                      <a:lnTo>
                        <a:pt x="190" y="31"/>
                      </a:lnTo>
                      <a:lnTo>
                        <a:pt x="165" y="45"/>
                      </a:lnTo>
                      <a:lnTo>
                        <a:pt x="139" y="61"/>
                      </a:lnTo>
                      <a:lnTo>
                        <a:pt x="114" y="79"/>
                      </a:lnTo>
                      <a:lnTo>
                        <a:pt x="107" y="83"/>
                      </a:lnTo>
                      <a:lnTo>
                        <a:pt x="90" y="95"/>
                      </a:lnTo>
                      <a:lnTo>
                        <a:pt x="67" y="117"/>
                      </a:lnTo>
                      <a:lnTo>
                        <a:pt x="41" y="148"/>
                      </a:lnTo>
                      <a:lnTo>
                        <a:pt x="19" y="189"/>
                      </a:lnTo>
                      <a:lnTo>
                        <a:pt x="4" y="242"/>
                      </a:lnTo>
                      <a:lnTo>
                        <a:pt x="0" y="308"/>
                      </a:lnTo>
                      <a:lnTo>
                        <a:pt x="12" y="385"/>
                      </a:lnTo>
                      <a:lnTo>
                        <a:pt x="19" y="384"/>
                      </a:lnTo>
                      <a:lnTo>
                        <a:pt x="39" y="378"/>
                      </a:lnTo>
                      <a:lnTo>
                        <a:pt x="68" y="368"/>
                      </a:lnTo>
                      <a:lnTo>
                        <a:pt x="103" y="352"/>
                      </a:lnTo>
                      <a:lnTo>
                        <a:pt x="142" y="332"/>
                      </a:lnTo>
                      <a:lnTo>
                        <a:pt x="178" y="307"/>
                      </a:lnTo>
                      <a:lnTo>
                        <a:pt x="213" y="276"/>
                      </a:lnTo>
                      <a:lnTo>
                        <a:pt x="241" y="239"/>
                      </a:lnTo>
                      <a:lnTo>
                        <a:pt x="242" y="238"/>
                      </a:lnTo>
                      <a:lnTo>
                        <a:pt x="246" y="232"/>
                      </a:lnTo>
                      <a:lnTo>
                        <a:pt x="252" y="219"/>
                      </a:lnTo>
                      <a:lnTo>
                        <a:pt x="258" y="198"/>
                      </a:lnTo>
                      <a:lnTo>
                        <a:pt x="262" y="168"/>
                      </a:lnTo>
                      <a:lnTo>
                        <a:pt x="266" y="127"/>
                      </a:lnTo>
                      <a:lnTo>
                        <a:pt x="266" y="72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" name="Freeform 955"/>
                <p:cNvSpPr>
                  <a:spLocks noChangeAspect="1"/>
                </p:cNvSpPr>
                <p:nvPr/>
              </p:nvSpPr>
              <p:spPr bwMode="auto">
                <a:xfrm>
                  <a:off x="3860788" y="2683683"/>
                  <a:ext cx="133770" cy="184692"/>
                </a:xfrm>
                <a:custGeom>
                  <a:avLst/>
                  <a:gdLst/>
                  <a:ahLst/>
                  <a:cxnLst>
                    <a:cxn ang="0">
                      <a:pos x="261" y="0"/>
                    </a:cxn>
                    <a:cxn ang="0">
                      <a:pos x="257" y="3"/>
                    </a:cxn>
                    <a:cxn ang="0">
                      <a:pos x="248" y="6"/>
                    </a:cxn>
                    <a:cxn ang="0">
                      <a:pos x="233" y="12"/>
                    </a:cxn>
                    <a:cxn ang="0">
                      <a:pos x="213" y="21"/>
                    </a:cxn>
                    <a:cxn ang="0">
                      <a:pos x="190" y="31"/>
                    </a:cxn>
                    <a:cxn ang="0">
                      <a:pos x="165" y="45"/>
                    </a:cxn>
                    <a:cxn ang="0">
                      <a:pos x="139" y="61"/>
                    </a:cxn>
                    <a:cxn ang="0">
                      <a:pos x="114" y="79"/>
                    </a:cxn>
                    <a:cxn ang="0">
                      <a:pos x="107" y="83"/>
                    </a:cxn>
                    <a:cxn ang="0">
                      <a:pos x="90" y="95"/>
                    </a:cxn>
                    <a:cxn ang="0">
                      <a:pos x="67" y="117"/>
                    </a:cxn>
                    <a:cxn ang="0">
                      <a:pos x="41" y="148"/>
                    </a:cxn>
                    <a:cxn ang="0">
                      <a:pos x="19" y="189"/>
                    </a:cxn>
                    <a:cxn ang="0">
                      <a:pos x="4" y="242"/>
                    </a:cxn>
                    <a:cxn ang="0">
                      <a:pos x="0" y="308"/>
                    </a:cxn>
                    <a:cxn ang="0">
                      <a:pos x="12" y="385"/>
                    </a:cxn>
                    <a:cxn ang="0">
                      <a:pos x="19" y="384"/>
                    </a:cxn>
                    <a:cxn ang="0">
                      <a:pos x="39" y="378"/>
                    </a:cxn>
                    <a:cxn ang="0">
                      <a:pos x="68" y="368"/>
                    </a:cxn>
                    <a:cxn ang="0">
                      <a:pos x="103" y="352"/>
                    </a:cxn>
                    <a:cxn ang="0">
                      <a:pos x="142" y="332"/>
                    </a:cxn>
                    <a:cxn ang="0">
                      <a:pos x="178" y="307"/>
                    </a:cxn>
                    <a:cxn ang="0">
                      <a:pos x="213" y="276"/>
                    </a:cxn>
                    <a:cxn ang="0">
                      <a:pos x="241" y="239"/>
                    </a:cxn>
                    <a:cxn ang="0">
                      <a:pos x="242" y="238"/>
                    </a:cxn>
                    <a:cxn ang="0">
                      <a:pos x="246" y="232"/>
                    </a:cxn>
                    <a:cxn ang="0">
                      <a:pos x="252" y="219"/>
                    </a:cxn>
                    <a:cxn ang="0">
                      <a:pos x="258" y="198"/>
                    </a:cxn>
                    <a:cxn ang="0">
                      <a:pos x="262" y="168"/>
                    </a:cxn>
                    <a:cxn ang="0">
                      <a:pos x="266" y="127"/>
                    </a:cxn>
                    <a:cxn ang="0">
                      <a:pos x="266" y="72"/>
                    </a:cxn>
                    <a:cxn ang="0">
                      <a:pos x="261" y="0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266" h="385">
                      <a:moveTo>
                        <a:pt x="261" y="0"/>
                      </a:moveTo>
                      <a:lnTo>
                        <a:pt x="257" y="3"/>
                      </a:lnTo>
                      <a:lnTo>
                        <a:pt x="248" y="6"/>
                      </a:lnTo>
                      <a:lnTo>
                        <a:pt x="233" y="12"/>
                      </a:lnTo>
                      <a:lnTo>
                        <a:pt x="213" y="21"/>
                      </a:lnTo>
                      <a:lnTo>
                        <a:pt x="190" y="31"/>
                      </a:lnTo>
                      <a:lnTo>
                        <a:pt x="165" y="45"/>
                      </a:lnTo>
                      <a:lnTo>
                        <a:pt x="139" y="61"/>
                      </a:lnTo>
                      <a:lnTo>
                        <a:pt x="114" y="79"/>
                      </a:lnTo>
                      <a:lnTo>
                        <a:pt x="107" y="83"/>
                      </a:lnTo>
                      <a:lnTo>
                        <a:pt x="90" y="95"/>
                      </a:lnTo>
                      <a:lnTo>
                        <a:pt x="67" y="117"/>
                      </a:lnTo>
                      <a:lnTo>
                        <a:pt x="41" y="148"/>
                      </a:lnTo>
                      <a:lnTo>
                        <a:pt x="19" y="189"/>
                      </a:lnTo>
                      <a:lnTo>
                        <a:pt x="4" y="242"/>
                      </a:lnTo>
                      <a:lnTo>
                        <a:pt x="0" y="308"/>
                      </a:lnTo>
                      <a:lnTo>
                        <a:pt x="12" y="385"/>
                      </a:lnTo>
                      <a:lnTo>
                        <a:pt x="19" y="384"/>
                      </a:lnTo>
                      <a:lnTo>
                        <a:pt x="39" y="378"/>
                      </a:lnTo>
                      <a:lnTo>
                        <a:pt x="68" y="368"/>
                      </a:lnTo>
                      <a:lnTo>
                        <a:pt x="103" y="352"/>
                      </a:lnTo>
                      <a:lnTo>
                        <a:pt x="142" y="332"/>
                      </a:lnTo>
                      <a:lnTo>
                        <a:pt x="178" y="307"/>
                      </a:lnTo>
                      <a:lnTo>
                        <a:pt x="213" y="276"/>
                      </a:lnTo>
                      <a:lnTo>
                        <a:pt x="241" y="239"/>
                      </a:lnTo>
                      <a:lnTo>
                        <a:pt x="242" y="238"/>
                      </a:lnTo>
                      <a:lnTo>
                        <a:pt x="246" y="232"/>
                      </a:lnTo>
                      <a:lnTo>
                        <a:pt x="252" y="219"/>
                      </a:lnTo>
                      <a:lnTo>
                        <a:pt x="258" y="198"/>
                      </a:lnTo>
                      <a:lnTo>
                        <a:pt x="262" y="168"/>
                      </a:lnTo>
                      <a:lnTo>
                        <a:pt x="266" y="127"/>
                      </a:lnTo>
                      <a:lnTo>
                        <a:pt x="266" y="72"/>
                      </a:lnTo>
                      <a:lnTo>
                        <a:pt x="261" y="0"/>
                      </a:lnTo>
                      <a:lnTo>
                        <a:pt x="261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" name="Freeform 956"/>
                <p:cNvSpPr>
                  <a:spLocks noChangeAspect="1"/>
                </p:cNvSpPr>
                <p:nvPr/>
              </p:nvSpPr>
              <p:spPr bwMode="auto">
                <a:xfrm>
                  <a:off x="3866823" y="2805216"/>
                  <a:ext cx="105608" cy="66987"/>
                </a:xfrm>
                <a:custGeom>
                  <a:avLst/>
                  <a:gdLst/>
                  <a:ahLst/>
                  <a:cxnLst>
                    <a:cxn ang="0">
                      <a:pos x="143" y="11"/>
                    </a:cxn>
                    <a:cxn ang="0">
                      <a:pos x="135" y="16"/>
                    </a:cxn>
                    <a:cxn ang="0">
                      <a:pos x="121" y="25"/>
                    </a:cxn>
                    <a:cxn ang="0">
                      <a:pos x="104" y="38"/>
                    </a:cxn>
                    <a:cxn ang="0">
                      <a:pos x="93" y="46"/>
                    </a:cxn>
                    <a:cxn ang="0">
                      <a:pos x="85" y="53"/>
                    </a:cxn>
                    <a:cxn ang="0">
                      <a:pos x="70" y="64"/>
                    </a:cxn>
                    <a:cxn ang="0">
                      <a:pos x="54" y="79"/>
                    </a:cxn>
                    <a:cxn ang="0">
                      <a:pos x="31" y="99"/>
                    </a:cxn>
                    <a:cxn ang="0">
                      <a:pos x="14" y="114"/>
                    </a:cxn>
                    <a:cxn ang="0">
                      <a:pos x="5" y="118"/>
                    </a:cxn>
                    <a:cxn ang="0">
                      <a:pos x="4" y="118"/>
                    </a:cxn>
                    <a:cxn ang="0">
                      <a:pos x="1" y="123"/>
                    </a:cxn>
                    <a:cxn ang="0">
                      <a:pos x="1" y="130"/>
                    </a:cxn>
                    <a:cxn ang="0">
                      <a:pos x="11" y="138"/>
                    </a:cxn>
                    <a:cxn ang="0">
                      <a:pos x="39" y="139"/>
                    </a:cxn>
                    <a:cxn ang="0">
                      <a:pos x="40" y="140"/>
                    </a:cxn>
                    <a:cxn ang="0">
                      <a:pos x="50" y="139"/>
                    </a:cxn>
                    <a:cxn ang="0">
                      <a:pos x="67" y="133"/>
                    </a:cxn>
                    <a:cxn ang="0">
                      <a:pos x="99" y="118"/>
                    </a:cxn>
                    <a:cxn ang="0">
                      <a:pos x="105" y="116"/>
                    </a:cxn>
                    <a:cxn ang="0">
                      <a:pos x="120" y="106"/>
                    </a:cxn>
                    <a:cxn ang="0">
                      <a:pos x="144" y="88"/>
                    </a:cxn>
                    <a:cxn ang="0">
                      <a:pos x="173" y="61"/>
                    </a:cxn>
                    <a:cxn ang="0">
                      <a:pos x="176" y="57"/>
                    </a:cxn>
                    <a:cxn ang="0">
                      <a:pos x="185" y="48"/>
                    </a:cxn>
                    <a:cxn ang="0">
                      <a:pos x="197" y="33"/>
                    </a:cxn>
                    <a:cxn ang="0">
                      <a:pos x="208" y="19"/>
                    </a:cxn>
                    <a:cxn ang="0">
                      <a:pos x="211" y="11"/>
                    </a:cxn>
                    <a:cxn ang="0">
                      <a:pos x="204" y="3"/>
                    </a:cxn>
                    <a:cxn ang="0">
                      <a:pos x="179" y="0"/>
                    </a:cxn>
                    <a:cxn ang="0">
                      <a:pos x="176" y="1"/>
                    </a:cxn>
                    <a:cxn ang="0">
                      <a:pos x="170" y="2"/>
                    </a:cxn>
                    <a:cxn ang="0">
                      <a:pos x="159" y="4"/>
                    </a:cxn>
                    <a:cxn ang="0">
                      <a:pos x="144" y="10"/>
                    </a:cxn>
                  </a:cxnLst>
                  <a:rect l="0" t="0" r="r" b="b"/>
                  <a:pathLst>
                    <a:path w="211" h="140">
                      <a:moveTo>
                        <a:pt x="144" y="10"/>
                      </a:moveTo>
                      <a:lnTo>
                        <a:pt x="143" y="11"/>
                      </a:lnTo>
                      <a:lnTo>
                        <a:pt x="140" y="14"/>
                      </a:lnTo>
                      <a:lnTo>
                        <a:pt x="135" y="16"/>
                      </a:lnTo>
                      <a:lnTo>
                        <a:pt x="128" y="19"/>
                      </a:lnTo>
                      <a:lnTo>
                        <a:pt x="121" y="25"/>
                      </a:lnTo>
                      <a:lnTo>
                        <a:pt x="113" y="31"/>
                      </a:lnTo>
                      <a:lnTo>
                        <a:pt x="104" y="38"/>
                      </a:lnTo>
                      <a:lnTo>
                        <a:pt x="96" y="45"/>
                      </a:lnTo>
                      <a:lnTo>
                        <a:pt x="93" y="46"/>
                      </a:lnTo>
                      <a:lnTo>
                        <a:pt x="90" y="49"/>
                      </a:lnTo>
                      <a:lnTo>
                        <a:pt x="85" y="53"/>
                      </a:lnTo>
                      <a:lnTo>
                        <a:pt x="79" y="59"/>
                      </a:lnTo>
                      <a:lnTo>
                        <a:pt x="70" y="64"/>
                      </a:lnTo>
                      <a:lnTo>
                        <a:pt x="62" y="71"/>
                      </a:lnTo>
                      <a:lnTo>
                        <a:pt x="54" y="79"/>
                      </a:lnTo>
                      <a:lnTo>
                        <a:pt x="46" y="86"/>
                      </a:lnTo>
                      <a:lnTo>
                        <a:pt x="31" y="99"/>
                      </a:lnTo>
                      <a:lnTo>
                        <a:pt x="21" y="108"/>
                      </a:lnTo>
                      <a:lnTo>
                        <a:pt x="14" y="114"/>
                      </a:lnTo>
                      <a:lnTo>
                        <a:pt x="8" y="117"/>
                      </a:lnTo>
                      <a:lnTo>
                        <a:pt x="5" y="118"/>
                      </a:lnTo>
                      <a:lnTo>
                        <a:pt x="4" y="120"/>
                      </a:lnTo>
                      <a:lnTo>
                        <a:pt x="4" y="118"/>
                      </a:lnTo>
                      <a:lnTo>
                        <a:pt x="2" y="120"/>
                      </a:lnTo>
                      <a:lnTo>
                        <a:pt x="1" y="123"/>
                      </a:lnTo>
                      <a:lnTo>
                        <a:pt x="0" y="127"/>
                      </a:lnTo>
                      <a:lnTo>
                        <a:pt x="1" y="130"/>
                      </a:lnTo>
                      <a:lnTo>
                        <a:pt x="4" y="135"/>
                      </a:lnTo>
                      <a:lnTo>
                        <a:pt x="11" y="138"/>
                      </a:lnTo>
                      <a:lnTo>
                        <a:pt x="22" y="139"/>
                      </a:lnTo>
                      <a:lnTo>
                        <a:pt x="39" y="139"/>
                      </a:lnTo>
                      <a:lnTo>
                        <a:pt x="39" y="140"/>
                      </a:lnTo>
                      <a:lnTo>
                        <a:pt x="40" y="140"/>
                      </a:lnTo>
                      <a:lnTo>
                        <a:pt x="44" y="140"/>
                      </a:lnTo>
                      <a:lnTo>
                        <a:pt x="50" y="139"/>
                      </a:lnTo>
                      <a:lnTo>
                        <a:pt x="57" y="137"/>
                      </a:lnTo>
                      <a:lnTo>
                        <a:pt x="67" y="133"/>
                      </a:lnTo>
                      <a:lnTo>
                        <a:pt x="81" y="128"/>
                      </a:lnTo>
                      <a:lnTo>
                        <a:pt x="99" y="118"/>
                      </a:lnTo>
                      <a:lnTo>
                        <a:pt x="100" y="118"/>
                      </a:lnTo>
                      <a:lnTo>
                        <a:pt x="105" y="116"/>
                      </a:lnTo>
                      <a:lnTo>
                        <a:pt x="112" y="112"/>
                      </a:lnTo>
                      <a:lnTo>
                        <a:pt x="120" y="106"/>
                      </a:lnTo>
                      <a:lnTo>
                        <a:pt x="132" y="99"/>
                      </a:lnTo>
                      <a:lnTo>
                        <a:pt x="144" y="88"/>
                      </a:lnTo>
                      <a:lnTo>
                        <a:pt x="158" y="76"/>
                      </a:lnTo>
                      <a:lnTo>
                        <a:pt x="173" y="61"/>
                      </a:lnTo>
                      <a:lnTo>
                        <a:pt x="174" y="60"/>
                      </a:lnTo>
                      <a:lnTo>
                        <a:pt x="176" y="57"/>
                      </a:lnTo>
                      <a:lnTo>
                        <a:pt x="180" y="53"/>
                      </a:lnTo>
                      <a:lnTo>
                        <a:pt x="185" y="48"/>
                      </a:lnTo>
                      <a:lnTo>
                        <a:pt x="190" y="41"/>
                      </a:lnTo>
                      <a:lnTo>
                        <a:pt x="197" y="33"/>
                      </a:lnTo>
                      <a:lnTo>
                        <a:pt x="205" y="23"/>
                      </a:lnTo>
                      <a:lnTo>
                        <a:pt x="208" y="19"/>
                      </a:lnTo>
                      <a:lnTo>
                        <a:pt x="210" y="16"/>
                      </a:lnTo>
                      <a:lnTo>
                        <a:pt x="211" y="11"/>
                      </a:lnTo>
                      <a:lnTo>
                        <a:pt x="209" y="7"/>
                      </a:lnTo>
                      <a:lnTo>
                        <a:pt x="204" y="3"/>
                      </a:lnTo>
                      <a:lnTo>
                        <a:pt x="194" y="1"/>
                      </a:lnTo>
                      <a:lnTo>
                        <a:pt x="179" y="0"/>
                      </a:lnTo>
                      <a:lnTo>
                        <a:pt x="178" y="1"/>
                      </a:lnTo>
                      <a:lnTo>
                        <a:pt x="176" y="1"/>
                      </a:lnTo>
                      <a:lnTo>
                        <a:pt x="173" y="1"/>
                      </a:lnTo>
                      <a:lnTo>
                        <a:pt x="170" y="2"/>
                      </a:lnTo>
                      <a:lnTo>
                        <a:pt x="165" y="3"/>
                      </a:lnTo>
                      <a:lnTo>
                        <a:pt x="159" y="4"/>
                      </a:lnTo>
                      <a:lnTo>
                        <a:pt x="152" y="8"/>
                      </a:lnTo>
                      <a:lnTo>
                        <a:pt x="144" y="10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" name="Freeform 957"/>
                <p:cNvSpPr>
                  <a:spLocks noChangeAspect="1"/>
                </p:cNvSpPr>
                <p:nvPr/>
              </p:nvSpPr>
              <p:spPr bwMode="auto">
                <a:xfrm>
                  <a:off x="3866823" y="2805216"/>
                  <a:ext cx="105608" cy="66987"/>
                </a:xfrm>
                <a:custGeom>
                  <a:avLst/>
                  <a:gdLst/>
                  <a:ahLst/>
                  <a:cxnLst>
                    <a:cxn ang="0">
                      <a:pos x="143" y="11"/>
                    </a:cxn>
                    <a:cxn ang="0">
                      <a:pos x="135" y="16"/>
                    </a:cxn>
                    <a:cxn ang="0">
                      <a:pos x="121" y="25"/>
                    </a:cxn>
                    <a:cxn ang="0">
                      <a:pos x="104" y="38"/>
                    </a:cxn>
                    <a:cxn ang="0">
                      <a:pos x="93" y="46"/>
                    </a:cxn>
                    <a:cxn ang="0">
                      <a:pos x="85" y="53"/>
                    </a:cxn>
                    <a:cxn ang="0">
                      <a:pos x="70" y="64"/>
                    </a:cxn>
                    <a:cxn ang="0">
                      <a:pos x="54" y="79"/>
                    </a:cxn>
                    <a:cxn ang="0">
                      <a:pos x="31" y="99"/>
                    </a:cxn>
                    <a:cxn ang="0">
                      <a:pos x="14" y="114"/>
                    </a:cxn>
                    <a:cxn ang="0">
                      <a:pos x="5" y="118"/>
                    </a:cxn>
                    <a:cxn ang="0">
                      <a:pos x="4" y="118"/>
                    </a:cxn>
                    <a:cxn ang="0">
                      <a:pos x="1" y="123"/>
                    </a:cxn>
                    <a:cxn ang="0">
                      <a:pos x="1" y="130"/>
                    </a:cxn>
                    <a:cxn ang="0">
                      <a:pos x="11" y="138"/>
                    </a:cxn>
                    <a:cxn ang="0">
                      <a:pos x="39" y="139"/>
                    </a:cxn>
                    <a:cxn ang="0">
                      <a:pos x="40" y="140"/>
                    </a:cxn>
                    <a:cxn ang="0">
                      <a:pos x="50" y="139"/>
                    </a:cxn>
                    <a:cxn ang="0">
                      <a:pos x="67" y="133"/>
                    </a:cxn>
                    <a:cxn ang="0">
                      <a:pos x="99" y="118"/>
                    </a:cxn>
                    <a:cxn ang="0">
                      <a:pos x="105" y="116"/>
                    </a:cxn>
                    <a:cxn ang="0">
                      <a:pos x="120" y="106"/>
                    </a:cxn>
                    <a:cxn ang="0">
                      <a:pos x="144" y="88"/>
                    </a:cxn>
                    <a:cxn ang="0">
                      <a:pos x="173" y="61"/>
                    </a:cxn>
                    <a:cxn ang="0">
                      <a:pos x="176" y="57"/>
                    </a:cxn>
                    <a:cxn ang="0">
                      <a:pos x="185" y="48"/>
                    </a:cxn>
                    <a:cxn ang="0">
                      <a:pos x="197" y="33"/>
                    </a:cxn>
                    <a:cxn ang="0">
                      <a:pos x="208" y="19"/>
                    </a:cxn>
                    <a:cxn ang="0">
                      <a:pos x="211" y="11"/>
                    </a:cxn>
                    <a:cxn ang="0">
                      <a:pos x="204" y="3"/>
                    </a:cxn>
                    <a:cxn ang="0">
                      <a:pos x="179" y="0"/>
                    </a:cxn>
                    <a:cxn ang="0">
                      <a:pos x="176" y="1"/>
                    </a:cxn>
                    <a:cxn ang="0">
                      <a:pos x="170" y="2"/>
                    </a:cxn>
                    <a:cxn ang="0">
                      <a:pos x="159" y="4"/>
                    </a:cxn>
                    <a:cxn ang="0">
                      <a:pos x="144" y="10"/>
                    </a:cxn>
                  </a:cxnLst>
                  <a:rect l="0" t="0" r="r" b="b"/>
                  <a:pathLst>
                    <a:path w="211" h="140">
                      <a:moveTo>
                        <a:pt x="144" y="10"/>
                      </a:moveTo>
                      <a:lnTo>
                        <a:pt x="143" y="11"/>
                      </a:lnTo>
                      <a:lnTo>
                        <a:pt x="140" y="14"/>
                      </a:lnTo>
                      <a:lnTo>
                        <a:pt x="135" y="16"/>
                      </a:lnTo>
                      <a:lnTo>
                        <a:pt x="128" y="19"/>
                      </a:lnTo>
                      <a:lnTo>
                        <a:pt x="121" y="25"/>
                      </a:lnTo>
                      <a:lnTo>
                        <a:pt x="113" y="31"/>
                      </a:lnTo>
                      <a:lnTo>
                        <a:pt x="104" y="38"/>
                      </a:lnTo>
                      <a:lnTo>
                        <a:pt x="96" y="45"/>
                      </a:lnTo>
                      <a:lnTo>
                        <a:pt x="93" y="46"/>
                      </a:lnTo>
                      <a:lnTo>
                        <a:pt x="90" y="49"/>
                      </a:lnTo>
                      <a:lnTo>
                        <a:pt x="85" y="53"/>
                      </a:lnTo>
                      <a:lnTo>
                        <a:pt x="79" y="59"/>
                      </a:lnTo>
                      <a:lnTo>
                        <a:pt x="70" y="64"/>
                      </a:lnTo>
                      <a:lnTo>
                        <a:pt x="62" y="71"/>
                      </a:lnTo>
                      <a:lnTo>
                        <a:pt x="54" y="79"/>
                      </a:lnTo>
                      <a:lnTo>
                        <a:pt x="46" y="86"/>
                      </a:lnTo>
                      <a:lnTo>
                        <a:pt x="31" y="99"/>
                      </a:lnTo>
                      <a:lnTo>
                        <a:pt x="21" y="108"/>
                      </a:lnTo>
                      <a:lnTo>
                        <a:pt x="14" y="114"/>
                      </a:lnTo>
                      <a:lnTo>
                        <a:pt x="8" y="117"/>
                      </a:lnTo>
                      <a:lnTo>
                        <a:pt x="5" y="118"/>
                      </a:lnTo>
                      <a:lnTo>
                        <a:pt x="4" y="120"/>
                      </a:lnTo>
                      <a:lnTo>
                        <a:pt x="4" y="118"/>
                      </a:lnTo>
                      <a:lnTo>
                        <a:pt x="2" y="120"/>
                      </a:lnTo>
                      <a:lnTo>
                        <a:pt x="1" y="123"/>
                      </a:lnTo>
                      <a:lnTo>
                        <a:pt x="0" y="127"/>
                      </a:lnTo>
                      <a:lnTo>
                        <a:pt x="1" y="130"/>
                      </a:lnTo>
                      <a:lnTo>
                        <a:pt x="4" y="135"/>
                      </a:lnTo>
                      <a:lnTo>
                        <a:pt x="11" y="138"/>
                      </a:lnTo>
                      <a:lnTo>
                        <a:pt x="22" y="139"/>
                      </a:lnTo>
                      <a:lnTo>
                        <a:pt x="39" y="139"/>
                      </a:lnTo>
                      <a:lnTo>
                        <a:pt x="39" y="140"/>
                      </a:lnTo>
                      <a:lnTo>
                        <a:pt x="40" y="140"/>
                      </a:lnTo>
                      <a:lnTo>
                        <a:pt x="44" y="140"/>
                      </a:lnTo>
                      <a:lnTo>
                        <a:pt x="50" y="139"/>
                      </a:lnTo>
                      <a:lnTo>
                        <a:pt x="57" y="137"/>
                      </a:lnTo>
                      <a:lnTo>
                        <a:pt x="67" y="133"/>
                      </a:lnTo>
                      <a:lnTo>
                        <a:pt x="81" y="128"/>
                      </a:lnTo>
                      <a:lnTo>
                        <a:pt x="99" y="118"/>
                      </a:lnTo>
                      <a:lnTo>
                        <a:pt x="100" y="118"/>
                      </a:lnTo>
                      <a:lnTo>
                        <a:pt x="105" y="116"/>
                      </a:lnTo>
                      <a:lnTo>
                        <a:pt x="112" y="112"/>
                      </a:lnTo>
                      <a:lnTo>
                        <a:pt x="120" y="106"/>
                      </a:lnTo>
                      <a:lnTo>
                        <a:pt x="132" y="99"/>
                      </a:lnTo>
                      <a:lnTo>
                        <a:pt x="144" y="88"/>
                      </a:lnTo>
                      <a:lnTo>
                        <a:pt x="158" y="76"/>
                      </a:lnTo>
                      <a:lnTo>
                        <a:pt x="173" y="61"/>
                      </a:lnTo>
                      <a:lnTo>
                        <a:pt x="174" y="60"/>
                      </a:lnTo>
                      <a:lnTo>
                        <a:pt x="176" y="57"/>
                      </a:lnTo>
                      <a:lnTo>
                        <a:pt x="180" y="53"/>
                      </a:lnTo>
                      <a:lnTo>
                        <a:pt x="185" y="48"/>
                      </a:lnTo>
                      <a:lnTo>
                        <a:pt x="190" y="41"/>
                      </a:lnTo>
                      <a:lnTo>
                        <a:pt x="197" y="33"/>
                      </a:lnTo>
                      <a:lnTo>
                        <a:pt x="205" y="23"/>
                      </a:lnTo>
                      <a:lnTo>
                        <a:pt x="208" y="19"/>
                      </a:lnTo>
                      <a:lnTo>
                        <a:pt x="210" y="16"/>
                      </a:lnTo>
                      <a:lnTo>
                        <a:pt x="211" y="11"/>
                      </a:lnTo>
                      <a:lnTo>
                        <a:pt x="209" y="7"/>
                      </a:lnTo>
                      <a:lnTo>
                        <a:pt x="204" y="3"/>
                      </a:lnTo>
                      <a:lnTo>
                        <a:pt x="194" y="1"/>
                      </a:lnTo>
                      <a:lnTo>
                        <a:pt x="179" y="0"/>
                      </a:lnTo>
                      <a:lnTo>
                        <a:pt x="178" y="1"/>
                      </a:lnTo>
                      <a:lnTo>
                        <a:pt x="176" y="1"/>
                      </a:lnTo>
                      <a:lnTo>
                        <a:pt x="173" y="1"/>
                      </a:lnTo>
                      <a:lnTo>
                        <a:pt x="170" y="2"/>
                      </a:lnTo>
                      <a:lnTo>
                        <a:pt x="165" y="3"/>
                      </a:lnTo>
                      <a:lnTo>
                        <a:pt x="159" y="4"/>
                      </a:lnTo>
                      <a:lnTo>
                        <a:pt x="152" y="8"/>
                      </a:lnTo>
                      <a:lnTo>
                        <a:pt x="144" y="10"/>
                      </a:lnTo>
                      <a:lnTo>
                        <a:pt x="144" y="1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" name="Freeform 958"/>
                <p:cNvSpPr>
                  <a:spLocks noChangeAspect="1"/>
                </p:cNvSpPr>
                <p:nvPr/>
              </p:nvSpPr>
              <p:spPr bwMode="auto">
                <a:xfrm>
                  <a:off x="3829609" y="2670286"/>
                  <a:ext cx="124718" cy="182778"/>
                </a:xfrm>
                <a:custGeom>
                  <a:avLst/>
                  <a:gdLst/>
                  <a:ahLst/>
                  <a:cxnLst>
                    <a:cxn ang="0">
                      <a:pos x="242" y="0"/>
                    </a:cxn>
                    <a:cxn ang="0">
                      <a:pos x="239" y="1"/>
                    </a:cxn>
                    <a:cxn ang="0">
                      <a:pos x="231" y="4"/>
                    </a:cxn>
                    <a:cxn ang="0">
                      <a:pos x="219" y="10"/>
                    </a:cxn>
                    <a:cxn ang="0">
                      <a:pos x="203" y="18"/>
                    </a:cxn>
                    <a:cxn ang="0">
                      <a:pos x="184" y="27"/>
                    </a:cxn>
                    <a:cxn ang="0">
                      <a:pos x="162" y="41"/>
                    </a:cxn>
                    <a:cxn ang="0">
                      <a:pos x="139" y="56"/>
                    </a:cxn>
                    <a:cxn ang="0">
                      <a:pos x="114" y="73"/>
                    </a:cxn>
                    <a:cxn ang="0">
                      <a:pos x="108" y="78"/>
                    </a:cxn>
                    <a:cxn ang="0">
                      <a:pos x="90" y="91"/>
                    </a:cxn>
                    <a:cxn ang="0">
                      <a:pos x="67" y="111"/>
                    </a:cxn>
                    <a:cxn ang="0">
                      <a:pos x="42" y="142"/>
                    </a:cxn>
                    <a:cxn ang="0">
                      <a:pos x="20" y="184"/>
                    </a:cxn>
                    <a:cxn ang="0">
                      <a:pos x="5" y="238"/>
                    </a:cxn>
                    <a:cxn ang="0">
                      <a:pos x="0" y="303"/>
                    </a:cxn>
                    <a:cxn ang="0">
                      <a:pos x="13" y="381"/>
                    </a:cxn>
                    <a:cxn ang="0">
                      <a:pos x="19" y="380"/>
                    </a:cxn>
                    <a:cxn ang="0">
                      <a:pos x="37" y="373"/>
                    </a:cxn>
                    <a:cxn ang="0">
                      <a:pos x="65" y="361"/>
                    </a:cxn>
                    <a:cxn ang="0">
                      <a:pos x="97" y="345"/>
                    </a:cxn>
                    <a:cxn ang="0">
                      <a:pos x="133" y="325"/>
                    </a:cxn>
                    <a:cxn ang="0">
                      <a:pos x="169" y="298"/>
                    </a:cxn>
                    <a:cxn ang="0">
                      <a:pos x="201" y="267"/>
                    </a:cxn>
                    <a:cxn ang="0">
                      <a:pos x="229" y="229"/>
                    </a:cxn>
                    <a:cxn ang="0">
                      <a:pos x="230" y="228"/>
                    </a:cxn>
                    <a:cxn ang="0">
                      <a:pos x="233" y="223"/>
                    </a:cxn>
                    <a:cxn ang="0">
                      <a:pos x="238" y="213"/>
                    </a:cxn>
                    <a:cxn ang="0">
                      <a:pos x="242" y="193"/>
                    </a:cxn>
                    <a:cxn ang="0">
                      <a:pos x="246" y="164"/>
                    </a:cxn>
                    <a:cxn ang="0">
                      <a:pos x="248" y="124"/>
                    </a:cxn>
                    <a:cxn ang="0">
                      <a:pos x="247" y="70"/>
                    </a:cxn>
                    <a:cxn ang="0">
                      <a:pos x="242" y="0"/>
                    </a:cxn>
                  </a:cxnLst>
                  <a:rect l="0" t="0" r="r" b="b"/>
                  <a:pathLst>
                    <a:path w="248" h="381">
                      <a:moveTo>
                        <a:pt x="242" y="0"/>
                      </a:moveTo>
                      <a:lnTo>
                        <a:pt x="239" y="1"/>
                      </a:lnTo>
                      <a:lnTo>
                        <a:pt x="231" y="4"/>
                      </a:lnTo>
                      <a:lnTo>
                        <a:pt x="219" y="10"/>
                      </a:lnTo>
                      <a:lnTo>
                        <a:pt x="203" y="18"/>
                      </a:lnTo>
                      <a:lnTo>
                        <a:pt x="184" y="27"/>
                      </a:lnTo>
                      <a:lnTo>
                        <a:pt x="162" y="41"/>
                      </a:lnTo>
                      <a:lnTo>
                        <a:pt x="139" y="56"/>
                      </a:lnTo>
                      <a:lnTo>
                        <a:pt x="114" y="73"/>
                      </a:lnTo>
                      <a:lnTo>
                        <a:pt x="108" y="78"/>
                      </a:lnTo>
                      <a:lnTo>
                        <a:pt x="90" y="91"/>
                      </a:lnTo>
                      <a:lnTo>
                        <a:pt x="67" y="111"/>
                      </a:lnTo>
                      <a:lnTo>
                        <a:pt x="42" y="142"/>
                      </a:lnTo>
                      <a:lnTo>
                        <a:pt x="20" y="184"/>
                      </a:lnTo>
                      <a:lnTo>
                        <a:pt x="5" y="238"/>
                      </a:lnTo>
                      <a:lnTo>
                        <a:pt x="0" y="303"/>
                      </a:lnTo>
                      <a:lnTo>
                        <a:pt x="13" y="381"/>
                      </a:lnTo>
                      <a:lnTo>
                        <a:pt x="19" y="380"/>
                      </a:lnTo>
                      <a:lnTo>
                        <a:pt x="37" y="373"/>
                      </a:lnTo>
                      <a:lnTo>
                        <a:pt x="65" y="361"/>
                      </a:lnTo>
                      <a:lnTo>
                        <a:pt x="97" y="345"/>
                      </a:lnTo>
                      <a:lnTo>
                        <a:pt x="133" y="325"/>
                      </a:lnTo>
                      <a:lnTo>
                        <a:pt x="169" y="298"/>
                      </a:lnTo>
                      <a:lnTo>
                        <a:pt x="201" y="267"/>
                      </a:lnTo>
                      <a:lnTo>
                        <a:pt x="229" y="229"/>
                      </a:lnTo>
                      <a:lnTo>
                        <a:pt x="230" y="228"/>
                      </a:lnTo>
                      <a:lnTo>
                        <a:pt x="233" y="223"/>
                      </a:lnTo>
                      <a:lnTo>
                        <a:pt x="238" y="213"/>
                      </a:lnTo>
                      <a:lnTo>
                        <a:pt x="242" y="193"/>
                      </a:lnTo>
                      <a:lnTo>
                        <a:pt x="246" y="164"/>
                      </a:lnTo>
                      <a:lnTo>
                        <a:pt x="248" y="124"/>
                      </a:lnTo>
                      <a:lnTo>
                        <a:pt x="247" y="70"/>
                      </a:lnTo>
                      <a:lnTo>
                        <a:pt x="24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" name="Freeform 959"/>
                <p:cNvSpPr>
                  <a:spLocks noChangeAspect="1"/>
                </p:cNvSpPr>
                <p:nvPr/>
              </p:nvSpPr>
              <p:spPr bwMode="auto">
                <a:xfrm>
                  <a:off x="3829609" y="2670286"/>
                  <a:ext cx="124718" cy="182778"/>
                </a:xfrm>
                <a:custGeom>
                  <a:avLst/>
                  <a:gdLst/>
                  <a:ahLst/>
                  <a:cxnLst>
                    <a:cxn ang="0">
                      <a:pos x="242" y="0"/>
                    </a:cxn>
                    <a:cxn ang="0">
                      <a:pos x="239" y="1"/>
                    </a:cxn>
                    <a:cxn ang="0">
                      <a:pos x="231" y="4"/>
                    </a:cxn>
                    <a:cxn ang="0">
                      <a:pos x="219" y="10"/>
                    </a:cxn>
                    <a:cxn ang="0">
                      <a:pos x="203" y="18"/>
                    </a:cxn>
                    <a:cxn ang="0">
                      <a:pos x="184" y="27"/>
                    </a:cxn>
                    <a:cxn ang="0">
                      <a:pos x="162" y="41"/>
                    </a:cxn>
                    <a:cxn ang="0">
                      <a:pos x="139" y="56"/>
                    </a:cxn>
                    <a:cxn ang="0">
                      <a:pos x="114" y="73"/>
                    </a:cxn>
                    <a:cxn ang="0">
                      <a:pos x="108" y="78"/>
                    </a:cxn>
                    <a:cxn ang="0">
                      <a:pos x="90" y="91"/>
                    </a:cxn>
                    <a:cxn ang="0">
                      <a:pos x="67" y="111"/>
                    </a:cxn>
                    <a:cxn ang="0">
                      <a:pos x="42" y="142"/>
                    </a:cxn>
                    <a:cxn ang="0">
                      <a:pos x="20" y="184"/>
                    </a:cxn>
                    <a:cxn ang="0">
                      <a:pos x="5" y="238"/>
                    </a:cxn>
                    <a:cxn ang="0">
                      <a:pos x="0" y="303"/>
                    </a:cxn>
                    <a:cxn ang="0">
                      <a:pos x="13" y="381"/>
                    </a:cxn>
                    <a:cxn ang="0">
                      <a:pos x="19" y="380"/>
                    </a:cxn>
                    <a:cxn ang="0">
                      <a:pos x="37" y="373"/>
                    </a:cxn>
                    <a:cxn ang="0">
                      <a:pos x="65" y="361"/>
                    </a:cxn>
                    <a:cxn ang="0">
                      <a:pos x="97" y="345"/>
                    </a:cxn>
                    <a:cxn ang="0">
                      <a:pos x="133" y="325"/>
                    </a:cxn>
                    <a:cxn ang="0">
                      <a:pos x="169" y="298"/>
                    </a:cxn>
                    <a:cxn ang="0">
                      <a:pos x="201" y="267"/>
                    </a:cxn>
                    <a:cxn ang="0">
                      <a:pos x="229" y="229"/>
                    </a:cxn>
                    <a:cxn ang="0">
                      <a:pos x="230" y="228"/>
                    </a:cxn>
                    <a:cxn ang="0">
                      <a:pos x="233" y="223"/>
                    </a:cxn>
                    <a:cxn ang="0">
                      <a:pos x="238" y="213"/>
                    </a:cxn>
                    <a:cxn ang="0">
                      <a:pos x="242" y="193"/>
                    </a:cxn>
                    <a:cxn ang="0">
                      <a:pos x="246" y="164"/>
                    </a:cxn>
                    <a:cxn ang="0">
                      <a:pos x="248" y="124"/>
                    </a:cxn>
                    <a:cxn ang="0">
                      <a:pos x="247" y="70"/>
                    </a:cxn>
                    <a:cxn ang="0">
                      <a:pos x="242" y="0"/>
                    </a:cxn>
                    <a:cxn ang="0">
                      <a:pos x="242" y="0"/>
                    </a:cxn>
                  </a:cxnLst>
                  <a:rect l="0" t="0" r="r" b="b"/>
                  <a:pathLst>
                    <a:path w="248" h="381">
                      <a:moveTo>
                        <a:pt x="242" y="0"/>
                      </a:moveTo>
                      <a:lnTo>
                        <a:pt x="239" y="1"/>
                      </a:lnTo>
                      <a:lnTo>
                        <a:pt x="231" y="4"/>
                      </a:lnTo>
                      <a:lnTo>
                        <a:pt x="219" y="10"/>
                      </a:lnTo>
                      <a:lnTo>
                        <a:pt x="203" y="18"/>
                      </a:lnTo>
                      <a:lnTo>
                        <a:pt x="184" y="27"/>
                      </a:lnTo>
                      <a:lnTo>
                        <a:pt x="162" y="41"/>
                      </a:lnTo>
                      <a:lnTo>
                        <a:pt x="139" y="56"/>
                      </a:lnTo>
                      <a:lnTo>
                        <a:pt x="114" y="73"/>
                      </a:lnTo>
                      <a:lnTo>
                        <a:pt x="108" y="78"/>
                      </a:lnTo>
                      <a:lnTo>
                        <a:pt x="90" y="91"/>
                      </a:lnTo>
                      <a:lnTo>
                        <a:pt x="67" y="111"/>
                      </a:lnTo>
                      <a:lnTo>
                        <a:pt x="42" y="142"/>
                      </a:lnTo>
                      <a:lnTo>
                        <a:pt x="20" y="184"/>
                      </a:lnTo>
                      <a:lnTo>
                        <a:pt x="5" y="238"/>
                      </a:lnTo>
                      <a:lnTo>
                        <a:pt x="0" y="303"/>
                      </a:lnTo>
                      <a:lnTo>
                        <a:pt x="13" y="381"/>
                      </a:lnTo>
                      <a:lnTo>
                        <a:pt x="19" y="380"/>
                      </a:lnTo>
                      <a:lnTo>
                        <a:pt x="37" y="373"/>
                      </a:lnTo>
                      <a:lnTo>
                        <a:pt x="65" y="361"/>
                      </a:lnTo>
                      <a:lnTo>
                        <a:pt x="97" y="345"/>
                      </a:lnTo>
                      <a:lnTo>
                        <a:pt x="133" y="325"/>
                      </a:lnTo>
                      <a:lnTo>
                        <a:pt x="169" y="298"/>
                      </a:lnTo>
                      <a:lnTo>
                        <a:pt x="201" y="267"/>
                      </a:lnTo>
                      <a:lnTo>
                        <a:pt x="229" y="229"/>
                      </a:lnTo>
                      <a:lnTo>
                        <a:pt x="230" y="228"/>
                      </a:lnTo>
                      <a:lnTo>
                        <a:pt x="233" y="223"/>
                      </a:lnTo>
                      <a:lnTo>
                        <a:pt x="238" y="213"/>
                      </a:lnTo>
                      <a:lnTo>
                        <a:pt x="242" y="193"/>
                      </a:lnTo>
                      <a:lnTo>
                        <a:pt x="246" y="164"/>
                      </a:lnTo>
                      <a:lnTo>
                        <a:pt x="248" y="124"/>
                      </a:lnTo>
                      <a:lnTo>
                        <a:pt x="247" y="70"/>
                      </a:lnTo>
                      <a:lnTo>
                        <a:pt x="242" y="0"/>
                      </a:lnTo>
                      <a:lnTo>
                        <a:pt x="242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" name="Freeform 960"/>
                <p:cNvSpPr>
                  <a:spLocks noChangeAspect="1"/>
                </p:cNvSpPr>
                <p:nvPr/>
              </p:nvSpPr>
              <p:spPr bwMode="auto">
                <a:xfrm>
                  <a:off x="3833632" y="2782249"/>
                  <a:ext cx="107619" cy="71771"/>
                </a:xfrm>
                <a:custGeom>
                  <a:avLst/>
                  <a:gdLst/>
                  <a:ahLst/>
                  <a:cxnLst>
                    <a:cxn ang="0">
                      <a:pos x="144" y="23"/>
                    </a:cxn>
                    <a:cxn ang="0">
                      <a:pos x="136" y="27"/>
                    </a:cxn>
                    <a:cxn ang="0">
                      <a:pos x="122" y="35"/>
                    </a:cxn>
                    <a:cxn ang="0">
                      <a:pos x="104" y="48"/>
                    </a:cxn>
                    <a:cxn ang="0">
                      <a:pos x="94" y="56"/>
                    </a:cxn>
                    <a:cxn ang="0">
                      <a:pos x="86" y="63"/>
                    </a:cxn>
                    <a:cxn ang="0">
                      <a:pos x="71" y="74"/>
                    </a:cxn>
                    <a:cxn ang="0">
                      <a:pos x="55" y="88"/>
                    </a:cxn>
                    <a:cxn ang="0">
                      <a:pos x="32" y="108"/>
                    </a:cxn>
                    <a:cxn ang="0">
                      <a:pos x="15" y="124"/>
                    </a:cxn>
                    <a:cxn ang="0">
                      <a:pos x="5" y="131"/>
                    </a:cxn>
                    <a:cxn ang="0">
                      <a:pos x="3" y="133"/>
                    </a:cxn>
                    <a:cxn ang="0">
                      <a:pos x="0" y="139"/>
                    </a:cxn>
                    <a:cxn ang="0">
                      <a:pos x="2" y="146"/>
                    </a:cxn>
                    <a:cxn ang="0">
                      <a:pos x="19" y="149"/>
                    </a:cxn>
                    <a:cxn ang="0">
                      <a:pos x="38" y="149"/>
                    </a:cxn>
                    <a:cxn ang="0">
                      <a:pos x="46" y="147"/>
                    </a:cxn>
                    <a:cxn ang="0">
                      <a:pos x="64" y="140"/>
                    </a:cxn>
                    <a:cxn ang="0">
                      <a:pos x="95" y="125"/>
                    </a:cxn>
                    <a:cxn ang="0">
                      <a:pos x="100" y="123"/>
                    </a:cxn>
                    <a:cxn ang="0">
                      <a:pos x="115" y="114"/>
                    </a:cxn>
                    <a:cxn ang="0">
                      <a:pos x="138" y="95"/>
                    </a:cxn>
                    <a:cxn ang="0">
                      <a:pos x="169" y="67"/>
                    </a:cxn>
                    <a:cxn ang="0">
                      <a:pos x="175" y="63"/>
                    </a:cxn>
                    <a:cxn ang="0">
                      <a:pos x="184" y="54"/>
                    </a:cxn>
                    <a:cxn ang="0">
                      <a:pos x="198" y="38"/>
                    </a:cxn>
                    <a:cxn ang="0">
                      <a:pos x="206" y="26"/>
                    </a:cxn>
                    <a:cxn ang="0">
                      <a:pos x="212" y="16"/>
                    </a:cxn>
                    <a:cxn ang="0">
                      <a:pos x="210" y="3"/>
                    </a:cxn>
                    <a:cxn ang="0">
                      <a:pos x="194" y="0"/>
                    </a:cxn>
                    <a:cxn ang="0">
                      <a:pos x="176" y="5"/>
                    </a:cxn>
                    <a:cxn ang="0">
                      <a:pos x="172" y="8"/>
                    </a:cxn>
                    <a:cxn ang="0">
                      <a:pos x="164" y="12"/>
                    </a:cxn>
                    <a:cxn ang="0">
                      <a:pos x="152" y="18"/>
                    </a:cxn>
                  </a:cxnLst>
                  <a:rect l="0" t="0" r="r" b="b"/>
                  <a:pathLst>
                    <a:path w="213" h="149">
                      <a:moveTo>
                        <a:pt x="145" y="21"/>
                      </a:moveTo>
                      <a:lnTo>
                        <a:pt x="144" y="23"/>
                      </a:lnTo>
                      <a:lnTo>
                        <a:pt x="140" y="24"/>
                      </a:lnTo>
                      <a:lnTo>
                        <a:pt x="136" y="27"/>
                      </a:lnTo>
                      <a:lnTo>
                        <a:pt x="129" y="31"/>
                      </a:lnTo>
                      <a:lnTo>
                        <a:pt x="122" y="35"/>
                      </a:lnTo>
                      <a:lnTo>
                        <a:pt x="114" y="41"/>
                      </a:lnTo>
                      <a:lnTo>
                        <a:pt x="104" y="48"/>
                      </a:lnTo>
                      <a:lnTo>
                        <a:pt x="96" y="55"/>
                      </a:lnTo>
                      <a:lnTo>
                        <a:pt x="94" y="56"/>
                      </a:lnTo>
                      <a:lnTo>
                        <a:pt x="91" y="59"/>
                      </a:lnTo>
                      <a:lnTo>
                        <a:pt x="86" y="63"/>
                      </a:lnTo>
                      <a:lnTo>
                        <a:pt x="79" y="69"/>
                      </a:lnTo>
                      <a:lnTo>
                        <a:pt x="71" y="74"/>
                      </a:lnTo>
                      <a:lnTo>
                        <a:pt x="63" y="81"/>
                      </a:lnTo>
                      <a:lnTo>
                        <a:pt x="55" y="88"/>
                      </a:lnTo>
                      <a:lnTo>
                        <a:pt x="47" y="95"/>
                      </a:lnTo>
                      <a:lnTo>
                        <a:pt x="32" y="108"/>
                      </a:lnTo>
                      <a:lnTo>
                        <a:pt x="22" y="117"/>
                      </a:lnTo>
                      <a:lnTo>
                        <a:pt x="15" y="124"/>
                      </a:lnTo>
                      <a:lnTo>
                        <a:pt x="9" y="129"/>
                      </a:lnTo>
                      <a:lnTo>
                        <a:pt x="5" y="131"/>
                      </a:lnTo>
                      <a:lnTo>
                        <a:pt x="4" y="132"/>
                      </a:lnTo>
                      <a:lnTo>
                        <a:pt x="3" y="133"/>
                      </a:lnTo>
                      <a:lnTo>
                        <a:pt x="1" y="135"/>
                      </a:lnTo>
                      <a:lnTo>
                        <a:pt x="0" y="139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8" y="148"/>
                      </a:lnTo>
                      <a:lnTo>
                        <a:pt x="19" y="149"/>
                      </a:lnTo>
                      <a:lnTo>
                        <a:pt x="37" y="149"/>
                      </a:lnTo>
                      <a:lnTo>
                        <a:pt x="38" y="149"/>
                      </a:lnTo>
                      <a:lnTo>
                        <a:pt x="41" y="149"/>
                      </a:lnTo>
                      <a:lnTo>
                        <a:pt x="46" y="147"/>
                      </a:lnTo>
                      <a:lnTo>
                        <a:pt x="54" y="145"/>
                      </a:lnTo>
                      <a:lnTo>
                        <a:pt x="64" y="140"/>
                      </a:lnTo>
                      <a:lnTo>
                        <a:pt x="77" y="134"/>
                      </a:lnTo>
                      <a:lnTo>
                        <a:pt x="95" y="125"/>
                      </a:lnTo>
                      <a:lnTo>
                        <a:pt x="96" y="125"/>
                      </a:lnTo>
                      <a:lnTo>
                        <a:pt x="100" y="123"/>
                      </a:lnTo>
                      <a:lnTo>
                        <a:pt x="106" y="119"/>
                      </a:lnTo>
                      <a:lnTo>
                        <a:pt x="115" y="114"/>
                      </a:lnTo>
                      <a:lnTo>
                        <a:pt x="125" y="106"/>
                      </a:lnTo>
                      <a:lnTo>
                        <a:pt x="138" y="95"/>
                      </a:lnTo>
                      <a:lnTo>
                        <a:pt x="152" y="84"/>
                      </a:lnTo>
                      <a:lnTo>
                        <a:pt x="169" y="67"/>
                      </a:lnTo>
                      <a:lnTo>
                        <a:pt x="171" y="66"/>
                      </a:lnTo>
                      <a:lnTo>
                        <a:pt x="175" y="63"/>
                      </a:lnTo>
                      <a:lnTo>
                        <a:pt x="178" y="58"/>
                      </a:lnTo>
                      <a:lnTo>
                        <a:pt x="184" y="54"/>
                      </a:lnTo>
                      <a:lnTo>
                        <a:pt x="190" y="47"/>
                      </a:lnTo>
                      <a:lnTo>
                        <a:pt x="198" y="38"/>
                      </a:lnTo>
                      <a:lnTo>
                        <a:pt x="206" y="27"/>
                      </a:lnTo>
                      <a:lnTo>
                        <a:pt x="206" y="26"/>
                      </a:lnTo>
                      <a:lnTo>
                        <a:pt x="209" y="21"/>
                      </a:lnTo>
                      <a:lnTo>
                        <a:pt x="212" y="16"/>
                      </a:lnTo>
                      <a:lnTo>
                        <a:pt x="213" y="9"/>
                      </a:lnTo>
                      <a:lnTo>
                        <a:pt x="210" y="3"/>
                      </a:lnTo>
                      <a:lnTo>
                        <a:pt x="206" y="0"/>
                      </a:lnTo>
                      <a:lnTo>
                        <a:pt x="194" y="0"/>
                      </a:lnTo>
                      <a:lnTo>
                        <a:pt x="177" y="4"/>
                      </a:lnTo>
                      <a:lnTo>
                        <a:pt x="176" y="5"/>
                      </a:lnTo>
                      <a:lnTo>
                        <a:pt x="175" y="6"/>
                      </a:lnTo>
                      <a:lnTo>
                        <a:pt x="172" y="8"/>
                      </a:lnTo>
                      <a:lnTo>
                        <a:pt x="169" y="10"/>
                      </a:lnTo>
                      <a:lnTo>
                        <a:pt x="164" y="12"/>
                      </a:lnTo>
                      <a:lnTo>
                        <a:pt x="159" y="14"/>
                      </a:lnTo>
                      <a:lnTo>
                        <a:pt x="152" y="18"/>
                      </a:lnTo>
                      <a:lnTo>
                        <a:pt x="145" y="21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" name="Freeform 961"/>
                <p:cNvSpPr>
                  <a:spLocks noChangeAspect="1"/>
                </p:cNvSpPr>
                <p:nvPr/>
              </p:nvSpPr>
              <p:spPr bwMode="auto">
                <a:xfrm>
                  <a:off x="3833632" y="2782249"/>
                  <a:ext cx="107619" cy="71771"/>
                </a:xfrm>
                <a:custGeom>
                  <a:avLst/>
                  <a:gdLst/>
                  <a:ahLst/>
                  <a:cxnLst>
                    <a:cxn ang="0">
                      <a:pos x="144" y="23"/>
                    </a:cxn>
                    <a:cxn ang="0">
                      <a:pos x="136" y="27"/>
                    </a:cxn>
                    <a:cxn ang="0">
                      <a:pos x="122" y="35"/>
                    </a:cxn>
                    <a:cxn ang="0">
                      <a:pos x="104" y="48"/>
                    </a:cxn>
                    <a:cxn ang="0">
                      <a:pos x="94" y="56"/>
                    </a:cxn>
                    <a:cxn ang="0">
                      <a:pos x="86" y="63"/>
                    </a:cxn>
                    <a:cxn ang="0">
                      <a:pos x="71" y="74"/>
                    </a:cxn>
                    <a:cxn ang="0">
                      <a:pos x="55" y="88"/>
                    </a:cxn>
                    <a:cxn ang="0">
                      <a:pos x="32" y="108"/>
                    </a:cxn>
                    <a:cxn ang="0">
                      <a:pos x="15" y="124"/>
                    </a:cxn>
                    <a:cxn ang="0">
                      <a:pos x="5" y="131"/>
                    </a:cxn>
                    <a:cxn ang="0">
                      <a:pos x="3" y="133"/>
                    </a:cxn>
                    <a:cxn ang="0">
                      <a:pos x="0" y="139"/>
                    </a:cxn>
                    <a:cxn ang="0">
                      <a:pos x="2" y="146"/>
                    </a:cxn>
                    <a:cxn ang="0">
                      <a:pos x="19" y="149"/>
                    </a:cxn>
                    <a:cxn ang="0">
                      <a:pos x="38" y="149"/>
                    </a:cxn>
                    <a:cxn ang="0">
                      <a:pos x="46" y="147"/>
                    </a:cxn>
                    <a:cxn ang="0">
                      <a:pos x="64" y="140"/>
                    </a:cxn>
                    <a:cxn ang="0">
                      <a:pos x="95" y="125"/>
                    </a:cxn>
                    <a:cxn ang="0">
                      <a:pos x="100" y="123"/>
                    </a:cxn>
                    <a:cxn ang="0">
                      <a:pos x="115" y="114"/>
                    </a:cxn>
                    <a:cxn ang="0">
                      <a:pos x="138" y="95"/>
                    </a:cxn>
                    <a:cxn ang="0">
                      <a:pos x="169" y="67"/>
                    </a:cxn>
                    <a:cxn ang="0">
                      <a:pos x="175" y="63"/>
                    </a:cxn>
                    <a:cxn ang="0">
                      <a:pos x="184" y="54"/>
                    </a:cxn>
                    <a:cxn ang="0">
                      <a:pos x="198" y="38"/>
                    </a:cxn>
                    <a:cxn ang="0">
                      <a:pos x="206" y="26"/>
                    </a:cxn>
                    <a:cxn ang="0">
                      <a:pos x="212" y="16"/>
                    </a:cxn>
                    <a:cxn ang="0">
                      <a:pos x="210" y="3"/>
                    </a:cxn>
                    <a:cxn ang="0">
                      <a:pos x="194" y="0"/>
                    </a:cxn>
                    <a:cxn ang="0">
                      <a:pos x="176" y="5"/>
                    </a:cxn>
                    <a:cxn ang="0">
                      <a:pos x="172" y="8"/>
                    </a:cxn>
                    <a:cxn ang="0">
                      <a:pos x="164" y="12"/>
                    </a:cxn>
                    <a:cxn ang="0">
                      <a:pos x="152" y="18"/>
                    </a:cxn>
                    <a:cxn ang="0">
                      <a:pos x="145" y="21"/>
                    </a:cxn>
                  </a:cxnLst>
                  <a:rect l="0" t="0" r="r" b="b"/>
                  <a:pathLst>
                    <a:path w="213" h="149">
                      <a:moveTo>
                        <a:pt x="145" y="21"/>
                      </a:moveTo>
                      <a:lnTo>
                        <a:pt x="144" y="23"/>
                      </a:lnTo>
                      <a:lnTo>
                        <a:pt x="140" y="24"/>
                      </a:lnTo>
                      <a:lnTo>
                        <a:pt x="136" y="27"/>
                      </a:lnTo>
                      <a:lnTo>
                        <a:pt x="129" y="31"/>
                      </a:lnTo>
                      <a:lnTo>
                        <a:pt x="122" y="35"/>
                      </a:lnTo>
                      <a:lnTo>
                        <a:pt x="114" y="41"/>
                      </a:lnTo>
                      <a:lnTo>
                        <a:pt x="104" y="48"/>
                      </a:lnTo>
                      <a:lnTo>
                        <a:pt x="96" y="55"/>
                      </a:lnTo>
                      <a:lnTo>
                        <a:pt x="94" y="56"/>
                      </a:lnTo>
                      <a:lnTo>
                        <a:pt x="91" y="59"/>
                      </a:lnTo>
                      <a:lnTo>
                        <a:pt x="86" y="63"/>
                      </a:lnTo>
                      <a:lnTo>
                        <a:pt x="79" y="69"/>
                      </a:lnTo>
                      <a:lnTo>
                        <a:pt x="71" y="74"/>
                      </a:lnTo>
                      <a:lnTo>
                        <a:pt x="63" y="81"/>
                      </a:lnTo>
                      <a:lnTo>
                        <a:pt x="55" y="88"/>
                      </a:lnTo>
                      <a:lnTo>
                        <a:pt x="47" y="95"/>
                      </a:lnTo>
                      <a:lnTo>
                        <a:pt x="32" y="108"/>
                      </a:lnTo>
                      <a:lnTo>
                        <a:pt x="22" y="117"/>
                      </a:lnTo>
                      <a:lnTo>
                        <a:pt x="15" y="124"/>
                      </a:lnTo>
                      <a:lnTo>
                        <a:pt x="9" y="129"/>
                      </a:lnTo>
                      <a:lnTo>
                        <a:pt x="5" y="131"/>
                      </a:lnTo>
                      <a:lnTo>
                        <a:pt x="4" y="132"/>
                      </a:lnTo>
                      <a:lnTo>
                        <a:pt x="3" y="133"/>
                      </a:lnTo>
                      <a:lnTo>
                        <a:pt x="1" y="135"/>
                      </a:lnTo>
                      <a:lnTo>
                        <a:pt x="0" y="139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8" y="148"/>
                      </a:lnTo>
                      <a:lnTo>
                        <a:pt x="19" y="149"/>
                      </a:lnTo>
                      <a:lnTo>
                        <a:pt x="37" y="149"/>
                      </a:lnTo>
                      <a:lnTo>
                        <a:pt x="38" y="149"/>
                      </a:lnTo>
                      <a:lnTo>
                        <a:pt x="41" y="149"/>
                      </a:lnTo>
                      <a:lnTo>
                        <a:pt x="46" y="147"/>
                      </a:lnTo>
                      <a:lnTo>
                        <a:pt x="54" y="145"/>
                      </a:lnTo>
                      <a:lnTo>
                        <a:pt x="64" y="140"/>
                      </a:lnTo>
                      <a:lnTo>
                        <a:pt x="77" y="134"/>
                      </a:lnTo>
                      <a:lnTo>
                        <a:pt x="95" y="125"/>
                      </a:lnTo>
                      <a:lnTo>
                        <a:pt x="96" y="125"/>
                      </a:lnTo>
                      <a:lnTo>
                        <a:pt x="100" y="123"/>
                      </a:lnTo>
                      <a:lnTo>
                        <a:pt x="106" y="119"/>
                      </a:lnTo>
                      <a:lnTo>
                        <a:pt x="115" y="114"/>
                      </a:lnTo>
                      <a:lnTo>
                        <a:pt x="125" y="106"/>
                      </a:lnTo>
                      <a:lnTo>
                        <a:pt x="138" y="95"/>
                      </a:lnTo>
                      <a:lnTo>
                        <a:pt x="152" y="84"/>
                      </a:lnTo>
                      <a:lnTo>
                        <a:pt x="169" y="67"/>
                      </a:lnTo>
                      <a:lnTo>
                        <a:pt x="171" y="66"/>
                      </a:lnTo>
                      <a:lnTo>
                        <a:pt x="175" y="63"/>
                      </a:lnTo>
                      <a:lnTo>
                        <a:pt x="178" y="58"/>
                      </a:lnTo>
                      <a:lnTo>
                        <a:pt x="184" y="54"/>
                      </a:lnTo>
                      <a:lnTo>
                        <a:pt x="190" y="47"/>
                      </a:lnTo>
                      <a:lnTo>
                        <a:pt x="198" y="38"/>
                      </a:lnTo>
                      <a:lnTo>
                        <a:pt x="206" y="27"/>
                      </a:lnTo>
                      <a:lnTo>
                        <a:pt x="206" y="26"/>
                      </a:lnTo>
                      <a:lnTo>
                        <a:pt x="209" y="21"/>
                      </a:lnTo>
                      <a:lnTo>
                        <a:pt x="212" y="16"/>
                      </a:lnTo>
                      <a:lnTo>
                        <a:pt x="213" y="9"/>
                      </a:lnTo>
                      <a:lnTo>
                        <a:pt x="210" y="3"/>
                      </a:lnTo>
                      <a:lnTo>
                        <a:pt x="206" y="0"/>
                      </a:lnTo>
                      <a:lnTo>
                        <a:pt x="194" y="0"/>
                      </a:lnTo>
                      <a:lnTo>
                        <a:pt x="177" y="4"/>
                      </a:lnTo>
                      <a:lnTo>
                        <a:pt x="176" y="5"/>
                      </a:lnTo>
                      <a:lnTo>
                        <a:pt x="175" y="6"/>
                      </a:lnTo>
                      <a:lnTo>
                        <a:pt x="172" y="8"/>
                      </a:lnTo>
                      <a:lnTo>
                        <a:pt x="169" y="10"/>
                      </a:lnTo>
                      <a:lnTo>
                        <a:pt x="164" y="12"/>
                      </a:lnTo>
                      <a:lnTo>
                        <a:pt x="159" y="14"/>
                      </a:lnTo>
                      <a:lnTo>
                        <a:pt x="152" y="18"/>
                      </a:lnTo>
                      <a:lnTo>
                        <a:pt x="145" y="21"/>
                      </a:lnTo>
                      <a:lnTo>
                        <a:pt x="145" y="2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" name="Freeform 962"/>
                <p:cNvSpPr>
                  <a:spLocks noChangeAspect="1"/>
                </p:cNvSpPr>
                <p:nvPr/>
              </p:nvSpPr>
              <p:spPr bwMode="auto">
                <a:xfrm>
                  <a:off x="3769261" y="2653061"/>
                  <a:ext cx="133770" cy="180864"/>
                </a:xfrm>
                <a:custGeom>
                  <a:avLst/>
                  <a:gdLst/>
                  <a:ahLst/>
                  <a:cxnLst>
                    <a:cxn ang="0">
                      <a:pos x="262" y="0"/>
                    </a:cxn>
                    <a:cxn ang="0">
                      <a:pos x="258" y="1"/>
                    </a:cxn>
                    <a:cxn ang="0">
                      <a:pos x="249" y="4"/>
                    </a:cxn>
                    <a:cxn ang="0">
                      <a:pos x="234" y="10"/>
                    </a:cxn>
                    <a:cxn ang="0">
                      <a:pos x="214" y="18"/>
                    </a:cxn>
                    <a:cxn ang="0">
                      <a:pos x="191" y="29"/>
                    </a:cxn>
                    <a:cxn ang="0">
                      <a:pos x="166" y="43"/>
                    </a:cxn>
                    <a:cxn ang="0">
                      <a:pos x="140" y="57"/>
                    </a:cxn>
                    <a:cxn ang="0">
                      <a:pos x="115" y="76"/>
                    </a:cxn>
                    <a:cxn ang="0">
                      <a:pos x="108" y="81"/>
                    </a:cxn>
                    <a:cxn ang="0">
                      <a:pos x="91" y="92"/>
                    </a:cxn>
                    <a:cxn ang="0">
                      <a:pos x="67" y="112"/>
                    </a:cxn>
                    <a:cxn ang="0">
                      <a:pos x="42" y="143"/>
                    </a:cxn>
                    <a:cxn ang="0">
                      <a:pos x="19" y="183"/>
                    </a:cxn>
                    <a:cxn ang="0">
                      <a:pos x="3" y="235"/>
                    </a:cxn>
                    <a:cxn ang="0">
                      <a:pos x="0" y="301"/>
                    </a:cxn>
                    <a:cxn ang="0">
                      <a:pos x="11" y="378"/>
                    </a:cxn>
                    <a:cxn ang="0">
                      <a:pos x="18" y="376"/>
                    </a:cxn>
                    <a:cxn ang="0">
                      <a:pos x="37" y="369"/>
                    </a:cxn>
                    <a:cxn ang="0">
                      <a:pos x="64" y="357"/>
                    </a:cxn>
                    <a:cxn ang="0">
                      <a:pos x="99" y="341"/>
                    </a:cxn>
                    <a:cxn ang="0">
                      <a:pos x="137" y="321"/>
                    </a:cxn>
                    <a:cxn ang="0">
                      <a:pos x="175" y="297"/>
                    </a:cxn>
                    <a:cxn ang="0">
                      <a:pos x="211" y="271"/>
                    </a:cxn>
                    <a:cxn ang="0">
                      <a:pos x="242" y="240"/>
                    </a:cxn>
                    <a:cxn ang="0">
                      <a:pos x="243" y="238"/>
                    </a:cxn>
                    <a:cxn ang="0">
                      <a:pos x="246" y="230"/>
                    </a:cxn>
                    <a:cxn ang="0">
                      <a:pos x="251" y="217"/>
                    </a:cxn>
                    <a:cxn ang="0">
                      <a:pos x="256" y="195"/>
                    </a:cxn>
                    <a:cxn ang="0">
                      <a:pos x="260" y="164"/>
                    </a:cxn>
                    <a:cxn ang="0">
                      <a:pos x="264" y="122"/>
                    </a:cxn>
                    <a:cxn ang="0">
                      <a:pos x="265" y="68"/>
                    </a:cxn>
                    <a:cxn ang="0">
                      <a:pos x="262" y="0"/>
                    </a:cxn>
                  </a:cxnLst>
                  <a:rect l="0" t="0" r="r" b="b"/>
                  <a:pathLst>
                    <a:path w="265" h="378">
                      <a:moveTo>
                        <a:pt x="262" y="0"/>
                      </a:moveTo>
                      <a:lnTo>
                        <a:pt x="258" y="1"/>
                      </a:lnTo>
                      <a:lnTo>
                        <a:pt x="249" y="4"/>
                      </a:lnTo>
                      <a:lnTo>
                        <a:pt x="234" y="10"/>
                      </a:lnTo>
                      <a:lnTo>
                        <a:pt x="214" y="18"/>
                      </a:lnTo>
                      <a:lnTo>
                        <a:pt x="191" y="29"/>
                      </a:lnTo>
                      <a:lnTo>
                        <a:pt x="166" y="43"/>
                      </a:lnTo>
                      <a:lnTo>
                        <a:pt x="140" y="57"/>
                      </a:lnTo>
                      <a:lnTo>
                        <a:pt x="115" y="76"/>
                      </a:lnTo>
                      <a:lnTo>
                        <a:pt x="108" y="81"/>
                      </a:lnTo>
                      <a:lnTo>
                        <a:pt x="91" y="92"/>
                      </a:lnTo>
                      <a:lnTo>
                        <a:pt x="67" y="112"/>
                      </a:lnTo>
                      <a:lnTo>
                        <a:pt x="42" y="143"/>
                      </a:lnTo>
                      <a:lnTo>
                        <a:pt x="19" y="183"/>
                      </a:lnTo>
                      <a:lnTo>
                        <a:pt x="3" y="235"/>
                      </a:lnTo>
                      <a:lnTo>
                        <a:pt x="0" y="301"/>
                      </a:lnTo>
                      <a:lnTo>
                        <a:pt x="11" y="378"/>
                      </a:lnTo>
                      <a:lnTo>
                        <a:pt x="18" y="376"/>
                      </a:lnTo>
                      <a:lnTo>
                        <a:pt x="37" y="369"/>
                      </a:lnTo>
                      <a:lnTo>
                        <a:pt x="64" y="357"/>
                      </a:lnTo>
                      <a:lnTo>
                        <a:pt x="99" y="341"/>
                      </a:lnTo>
                      <a:lnTo>
                        <a:pt x="137" y="321"/>
                      </a:lnTo>
                      <a:lnTo>
                        <a:pt x="175" y="297"/>
                      </a:lnTo>
                      <a:lnTo>
                        <a:pt x="211" y="271"/>
                      </a:lnTo>
                      <a:lnTo>
                        <a:pt x="242" y="240"/>
                      </a:lnTo>
                      <a:lnTo>
                        <a:pt x="243" y="238"/>
                      </a:lnTo>
                      <a:lnTo>
                        <a:pt x="246" y="230"/>
                      </a:lnTo>
                      <a:lnTo>
                        <a:pt x="251" y="217"/>
                      </a:lnTo>
                      <a:lnTo>
                        <a:pt x="256" y="195"/>
                      </a:lnTo>
                      <a:lnTo>
                        <a:pt x="260" y="164"/>
                      </a:lnTo>
                      <a:lnTo>
                        <a:pt x="264" y="122"/>
                      </a:lnTo>
                      <a:lnTo>
                        <a:pt x="265" y="68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Freeform 963"/>
                <p:cNvSpPr>
                  <a:spLocks noChangeAspect="1"/>
                </p:cNvSpPr>
                <p:nvPr/>
              </p:nvSpPr>
              <p:spPr bwMode="auto">
                <a:xfrm>
                  <a:off x="3769261" y="2653061"/>
                  <a:ext cx="133770" cy="180864"/>
                </a:xfrm>
                <a:custGeom>
                  <a:avLst/>
                  <a:gdLst/>
                  <a:ahLst/>
                  <a:cxnLst>
                    <a:cxn ang="0">
                      <a:pos x="262" y="0"/>
                    </a:cxn>
                    <a:cxn ang="0">
                      <a:pos x="258" y="1"/>
                    </a:cxn>
                    <a:cxn ang="0">
                      <a:pos x="249" y="4"/>
                    </a:cxn>
                    <a:cxn ang="0">
                      <a:pos x="234" y="10"/>
                    </a:cxn>
                    <a:cxn ang="0">
                      <a:pos x="214" y="18"/>
                    </a:cxn>
                    <a:cxn ang="0">
                      <a:pos x="191" y="29"/>
                    </a:cxn>
                    <a:cxn ang="0">
                      <a:pos x="166" y="43"/>
                    </a:cxn>
                    <a:cxn ang="0">
                      <a:pos x="140" y="57"/>
                    </a:cxn>
                    <a:cxn ang="0">
                      <a:pos x="115" y="76"/>
                    </a:cxn>
                    <a:cxn ang="0">
                      <a:pos x="108" y="81"/>
                    </a:cxn>
                    <a:cxn ang="0">
                      <a:pos x="91" y="92"/>
                    </a:cxn>
                    <a:cxn ang="0">
                      <a:pos x="67" y="112"/>
                    </a:cxn>
                    <a:cxn ang="0">
                      <a:pos x="42" y="143"/>
                    </a:cxn>
                    <a:cxn ang="0">
                      <a:pos x="19" y="183"/>
                    </a:cxn>
                    <a:cxn ang="0">
                      <a:pos x="3" y="235"/>
                    </a:cxn>
                    <a:cxn ang="0">
                      <a:pos x="0" y="301"/>
                    </a:cxn>
                    <a:cxn ang="0">
                      <a:pos x="11" y="378"/>
                    </a:cxn>
                    <a:cxn ang="0">
                      <a:pos x="18" y="376"/>
                    </a:cxn>
                    <a:cxn ang="0">
                      <a:pos x="37" y="369"/>
                    </a:cxn>
                    <a:cxn ang="0">
                      <a:pos x="64" y="357"/>
                    </a:cxn>
                    <a:cxn ang="0">
                      <a:pos x="99" y="341"/>
                    </a:cxn>
                    <a:cxn ang="0">
                      <a:pos x="137" y="321"/>
                    </a:cxn>
                    <a:cxn ang="0">
                      <a:pos x="175" y="297"/>
                    </a:cxn>
                    <a:cxn ang="0">
                      <a:pos x="211" y="271"/>
                    </a:cxn>
                    <a:cxn ang="0">
                      <a:pos x="242" y="240"/>
                    </a:cxn>
                    <a:cxn ang="0">
                      <a:pos x="243" y="238"/>
                    </a:cxn>
                    <a:cxn ang="0">
                      <a:pos x="246" y="230"/>
                    </a:cxn>
                    <a:cxn ang="0">
                      <a:pos x="251" y="217"/>
                    </a:cxn>
                    <a:cxn ang="0">
                      <a:pos x="256" y="195"/>
                    </a:cxn>
                    <a:cxn ang="0">
                      <a:pos x="260" y="164"/>
                    </a:cxn>
                    <a:cxn ang="0">
                      <a:pos x="264" y="122"/>
                    </a:cxn>
                    <a:cxn ang="0">
                      <a:pos x="265" y="68"/>
                    </a:cxn>
                    <a:cxn ang="0">
                      <a:pos x="262" y="0"/>
                    </a:cxn>
                    <a:cxn ang="0">
                      <a:pos x="262" y="0"/>
                    </a:cxn>
                  </a:cxnLst>
                  <a:rect l="0" t="0" r="r" b="b"/>
                  <a:pathLst>
                    <a:path w="265" h="378">
                      <a:moveTo>
                        <a:pt x="262" y="0"/>
                      </a:moveTo>
                      <a:lnTo>
                        <a:pt x="258" y="1"/>
                      </a:lnTo>
                      <a:lnTo>
                        <a:pt x="249" y="4"/>
                      </a:lnTo>
                      <a:lnTo>
                        <a:pt x="234" y="10"/>
                      </a:lnTo>
                      <a:lnTo>
                        <a:pt x="214" y="18"/>
                      </a:lnTo>
                      <a:lnTo>
                        <a:pt x="191" y="29"/>
                      </a:lnTo>
                      <a:lnTo>
                        <a:pt x="166" y="43"/>
                      </a:lnTo>
                      <a:lnTo>
                        <a:pt x="140" y="57"/>
                      </a:lnTo>
                      <a:lnTo>
                        <a:pt x="115" y="76"/>
                      </a:lnTo>
                      <a:lnTo>
                        <a:pt x="108" y="81"/>
                      </a:lnTo>
                      <a:lnTo>
                        <a:pt x="91" y="92"/>
                      </a:lnTo>
                      <a:lnTo>
                        <a:pt x="67" y="112"/>
                      </a:lnTo>
                      <a:lnTo>
                        <a:pt x="42" y="143"/>
                      </a:lnTo>
                      <a:lnTo>
                        <a:pt x="19" y="183"/>
                      </a:lnTo>
                      <a:lnTo>
                        <a:pt x="3" y="235"/>
                      </a:lnTo>
                      <a:lnTo>
                        <a:pt x="0" y="301"/>
                      </a:lnTo>
                      <a:lnTo>
                        <a:pt x="11" y="378"/>
                      </a:lnTo>
                      <a:lnTo>
                        <a:pt x="18" y="376"/>
                      </a:lnTo>
                      <a:lnTo>
                        <a:pt x="37" y="369"/>
                      </a:lnTo>
                      <a:lnTo>
                        <a:pt x="64" y="357"/>
                      </a:lnTo>
                      <a:lnTo>
                        <a:pt x="99" y="341"/>
                      </a:lnTo>
                      <a:lnTo>
                        <a:pt x="137" y="321"/>
                      </a:lnTo>
                      <a:lnTo>
                        <a:pt x="175" y="297"/>
                      </a:lnTo>
                      <a:lnTo>
                        <a:pt x="211" y="271"/>
                      </a:lnTo>
                      <a:lnTo>
                        <a:pt x="242" y="240"/>
                      </a:lnTo>
                      <a:lnTo>
                        <a:pt x="243" y="238"/>
                      </a:lnTo>
                      <a:lnTo>
                        <a:pt x="246" y="230"/>
                      </a:lnTo>
                      <a:lnTo>
                        <a:pt x="251" y="217"/>
                      </a:lnTo>
                      <a:lnTo>
                        <a:pt x="256" y="195"/>
                      </a:lnTo>
                      <a:lnTo>
                        <a:pt x="260" y="164"/>
                      </a:lnTo>
                      <a:lnTo>
                        <a:pt x="264" y="122"/>
                      </a:lnTo>
                      <a:lnTo>
                        <a:pt x="265" y="68"/>
                      </a:lnTo>
                      <a:lnTo>
                        <a:pt x="262" y="0"/>
                      </a:lnTo>
                      <a:lnTo>
                        <a:pt x="262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" name="Freeform 964"/>
                <p:cNvSpPr>
                  <a:spLocks noChangeAspect="1"/>
                </p:cNvSpPr>
                <p:nvPr/>
              </p:nvSpPr>
              <p:spPr bwMode="auto">
                <a:xfrm>
                  <a:off x="3774290" y="2754498"/>
                  <a:ext cx="122706" cy="82298"/>
                </a:xfrm>
                <a:custGeom>
                  <a:avLst/>
                  <a:gdLst/>
                  <a:ahLst/>
                  <a:cxnLst>
                    <a:cxn ang="0">
                      <a:pos x="146" y="51"/>
                    </a:cxn>
                    <a:cxn ang="0">
                      <a:pos x="139" y="55"/>
                    </a:cxn>
                    <a:cxn ang="0">
                      <a:pos x="128" y="63"/>
                    </a:cxn>
                    <a:cxn ang="0">
                      <a:pos x="111" y="74"/>
                    </a:cxn>
                    <a:cxn ang="0">
                      <a:pos x="99" y="81"/>
                    </a:cxn>
                    <a:cxn ang="0">
                      <a:pos x="90" y="86"/>
                    </a:cxn>
                    <a:cxn ang="0">
                      <a:pos x="74" y="97"/>
                    </a:cxn>
                    <a:cxn ang="0">
                      <a:pos x="56" y="109"/>
                    </a:cxn>
                    <a:cxn ang="0">
                      <a:pos x="35" y="130"/>
                    </a:cxn>
                    <a:cxn ang="0">
                      <a:pos x="16" y="146"/>
                    </a:cxn>
                    <a:cxn ang="0">
                      <a:pos x="8" y="152"/>
                    </a:cxn>
                    <a:cxn ang="0">
                      <a:pos x="6" y="154"/>
                    </a:cxn>
                    <a:cxn ang="0">
                      <a:pos x="5" y="154"/>
                    </a:cxn>
                    <a:cxn ang="0">
                      <a:pos x="1" y="160"/>
                    </a:cxn>
                    <a:cxn ang="0">
                      <a:pos x="2" y="168"/>
                    </a:cxn>
                    <a:cxn ang="0">
                      <a:pos x="20" y="172"/>
                    </a:cxn>
                    <a:cxn ang="0">
                      <a:pos x="37" y="172"/>
                    </a:cxn>
                    <a:cxn ang="0">
                      <a:pos x="43" y="170"/>
                    </a:cxn>
                    <a:cxn ang="0">
                      <a:pos x="55" y="167"/>
                    </a:cxn>
                    <a:cxn ang="0">
                      <a:pos x="81" y="158"/>
                    </a:cxn>
                    <a:cxn ang="0">
                      <a:pos x="99" y="150"/>
                    </a:cxn>
                    <a:cxn ang="0">
                      <a:pos x="111" y="145"/>
                    </a:cxn>
                    <a:cxn ang="0">
                      <a:pos x="132" y="134"/>
                    </a:cxn>
                    <a:cxn ang="0">
                      <a:pos x="161" y="114"/>
                    </a:cxn>
                    <a:cxn ang="0">
                      <a:pos x="180" y="100"/>
                    </a:cxn>
                    <a:cxn ang="0">
                      <a:pos x="189" y="92"/>
                    </a:cxn>
                    <a:cxn ang="0">
                      <a:pos x="205" y="78"/>
                    </a:cxn>
                    <a:cxn ang="0">
                      <a:pos x="222" y="60"/>
                    </a:cxn>
                    <a:cxn ang="0">
                      <a:pos x="233" y="46"/>
                    </a:cxn>
                    <a:cxn ang="0">
                      <a:pos x="241" y="26"/>
                    </a:cxn>
                    <a:cxn ang="0">
                      <a:pos x="242" y="6"/>
                    </a:cxn>
                    <a:cxn ang="0">
                      <a:pos x="222" y="2"/>
                    </a:cxn>
                    <a:cxn ang="0">
                      <a:pos x="199" y="14"/>
                    </a:cxn>
                    <a:cxn ang="0">
                      <a:pos x="190" y="21"/>
                    </a:cxn>
                    <a:cxn ang="0">
                      <a:pos x="174" y="33"/>
                    </a:cxn>
                    <a:cxn ang="0">
                      <a:pos x="156" y="45"/>
                    </a:cxn>
                  </a:cxnLst>
                  <a:rect l="0" t="0" r="r" b="b"/>
                  <a:pathLst>
                    <a:path w="243" h="172">
                      <a:moveTo>
                        <a:pt x="147" y="49"/>
                      </a:moveTo>
                      <a:lnTo>
                        <a:pt x="146" y="51"/>
                      </a:lnTo>
                      <a:lnTo>
                        <a:pt x="144" y="52"/>
                      </a:lnTo>
                      <a:lnTo>
                        <a:pt x="139" y="55"/>
                      </a:lnTo>
                      <a:lnTo>
                        <a:pt x="135" y="59"/>
                      </a:lnTo>
                      <a:lnTo>
                        <a:pt x="128" y="63"/>
                      </a:lnTo>
                      <a:lnTo>
                        <a:pt x="120" y="68"/>
                      </a:lnTo>
                      <a:lnTo>
                        <a:pt x="111" y="74"/>
                      </a:lnTo>
                      <a:lnTo>
                        <a:pt x="101" y="79"/>
                      </a:lnTo>
                      <a:lnTo>
                        <a:pt x="99" y="81"/>
                      </a:lnTo>
                      <a:lnTo>
                        <a:pt x="96" y="83"/>
                      </a:lnTo>
                      <a:lnTo>
                        <a:pt x="90" y="86"/>
                      </a:lnTo>
                      <a:lnTo>
                        <a:pt x="83" y="91"/>
                      </a:lnTo>
                      <a:lnTo>
                        <a:pt x="74" y="97"/>
                      </a:lnTo>
                      <a:lnTo>
                        <a:pt x="66" y="102"/>
                      </a:lnTo>
                      <a:lnTo>
                        <a:pt x="56" y="109"/>
                      </a:lnTo>
                      <a:lnTo>
                        <a:pt x="48" y="116"/>
                      </a:lnTo>
                      <a:lnTo>
                        <a:pt x="35" y="130"/>
                      </a:lnTo>
                      <a:lnTo>
                        <a:pt x="24" y="139"/>
                      </a:lnTo>
                      <a:lnTo>
                        <a:pt x="16" y="146"/>
                      </a:lnTo>
                      <a:lnTo>
                        <a:pt x="11" y="150"/>
                      </a:lnTo>
                      <a:lnTo>
                        <a:pt x="8" y="152"/>
                      </a:lnTo>
                      <a:lnTo>
                        <a:pt x="6" y="153"/>
                      </a:lnTo>
                      <a:lnTo>
                        <a:pt x="6" y="154"/>
                      </a:lnTo>
                      <a:lnTo>
                        <a:pt x="6" y="153"/>
                      </a:lnTo>
                      <a:lnTo>
                        <a:pt x="5" y="154"/>
                      </a:lnTo>
                      <a:lnTo>
                        <a:pt x="2" y="157"/>
                      </a:lnTo>
                      <a:lnTo>
                        <a:pt x="1" y="160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8" y="170"/>
                      </a:lnTo>
                      <a:lnTo>
                        <a:pt x="20" y="172"/>
                      </a:lnTo>
                      <a:lnTo>
                        <a:pt x="37" y="170"/>
                      </a:lnTo>
                      <a:lnTo>
                        <a:pt x="37" y="172"/>
                      </a:lnTo>
                      <a:lnTo>
                        <a:pt x="39" y="172"/>
                      </a:lnTo>
                      <a:lnTo>
                        <a:pt x="43" y="170"/>
                      </a:lnTo>
                      <a:lnTo>
                        <a:pt x="48" y="169"/>
                      </a:lnTo>
                      <a:lnTo>
                        <a:pt x="55" y="167"/>
                      </a:lnTo>
                      <a:lnTo>
                        <a:pt x="67" y="164"/>
                      </a:lnTo>
                      <a:lnTo>
                        <a:pt x="81" y="158"/>
                      </a:lnTo>
                      <a:lnTo>
                        <a:pt x="98" y="150"/>
                      </a:lnTo>
                      <a:lnTo>
                        <a:pt x="99" y="150"/>
                      </a:lnTo>
                      <a:lnTo>
                        <a:pt x="104" y="149"/>
                      </a:lnTo>
                      <a:lnTo>
                        <a:pt x="111" y="145"/>
                      </a:lnTo>
                      <a:lnTo>
                        <a:pt x="121" y="140"/>
                      </a:lnTo>
                      <a:lnTo>
                        <a:pt x="132" y="134"/>
                      </a:lnTo>
                      <a:lnTo>
                        <a:pt x="146" y="125"/>
                      </a:lnTo>
                      <a:lnTo>
                        <a:pt x="161" y="114"/>
                      </a:lnTo>
                      <a:lnTo>
                        <a:pt x="179" y="100"/>
                      </a:lnTo>
                      <a:lnTo>
                        <a:pt x="180" y="100"/>
                      </a:lnTo>
                      <a:lnTo>
                        <a:pt x="183" y="97"/>
                      </a:lnTo>
                      <a:lnTo>
                        <a:pt x="189" y="92"/>
                      </a:lnTo>
                      <a:lnTo>
                        <a:pt x="196" y="86"/>
                      </a:lnTo>
                      <a:lnTo>
                        <a:pt x="205" y="78"/>
                      </a:lnTo>
                      <a:lnTo>
                        <a:pt x="213" y="69"/>
                      </a:lnTo>
                      <a:lnTo>
                        <a:pt x="222" y="60"/>
                      </a:lnTo>
                      <a:lnTo>
                        <a:pt x="232" y="48"/>
                      </a:lnTo>
                      <a:lnTo>
                        <a:pt x="233" y="46"/>
                      </a:lnTo>
                      <a:lnTo>
                        <a:pt x="236" y="37"/>
                      </a:lnTo>
                      <a:lnTo>
                        <a:pt x="241" y="26"/>
                      </a:lnTo>
                      <a:lnTo>
                        <a:pt x="243" y="15"/>
                      </a:lnTo>
                      <a:lnTo>
                        <a:pt x="242" y="6"/>
                      </a:lnTo>
                      <a:lnTo>
                        <a:pt x="236" y="0"/>
                      </a:lnTo>
                      <a:lnTo>
                        <a:pt x="222" y="2"/>
                      </a:lnTo>
                      <a:lnTo>
                        <a:pt x="202" y="11"/>
                      </a:lnTo>
                      <a:lnTo>
                        <a:pt x="199" y="14"/>
                      </a:lnTo>
                      <a:lnTo>
                        <a:pt x="196" y="16"/>
                      </a:lnTo>
                      <a:lnTo>
                        <a:pt x="190" y="21"/>
                      </a:lnTo>
                      <a:lnTo>
                        <a:pt x="183" y="26"/>
                      </a:lnTo>
                      <a:lnTo>
                        <a:pt x="174" y="33"/>
                      </a:lnTo>
                      <a:lnTo>
                        <a:pt x="165" y="39"/>
                      </a:lnTo>
                      <a:lnTo>
                        <a:pt x="156" y="45"/>
                      </a:lnTo>
                      <a:lnTo>
                        <a:pt x="147" y="49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Freeform 965"/>
                <p:cNvSpPr>
                  <a:spLocks noChangeAspect="1"/>
                </p:cNvSpPr>
                <p:nvPr/>
              </p:nvSpPr>
              <p:spPr bwMode="auto">
                <a:xfrm>
                  <a:off x="3774290" y="2754498"/>
                  <a:ext cx="122706" cy="82298"/>
                </a:xfrm>
                <a:custGeom>
                  <a:avLst/>
                  <a:gdLst/>
                  <a:ahLst/>
                  <a:cxnLst>
                    <a:cxn ang="0">
                      <a:pos x="146" y="51"/>
                    </a:cxn>
                    <a:cxn ang="0">
                      <a:pos x="139" y="55"/>
                    </a:cxn>
                    <a:cxn ang="0">
                      <a:pos x="128" y="63"/>
                    </a:cxn>
                    <a:cxn ang="0">
                      <a:pos x="111" y="74"/>
                    </a:cxn>
                    <a:cxn ang="0">
                      <a:pos x="99" y="81"/>
                    </a:cxn>
                    <a:cxn ang="0">
                      <a:pos x="90" y="86"/>
                    </a:cxn>
                    <a:cxn ang="0">
                      <a:pos x="74" y="97"/>
                    </a:cxn>
                    <a:cxn ang="0">
                      <a:pos x="56" y="109"/>
                    </a:cxn>
                    <a:cxn ang="0">
                      <a:pos x="35" y="130"/>
                    </a:cxn>
                    <a:cxn ang="0">
                      <a:pos x="16" y="146"/>
                    </a:cxn>
                    <a:cxn ang="0">
                      <a:pos x="8" y="152"/>
                    </a:cxn>
                    <a:cxn ang="0">
                      <a:pos x="6" y="154"/>
                    </a:cxn>
                    <a:cxn ang="0">
                      <a:pos x="5" y="154"/>
                    </a:cxn>
                    <a:cxn ang="0">
                      <a:pos x="1" y="160"/>
                    </a:cxn>
                    <a:cxn ang="0">
                      <a:pos x="2" y="168"/>
                    </a:cxn>
                    <a:cxn ang="0">
                      <a:pos x="20" y="172"/>
                    </a:cxn>
                    <a:cxn ang="0">
                      <a:pos x="37" y="172"/>
                    </a:cxn>
                    <a:cxn ang="0">
                      <a:pos x="43" y="170"/>
                    </a:cxn>
                    <a:cxn ang="0">
                      <a:pos x="55" y="167"/>
                    </a:cxn>
                    <a:cxn ang="0">
                      <a:pos x="81" y="158"/>
                    </a:cxn>
                    <a:cxn ang="0">
                      <a:pos x="99" y="150"/>
                    </a:cxn>
                    <a:cxn ang="0">
                      <a:pos x="111" y="145"/>
                    </a:cxn>
                    <a:cxn ang="0">
                      <a:pos x="132" y="134"/>
                    </a:cxn>
                    <a:cxn ang="0">
                      <a:pos x="161" y="114"/>
                    </a:cxn>
                    <a:cxn ang="0">
                      <a:pos x="180" y="100"/>
                    </a:cxn>
                    <a:cxn ang="0">
                      <a:pos x="189" y="92"/>
                    </a:cxn>
                    <a:cxn ang="0">
                      <a:pos x="205" y="78"/>
                    </a:cxn>
                    <a:cxn ang="0">
                      <a:pos x="222" y="60"/>
                    </a:cxn>
                    <a:cxn ang="0">
                      <a:pos x="233" y="46"/>
                    </a:cxn>
                    <a:cxn ang="0">
                      <a:pos x="241" y="26"/>
                    </a:cxn>
                    <a:cxn ang="0">
                      <a:pos x="242" y="6"/>
                    </a:cxn>
                    <a:cxn ang="0">
                      <a:pos x="222" y="2"/>
                    </a:cxn>
                    <a:cxn ang="0">
                      <a:pos x="199" y="14"/>
                    </a:cxn>
                    <a:cxn ang="0">
                      <a:pos x="190" y="21"/>
                    </a:cxn>
                    <a:cxn ang="0">
                      <a:pos x="174" y="33"/>
                    </a:cxn>
                    <a:cxn ang="0">
                      <a:pos x="156" y="45"/>
                    </a:cxn>
                    <a:cxn ang="0">
                      <a:pos x="147" y="49"/>
                    </a:cxn>
                  </a:cxnLst>
                  <a:rect l="0" t="0" r="r" b="b"/>
                  <a:pathLst>
                    <a:path w="243" h="172">
                      <a:moveTo>
                        <a:pt x="147" y="49"/>
                      </a:moveTo>
                      <a:lnTo>
                        <a:pt x="146" y="51"/>
                      </a:lnTo>
                      <a:lnTo>
                        <a:pt x="144" y="52"/>
                      </a:lnTo>
                      <a:lnTo>
                        <a:pt x="139" y="55"/>
                      </a:lnTo>
                      <a:lnTo>
                        <a:pt x="135" y="59"/>
                      </a:lnTo>
                      <a:lnTo>
                        <a:pt x="128" y="63"/>
                      </a:lnTo>
                      <a:lnTo>
                        <a:pt x="120" y="68"/>
                      </a:lnTo>
                      <a:lnTo>
                        <a:pt x="111" y="74"/>
                      </a:lnTo>
                      <a:lnTo>
                        <a:pt x="101" y="79"/>
                      </a:lnTo>
                      <a:lnTo>
                        <a:pt x="99" y="81"/>
                      </a:lnTo>
                      <a:lnTo>
                        <a:pt x="96" y="83"/>
                      </a:lnTo>
                      <a:lnTo>
                        <a:pt x="90" y="86"/>
                      </a:lnTo>
                      <a:lnTo>
                        <a:pt x="83" y="91"/>
                      </a:lnTo>
                      <a:lnTo>
                        <a:pt x="74" y="97"/>
                      </a:lnTo>
                      <a:lnTo>
                        <a:pt x="66" y="102"/>
                      </a:lnTo>
                      <a:lnTo>
                        <a:pt x="56" y="109"/>
                      </a:lnTo>
                      <a:lnTo>
                        <a:pt x="48" y="116"/>
                      </a:lnTo>
                      <a:lnTo>
                        <a:pt x="35" y="130"/>
                      </a:lnTo>
                      <a:lnTo>
                        <a:pt x="24" y="139"/>
                      </a:lnTo>
                      <a:lnTo>
                        <a:pt x="16" y="146"/>
                      </a:lnTo>
                      <a:lnTo>
                        <a:pt x="11" y="150"/>
                      </a:lnTo>
                      <a:lnTo>
                        <a:pt x="8" y="152"/>
                      </a:lnTo>
                      <a:lnTo>
                        <a:pt x="6" y="153"/>
                      </a:lnTo>
                      <a:lnTo>
                        <a:pt x="6" y="154"/>
                      </a:lnTo>
                      <a:lnTo>
                        <a:pt x="6" y="153"/>
                      </a:lnTo>
                      <a:lnTo>
                        <a:pt x="5" y="154"/>
                      </a:lnTo>
                      <a:lnTo>
                        <a:pt x="2" y="157"/>
                      </a:lnTo>
                      <a:lnTo>
                        <a:pt x="1" y="160"/>
                      </a:lnTo>
                      <a:lnTo>
                        <a:pt x="0" y="164"/>
                      </a:lnTo>
                      <a:lnTo>
                        <a:pt x="2" y="168"/>
                      </a:lnTo>
                      <a:lnTo>
                        <a:pt x="8" y="170"/>
                      </a:lnTo>
                      <a:lnTo>
                        <a:pt x="20" y="172"/>
                      </a:lnTo>
                      <a:lnTo>
                        <a:pt x="37" y="170"/>
                      </a:lnTo>
                      <a:lnTo>
                        <a:pt x="37" y="172"/>
                      </a:lnTo>
                      <a:lnTo>
                        <a:pt x="39" y="172"/>
                      </a:lnTo>
                      <a:lnTo>
                        <a:pt x="43" y="170"/>
                      </a:lnTo>
                      <a:lnTo>
                        <a:pt x="48" y="169"/>
                      </a:lnTo>
                      <a:lnTo>
                        <a:pt x="55" y="167"/>
                      </a:lnTo>
                      <a:lnTo>
                        <a:pt x="67" y="164"/>
                      </a:lnTo>
                      <a:lnTo>
                        <a:pt x="81" y="158"/>
                      </a:lnTo>
                      <a:lnTo>
                        <a:pt x="98" y="150"/>
                      </a:lnTo>
                      <a:lnTo>
                        <a:pt x="99" y="150"/>
                      </a:lnTo>
                      <a:lnTo>
                        <a:pt x="104" y="149"/>
                      </a:lnTo>
                      <a:lnTo>
                        <a:pt x="111" y="145"/>
                      </a:lnTo>
                      <a:lnTo>
                        <a:pt x="121" y="140"/>
                      </a:lnTo>
                      <a:lnTo>
                        <a:pt x="132" y="134"/>
                      </a:lnTo>
                      <a:lnTo>
                        <a:pt x="146" y="125"/>
                      </a:lnTo>
                      <a:lnTo>
                        <a:pt x="161" y="114"/>
                      </a:lnTo>
                      <a:lnTo>
                        <a:pt x="179" y="100"/>
                      </a:lnTo>
                      <a:lnTo>
                        <a:pt x="180" y="100"/>
                      </a:lnTo>
                      <a:lnTo>
                        <a:pt x="183" y="97"/>
                      </a:lnTo>
                      <a:lnTo>
                        <a:pt x="189" y="92"/>
                      </a:lnTo>
                      <a:lnTo>
                        <a:pt x="196" y="86"/>
                      </a:lnTo>
                      <a:lnTo>
                        <a:pt x="205" y="78"/>
                      </a:lnTo>
                      <a:lnTo>
                        <a:pt x="213" y="69"/>
                      </a:lnTo>
                      <a:lnTo>
                        <a:pt x="222" y="60"/>
                      </a:lnTo>
                      <a:lnTo>
                        <a:pt x="232" y="48"/>
                      </a:lnTo>
                      <a:lnTo>
                        <a:pt x="233" y="46"/>
                      </a:lnTo>
                      <a:lnTo>
                        <a:pt x="236" y="37"/>
                      </a:lnTo>
                      <a:lnTo>
                        <a:pt x="241" y="26"/>
                      </a:lnTo>
                      <a:lnTo>
                        <a:pt x="243" y="15"/>
                      </a:lnTo>
                      <a:lnTo>
                        <a:pt x="242" y="6"/>
                      </a:lnTo>
                      <a:lnTo>
                        <a:pt x="236" y="0"/>
                      </a:lnTo>
                      <a:lnTo>
                        <a:pt x="222" y="2"/>
                      </a:lnTo>
                      <a:lnTo>
                        <a:pt x="202" y="11"/>
                      </a:lnTo>
                      <a:lnTo>
                        <a:pt x="199" y="14"/>
                      </a:lnTo>
                      <a:lnTo>
                        <a:pt x="196" y="16"/>
                      </a:lnTo>
                      <a:lnTo>
                        <a:pt x="190" y="21"/>
                      </a:lnTo>
                      <a:lnTo>
                        <a:pt x="183" y="26"/>
                      </a:lnTo>
                      <a:lnTo>
                        <a:pt x="174" y="33"/>
                      </a:lnTo>
                      <a:lnTo>
                        <a:pt x="165" y="39"/>
                      </a:lnTo>
                      <a:lnTo>
                        <a:pt x="156" y="45"/>
                      </a:lnTo>
                      <a:lnTo>
                        <a:pt x="147" y="49"/>
                      </a:lnTo>
                      <a:lnTo>
                        <a:pt x="147" y="4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" name="Freeform 966"/>
                <p:cNvSpPr>
                  <a:spLocks noChangeAspect="1"/>
                </p:cNvSpPr>
                <p:nvPr/>
              </p:nvSpPr>
              <p:spPr bwMode="auto">
                <a:xfrm>
                  <a:off x="3736070" y="2644448"/>
                  <a:ext cx="124718" cy="166510"/>
                </a:xfrm>
                <a:custGeom>
                  <a:avLst/>
                  <a:gdLst/>
                  <a:ahLst/>
                  <a:cxnLst>
                    <a:cxn ang="0">
                      <a:pos x="246" y="0"/>
                    </a:cxn>
                    <a:cxn ang="0">
                      <a:pos x="243" y="2"/>
                    </a:cxn>
                    <a:cxn ang="0">
                      <a:pos x="235" y="4"/>
                    </a:cxn>
                    <a:cxn ang="0">
                      <a:pos x="222" y="9"/>
                    </a:cxn>
                    <a:cxn ang="0">
                      <a:pos x="205" y="15"/>
                    </a:cxn>
                    <a:cxn ang="0">
                      <a:pos x="185" y="26"/>
                    </a:cxn>
                    <a:cxn ang="0">
                      <a:pos x="162" y="40"/>
                    </a:cxn>
                    <a:cxn ang="0">
                      <a:pos x="138" y="57"/>
                    </a:cxn>
                    <a:cxn ang="0">
                      <a:pos x="113" y="78"/>
                    </a:cxn>
                    <a:cxn ang="0">
                      <a:pos x="105" y="87"/>
                    </a:cxn>
                    <a:cxn ang="0">
                      <a:pos x="86" y="110"/>
                    </a:cxn>
                    <a:cxn ang="0">
                      <a:pos x="61" y="143"/>
                    </a:cxn>
                    <a:cxn ang="0">
                      <a:pos x="34" y="185"/>
                    </a:cxn>
                    <a:cxn ang="0">
                      <a:pos x="13" y="230"/>
                    </a:cxn>
                    <a:cxn ang="0">
                      <a:pos x="0" y="275"/>
                    </a:cxn>
                    <a:cxn ang="0">
                      <a:pos x="2" y="315"/>
                    </a:cxn>
                    <a:cxn ang="0">
                      <a:pos x="25" y="347"/>
                    </a:cxn>
                    <a:cxn ang="0">
                      <a:pos x="30" y="346"/>
                    </a:cxn>
                    <a:cxn ang="0">
                      <a:pos x="46" y="339"/>
                    </a:cxn>
                    <a:cxn ang="0">
                      <a:pos x="69" y="329"/>
                    </a:cxn>
                    <a:cxn ang="0">
                      <a:pos x="98" y="314"/>
                    </a:cxn>
                    <a:cxn ang="0">
                      <a:pos x="130" y="295"/>
                    </a:cxn>
                    <a:cxn ang="0">
                      <a:pos x="165" y="274"/>
                    </a:cxn>
                    <a:cxn ang="0">
                      <a:pos x="197" y="247"/>
                    </a:cxn>
                    <a:cxn ang="0">
                      <a:pos x="227" y="216"/>
                    </a:cxn>
                    <a:cxn ang="0">
                      <a:pos x="228" y="215"/>
                    </a:cxn>
                    <a:cxn ang="0">
                      <a:pos x="230" y="210"/>
                    </a:cxn>
                    <a:cxn ang="0">
                      <a:pos x="235" y="200"/>
                    </a:cxn>
                    <a:cxn ang="0">
                      <a:pos x="240" y="183"/>
                    </a:cxn>
                    <a:cxn ang="0">
                      <a:pos x="244" y="156"/>
                    </a:cxn>
                    <a:cxn ang="0">
                      <a:pos x="248" y="118"/>
                    </a:cxn>
                    <a:cxn ang="0">
                      <a:pos x="248" y="67"/>
                    </a:cxn>
                    <a:cxn ang="0">
                      <a:pos x="246" y="0"/>
                    </a:cxn>
                  </a:cxnLst>
                  <a:rect l="0" t="0" r="r" b="b"/>
                  <a:pathLst>
                    <a:path w="248" h="347">
                      <a:moveTo>
                        <a:pt x="246" y="0"/>
                      </a:moveTo>
                      <a:lnTo>
                        <a:pt x="243" y="2"/>
                      </a:lnTo>
                      <a:lnTo>
                        <a:pt x="235" y="4"/>
                      </a:lnTo>
                      <a:lnTo>
                        <a:pt x="222" y="9"/>
                      </a:lnTo>
                      <a:lnTo>
                        <a:pt x="205" y="15"/>
                      </a:lnTo>
                      <a:lnTo>
                        <a:pt x="185" y="26"/>
                      </a:lnTo>
                      <a:lnTo>
                        <a:pt x="162" y="40"/>
                      </a:lnTo>
                      <a:lnTo>
                        <a:pt x="138" y="57"/>
                      </a:lnTo>
                      <a:lnTo>
                        <a:pt x="113" y="78"/>
                      </a:lnTo>
                      <a:lnTo>
                        <a:pt x="105" y="87"/>
                      </a:lnTo>
                      <a:lnTo>
                        <a:pt x="86" y="110"/>
                      </a:lnTo>
                      <a:lnTo>
                        <a:pt x="61" y="143"/>
                      </a:lnTo>
                      <a:lnTo>
                        <a:pt x="34" y="185"/>
                      </a:lnTo>
                      <a:lnTo>
                        <a:pt x="13" y="230"/>
                      </a:lnTo>
                      <a:lnTo>
                        <a:pt x="0" y="275"/>
                      </a:lnTo>
                      <a:lnTo>
                        <a:pt x="2" y="315"/>
                      </a:lnTo>
                      <a:lnTo>
                        <a:pt x="25" y="347"/>
                      </a:lnTo>
                      <a:lnTo>
                        <a:pt x="30" y="346"/>
                      </a:lnTo>
                      <a:lnTo>
                        <a:pt x="46" y="339"/>
                      </a:lnTo>
                      <a:lnTo>
                        <a:pt x="69" y="329"/>
                      </a:lnTo>
                      <a:lnTo>
                        <a:pt x="98" y="314"/>
                      </a:lnTo>
                      <a:lnTo>
                        <a:pt x="130" y="295"/>
                      </a:lnTo>
                      <a:lnTo>
                        <a:pt x="165" y="274"/>
                      </a:lnTo>
                      <a:lnTo>
                        <a:pt x="197" y="247"/>
                      </a:lnTo>
                      <a:lnTo>
                        <a:pt x="227" y="216"/>
                      </a:lnTo>
                      <a:lnTo>
                        <a:pt x="228" y="215"/>
                      </a:lnTo>
                      <a:lnTo>
                        <a:pt x="230" y="210"/>
                      </a:lnTo>
                      <a:lnTo>
                        <a:pt x="235" y="200"/>
                      </a:lnTo>
                      <a:lnTo>
                        <a:pt x="240" y="183"/>
                      </a:lnTo>
                      <a:lnTo>
                        <a:pt x="244" y="156"/>
                      </a:lnTo>
                      <a:lnTo>
                        <a:pt x="248" y="118"/>
                      </a:lnTo>
                      <a:lnTo>
                        <a:pt x="248" y="67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" name="Freeform 967"/>
                <p:cNvSpPr>
                  <a:spLocks noChangeAspect="1"/>
                </p:cNvSpPr>
                <p:nvPr/>
              </p:nvSpPr>
              <p:spPr bwMode="auto">
                <a:xfrm>
                  <a:off x="3736070" y="2644448"/>
                  <a:ext cx="124718" cy="166510"/>
                </a:xfrm>
                <a:custGeom>
                  <a:avLst/>
                  <a:gdLst/>
                  <a:ahLst/>
                  <a:cxnLst>
                    <a:cxn ang="0">
                      <a:pos x="246" y="0"/>
                    </a:cxn>
                    <a:cxn ang="0">
                      <a:pos x="243" y="2"/>
                    </a:cxn>
                    <a:cxn ang="0">
                      <a:pos x="235" y="4"/>
                    </a:cxn>
                    <a:cxn ang="0">
                      <a:pos x="222" y="9"/>
                    </a:cxn>
                    <a:cxn ang="0">
                      <a:pos x="205" y="15"/>
                    </a:cxn>
                    <a:cxn ang="0">
                      <a:pos x="185" y="26"/>
                    </a:cxn>
                    <a:cxn ang="0">
                      <a:pos x="162" y="40"/>
                    </a:cxn>
                    <a:cxn ang="0">
                      <a:pos x="138" y="57"/>
                    </a:cxn>
                    <a:cxn ang="0">
                      <a:pos x="113" y="78"/>
                    </a:cxn>
                    <a:cxn ang="0">
                      <a:pos x="105" y="87"/>
                    </a:cxn>
                    <a:cxn ang="0">
                      <a:pos x="86" y="110"/>
                    </a:cxn>
                    <a:cxn ang="0">
                      <a:pos x="61" y="143"/>
                    </a:cxn>
                    <a:cxn ang="0">
                      <a:pos x="34" y="185"/>
                    </a:cxn>
                    <a:cxn ang="0">
                      <a:pos x="13" y="230"/>
                    </a:cxn>
                    <a:cxn ang="0">
                      <a:pos x="0" y="275"/>
                    </a:cxn>
                    <a:cxn ang="0">
                      <a:pos x="2" y="315"/>
                    </a:cxn>
                    <a:cxn ang="0">
                      <a:pos x="25" y="347"/>
                    </a:cxn>
                    <a:cxn ang="0">
                      <a:pos x="30" y="346"/>
                    </a:cxn>
                    <a:cxn ang="0">
                      <a:pos x="46" y="339"/>
                    </a:cxn>
                    <a:cxn ang="0">
                      <a:pos x="69" y="329"/>
                    </a:cxn>
                    <a:cxn ang="0">
                      <a:pos x="98" y="314"/>
                    </a:cxn>
                    <a:cxn ang="0">
                      <a:pos x="130" y="295"/>
                    </a:cxn>
                    <a:cxn ang="0">
                      <a:pos x="165" y="274"/>
                    </a:cxn>
                    <a:cxn ang="0">
                      <a:pos x="197" y="247"/>
                    </a:cxn>
                    <a:cxn ang="0">
                      <a:pos x="227" y="216"/>
                    </a:cxn>
                    <a:cxn ang="0">
                      <a:pos x="228" y="215"/>
                    </a:cxn>
                    <a:cxn ang="0">
                      <a:pos x="230" y="210"/>
                    </a:cxn>
                    <a:cxn ang="0">
                      <a:pos x="235" y="200"/>
                    </a:cxn>
                    <a:cxn ang="0">
                      <a:pos x="240" y="183"/>
                    </a:cxn>
                    <a:cxn ang="0">
                      <a:pos x="244" y="156"/>
                    </a:cxn>
                    <a:cxn ang="0">
                      <a:pos x="248" y="118"/>
                    </a:cxn>
                    <a:cxn ang="0">
                      <a:pos x="248" y="67"/>
                    </a:cxn>
                    <a:cxn ang="0">
                      <a:pos x="246" y="0"/>
                    </a:cxn>
                    <a:cxn ang="0">
                      <a:pos x="246" y="0"/>
                    </a:cxn>
                  </a:cxnLst>
                  <a:rect l="0" t="0" r="r" b="b"/>
                  <a:pathLst>
                    <a:path w="248" h="347">
                      <a:moveTo>
                        <a:pt x="246" y="0"/>
                      </a:moveTo>
                      <a:lnTo>
                        <a:pt x="243" y="2"/>
                      </a:lnTo>
                      <a:lnTo>
                        <a:pt x="235" y="4"/>
                      </a:lnTo>
                      <a:lnTo>
                        <a:pt x="222" y="9"/>
                      </a:lnTo>
                      <a:lnTo>
                        <a:pt x="205" y="15"/>
                      </a:lnTo>
                      <a:lnTo>
                        <a:pt x="185" y="26"/>
                      </a:lnTo>
                      <a:lnTo>
                        <a:pt x="162" y="40"/>
                      </a:lnTo>
                      <a:lnTo>
                        <a:pt x="138" y="57"/>
                      </a:lnTo>
                      <a:lnTo>
                        <a:pt x="113" y="78"/>
                      </a:lnTo>
                      <a:lnTo>
                        <a:pt x="105" y="87"/>
                      </a:lnTo>
                      <a:lnTo>
                        <a:pt x="86" y="110"/>
                      </a:lnTo>
                      <a:lnTo>
                        <a:pt x="61" y="143"/>
                      </a:lnTo>
                      <a:lnTo>
                        <a:pt x="34" y="185"/>
                      </a:lnTo>
                      <a:lnTo>
                        <a:pt x="13" y="230"/>
                      </a:lnTo>
                      <a:lnTo>
                        <a:pt x="0" y="275"/>
                      </a:lnTo>
                      <a:lnTo>
                        <a:pt x="2" y="315"/>
                      </a:lnTo>
                      <a:lnTo>
                        <a:pt x="25" y="347"/>
                      </a:lnTo>
                      <a:lnTo>
                        <a:pt x="30" y="346"/>
                      </a:lnTo>
                      <a:lnTo>
                        <a:pt x="46" y="339"/>
                      </a:lnTo>
                      <a:lnTo>
                        <a:pt x="69" y="329"/>
                      </a:lnTo>
                      <a:lnTo>
                        <a:pt x="98" y="314"/>
                      </a:lnTo>
                      <a:lnTo>
                        <a:pt x="130" y="295"/>
                      </a:lnTo>
                      <a:lnTo>
                        <a:pt x="165" y="274"/>
                      </a:lnTo>
                      <a:lnTo>
                        <a:pt x="197" y="247"/>
                      </a:lnTo>
                      <a:lnTo>
                        <a:pt x="227" y="216"/>
                      </a:lnTo>
                      <a:lnTo>
                        <a:pt x="228" y="215"/>
                      </a:lnTo>
                      <a:lnTo>
                        <a:pt x="230" y="210"/>
                      </a:lnTo>
                      <a:lnTo>
                        <a:pt x="235" y="200"/>
                      </a:lnTo>
                      <a:lnTo>
                        <a:pt x="240" y="183"/>
                      </a:lnTo>
                      <a:lnTo>
                        <a:pt x="244" y="156"/>
                      </a:lnTo>
                      <a:lnTo>
                        <a:pt x="248" y="118"/>
                      </a:lnTo>
                      <a:lnTo>
                        <a:pt x="248" y="67"/>
                      </a:lnTo>
                      <a:lnTo>
                        <a:pt x="246" y="0"/>
                      </a:lnTo>
                      <a:lnTo>
                        <a:pt x="246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" name="Freeform 968"/>
                <p:cNvSpPr>
                  <a:spLocks noChangeAspect="1"/>
                </p:cNvSpPr>
                <p:nvPr/>
              </p:nvSpPr>
              <p:spPr bwMode="auto">
                <a:xfrm>
                  <a:off x="3747134" y="2741100"/>
                  <a:ext cx="108625" cy="72728"/>
                </a:xfrm>
                <a:custGeom>
                  <a:avLst/>
                  <a:gdLst/>
                  <a:ahLst/>
                  <a:cxnLst>
                    <a:cxn ang="0">
                      <a:pos x="138" y="36"/>
                    </a:cxn>
                    <a:cxn ang="0">
                      <a:pos x="130" y="42"/>
                    </a:cxn>
                    <a:cxn ang="0">
                      <a:pos x="114" y="52"/>
                    </a:cxn>
                    <a:cxn ang="0">
                      <a:pos x="94" y="65"/>
                    </a:cxn>
                    <a:cxn ang="0">
                      <a:pos x="83" y="72"/>
                    </a:cxn>
                    <a:cxn ang="0">
                      <a:pos x="78" y="74"/>
                    </a:cxn>
                    <a:cxn ang="0">
                      <a:pos x="69" y="80"/>
                    </a:cxn>
                    <a:cxn ang="0">
                      <a:pos x="56" y="90"/>
                    </a:cxn>
                    <a:cxn ang="0">
                      <a:pos x="35" y="110"/>
                    </a:cxn>
                    <a:cxn ang="0">
                      <a:pos x="16" y="126"/>
                    </a:cxn>
                    <a:cxn ang="0">
                      <a:pos x="8" y="131"/>
                    </a:cxn>
                    <a:cxn ang="0">
                      <a:pos x="6" y="134"/>
                    </a:cxn>
                    <a:cxn ang="0">
                      <a:pos x="5" y="134"/>
                    </a:cxn>
                    <a:cxn ang="0">
                      <a:pos x="0" y="140"/>
                    </a:cxn>
                    <a:cxn ang="0">
                      <a:pos x="2" y="148"/>
                    </a:cxn>
                    <a:cxn ang="0">
                      <a:pos x="20" y="151"/>
                    </a:cxn>
                    <a:cxn ang="0">
                      <a:pos x="39" y="150"/>
                    </a:cxn>
                    <a:cxn ang="0">
                      <a:pos x="46" y="149"/>
                    </a:cxn>
                    <a:cxn ang="0">
                      <a:pos x="60" y="144"/>
                    </a:cxn>
                    <a:cxn ang="0">
                      <a:pos x="79" y="136"/>
                    </a:cxn>
                    <a:cxn ang="0">
                      <a:pos x="88" y="135"/>
                    </a:cxn>
                    <a:cxn ang="0">
                      <a:pos x="103" y="128"/>
                    </a:cxn>
                    <a:cxn ang="0">
                      <a:pos x="128" y="115"/>
                    </a:cxn>
                    <a:cxn ang="0">
                      <a:pos x="145" y="104"/>
                    </a:cxn>
                    <a:cxn ang="0">
                      <a:pos x="159" y="92"/>
                    </a:cxn>
                    <a:cxn ang="0">
                      <a:pos x="177" y="76"/>
                    </a:cxn>
                    <a:cxn ang="0">
                      <a:pos x="194" y="60"/>
                    </a:cxn>
                    <a:cxn ang="0">
                      <a:pos x="200" y="52"/>
                    </a:cxn>
                    <a:cxn ang="0">
                      <a:pos x="209" y="32"/>
                    </a:cxn>
                    <a:cxn ang="0">
                      <a:pos x="214" y="9"/>
                    </a:cxn>
                    <a:cxn ang="0">
                      <a:pos x="205" y="0"/>
                    </a:cxn>
                    <a:cxn ang="0">
                      <a:pos x="190" y="6"/>
                    </a:cxn>
                    <a:cxn ang="0">
                      <a:pos x="181" y="13"/>
                    </a:cxn>
                    <a:cxn ang="0">
                      <a:pos x="166" y="22"/>
                    </a:cxn>
                    <a:cxn ang="0">
                      <a:pos x="149" y="31"/>
                    </a:cxn>
                  </a:cxnLst>
                  <a:rect l="0" t="0" r="r" b="b"/>
                  <a:pathLst>
                    <a:path w="214" h="151">
                      <a:moveTo>
                        <a:pt x="141" y="35"/>
                      </a:moveTo>
                      <a:lnTo>
                        <a:pt x="138" y="36"/>
                      </a:lnTo>
                      <a:lnTo>
                        <a:pt x="135" y="38"/>
                      </a:lnTo>
                      <a:lnTo>
                        <a:pt x="130" y="42"/>
                      </a:lnTo>
                      <a:lnTo>
                        <a:pt x="122" y="46"/>
                      </a:lnTo>
                      <a:lnTo>
                        <a:pt x="114" y="52"/>
                      </a:lnTo>
                      <a:lnTo>
                        <a:pt x="105" y="58"/>
                      </a:lnTo>
                      <a:lnTo>
                        <a:pt x="94" y="65"/>
                      </a:lnTo>
                      <a:lnTo>
                        <a:pt x="84" y="70"/>
                      </a:lnTo>
                      <a:lnTo>
                        <a:pt x="83" y="72"/>
                      </a:lnTo>
                      <a:lnTo>
                        <a:pt x="81" y="73"/>
                      </a:lnTo>
                      <a:lnTo>
                        <a:pt x="78" y="74"/>
                      </a:lnTo>
                      <a:lnTo>
                        <a:pt x="74" y="76"/>
                      </a:lnTo>
                      <a:lnTo>
                        <a:pt x="69" y="80"/>
                      </a:lnTo>
                      <a:lnTo>
                        <a:pt x="63" y="84"/>
                      </a:lnTo>
                      <a:lnTo>
                        <a:pt x="56" y="90"/>
                      </a:lnTo>
                      <a:lnTo>
                        <a:pt x="50" y="96"/>
                      </a:lnTo>
                      <a:lnTo>
                        <a:pt x="35" y="110"/>
                      </a:lnTo>
                      <a:lnTo>
                        <a:pt x="24" y="119"/>
                      </a:lnTo>
                      <a:lnTo>
                        <a:pt x="16" y="126"/>
                      </a:lnTo>
                      <a:lnTo>
                        <a:pt x="11" y="129"/>
                      </a:lnTo>
                      <a:lnTo>
                        <a:pt x="8" y="131"/>
                      </a:lnTo>
                      <a:lnTo>
                        <a:pt x="6" y="133"/>
                      </a:lnTo>
                      <a:lnTo>
                        <a:pt x="6" y="134"/>
                      </a:lnTo>
                      <a:lnTo>
                        <a:pt x="6" y="133"/>
                      </a:lnTo>
                      <a:lnTo>
                        <a:pt x="5" y="134"/>
                      </a:lnTo>
                      <a:lnTo>
                        <a:pt x="2" y="136"/>
                      </a:lnTo>
                      <a:lnTo>
                        <a:pt x="0" y="140"/>
                      </a:lnTo>
                      <a:lnTo>
                        <a:pt x="0" y="143"/>
                      </a:lnTo>
                      <a:lnTo>
                        <a:pt x="2" y="148"/>
                      </a:lnTo>
                      <a:lnTo>
                        <a:pt x="8" y="150"/>
                      </a:lnTo>
                      <a:lnTo>
                        <a:pt x="20" y="151"/>
                      </a:lnTo>
                      <a:lnTo>
                        <a:pt x="37" y="150"/>
                      </a:lnTo>
                      <a:lnTo>
                        <a:pt x="39" y="150"/>
                      </a:lnTo>
                      <a:lnTo>
                        <a:pt x="41" y="150"/>
                      </a:lnTo>
                      <a:lnTo>
                        <a:pt x="46" y="149"/>
                      </a:lnTo>
                      <a:lnTo>
                        <a:pt x="52" y="146"/>
                      </a:lnTo>
                      <a:lnTo>
                        <a:pt x="60" y="144"/>
                      </a:lnTo>
                      <a:lnTo>
                        <a:pt x="68" y="141"/>
                      </a:lnTo>
                      <a:lnTo>
                        <a:pt x="79" y="136"/>
                      </a:lnTo>
                      <a:lnTo>
                        <a:pt x="83" y="136"/>
                      </a:lnTo>
                      <a:lnTo>
                        <a:pt x="88" y="135"/>
                      </a:lnTo>
                      <a:lnTo>
                        <a:pt x="94" y="133"/>
                      </a:lnTo>
                      <a:lnTo>
                        <a:pt x="103" y="128"/>
                      </a:lnTo>
                      <a:lnTo>
                        <a:pt x="114" y="123"/>
                      </a:lnTo>
                      <a:lnTo>
                        <a:pt x="128" y="115"/>
                      </a:lnTo>
                      <a:lnTo>
                        <a:pt x="144" y="105"/>
                      </a:lnTo>
                      <a:lnTo>
                        <a:pt x="145" y="104"/>
                      </a:lnTo>
                      <a:lnTo>
                        <a:pt x="151" y="99"/>
                      </a:lnTo>
                      <a:lnTo>
                        <a:pt x="159" y="92"/>
                      </a:lnTo>
                      <a:lnTo>
                        <a:pt x="168" y="84"/>
                      </a:lnTo>
                      <a:lnTo>
                        <a:pt x="177" y="76"/>
                      </a:lnTo>
                      <a:lnTo>
                        <a:pt x="187" y="68"/>
                      </a:lnTo>
                      <a:lnTo>
                        <a:pt x="194" y="60"/>
                      </a:lnTo>
                      <a:lnTo>
                        <a:pt x="199" y="54"/>
                      </a:lnTo>
                      <a:lnTo>
                        <a:pt x="200" y="52"/>
                      </a:lnTo>
                      <a:lnTo>
                        <a:pt x="204" y="44"/>
                      </a:lnTo>
                      <a:lnTo>
                        <a:pt x="209" y="32"/>
                      </a:lnTo>
                      <a:lnTo>
                        <a:pt x="212" y="21"/>
                      </a:lnTo>
                      <a:lnTo>
                        <a:pt x="214" y="9"/>
                      </a:lnTo>
                      <a:lnTo>
                        <a:pt x="212" y="2"/>
                      </a:lnTo>
                      <a:lnTo>
                        <a:pt x="205" y="0"/>
                      </a:lnTo>
                      <a:lnTo>
                        <a:pt x="192" y="5"/>
                      </a:lnTo>
                      <a:lnTo>
                        <a:pt x="190" y="6"/>
                      </a:lnTo>
                      <a:lnTo>
                        <a:pt x="187" y="9"/>
                      </a:lnTo>
                      <a:lnTo>
                        <a:pt x="181" y="13"/>
                      </a:lnTo>
                      <a:lnTo>
                        <a:pt x="174" y="17"/>
                      </a:lnTo>
                      <a:lnTo>
                        <a:pt x="166" y="22"/>
                      </a:lnTo>
                      <a:lnTo>
                        <a:pt x="158" y="27"/>
                      </a:lnTo>
                      <a:lnTo>
                        <a:pt x="149" y="31"/>
                      </a:lnTo>
                      <a:lnTo>
                        <a:pt x="141" y="35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" name="Freeform 969"/>
                <p:cNvSpPr>
                  <a:spLocks noChangeAspect="1"/>
                </p:cNvSpPr>
                <p:nvPr/>
              </p:nvSpPr>
              <p:spPr bwMode="auto">
                <a:xfrm>
                  <a:off x="3747134" y="2741100"/>
                  <a:ext cx="108625" cy="72728"/>
                </a:xfrm>
                <a:custGeom>
                  <a:avLst/>
                  <a:gdLst/>
                  <a:ahLst/>
                  <a:cxnLst>
                    <a:cxn ang="0">
                      <a:pos x="138" y="36"/>
                    </a:cxn>
                    <a:cxn ang="0">
                      <a:pos x="130" y="42"/>
                    </a:cxn>
                    <a:cxn ang="0">
                      <a:pos x="114" y="52"/>
                    </a:cxn>
                    <a:cxn ang="0">
                      <a:pos x="94" y="65"/>
                    </a:cxn>
                    <a:cxn ang="0">
                      <a:pos x="83" y="72"/>
                    </a:cxn>
                    <a:cxn ang="0">
                      <a:pos x="78" y="74"/>
                    </a:cxn>
                    <a:cxn ang="0">
                      <a:pos x="69" y="80"/>
                    </a:cxn>
                    <a:cxn ang="0">
                      <a:pos x="56" y="90"/>
                    </a:cxn>
                    <a:cxn ang="0">
                      <a:pos x="35" y="110"/>
                    </a:cxn>
                    <a:cxn ang="0">
                      <a:pos x="16" y="126"/>
                    </a:cxn>
                    <a:cxn ang="0">
                      <a:pos x="8" y="131"/>
                    </a:cxn>
                    <a:cxn ang="0">
                      <a:pos x="6" y="134"/>
                    </a:cxn>
                    <a:cxn ang="0">
                      <a:pos x="5" y="134"/>
                    </a:cxn>
                    <a:cxn ang="0">
                      <a:pos x="0" y="140"/>
                    </a:cxn>
                    <a:cxn ang="0">
                      <a:pos x="2" y="148"/>
                    </a:cxn>
                    <a:cxn ang="0">
                      <a:pos x="20" y="151"/>
                    </a:cxn>
                    <a:cxn ang="0">
                      <a:pos x="39" y="150"/>
                    </a:cxn>
                    <a:cxn ang="0">
                      <a:pos x="46" y="149"/>
                    </a:cxn>
                    <a:cxn ang="0">
                      <a:pos x="60" y="144"/>
                    </a:cxn>
                    <a:cxn ang="0">
                      <a:pos x="79" y="136"/>
                    </a:cxn>
                    <a:cxn ang="0">
                      <a:pos x="88" y="135"/>
                    </a:cxn>
                    <a:cxn ang="0">
                      <a:pos x="103" y="128"/>
                    </a:cxn>
                    <a:cxn ang="0">
                      <a:pos x="128" y="115"/>
                    </a:cxn>
                    <a:cxn ang="0">
                      <a:pos x="145" y="104"/>
                    </a:cxn>
                    <a:cxn ang="0">
                      <a:pos x="159" y="92"/>
                    </a:cxn>
                    <a:cxn ang="0">
                      <a:pos x="177" y="76"/>
                    </a:cxn>
                    <a:cxn ang="0">
                      <a:pos x="194" y="60"/>
                    </a:cxn>
                    <a:cxn ang="0">
                      <a:pos x="200" y="52"/>
                    </a:cxn>
                    <a:cxn ang="0">
                      <a:pos x="209" y="32"/>
                    </a:cxn>
                    <a:cxn ang="0">
                      <a:pos x="214" y="9"/>
                    </a:cxn>
                    <a:cxn ang="0">
                      <a:pos x="205" y="0"/>
                    </a:cxn>
                    <a:cxn ang="0">
                      <a:pos x="190" y="6"/>
                    </a:cxn>
                    <a:cxn ang="0">
                      <a:pos x="181" y="13"/>
                    </a:cxn>
                    <a:cxn ang="0">
                      <a:pos x="166" y="22"/>
                    </a:cxn>
                    <a:cxn ang="0">
                      <a:pos x="149" y="31"/>
                    </a:cxn>
                    <a:cxn ang="0">
                      <a:pos x="141" y="35"/>
                    </a:cxn>
                  </a:cxnLst>
                  <a:rect l="0" t="0" r="r" b="b"/>
                  <a:pathLst>
                    <a:path w="214" h="151">
                      <a:moveTo>
                        <a:pt x="141" y="35"/>
                      </a:moveTo>
                      <a:lnTo>
                        <a:pt x="138" y="36"/>
                      </a:lnTo>
                      <a:lnTo>
                        <a:pt x="135" y="38"/>
                      </a:lnTo>
                      <a:lnTo>
                        <a:pt x="130" y="42"/>
                      </a:lnTo>
                      <a:lnTo>
                        <a:pt x="122" y="46"/>
                      </a:lnTo>
                      <a:lnTo>
                        <a:pt x="114" y="52"/>
                      </a:lnTo>
                      <a:lnTo>
                        <a:pt x="105" y="58"/>
                      </a:lnTo>
                      <a:lnTo>
                        <a:pt x="94" y="65"/>
                      </a:lnTo>
                      <a:lnTo>
                        <a:pt x="84" y="70"/>
                      </a:lnTo>
                      <a:lnTo>
                        <a:pt x="83" y="72"/>
                      </a:lnTo>
                      <a:lnTo>
                        <a:pt x="81" y="73"/>
                      </a:lnTo>
                      <a:lnTo>
                        <a:pt x="78" y="74"/>
                      </a:lnTo>
                      <a:lnTo>
                        <a:pt x="74" y="76"/>
                      </a:lnTo>
                      <a:lnTo>
                        <a:pt x="69" y="80"/>
                      </a:lnTo>
                      <a:lnTo>
                        <a:pt x="63" y="84"/>
                      </a:lnTo>
                      <a:lnTo>
                        <a:pt x="56" y="90"/>
                      </a:lnTo>
                      <a:lnTo>
                        <a:pt x="50" y="96"/>
                      </a:lnTo>
                      <a:lnTo>
                        <a:pt x="35" y="110"/>
                      </a:lnTo>
                      <a:lnTo>
                        <a:pt x="24" y="119"/>
                      </a:lnTo>
                      <a:lnTo>
                        <a:pt x="16" y="126"/>
                      </a:lnTo>
                      <a:lnTo>
                        <a:pt x="11" y="129"/>
                      </a:lnTo>
                      <a:lnTo>
                        <a:pt x="8" y="131"/>
                      </a:lnTo>
                      <a:lnTo>
                        <a:pt x="6" y="133"/>
                      </a:lnTo>
                      <a:lnTo>
                        <a:pt x="6" y="134"/>
                      </a:lnTo>
                      <a:lnTo>
                        <a:pt x="6" y="133"/>
                      </a:lnTo>
                      <a:lnTo>
                        <a:pt x="5" y="134"/>
                      </a:lnTo>
                      <a:lnTo>
                        <a:pt x="2" y="136"/>
                      </a:lnTo>
                      <a:lnTo>
                        <a:pt x="0" y="140"/>
                      </a:lnTo>
                      <a:lnTo>
                        <a:pt x="0" y="143"/>
                      </a:lnTo>
                      <a:lnTo>
                        <a:pt x="2" y="148"/>
                      </a:lnTo>
                      <a:lnTo>
                        <a:pt x="8" y="150"/>
                      </a:lnTo>
                      <a:lnTo>
                        <a:pt x="20" y="151"/>
                      </a:lnTo>
                      <a:lnTo>
                        <a:pt x="37" y="150"/>
                      </a:lnTo>
                      <a:lnTo>
                        <a:pt x="39" y="150"/>
                      </a:lnTo>
                      <a:lnTo>
                        <a:pt x="41" y="150"/>
                      </a:lnTo>
                      <a:lnTo>
                        <a:pt x="46" y="149"/>
                      </a:lnTo>
                      <a:lnTo>
                        <a:pt x="52" y="146"/>
                      </a:lnTo>
                      <a:lnTo>
                        <a:pt x="60" y="144"/>
                      </a:lnTo>
                      <a:lnTo>
                        <a:pt x="68" y="141"/>
                      </a:lnTo>
                      <a:lnTo>
                        <a:pt x="79" y="136"/>
                      </a:lnTo>
                      <a:lnTo>
                        <a:pt x="83" y="136"/>
                      </a:lnTo>
                      <a:lnTo>
                        <a:pt x="88" y="135"/>
                      </a:lnTo>
                      <a:lnTo>
                        <a:pt x="94" y="133"/>
                      </a:lnTo>
                      <a:lnTo>
                        <a:pt x="103" y="128"/>
                      </a:lnTo>
                      <a:lnTo>
                        <a:pt x="114" y="123"/>
                      </a:lnTo>
                      <a:lnTo>
                        <a:pt x="128" y="115"/>
                      </a:lnTo>
                      <a:lnTo>
                        <a:pt x="144" y="105"/>
                      </a:lnTo>
                      <a:lnTo>
                        <a:pt x="145" y="104"/>
                      </a:lnTo>
                      <a:lnTo>
                        <a:pt x="151" y="99"/>
                      </a:lnTo>
                      <a:lnTo>
                        <a:pt x="159" y="92"/>
                      </a:lnTo>
                      <a:lnTo>
                        <a:pt x="168" y="84"/>
                      </a:lnTo>
                      <a:lnTo>
                        <a:pt x="177" y="76"/>
                      </a:lnTo>
                      <a:lnTo>
                        <a:pt x="187" y="68"/>
                      </a:lnTo>
                      <a:lnTo>
                        <a:pt x="194" y="60"/>
                      </a:lnTo>
                      <a:lnTo>
                        <a:pt x="199" y="54"/>
                      </a:lnTo>
                      <a:lnTo>
                        <a:pt x="200" y="52"/>
                      </a:lnTo>
                      <a:lnTo>
                        <a:pt x="204" y="44"/>
                      </a:lnTo>
                      <a:lnTo>
                        <a:pt x="209" y="32"/>
                      </a:lnTo>
                      <a:lnTo>
                        <a:pt x="212" y="21"/>
                      </a:lnTo>
                      <a:lnTo>
                        <a:pt x="214" y="9"/>
                      </a:lnTo>
                      <a:lnTo>
                        <a:pt x="212" y="2"/>
                      </a:lnTo>
                      <a:lnTo>
                        <a:pt x="205" y="0"/>
                      </a:lnTo>
                      <a:lnTo>
                        <a:pt x="192" y="5"/>
                      </a:lnTo>
                      <a:lnTo>
                        <a:pt x="190" y="6"/>
                      </a:lnTo>
                      <a:lnTo>
                        <a:pt x="187" y="9"/>
                      </a:lnTo>
                      <a:lnTo>
                        <a:pt x="181" y="13"/>
                      </a:lnTo>
                      <a:lnTo>
                        <a:pt x="174" y="17"/>
                      </a:lnTo>
                      <a:lnTo>
                        <a:pt x="166" y="22"/>
                      </a:lnTo>
                      <a:lnTo>
                        <a:pt x="158" y="27"/>
                      </a:lnTo>
                      <a:lnTo>
                        <a:pt x="149" y="31"/>
                      </a:lnTo>
                      <a:lnTo>
                        <a:pt x="141" y="35"/>
                      </a:lnTo>
                      <a:lnTo>
                        <a:pt x="141" y="3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" name="Freeform 970"/>
                <p:cNvSpPr>
                  <a:spLocks noChangeAspect="1"/>
                </p:cNvSpPr>
                <p:nvPr/>
              </p:nvSpPr>
              <p:spPr bwMode="auto">
                <a:xfrm>
                  <a:off x="3687792" y="2605213"/>
                  <a:ext cx="130753" cy="152156"/>
                </a:xfrm>
                <a:custGeom>
                  <a:avLst/>
                  <a:gdLst/>
                  <a:ahLst/>
                  <a:cxnLst>
                    <a:cxn ang="0">
                      <a:pos x="260" y="0"/>
                    </a:cxn>
                    <a:cxn ang="0">
                      <a:pos x="256" y="0"/>
                    </a:cxn>
                    <a:cxn ang="0">
                      <a:pos x="246" y="0"/>
                    </a:cxn>
                    <a:cxn ang="0">
                      <a:pos x="231" y="3"/>
                    </a:cxn>
                    <a:cxn ang="0">
                      <a:pos x="211" y="5"/>
                    </a:cxn>
                    <a:cxn ang="0">
                      <a:pos x="189" y="12"/>
                    </a:cxn>
                    <a:cxn ang="0">
                      <a:pos x="164" y="22"/>
                    </a:cxn>
                    <a:cxn ang="0">
                      <a:pos x="137" y="37"/>
                    </a:cxn>
                    <a:cxn ang="0">
                      <a:pos x="111" y="57"/>
                    </a:cxn>
                    <a:cxn ang="0">
                      <a:pos x="103" y="66"/>
                    </a:cxn>
                    <a:cxn ang="0">
                      <a:pos x="84" y="88"/>
                    </a:cxn>
                    <a:cxn ang="0">
                      <a:pos x="59" y="120"/>
                    </a:cxn>
                    <a:cxn ang="0">
                      <a:pos x="34" y="161"/>
                    </a:cxn>
                    <a:cxn ang="0">
                      <a:pos x="12" y="203"/>
                    </a:cxn>
                    <a:cxn ang="0">
                      <a:pos x="0" y="247"/>
                    </a:cxn>
                    <a:cxn ang="0">
                      <a:pos x="3" y="287"/>
                    </a:cxn>
                    <a:cxn ang="0">
                      <a:pos x="26" y="320"/>
                    </a:cxn>
                    <a:cxn ang="0">
                      <a:pos x="31" y="320"/>
                    </a:cxn>
                    <a:cxn ang="0">
                      <a:pos x="46" y="316"/>
                    </a:cxn>
                    <a:cxn ang="0">
                      <a:pos x="71" y="309"/>
                    </a:cxn>
                    <a:cxn ang="0">
                      <a:pos x="99" y="300"/>
                    </a:cxn>
                    <a:cxn ang="0">
                      <a:pos x="133" y="286"/>
                    </a:cxn>
                    <a:cxn ang="0">
                      <a:pos x="166" y="268"/>
                    </a:cxn>
                    <a:cxn ang="0">
                      <a:pos x="200" y="245"/>
                    </a:cxn>
                    <a:cxn ang="0">
                      <a:pos x="230" y="215"/>
                    </a:cxn>
                    <a:cxn ang="0">
                      <a:pos x="231" y="215"/>
                    </a:cxn>
                    <a:cxn ang="0">
                      <a:pos x="235" y="210"/>
                    </a:cxn>
                    <a:cxn ang="0">
                      <a:pos x="241" y="200"/>
                    </a:cxn>
                    <a:cxn ang="0">
                      <a:pos x="248" y="183"/>
                    </a:cxn>
                    <a:cxn ang="0">
                      <a:pos x="254" y="156"/>
                    </a:cxn>
                    <a:cxn ang="0">
                      <a:pos x="258" y="118"/>
                    </a:cxn>
                    <a:cxn ang="0">
                      <a:pos x="261" y="67"/>
                    </a:cxn>
                    <a:cxn ang="0">
                      <a:pos x="260" y="0"/>
                    </a:cxn>
                  </a:cxnLst>
                  <a:rect l="0" t="0" r="r" b="b"/>
                  <a:pathLst>
                    <a:path w="261" h="320">
                      <a:moveTo>
                        <a:pt x="260" y="0"/>
                      </a:moveTo>
                      <a:lnTo>
                        <a:pt x="256" y="0"/>
                      </a:lnTo>
                      <a:lnTo>
                        <a:pt x="246" y="0"/>
                      </a:lnTo>
                      <a:lnTo>
                        <a:pt x="231" y="3"/>
                      </a:lnTo>
                      <a:lnTo>
                        <a:pt x="211" y="5"/>
                      </a:lnTo>
                      <a:lnTo>
                        <a:pt x="189" y="12"/>
                      </a:lnTo>
                      <a:lnTo>
                        <a:pt x="164" y="22"/>
                      </a:lnTo>
                      <a:lnTo>
                        <a:pt x="137" y="37"/>
                      </a:lnTo>
                      <a:lnTo>
                        <a:pt x="111" y="57"/>
                      </a:lnTo>
                      <a:lnTo>
                        <a:pt x="103" y="66"/>
                      </a:lnTo>
                      <a:lnTo>
                        <a:pt x="84" y="88"/>
                      </a:lnTo>
                      <a:lnTo>
                        <a:pt x="59" y="120"/>
                      </a:lnTo>
                      <a:lnTo>
                        <a:pt x="34" y="161"/>
                      </a:lnTo>
                      <a:lnTo>
                        <a:pt x="12" y="203"/>
                      </a:lnTo>
                      <a:lnTo>
                        <a:pt x="0" y="247"/>
                      </a:lnTo>
                      <a:lnTo>
                        <a:pt x="3" y="287"/>
                      </a:lnTo>
                      <a:lnTo>
                        <a:pt x="26" y="320"/>
                      </a:lnTo>
                      <a:lnTo>
                        <a:pt x="31" y="320"/>
                      </a:lnTo>
                      <a:lnTo>
                        <a:pt x="46" y="316"/>
                      </a:lnTo>
                      <a:lnTo>
                        <a:pt x="71" y="309"/>
                      </a:lnTo>
                      <a:lnTo>
                        <a:pt x="99" y="300"/>
                      </a:lnTo>
                      <a:lnTo>
                        <a:pt x="133" y="286"/>
                      </a:lnTo>
                      <a:lnTo>
                        <a:pt x="166" y="268"/>
                      </a:lnTo>
                      <a:lnTo>
                        <a:pt x="200" y="245"/>
                      </a:lnTo>
                      <a:lnTo>
                        <a:pt x="230" y="215"/>
                      </a:lnTo>
                      <a:lnTo>
                        <a:pt x="231" y="215"/>
                      </a:lnTo>
                      <a:lnTo>
                        <a:pt x="235" y="210"/>
                      </a:lnTo>
                      <a:lnTo>
                        <a:pt x="241" y="200"/>
                      </a:lnTo>
                      <a:lnTo>
                        <a:pt x="248" y="183"/>
                      </a:lnTo>
                      <a:lnTo>
                        <a:pt x="254" y="156"/>
                      </a:lnTo>
                      <a:lnTo>
                        <a:pt x="258" y="118"/>
                      </a:lnTo>
                      <a:lnTo>
                        <a:pt x="261" y="67"/>
                      </a:lnTo>
                      <a:lnTo>
                        <a:pt x="2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" name="Freeform 971"/>
                <p:cNvSpPr>
                  <a:spLocks noChangeAspect="1"/>
                </p:cNvSpPr>
                <p:nvPr/>
              </p:nvSpPr>
              <p:spPr bwMode="auto">
                <a:xfrm>
                  <a:off x="3687792" y="2605213"/>
                  <a:ext cx="130753" cy="152156"/>
                </a:xfrm>
                <a:custGeom>
                  <a:avLst/>
                  <a:gdLst/>
                  <a:ahLst/>
                  <a:cxnLst>
                    <a:cxn ang="0">
                      <a:pos x="260" y="0"/>
                    </a:cxn>
                    <a:cxn ang="0">
                      <a:pos x="256" y="0"/>
                    </a:cxn>
                    <a:cxn ang="0">
                      <a:pos x="246" y="0"/>
                    </a:cxn>
                    <a:cxn ang="0">
                      <a:pos x="231" y="3"/>
                    </a:cxn>
                    <a:cxn ang="0">
                      <a:pos x="211" y="5"/>
                    </a:cxn>
                    <a:cxn ang="0">
                      <a:pos x="189" y="12"/>
                    </a:cxn>
                    <a:cxn ang="0">
                      <a:pos x="164" y="22"/>
                    </a:cxn>
                    <a:cxn ang="0">
                      <a:pos x="137" y="37"/>
                    </a:cxn>
                    <a:cxn ang="0">
                      <a:pos x="111" y="57"/>
                    </a:cxn>
                    <a:cxn ang="0">
                      <a:pos x="103" y="66"/>
                    </a:cxn>
                    <a:cxn ang="0">
                      <a:pos x="84" y="88"/>
                    </a:cxn>
                    <a:cxn ang="0">
                      <a:pos x="59" y="120"/>
                    </a:cxn>
                    <a:cxn ang="0">
                      <a:pos x="34" y="161"/>
                    </a:cxn>
                    <a:cxn ang="0">
                      <a:pos x="12" y="203"/>
                    </a:cxn>
                    <a:cxn ang="0">
                      <a:pos x="0" y="247"/>
                    </a:cxn>
                    <a:cxn ang="0">
                      <a:pos x="3" y="287"/>
                    </a:cxn>
                    <a:cxn ang="0">
                      <a:pos x="26" y="320"/>
                    </a:cxn>
                    <a:cxn ang="0">
                      <a:pos x="31" y="320"/>
                    </a:cxn>
                    <a:cxn ang="0">
                      <a:pos x="46" y="316"/>
                    </a:cxn>
                    <a:cxn ang="0">
                      <a:pos x="71" y="309"/>
                    </a:cxn>
                    <a:cxn ang="0">
                      <a:pos x="99" y="300"/>
                    </a:cxn>
                    <a:cxn ang="0">
                      <a:pos x="133" y="286"/>
                    </a:cxn>
                    <a:cxn ang="0">
                      <a:pos x="166" y="268"/>
                    </a:cxn>
                    <a:cxn ang="0">
                      <a:pos x="200" y="245"/>
                    </a:cxn>
                    <a:cxn ang="0">
                      <a:pos x="230" y="215"/>
                    </a:cxn>
                    <a:cxn ang="0">
                      <a:pos x="231" y="215"/>
                    </a:cxn>
                    <a:cxn ang="0">
                      <a:pos x="235" y="210"/>
                    </a:cxn>
                    <a:cxn ang="0">
                      <a:pos x="241" y="200"/>
                    </a:cxn>
                    <a:cxn ang="0">
                      <a:pos x="248" y="183"/>
                    </a:cxn>
                    <a:cxn ang="0">
                      <a:pos x="254" y="156"/>
                    </a:cxn>
                    <a:cxn ang="0">
                      <a:pos x="258" y="118"/>
                    </a:cxn>
                    <a:cxn ang="0">
                      <a:pos x="261" y="67"/>
                    </a:cxn>
                    <a:cxn ang="0">
                      <a:pos x="260" y="0"/>
                    </a:cxn>
                    <a:cxn ang="0">
                      <a:pos x="260" y="0"/>
                    </a:cxn>
                  </a:cxnLst>
                  <a:rect l="0" t="0" r="r" b="b"/>
                  <a:pathLst>
                    <a:path w="261" h="320">
                      <a:moveTo>
                        <a:pt x="260" y="0"/>
                      </a:moveTo>
                      <a:lnTo>
                        <a:pt x="256" y="0"/>
                      </a:lnTo>
                      <a:lnTo>
                        <a:pt x="246" y="0"/>
                      </a:lnTo>
                      <a:lnTo>
                        <a:pt x="231" y="3"/>
                      </a:lnTo>
                      <a:lnTo>
                        <a:pt x="211" y="5"/>
                      </a:lnTo>
                      <a:lnTo>
                        <a:pt x="189" y="12"/>
                      </a:lnTo>
                      <a:lnTo>
                        <a:pt x="164" y="22"/>
                      </a:lnTo>
                      <a:lnTo>
                        <a:pt x="137" y="37"/>
                      </a:lnTo>
                      <a:lnTo>
                        <a:pt x="111" y="57"/>
                      </a:lnTo>
                      <a:lnTo>
                        <a:pt x="103" y="66"/>
                      </a:lnTo>
                      <a:lnTo>
                        <a:pt x="84" y="88"/>
                      </a:lnTo>
                      <a:lnTo>
                        <a:pt x="59" y="120"/>
                      </a:lnTo>
                      <a:lnTo>
                        <a:pt x="34" y="161"/>
                      </a:lnTo>
                      <a:lnTo>
                        <a:pt x="12" y="203"/>
                      </a:lnTo>
                      <a:lnTo>
                        <a:pt x="0" y="247"/>
                      </a:lnTo>
                      <a:lnTo>
                        <a:pt x="3" y="287"/>
                      </a:lnTo>
                      <a:lnTo>
                        <a:pt x="26" y="320"/>
                      </a:lnTo>
                      <a:lnTo>
                        <a:pt x="31" y="320"/>
                      </a:lnTo>
                      <a:lnTo>
                        <a:pt x="46" y="316"/>
                      </a:lnTo>
                      <a:lnTo>
                        <a:pt x="71" y="309"/>
                      </a:lnTo>
                      <a:lnTo>
                        <a:pt x="99" y="300"/>
                      </a:lnTo>
                      <a:lnTo>
                        <a:pt x="133" y="286"/>
                      </a:lnTo>
                      <a:lnTo>
                        <a:pt x="166" y="268"/>
                      </a:lnTo>
                      <a:lnTo>
                        <a:pt x="200" y="245"/>
                      </a:lnTo>
                      <a:lnTo>
                        <a:pt x="230" y="215"/>
                      </a:lnTo>
                      <a:lnTo>
                        <a:pt x="231" y="215"/>
                      </a:lnTo>
                      <a:lnTo>
                        <a:pt x="235" y="210"/>
                      </a:lnTo>
                      <a:lnTo>
                        <a:pt x="241" y="200"/>
                      </a:lnTo>
                      <a:lnTo>
                        <a:pt x="248" y="183"/>
                      </a:lnTo>
                      <a:lnTo>
                        <a:pt x="254" y="156"/>
                      </a:lnTo>
                      <a:lnTo>
                        <a:pt x="258" y="118"/>
                      </a:lnTo>
                      <a:lnTo>
                        <a:pt x="261" y="67"/>
                      </a:lnTo>
                      <a:lnTo>
                        <a:pt x="260" y="0"/>
                      </a:lnTo>
                      <a:lnTo>
                        <a:pt x="26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" name="Freeform 972"/>
                <p:cNvSpPr>
                  <a:spLocks noChangeAspect="1"/>
                </p:cNvSpPr>
                <p:nvPr/>
              </p:nvSpPr>
              <p:spPr bwMode="auto">
                <a:xfrm>
                  <a:off x="3699862" y="2705693"/>
                  <a:ext cx="101585" cy="57417"/>
                </a:xfrm>
                <a:custGeom>
                  <a:avLst/>
                  <a:gdLst/>
                  <a:ahLst/>
                  <a:cxnLst>
                    <a:cxn ang="0">
                      <a:pos x="132" y="15"/>
                    </a:cxn>
                    <a:cxn ang="0">
                      <a:pos x="125" y="18"/>
                    </a:cxn>
                    <a:cxn ang="0">
                      <a:pos x="112" y="23"/>
                    </a:cxn>
                    <a:cxn ang="0">
                      <a:pos x="94" y="33"/>
                    </a:cxn>
                    <a:cxn ang="0">
                      <a:pos x="83" y="40"/>
                    </a:cxn>
                    <a:cxn ang="0">
                      <a:pos x="79" y="42"/>
                    </a:cxn>
                    <a:cxn ang="0">
                      <a:pos x="71" y="48"/>
                    </a:cxn>
                    <a:cxn ang="0">
                      <a:pos x="58" y="56"/>
                    </a:cxn>
                    <a:cxn ang="0">
                      <a:pos x="35" y="73"/>
                    </a:cxn>
                    <a:cxn ang="0">
                      <a:pos x="15" y="88"/>
                    </a:cxn>
                    <a:cxn ang="0">
                      <a:pos x="7" y="96"/>
                    </a:cxn>
                    <a:cxn ang="0">
                      <a:pos x="5" y="98"/>
                    </a:cxn>
                    <a:cxn ang="0">
                      <a:pos x="0" y="104"/>
                    </a:cxn>
                    <a:cxn ang="0">
                      <a:pos x="2" y="111"/>
                    </a:cxn>
                    <a:cxn ang="0">
                      <a:pos x="18" y="117"/>
                    </a:cxn>
                    <a:cxn ang="0">
                      <a:pos x="34" y="119"/>
                    </a:cxn>
                    <a:cxn ang="0">
                      <a:pos x="41" y="120"/>
                    </a:cxn>
                    <a:cxn ang="0">
                      <a:pos x="53" y="120"/>
                    </a:cxn>
                    <a:cxn ang="0">
                      <a:pos x="68" y="116"/>
                    </a:cxn>
                    <a:cxn ang="0">
                      <a:pos x="80" y="110"/>
                    </a:cxn>
                    <a:cxn ang="0">
                      <a:pos x="94" y="103"/>
                    </a:cxn>
                    <a:cxn ang="0">
                      <a:pos x="115" y="91"/>
                    </a:cxn>
                    <a:cxn ang="0">
                      <a:pos x="146" y="72"/>
                    </a:cxn>
                    <a:cxn ang="0">
                      <a:pos x="153" y="66"/>
                    </a:cxn>
                    <a:cxn ang="0">
                      <a:pos x="169" y="52"/>
                    </a:cxn>
                    <a:cxn ang="0">
                      <a:pos x="186" y="35"/>
                    </a:cxn>
                    <a:cxn ang="0">
                      <a:pos x="199" y="22"/>
                    </a:cxn>
                    <a:cxn ang="0">
                      <a:pos x="201" y="18"/>
                    </a:cxn>
                    <a:cxn ang="0">
                      <a:pos x="202" y="8"/>
                    </a:cxn>
                    <a:cxn ang="0">
                      <a:pos x="196" y="1"/>
                    </a:cxn>
                    <a:cxn ang="0">
                      <a:pos x="174" y="1"/>
                    </a:cxn>
                    <a:cxn ang="0">
                      <a:pos x="171" y="3"/>
                    </a:cxn>
                    <a:cxn ang="0">
                      <a:pos x="162" y="5"/>
                    </a:cxn>
                    <a:cxn ang="0">
                      <a:pos x="148" y="10"/>
                    </a:cxn>
                    <a:cxn ang="0">
                      <a:pos x="133" y="14"/>
                    </a:cxn>
                  </a:cxnLst>
                  <a:rect l="0" t="0" r="r" b="b"/>
                  <a:pathLst>
                    <a:path w="202" h="120">
                      <a:moveTo>
                        <a:pt x="133" y="14"/>
                      </a:moveTo>
                      <a:lnTo>
                        <a:pt x="132" y="15"/>
                      </a:lnTo>
                      <a:lnTo>
                        <a:pt x="128" y="16"/>
                      </a:lnTo>
                      <a:lnTo>
                        <a:pt x="125" y="18"/>
                      </a:lnTo>
                      <a:lnTo>
                        <a:pt x="119" y="20"/>
                      </a:lnTo>
                      <a:lnTo>
                        <a:pt x="112" y="23"/>
                      </a:lnTo>
                      <a:lnTo>
                        <a:pt x="104" y="27"/>
                      </a:lnTo>
                      <a:lnTo>
                        <a:pt x="94" y="33"/>
                      </a:lnTo>
                      <a:lnTo>
                        <a:pt x="85" y="38"/>
                      </a:lnTo>
                      <a:lnTo>
                        <a:pt x="83" y="40"/>
                      </a:lnTo>
                      <a:lnTo>
                        <a:pt x="82" y="41"/>
                      </a:lnTo>
                      <a:lnTo>
                        <a:pt x="79" y="42"/>
                      </a:lnTo>
                      <a:lnTo>
                        <a:pt x="75" y="44"/>
                      </a:lnTo>
                      <a:lnTo>
                        <a:pt x="71" y="48"/>
                      </a:lnTo>
                      <a:lnTo>
                        <a:pt x="65" y="51"/>
                      </a:lnTo>
                      <a:lnTo>
                        <a:pt x="58" y="56"/>
                      </a:lnTo>
                      <a:lnTo>
                        <a:pt x="50" y="61"/>
                      </a:lnTo>
                      <a:lnTo>
                        <a:pt x="35" y="73"/>
                      </a:lnTo>
                      <a:lnTo>
                        <a:pt x="24" y="82"/>
                      </a:lnTo>
                      <a:lnTo>
                        <a:pt x="15" y="88"/>
                      </a:lnTo>
                      <a:lnTo>
                        <a:pt x="11" y="93"/>
                      </a:lnTo>
                      <a:lnTo>
                        <a:pt x="7" y="96"/>
                      </a:lnTo>
                      <a:lnTo>
                        <a:pt x="6" y="97"/>
                      </a:lnTo>
                      <a:lnTo>
                        <a:pt x="5" y="98"/>
                      </a:lnTo>
                      <a:lnTo>
                        <a:pt x="3" y="101"/>
                      </a:lnTo>
                      <a:lnTo>
                        <a:pt x="0" y="104"/>
                      </a:lnTo>
                      <a:lnTo>
                        <a:pt x="0" y="108"/>
                      </a:lnTo>
                      <a:lnTo>
                        <a:pt x="2" y="111"/>
                      </a:lnTo>
                      <a:lnTo>
                        <a:pt x="7" y="114"/>
                      </a:lnTo>
                      <a:lnTo>
                        <a:pt x="18" y="117"/>
                      </a:lnTo>
                      <a:lnTo>
                        <a:pt x="34" y="118"/>
                      </a:lnTo>
                      <a:lnTo>
                        <a:pt x="34" y="119"/>
                      </a:lnTo>
                      <a:lnTo>
                        <a:pt x="37" y="119"/>
                      </a:lnTo>
                      <a:lnTo>
                        <a:pt x="41" y="120"/>
                      </a:lnTo>
                      <a:lnTo>
                        <a:pt x="47" y="120"/>
                      </a:lnTo>
                      <a:lnTo>
                        <a:pt x="53" y="120"/>
                      </a:lnTo>
                      <a:lnTo>
                        <a:pt x="60" y="119"/>
                      </a:lnTo>
                      <a:lnTo>
                        <a:pt x="68" y="116"/>
                      </a:lnTo>
                      <a:lnTo>
                        <a:pt x="77" y="111"/>
                      </a:lnTo>
                      <a:lnTo>
                        <a:pt x="80" y="110"/>
                      </a:lnTo>
                      <a:lnTo>
                        <a:pt x="86" y="108"/>
                      </a:lnTo>
                      <a:lnTo>
                        <a:pt x="94" y="103"/>
                      </a:lnTo>
                      <a:lnTo>
                        <a:pt x="103" y="98"/>
                      </a:lnTo>
                      <a:lnTo>
                        <a:pt x="115" y="91"/>
                      </a:lnTo>
                      <a:lnTo>
                        <a:pt x="128" y="82"/>
                      </a:lnTo>
                      <a:lnTo>
                        <a:pt x="146" y="72"/>
                      </a:lnTo>
                      <a:lnTo>
                        <a:pt x="147" y="71"/>
                      </a:lnTo>
                      <a:lnTo>
                        <a:pt x="153" y="66"/>
                      </a:lnTo>
                      <a:lnTo>
                        <a:pt x="159" y="60"/>
                      </a:lnTo>
                      <a:lnTo>
                        <a:pt x="169" y="52"/>
                      </a:lnTo>
                      <a:lnTo>
                        <a:pt x="178" y="43"/>
                      </a:lnTo>
                      <a:lnTo>
                        <a:pt x="186" y="35"/>
                      </a:lnTo>
                      <a:lnTo>
                        <a:pt x="194" y="28"/>
                      </a:lnTo>
                      <a:lnTo>
                        <a:pt x="199" y="22"/>
                      </a:lnTo>
                      <a:lnTo>
                        <a:pt x="199" y="21"/>
                      </a:lnTo>
                      <a:lnTo>
                        <a:pt x="201" y="18"/>
                      </a:lnTo>
                      <a:lnTo>
                        <a:pt x="202" y="13"/>
                      </a:lnTo>
                      <a:lnTo>
                        <a:pt x="202" y="8"/>
                      </a:lnTo>
                      <a:lnTo>
                        <a:pt x="201" y="4"/>
                      </a:lnTo>
                      <a:lnTo>
                        <a:pt x="196" y="1"/>
                      </a:lnTo>
                      <a:lnTo>
                        <a:pt x="187" y="0"/>
                      </a:lnTo>
                      <a:lnTo>
                        <a:pt x="174" y="1"/>
                      </a:lnTo>
                      <a:lnTo>
                        <a:pt x="173" y="3"/>
                      </a:lnTo>
                      <a:lnTo>
                        <a:pt x="171" y="3"/>
                      </a:lnTo>
                      <a:lnTo>
                        <a:pt x="166" y="4"/>
                      </a:lnTo>
                      <a:lnTo>
                        <a:pt x="162" y="5"/>
                      </a:lnTo>
                      <a:lnTo>
                        <a:pt x="155" y="7"/>
                      </a:lnTo>
                      <a:lnTo>
                        <a:pt x="148" y="10"/>
                      </a:lnTo>
                      <a:lnTo>
                        <a:pt x="141" y="12"/>
                      </a:lnTo>
                      <a:lnTo>
                        <a:pt x="133" y="14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" name="Freeform 973"/>
                <p:cNvSpPr>
                  <a:spLocks noChangeAspect="1"/>
                </p:cNvSpPr>
                <p:nvPr/>
              </p:nvSpPr>
              <p:spPr bwMode="auto">
                <a:xfrm>
                  <a:off x="3699862" y="2705693"/>
                  <a:ext cx="101585" cy="57417"/>
                </a:xfrm>
                <a:custGeom>
                  <a:avLst/>
                  <a:gdLst/>
                  <a:ahLst/>
                  <a:cxnLst>
                    <a:cxn ang="0">
                      <a:pos x="132" y="15"/>
                    </a:cxn>
                    <a:cxn ang="0">
                      <a:pos x="125" y="18"/>
                    </a:cxn>
                    <a:cxn ang="0">
                      <a:pos x="112" y="23"/>
                    </a:cxn>
                    <a:cxn ang="0">
                      <a:pos x="94" y="33"/>
                    </a:cxn>
                    <a:cxn ang="0">
                      <a:pos x="83" y="40"/>
                    </a:cxn>
                    <a:cxn ang="0">
                      <a:pos x="79" y="42"/>
                    </a:cxn>
                    <a:cxn ang="0">
                      <a:pos x="71" y="48"/>
                    </a:cxn>
                    <a:cxn ang="0">
                      <a:pos x="58" y="56"/>
                    </a:cxn>
                    <a:cxn ang="0">
                      <a:pos x="35" y="73"/>
                    </a:cxn>
                    <a:cxn ang="0">
                      <a:pos x="15" y="88"/>
                    </a:cxn>
                    <a:cxn ang="0">
                      <a:pos x="7" y="96"/>
                    </a:cxn>
                    <a:cxn ang="0">
                      <a:pos x="5" y="98"/>
                    </a:cxn>
                    <a:cxn ang="0">
                      <a:pos x="0" y="104"/>
                    </a:cxn>
                    <a:cxn ang="0">
                      <a:pos x="2" y="111"/>
                    </a:cxn>
                    <a:cxn ang="0">
                      <a:pos x="18" y="117"/>
                    </a:cxn>
                    <a:cxn ang="0">
                      <a:pos x="34" y="119"/>
                    </a:cxn>
                    <a:cxn ang="0">
                      <a:pos x="41" y="120"/>
                    </a:cxn>
                    <a:cxn ang="0">
                      <a:pos x="53" y="120"/>
                    </a:cxn>
                    <a:cxn ang="0">
                      <a:pos x="68" y="116"/>
                    </a:cxn>
                    <a:cxn ang="0">
                      <a:pos x="80" y="110"/>
                    </a:cxn>
                    <a:cxn ang="0">
                      <a:pos x="94" y="103"/>
                    </a:cxn>
                    <a:cxn ang="0">
                      <a:pos x="115" y="91"/>
                    </a:cxn>
                    <a:cxn ang="0">
                      <a:pos x="146" y="72"/>
                    </a:cxn>
                    <a:cxn ang="0">
                      <a:pos x="153" y="66"/>
                    </a:cxn>
                    <a:cxn ang="0">
                      <a:pos x="169" y="52"/>
                    </a:cxn>
                    <a:cxn ang="0">
                      <a:pos x="186" y="35"/>
                    </a:cxn>
                    <a:cxn ang="0">
                      <a:pos x="199" y="22"/>
                    </a:cxn>
                    <a:cxn ang="0">
                      <a:pos x="201" y="18"/>
                    </a:cxn>
                    <a:cxn ang="0">
                      <a:pos x="202" y="8"/>
                    </a:cxn>
                    <a:cxn ang="0">
                      <a:pos x="196" y="1"/>
                    </a:cxn>
                    <a:cxn ang="0">
                      <a:pos x="174" y="1"/>
                    </a:cxn>
                    <a:cxn ang="0">
                      <a:pos x="171" y="3"/>
                    </a:cxn>
                    <a:cxn ang="0">
                      <a:pos x="162" y="5"/>
                    </a:cxn>
                    <a:cxn ang="0">
                      <a:pos x="148" y="10"/>
                    </a:cxn>
                    <a:cxn ang="0">
                      <a:pos x="133" y="14"/>
                    </a:cxn>
                  </a:cxnLst>
                  <a:rect l="0" t="0" r="r" b="b"/>
                  <a:pathLst>
                    <a:path w="202" h="120">
                      <a:moveTo>
                        <a:pt x="133" y="14"/>
                      </a:moveTo>
                      <a:lnTo>
                        <a:pt x="132" y="15"/>
                      </a:lnTo>
                      <a:lnTo>
                        <a:pt x="128" y="16"/>
                      </a:lnTo>
                      <a:lnTo>
                        <a:pt x="125" y="18"/>
                      </a:lnTo>
                      <a:lnTo>
                        <a:pt x="119" y="20"/>
                      </a:lnTo>
                      <a:lnTo>
                        <a:pt x="112" y="23"/>
                      </a:lnTo>
                      <a:lnTo>
                        <a:pt x="104" y="27"/>
                      </a:lnTo>
                      <a:lnTo>
                        <a:pt x="94" y="33"/>
                      </a:lnTo>
                      <a:lnTo>
                        <a:pt x="85" y="38"/>
                      </a:lnTo>
                      <a:lnTo>
                        <a:pt x="83" y="40"/>
                      </a:lnTo>
                      <a:lnTo>
                        <a:pt x="82" y="41"/>
                      </a:lnTo>
                      <a:lnTo>
                        <a:pt x="79" y="42"/>
                      </a:lnTo>
                      <a:lnTo>
                        <a:pt x="75" y="44"/>
                      </a:lnTo>
                      <a:lnTo>
                        <a:pt x="71" y="48"/>
                      </a:lnTo>
                      <a:lnTo>
                        <a:pt x="65" y="51"/>
                      </a:lnTo>
                      <a:lnTo>
                        <a:pt x="58" y="56"/>
                      </a:lnTo>
                      <a:lnTo>
                        <a:pt x="50" y="61"/>
                      </a:lnTo>
                      <a:lnTo>
                        <a:pt x="35" y="73"/>
                      </a:lnTo>
                      <a:lnTo>
                        <a:pt x="24" y="82"/>
                      </a:lnTo>
                      <a:lnTo>
                        <a:pt x="15" y="88"/>
                      </a:lnTo>
                      <a:lnTo>
                        <a:pt x="11" y="93"/>
                      </a:lnTo>
                      <a:lnTo>
                        <a:pt x="7" y="96"/>
                      </a:lnTo>
                      <a:lnTo>
                        <a:pt x="6" y="97"/>
                      </a:lnTo>
                      <a:lnTo>
                        <a:pt x="5" y="98"/>
                      </a:lnTo>
                      <a:lnTo>
                        <a:pt x="3" y="101"/>
                      </a:lnTo>
                      <a:lnTo>
                        <a:pt x="0" y="104"/>
                      </a:lnTo>
                      <a:lnTo>
                        <a:pt x="0" y="108"/>
                      </a:lnTo>
                      <a:lnTo>
                        <a:pt x="2" y="111"/>
                      </a:lnTo>
                      <a:lnTo>
                        <a:pt x="7" y="114"/>
                      </a:lnTo>
                      <a:lnTo>
                        <a:pt x="18" y="117"/>
                      </a:lnTo>
                      <a:lnTo>
                        <a:pt x="34" y="118"/>
                      </a:lnTo>
                      <a:lnTo>
                        <a:pt x="34" y="119"/>
                      </a:lnTo>
                      <a:lnTo>
                        <a:pt x="37" y="119"/>
                      </a:lnTo>
                      <a:lnTo>
                        <a:pt x="41" y="120"/>
                      </a:lnTo>
                      <a:lnTo>
                        <a:pt x="47" y="120"/>
                      </a:lnTo>
                      <a:lnTo>
                        <a:pt x="53" y="120"/>
                      </a:lnTo>
                      <a:lnTo>
                        <a:pt x="60" y="119"/>
                      </a:lnTo>
                      <a:lnTo>
                        <a:pt x="68" y="116"/>
                      </a:lnTo>
                      <a:lnTo>
                        <a:pt x="77" y="111"/>
                      </a:lnTo>
                      <a:lnTo>
                        <a:pt x="80" y="110"/>
                      </a:lnTo>
                      <a:lnTo>
                        <a:pt x="86" y="108"/>
                      </a:lnTo>
                      <a:lnTo>
                        <a:pt x="94" y="103"/>
                      </a:lnTo>
                      <a:lnTo>
                        <a:pt x="103" y="98"/>
                      </a:lnTo>
                      <a:lnTo>
                        <a:pt x="115" y="91"/>
                      </a:lnTo>
                      <a:lnTo>
                        <a:pt x="128" y="82"/>
                      </a:lnTo>
                      <a:lnTo>
                        <a:pt x="146" y="72"/>
                      </a:lnTo>
                      <a:lnTo>
                        <a:pt x="147" y="71"/>
                      </a:lnTo>
                      <a:lnTo>
                        <a:pt x="153" y="66"/>
                      </a:lnTo>
                      <a:lnTo>
                        <a:pt x="159" y="60"/>
                      </a:lnTo>
                      <a:lnTo>
                        <a:pt x="169" y="52"/>
                      </a:lnTo>
                      <a:lnTo>
                        <a:pt x="178" y="43"/>
                      </a:lnTo>
                      <a:lnTo>
                        <a:pt x="186" y="35"/>
                      </a:lnTo>
                      <a:lnTo>
                        <a:pt x="194" y="28"/>
                      </a:lnTo>
                      <a:lnTo>
                        <a:pt x="199" y="22"/>
                      </a:lnTo>
                      <a:lnTo>
                        <a:pt x="199" y="21"/>
                      </a:lnTo>
                      <a:lnTo>
                        <a:pt x="201" y="18"/>
                      </a:lnTo>
                      <a:lnTo>
                        <a:pt x="202" y="13"/>
                      </a:lnTo>
                      <a:lnTo>
                        <a:pt x="202" y="8"/>
                      </a:lnTo>
                      <a:lnTo>
                        <a:pt x="201" y="4"/>
                      </a:lnTo>
                      <a:lnTo>
                        <a:pt x="196" y="1"/>
                      </a:lnTo>
                      <a:lnTo>
                        <a:pt x="187" y="0"/>
                      </a:lnTo>
                      <a:lnTo>
                        <a:pt x="174" y="1"/>
                      </a:lnTo>
                      <a:lnTo>
                        <a:pt x="173" y="3"/>
                      </a:lnTo>
                      <a:lnTo>
                        <a:pt x="171" y="3"/>
                      </a:lnTo>
                      <a:lnTo>
                        <a:pt x="166" y="4"/>
                      </a:lnTo>
                      <a:lnTo>
                        <a:pt x="162" y="5"/>
                      </a:lnTo>
                      <a:lnTo>
                        <a:pt x="155" y="7"/>
                      </a:lnTo>
                      <a:lnTo>
                        <a:pt x="148" y="10"/>
                      </a:lnTo>
                      <a:lnTo>
                        <a:pt x="141" y="12"/>
                      </a:lnTo>
                      <a:lnTo>
                        <a:pt x="133" y="14"/>
                      </a:lnTo>
                      <a:lnTo>
                        <a:pt x="133" y="1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" name="Freeform 974"/>
                <p:cNvSpPr>
                  <a:spLocks noChangeAspect="1"/>
                </p:cNvSpPr>
                <p:nvPr/>
              </p:nvSpPr>
              <p:spPr bwMode="auto">
                <a:xfrm>
                  <a:off x="3641526" y="2587988"/>
                  <a:ext cx="133770" cy="137801"/>
                </a:xfrm>
                <a:custGeom>
                  <a:avLst/>
                  <a:gdLst/>
                  <a:ahLst/>
                  <a:cxnLst>
                    <a:cxn ang="0">
                      <a:pos x="254" y="0"/>
                    </a:cxn>
                    <a:cxn ang="0">
                      <a:pos x="251" y="0"/>
                    </a:cxn>
                    <a:cxn ang="0">
                      <a:pos x="246" y="0"/>
                    </a:cxn>
                    <a:cxn ang="0">
                      <a:pos x="235" y="1"/>
                    </a:cxn>
                    <a:cxn ang="0">
                      <a:pos x="222" y="4"/>
                    </a:cxn>
                    <a:cxn ang="0">
                      <a:pos x="206" y="10"/>
                    </a:cxn>
                    <a:cxn ang="0">
                      <a:pos x="187" y="20"/>
                    </a:cxn>
                    <a:cxn ang="0">
                      <a:pos x="164" y="35"/>
                    </a:cxn>
                    <a:cxn ang="0">
                      <a:pos x="140" y="56"/>
                    </a:cxn>
                    <a:cxn ang="0">
                      <a:pos x="130" y="63"/>
                    </a:cxn>
                    <a:cxn ang="0">
                      <a:pos x="107" y="79"/>
                    </a:cxn>
                    <a:cxn ang="0">
                      <a:pos x="76" y="103"/>
                    </a:cxn>
                    <a:cxn ang="0">
                      <a:pos x="45" y="135"/>
                    </a:cxn>
                    <a:cxn ang="0">
                      <a:pos x="17" y="171"/>
                    </a:cxn>
                    <a:cxn ang="0">
                      <a:pos x="0" y="211"/>
                    </a:cxn>
                    <a:cxn ang="0">
                      <a:pos x="0" y="251"/>
                    </a:cxn>
                    <a:cxn ang="0">
                      <a:pos x="23" y="289"/>
                    </a:cxn>
                    <a:cxn ang="0">
                      <a:pos x="28" y="288"/>
                    </a:cxn>
                    <a:cxn ang="0">
                      <a:pos x="43" y="281"/>
                    </a:cxn>
                    <a:cxn ang="0">
                      <a:pos x="65" y="272"/>
                    </a:cxn>
                    <a:cxn ang="0">
                      <a:pos x="91" y="258"/>
                    </a:cxn>
                    <a:cxn ang="0">
                      <a:pos x="122" y="243"/>
                    </a:cxn>
                    <a:cxn ang="0">
                      <a:pos x="155" y="224"/>
                    </a:cxn>
                    <a:cxn ang="0">
                      <a:pos x="187" y="204"/>
                    </a:cxn>
                    <a:cxn ang="0">
                      <a:pos x="217" y="181"/>
                    </a:cxn>
                    <a:cxn ang="0">
                      <a:pos x="220" y="178"/>
                    </a:cxn>
                    <a:cxn ang="0">
                      <a:pos x="228" y="171"/>
                    </a:cxn>
                    <a:cxn ang="0">
                      <a:pos x="240" y="159"/>
                    </a:cxn>
                    <a:cxn ang="0">
                      <a:pos x="252" y="140"/>
                    </a:cxn>
                    <a:cxn ang="0">
                      <a:pos x="262" y="115"/>
                    </a:cxn>
                    <a:cxn ang="0">
                      <a:pos x="266" y="84"/>
                    </a:cxn>
                    <a:cxn ang="0">
                      <a:pos x="265" y="46"/>
                    </a:cxn>
                    <a:cxn ang="0">
                      <a:pos x="254" y="0"/>
                    </a:cxn>
                  </a:cxnLst>
                  <a:rect l="0" t="0" r="r" b="b"/>
                  <a:pathLst>
                    <a:path w="266" h="289">
                      <a:moveTo>
                        <a:pt x="254" y="0"/>
                      </a:moveTo>
                      <a:lnTo>
                        <a:pt x="251" y="0"/>
                      </a:lnTo>
                      <a:lnTo>
                        <a:pt x="246" y="0"/>
                      </a:lnTo>
                      <a:lnTo>
                        <a:pt x="235" y="1"/>
                      </a:lnTo>
                      <a:lnTo>
                        <a:pt x="222" y="4"/>
                      </a:lnTo>
                      <a:lnTo>
                        <a:pt x="206" y="10"/>
                      </a:lnTo>
                      <a:lnTo>
                        <a:pt x="187" y="20"/>
                      </a:lnTo>
                      <a:lnTo>
                        <a:pt x="164" y="35"/>
                      </a:lnTo>
                      <a:lnTo>
                        <a:pt x="140" y="56"/>
                      </a:lnTo>
                      <a:lnTo>
                        <a:pt x="130" y="63"/>
                      </a:lnTo>
                      <a:lnTo>
                        <a:pt x="107" y="79"/>
                      </a:lnTo>
                      <a:lnTo>
                        <a:pt x="76" y="103"/>
                      </a:lnTo>
                      <a:lnTo>
                        <a:pt x="45" y="135"/>
                      </a:lnTo>
                      <a:lnTo>
                        <a:pt x="17" y="171"/>
                      </a:lnTo>
                      <a:lnTo>
                        <a:pt x="0" y="211"/>
                      </a:lnTo>
                      <a:lnTo>
                        <a:pt x="0" y="251"/>
                      </a:lnTo>
                      <a:lnTo>
                        <a:pt x="23" y="289"/>
                      </a:lnTo>
                      <a:lnTo>
                        <a:pt x="28" y="288"/>
                      </a:lnTo>
                      <a:lnTo>
                        <a:pt x="43" y="281"/>
                      </a:lnTo>
                      <a:lnTo>
                        <a:pt x="65" y="272"/>
                      </a:lnTo>
                      <a:lnTo>
                        <a:pt x="91" y="258"/>
                      </a:lnTo>
                      <a:lnTo>
                        <a:pt x="122" y="243"/>
                      </a:lnTo>
                      <a:lnTo>
                        <a:pt x="155" y="224"/>
                      </a:lnTo>
                      <a:lnTo>
                        <a:pt x="187" y="204"/>
                      </a:lnTo>
                      <a:lnTo>
                        <a:pt x="217" y="181"/>
                      </a:lnTo>
                      <a:lnTo>
                        <a:pt x="220" y="178"/>
                      </a:lnTo>
                      <a:lnTo>
                        <a:pt x="228" y="171"/>
                      </a:lnTo>
                      <a:lnTo>
                        <a:pt x="240" y="159"/>
                      </a:lnTo>
                      <a:lnTo>
                        <a:pt x="252" y="140"/>
                      </a:lnTo>
                      <a:lnTo>
                        <a:pt x="262" y="115"/>
                      </a:lnTo>
                      <a:lnTo>
                        <a:pt x="266" y="84"/>
                      </a:lnTo>
                      <a:lnTo>
                        <a:pt x="265" y="46"/>
                      </a:lnTo>
                      <a:lnTo>
                        <a:pt x="2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" name="Freeform 975"/>
                <p:cNvSpPr>
                  <a:spLocks noChangeAspect="1"/>
                </p:cNvSpPr>
                <p:nvPr/>
              </p:nvSpPr>
              <p:spPr bwMode="auto">
                <a:xfrm>
                  <a:off x="3641526" y="2587988"/>
                  <a:ext cx="133770" cy="137801"/>
                </a:xfrm>
                <a:custGeom>
                  <a:avLst/>
                  <a:gdLst/>
                  <a:ahLst/>
                  <a:cxnLst>
                    <a:cxn ang="0">
                      <a:pos x="254" y="0"/>
                    </a:cxn>
                    <a:cxn ang="0">
                      <a:pos x="251" y="0"/>
                    </a:cxn>
                    <a:cxn ang="0">
                      <a:pos x="246" y="0"/>
                    </a:cxn>
                    <a:cxn ang="0">
                      <a:pos x="235" y="1"/>
                    </a:cxn>
                    <a:cxn ang="0">
                      <a:pos x="222" y="4"/>
                    </a:cxn>
                    <a:cxn ang="0">
                      <a:pos x="206" y="10"/>
                    </a:cxn>
                    <a:cxn ang="0">
                      <a:pos x="187" y="20"/>
                    </a:cxn>
                    <a:cxn ang="0">
                      <a:pos x="164" y="35"/>
                    </a:cxn>
                    <a:cxn ang="0">
                      <a:pos x="140" y="56"/>
                    </a:cxn>
                    <a:cxn ang="0">
                      <a:pos x="130" y="63"/>
                    </a:cxn>
                    <a:cxn ang="0">
                      <a:pos x="107" y="79"/>
                    </a:cxn>
                    <a:cxn ang="0">
                      <a:pos x="76" y="103"/>
                    </a:cxn>
                    <a:cxn ang="0">
                      <a:pos x="45" y="135"/>
                    </a:cxn>
                    <a:cxn ang="0">
                      <a:pos x="17" y="171"/>
                    </a:cxn>
                    <a:cxn ang="0">
                      <a:pos x="0" y="211"/>
                    </a:cxn>
                    <a:cxn ang="0">
                      <a:pos x="0" y="251"/>
                    </a:cxn>
                    <a:cxn ang="0">
                      <a:pos x="23" y="289"/>
                    </a:cxn>
                    <a:cxn ang="0">
                      <a:pos x="28" y="288"/>
                    </a:cxn>
                    <a:cxn ang="0">
                      <a:pos x="43" y="281"/>
                    </a:cxn>
                    <a:cxn ang="0">
                      <a:pos x="65" y="272"/>
                    </a:cxn>
                    <a:cxn ang="0">
                      <a:pos x="91" y="258"/>
                    </a:cxn>
                    <a:cxn ang="0">
                      <a:pos x="122" y="243"/>
                    </a:cxn>
                    <a:cxn ang="0">
                      <a:pos x="155" y="224"/>
                    </a:cxn>
                    <a:cxn ang="0">
                      <a:pos x="187" y="204"/>
                    </a:cxn>
                    <a:cxn ang="0">
                      <a:pos x="217" y="181"/>
                    </a:cxn>
                    <a:cxn ang="0">
                      <a:pos x="220" y="178"/>
                    </a:cxn>
                    <a:cxn ang="0">
                      <a:pos x="228" y="171"/>
                    </a:cxn>
                    <a:cxn ang="0">
                      <a:pos x="240" y="159"/>
                    </a:cxn>
                    <a:cxn ang="0">
                      <a:pos x="252" y="140"/>
                    </a:cxn>
                    <a:cxn ang="0">
                      <a:pos x="262" y="115"/>
                    </a:cxn>
                    <a:cxn ang="0">
                      <a:pos x="266" y="84"/>
                    </a:cxn>
                    <a:cxn ang="0">
                      <a:pos x="265" y="46"/>
                    </a:cxn>
                    <a:cxn ang="0">
                      <a:pos x="254" y="0"/>
                    </a:cxn>
                    <a:cxn ang="0">
                      <a:pos x="254" y="0"/>
                    </a:cxn>
                  </a:cxnLst>
                  <a:rect l="0" t="0" r="r" b="b"/>
                  <a:pathLst>
                    <a:path w="266" h="289">
                      <a:moveTo>
                        <a:pt x="254" y="0"/>
                      </a:moveTo>
                      <a:lnTo>
                        <a:pt x="251" y="0"/>
                      </a:lnTo>
                      <a:lnTo>
                        <a:pt x="246" y="0"/>
                      </a:lnTo>
                      <a:lnTo>
                        <a:pt x="235" y="1"/>
                      </a:lnTo>
                      <a:lnTo>
                        <a:pt x="222" y="4"/>
                      </a:lnTo>
                      <a:lnTo>
                        <a:pt x="206" y="10"/>
                      </a:lnTo>
                      <a:lnTo>
                        <a:pt x="187" y="20"/>
                      </a:lnTo>
                      <a:lnTo>
                        <a:pt x="164" y="35"/>
                      </a:lnTo>
                      <a:lnTo>
                        <a:pt x="140" y="56"/>
                      </a:lnTo>
                      <a:lnTo>
                        <a:pt x="130" y="63"/>
                      </a:lnTo>
                      <a:lnTo>
                        <a:pt x="107" y="79"/>
                      </a:lnTo>
                      <a:lnTo>
                        <a:pt x="76" y="103"/>
                      </a:lnTo>
                      <a:lnTo>
                        <a:pt x="45" y="135"/>
                      </a:lnTo>
                      <a:lnTo>
                        <a:pt x="17" y="171"/>
                      </a:lnTo>
                      <a:lnTo>
                        <a:pt x="0" y="211"/>
                      </a:lnTo>
                      <a:lnTo>
                        <a:pt x="0" y="251"/>
                      </a:lnTo>
                      <a:lnTo>
                        <a:pt x="23" y="289"/>
                      </a:lnTo>
                      <a:lnTo>
                        <a:pt x="28" y="288"/>
                      </a:lnTo>
                      <a:lnTo>
                        <a:pt x="43" y="281"/>
                      </a:lnTo>
                      <a:lnTo>
                        <a:pt x="65" y="272"/>
                      </a:lnTo>
                      <a:lnTo>
                        <a:pt x="91" y="258"/>
                      </a:lnTo>
                      <a:lnTo>
                        <a:pt x="122" y="243"/>
                      </a:lnTo>
                      <a:lnTo>
                        <a:pt x="155" y="224"/>
                      </a:lnTo>
                      <a:lnTo>
                        <a:pt x="187" y="204"/>
                      </a:lnTo>
                      <a:lnTo>
                        <a:pt x="217" y="181"/>
                      </a:lnTo>
                      <a:lnTo>
                        <a:pt x="220" y="178"/>
                      </a:lnTo>
                      <a:lnTo>
                        <a:pt x="228" y="171"/>
                      </a:lnTo>
                      <a:lnTo>
                        <a:pt x="240" y="159"/>
                      </a:lnTo>
                      <a:lnTo>
                        <a:pt x="252" y="140"/>
                      </a:lnTo>
                      <a:lnTo>
                        <a:pt x="262" y="115"/>
                      </a:lnTo>
                      <a:lnTo>
                        <a:pt x="266" y="84"/>
                      </a:lnTo>
                      <a:lnTo>
                        <a:pt x="265" y="46"/>
                      </a:lnTo>
                      <a:lnTo>
                        <a:pt x="254" y="0"/>
                      </a:lnTo>
                      <a:lnTo>
                        <a:pt x="25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" name="Freeform 976"/>
                <p:cNvSpPr>
                  <a:spLocks noChangeAspect="1"/>
                </p:cNvSpPr>
                <p:nvPr/>
              </p:nvSpPr>
              <p:spPr bwMode="auto">
                <a:xfrm>
                  <a:off x="3649572" y="2670286"/>
                  <a:ext cx="103596" cy="57417"/>
                </a:xfrm>
                <a:custGeom>
                  <a:avLst/>
                  <a:gdLst/>
                  <a:ahLst/>
                  <a:cxnLst>
                    <a:cxn ang="0">
                      <a:pos x="127" y="21"/>
                    </a:cxn>
                    <a:cxn ang="0">
                      <a:pos x="120" y="22"/>
                    </a:cxn>
                    <a:cxn ang="0">
                      <a:pos x="106" y="28"/>
                    </a:cxn>
                    <a:cxn ang="0">
                      <a:pos x="89" y="38"/>
                    </a:cxn>
                    <a:cxn ang="0">
                      <a:pos x="79" y="48"/>
                    </a:cxn>
                    <a:cxn ang="0">
                      <a:pos x="72" y="52"/>
                    </a:cxn>
                    <a:cxn ang="0">
                      <a:pos x="59" y="60"/>
                    </a:cxn>
                    <a:cxn ang="0">
                      <a:pos x="43" y="71"/>
                    </a:cxn>
                    <a:cxn ang="0">
                      <a:pos x="26" y="83"/>
                    </a:cxn>
                    <a:cxn ang="0">
                      <a:pos x="12" y="96"/>
                    </a:cxn>
                    <a:cxn ang="0">
                      <a:pos x="5" y="106"/>
                    </a:cxn>
                    <a:cxn ang="0">
                      <a:pos x="1" y="112"/>
                    </a:cxn>
                    <a:cxn ang="0">
                      <a:pos x="1" y="115"/>
                    </a:cxn>
                    <a:cxn ang="0">
                      <a:pos x="8" y="117"/>
                    </a:cxn>
                    <a:cxn ang="0">
                      <a:pos x="28" y="120"/>
                    </a:cxn>
                    <a:cxn ang="0">
                      <a:pos x="47" y="120"/>
                    </a:cxn>
                    <a:cxn ang="0">
                      <a:pos x="56" y="118"/>
                    </a:cxn>
                    <a:cxn ang="0">
                      <a:pos x="67" y="115"/>
                    </a:cxn>
                    <a:cxn ang="0">
                      <a:pos x="83" y="105"/>
                    </a:cxn>
                    <a:cxn ang="0">
                      <a:pos x="88" y="101"/>
                    </a:cxn>
                    <a:cxn ang="0">
                      <a:pos x="100" y="89"/>
                    </a:cxn>
                    <a:cxn ang="0">
                      <a:pos x="122" y="73"/>
                    </a:cxn>
                    <a:cxn ang="0">
                      <a:pos x="140" y="60"/>
                    </a:cxn>
                    <a:cxn ang="0">
                      <a:pos x="152" y="52"/>
                    </a:cxn>
                    <a:cxn ang="0">
                      <a:pos x="170" y="40"/>
                    </a:cxn>
                    <a:cxn ang="0">
                      <a:pos x="186" y="27"/>
                    </a:cxn>
                    <a:cxn ang="0">
                      <a:pos x="193" y="20"/>
                    </a:cxn>
                    <a:cxn ang="0">
                      <a:pos x="201" y="12"/>
                    </a:cxn>
                    <a:cxn ang="0">
                      <a:pos x="205" y="2"/>
                    </a:cxn>
                    <a:cxn ang="0">
                      <a:pos x="192" y="0"/>
                    </a:cxn>
                    <a:cxn ang="0">
                      <a:pos x="173" y="5"/>
                    </a:cxn>
                    <a:cxn ang="0">
                      <a:pos x="165" y="6"/>
                    </a:cxn>
                    <a:cxn ang="0">
                      <a:pos x="152" y="9"/>
                    </a:cxn>
                    <a:cxn ang="0">
                      <a:pos x="136" y="15"/>
                    </a:cxn>
                  </a:cxnLst>
                  <a:rect l="0" t="0" r="r" b="b"/>
                  <a:pathLst>
                    <a:path w="205" h="120">
                      <a:moveTo>
                        <a:pt x="128" y="20"/>
                      </a:moveTo>
                      <a:lnTo>
                        <a:pt x="127" y="21"/>
                      </a:lnTo>
                      <a:lnTo>
                        <a:pt x="124" y="21"/>
                      </a:lnTo>
                      <a:lnTo>
                        <a:pt x="120" y="22"/>
                      </a:lnTo>
                      <a:lnTo>
                        <a:pt x="114" y="25"/>
                      </a:lnTo>
                      <a:lnTo>
                        <a:pt x="106" y="28"/>
                      </a:lnTo>
                      <a:lnTo>
                        <a:pt x="98" y="33"/>
                      </a:lnTo>
                      <a:lnTo>
                        <a:pt x="89" y="38"/>
                      </a:lnTo>
                      <a:lnTo>
                        <a:pt x="80" y="47"/>
                      </a:lnTo>
                      <a:lnTo>
                        <a:pt x="79" y="48"/>
                      </a:lnTo>
                      <a:lnTo>
                        <a:pt x="75" y="50"/>
                      </a:lnTo>
                      <a:lnTo>
                        <a:pt x="72" y="52"/>
                      </a:lnTo>
                      <a:lnTo>
                        <a:pt x="66" y="56"/>
                      </a:lnTo>
                      <a:lnTo>
                        <a:pt x="59" y="60"/>
                      </a:lnTo>
                      <a:lnTo>
                        <a:pt x="51" y="66"/>
                      </a:lnTo>
                      <a:lnTo>
                        <a:pt x="43" y="71"/>
                      </a:lnTo>
                      <a:lnTo>
                        <a:pt x="35" y="76"/>
                      </a:lnTo>
                      <a:lnTo>
                        <a:pt x="26" y="83"/>
                      </a:lnTo>
                      <a:lnTo>
                        <a:pt x="18" y="90"/>
                      </a:lnTo>
                      <a:lnTo>
                        <a:pt x="12" y="96"/>
                      </a:lnTo>
                      <a:lnTo>
                        <a:pt x="7" y="102"/>
                      </a:lnTo>
                      <a:lnTo>
                        <a:pt x="5" y="106"/>
                      </a:lnTo>
                      <a:lnTo>
                        <a:pt x="3" y="110"/>
                      </a:lnTo>
                      <a:lnTo>
                        <a:pt x="1" y="112"/>
                      </a:lnTo>
                      <a:lnTo>
                        <a:pt x="0" y="113"/>
                      </a:lnTo>
                      <a:lnTo>
                        <a:pt x="1" y="115"/>
                      </a:lnTo>
                      <a:lnTo>
                        <a:pt x="4" y="116"/>
                      </a:lnTo>
                      <a:lnTo>
                        <a:pt x="8" y="117"/>
                      </a:lnTo>
                      <a:lnTo>
                        <a:pt x="16" y="119"/>
                      </a:lnTo>
                      <a:lnTo>
                        <a:pt x="28" y="120"/>
                      </a:lnTo>
                      <a:lnTo>
                        <a:pt x="45" y="120"/>
                      </a:lnTo>
                      <a:lnTo>
                        <a:pt x="47" y="120"/>
                      </a:lnTo>
                      <a:lnTo>
                        <a:pt x="51" y="120"/>
                      </a:lnTo>
                      <a:lnTo>
                        <a:pt x="56" y="118"/>
                      </a:lnTo>
                      <a:lnTo>
                        <a:pt x="60" y="117"/>
                      </a:lnTo>
                      <a:lnTo>
                        <a:pt x="67" y="115"/>
                      </a:lnTo>
                      <a:lnTo>
                        <a:pt x="74" y="111"/>
                      </a:lnTo>
                      <a:lnTo>
                        <a:pt x="83" y="105"/>
                      </a:lnTo>
                      <a:lnTo>
                        <a:pt x="84" y="103"/>
                      </a:lnTo>
                      <a:lnTo>
                        <a:pt x="88" y="101"/>
                      </a:lnTo>
                      <a:lnTo>
                        <a:pt x="94" y="96"/>
                      </a:lnTo>
                      <a:lnTo>
                        <a:pt x="100" y="89"/>
                      </a:lnTo>
                      <a:lnTo>
                        <a:pt x="110" y="82"/>
                      </a:lnTo>
                      <a:lnTo>
                        <a:pt x="122" y="73"/>
                      </a:lnTo>
                      <a:lnTo>
                        <a:pt x="139" y="62"/>
                      </a:lnTo>
                      <a:lnTo>
                        <a:pt x="140" y="60"/>
                      </a:lnTo>
                      <a:lnTo>
                        <a:pt x="145" y="58"/>
                      </a:lnTo>
                      <a:lnTo>
                        <a:pt x="152" y="52"/>
                      </a:lnTo>
                      <a:lnTo>
                        <a:pt x="162" y="47"/>
                      </a:lnTo>
                      <a:lnTo>
                        <a:pt x="170" y="40"/>
                      </a:lnTo>
                      <a:lnTo>
                        <a:pt x="179" y="34"/>
                      </a:lnTo>
                      <a:lnTo>
                        <a:pt x="186" y="27"/>
                      </a:lnTo>
                      <a:lnTo>
                        <a:pt x="192" y="21"/>
                      </a:lnTo>
                      <a:lnTo>
                        <a:pt x="193" y="20"/>
                      </a:lnTo>
                      <a:lnTo>
                        <a:pt x="196" y="17"/>
                      </a:lnTo>
                      <a:lnTo>
                        <a:pt x="201" y="12"/>
                      </a:lnTo>
                      <a:lnTo>
                        <a:pt x="204" y="6"/>
                      </a:lnTo>
                      <a:lnTo>
                        <a:pt x="205" y="2"/>
                      </a:lnTo>
                      <a:lnTo>
                        <a:pt x="201" y="0"/>
                      </a:lnTo>
                      <a:lnTo>
                        <a:pt x="192" y="0"/>
                      </a:lnTo>
                      <a:lnTo>
                        <a:pt x="174" y="5"/>
                      </a:lnTo>
                      <a:lnTo>
                        <a:pt x="173" y="5"/>
                      </a:lnTo>
                      <a:lnTo>
                        <a:pt x="170" y="6"/>
                      </a:lnTo>
                      <a:lnTo>
                        <a:pt x="165" y="6"/>
                      </a:lnTo>
                      <a:lnTo>
                        <a:pt x="159" y="7"/>
                      </a:lnTo>
                      <a:lnTo>
                        <a:pt x="152" y="9"/>
                      </a:lnTo>
                      <a:lnTo>
                        <a:pt x="144" y="12"/>
                      </a:lnTo>
                      <a:lnTo>
                        <a:pt x="136" y="15"/>
                      </a:lnTo>
                      <a:lnTo>
                        <a:pt x="128" y="20"/>
                      </a:lnTo>
                      <a:close/>
                    </a:path>
                  </a:pathLst>
                </a:custGeom>
                <a:solidFill>
                  <a:srgbClr val="E3E3E3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" name="Freeform 977"/>
                <p:cNvSpPr>
                  <a:spLocks noChangeAspect="1"/>
                </p:cNvSpPr>
                <p:nvPr/>
              </p:nvSpPr>
              <p:spPr bwMode="auto">
                <a:xfrm>
                  <a:off x="3649572" y="2670286"/>
                  <a:ext cx="103596" cy="57417"/>
                </a:xfrm>
                <a:custGeom>
                  <a:avLst/>
                  <a:gdLst/>
                  <a:ahLst/>
                  <a:cxnLst>
                    <a:cxn ang="0">
                      <a:pos x="127" y="21"/>
                    </a:cxn>
                    <a:cxn ang="0">
                      <a:pos x="120" y="22"/>
                    </a:cxn>
                    <a:cxn ang="0">
                      <a:pos x="106" y="28"/>
                    </a:cxn>
                    <a:cxn ang="0">
                      <a:pos x="89" y="38"/>
                    </a:cxn>
                    <a:cxn ang="0">
                      <a:pos x="79" y="48"/>
                    </a:cxn>
                    <a:cxn ang="0">
                      <a:pos x="72" y="52"/>
                    </a:cxn>
                    <a:cxn ang="0">
                      <a:pos x="59" y="60"/>
                    </a:cxn>
                    <a:cxn ang="0">
                      <a:pos x="43" y="71"/>
                    </a:cxn>
                    <a:cxn ang="0">
                      <a:pos x="26" y="83"/>
                    </a:cxn>
                    <a:cxn ang="0">
                      <a:pos x="12" y="96"/>
                    </a:cxn>
                    <a:cxn ang="0">
                      <a:pos x="5" y="106"/>
                    </a:cxn>
                    <a:cxn ang="0">
                      <a:pos x="1" y="112"/>
                    </a:cxn>
                    <a:cxn ang="0">
                      <a:pos x="1" y="115"/>
                    </a:cxn>
                    <a:cxn ang="0">
                      <a:pos x="8" y="117"/>
                    </a:cxn>
                    <a:cxn ang="0">
                      <a:pos x="28" y="120"/>
                    </a:cxn>
                    <a:cxn ang="0">
                      <a:pos x="47" y="120"/>
                    </a:cxn>
                    <a:cxn ang="0">
                      <a:pos x="56" y="118"/>
                    </a:cxn>
                    <a:cxn ang="0">
                      <a:pos x="67" y="115"/>
                    </a:cxn>
                    <a:cxn ang="0">
                      <a:pos x="83" y="105"/>
                    </a:cxn>
                    <a:cxn ang="0">
                      <a:pos x="88" y="101"/>
                    </a:cxn>
                    <a:cxn ang="0">
                      <a:pos x="100" y="89"/>
                    </a:cxn>
                    <a:cxn ang="0">
                      <a:pos x="122" y="73"/>
                    </a:cxn>
                    <a:cxn ang="0">
                      <a:pos x="140" y="60"/>
                    </a:cxn>
                    <a:cxn ang="0">
                      <a:pos x="152" y="52"/>
                    </a:cxn>
                    <a:cxn ang="0">
                      <a:pos x="170" y="40"/>
                    </a:cxn>
                    <a:cxn ang="0">
                      <a:pos x="186" y="27"/>
                    </a:cxn>
                    <a:cxn ang="0">
                      <a:pos x="193" y="20"/>
                    </a:cxn>
                    <a:cxn ang="0">
                      <a:pos x="201" y="12"/>
                    </a:cxn>
                    <a:cxn ang="0">
                      <a:pos x="205" y="2"/>
                    </a:cxn>
                    <a:cxn ang="0">
                      <a:pos x="192" y="0"/>
                    </a:cxn>
                    <a:cxn ang="0">
                      <a:pos x="173" y="5"/>
                    </a:cxn>
                    <a:cxn ang="0">
                      <a:pos x="165" y="6"/>
                    </a:cxn>
                    <a:cxn ang="0">
                      <a:pos x="152" y="9"/>
                    </a:cxn>
                    <a:cxn ang="0">
                      <a:pos x="136" y="15"/>
                    </a:cxn>
                    <a:cxn ang="0">
                      <a:pos x="128" y="20"/>
                    </a:cxn>
                  </a:cxnLst>
                  <a:rect l="0" t="0" r="r" b="b"/>
                  <a:pathLst>
                    <a:path w="205" h="120">
                      <a:moveTo>
                        <a:pt x="128" y="20"/>
                      </a:moveTo>
                      <a:lnTo>
                        <a:pt x="127" y="21"/>
                      </a:lnTo>
                      <a:lnTo>
                        <a:pt x="124" y="21"/>
                      </a:lnTo>
                      <a:lnTo>
                        <a:pt x="120" y="22"/>
                      </a:lnTo>
                      <a:lnTo>
                        <a:pt x="114" y="25"/>
                      </a:lnTo>
                      <a:lnTo>
                        <a:pt x="106" y="28"/>
                      </a:lnTo>
                      <a:lnTo>
                        <a:pt x="98" y="33"/>
                      </a:lnTo>
                      <a:lnTo>
                        <a:pt x="89" y="38"/>
                      </a:lnTo>
                      <a:lnTo>
                        <a:pt x="80" y="47"/>
                      </a:lnTo>
                      <a:lnTo>
                        <a:pt x="79" y="48"/>
                      </a:lnTo>
                      <a:lnTo>
                        <a:pt x="75" y="50"/>
                      </a:lnTo>
                      <a:lnTo>
                        <a:pt x="72" y="52"/>
                      </a:lnTo>
                      <a:lnTo>
                        <a:pt x="66" y="56"/>
                      </a:lnTo>
                      <a:lnTo>
                        <a:pt x="59" y="60"/>
                      </a:lnTo>
                      <a:lnTo>
                        <a:pt x="51" y="66"/>
                      </a:lnTo>
                      <a:lnTo>
                        <a:pt x="43" y="71"/>
                      </a:lnTo>
                      <a:lnTo>
                        <a:pt x="35" y="76"/>
                      </a:lnTo>
                      <a:lnTo>
                        <a:pt x="26" y="83"/>
                      </a:lnTo>
                      <a:lnTo>
                        <a:pt x="18" y="90"/>
                      </a:lnTo>
                      <a:lnTo>
                        <a:pt x="12" y="96"/>
                      </a:lnTo>
                      <a:lnTo>
                        <a:pt x="7" y="102"/>
                      </a:lnTo>
                      <a:lnTo>
                        <a:pt x="5" y="106"/>
                      </a:lnTo>
                      <a:lnTo>
                        <a:pt x="3" y="110"/>
                      </a:lnTo>
                      <a:lnTo>
                        <a:pt x="1" y="112"/>
                      </a:lnTo>
                      <a:lnTo>
                        <a:pt x="0" y="113"/>
                      </a:lnTo>
                      <a:lnTo>
                        <a:pt x="1" y="115"/>
                      </a:lnTo>
                      <a:lnTo>
                        <a:pt x="4" y="116"/>
                      </a:lnTo>
                      <a:lnTo>
                        <a:pt x="8" y="117"/>
                      </a:lnTo>
                      <a:lnTo>
                        <a:pt x="16" y="119"/>
                      </a:lnTo>
                      <a:lnTo>
                        <a:pt x="28" y="120"/>
                      </a:lnTo>
                      <a:lnTo>
                        <a:pt x="45" y="120"/>
                      </a:lnTo>
                      <a:lnTo>
                        <a:pt x="47" y="120"/>
                      </a:lnTo>
                      <a:lnTo>
                        <a:pt x="51" y="120"/>
                      </a:lnTo>
                      <a:lnTo>
                        <a:pt x="56" y="118"/>
                      </a:lnTo>
                      <a:lnTo>
                        <a:pt x="60" y="117"/>
                      </a:lnTo>
                      <a:lnTo>
                        <a:pt x="67" y="115"/>
                      </a:lnTo>
                      <a:lnTo>
                        <a:pt x="74" y="111"/>
                      </a:lnTo>
                      <a:lnTo>
                        <a:pt x="83" y="105"/>
                      </a:lnTo>
                      <a:lnTo>
                        <a:pt x="84" y="103"/>
                      </a:lnTo>
                      <a:lnTo>
                        <a:pt x="88" y="101"/>
                      </a:lnTo>
                      <a:lnTo>
                        <a:pt x="94" y="96"/>
                      </a:lnTo>
                      <a:lnTo>
                        <a:pt x="100" y="89"/>
                      </a:lnTo>
                      <a:lnTo>
                        <a:pt x="110" y="82"/>
                      </a:lnTo>
                      <a:lnTo>
                        <a:pt x="122" y="73"/>
                      </a:lnTo>
                      <a:lnTo>
                        <a:pt x="139" y="62"/>
                      </a:lnTo>
                      <a:lnTo>
                        <a:pt x="140" y="60"/>
                      </a:lnTo>
                      <a:lnTo>
                        <a:pt x="145" y="58"/>
                      </a:lnTo>
                      <a:lnTo>
                        <a:pt x="152" y="52"/>
                      </a:lnTo>
                      <a:lnTo>
                        <a:pt x="162" y="47"/>
                      </a:lnTo>
                      <a:lnTo>
                        <a:pt x="170" y="40"/>
                      </a:lnTo>
                      <a:lnTo>
                        <a:pt x="179" y="34"/>
                      </a:lnTo>
                      <a:lnTo>
                        <a:pt x="186" y="27"/>
                      </a:lnTo>
                      <a:lnTo>
                        <a:pt x="192" y="21"/>
                      </a:lnTo>
                      <a:lnTo>
                        <a:pt x="193" y="20"/>
                      </a:lnTo>
                      <a:lnTo>
                        <a:pt x="196" y="17"/>
                      </a:lnTo>
                      <a:lnTo>
                        <a:pt x="201" y="12"/>
                      </a:lnTo>
                      <a:lnTo>
                        <a:pt x="204" y="6"/>
                      </a:lnTo>
                      <a:lnTo>
                        <a:pt x="205" y="2"/>
                      </a:lnTo>
                      <a:lnTo>
                        <a:pt x="201" y="0"/>
                      </a:lnTo>
                      <a:lnTo>
                        <a:pt x="192" y="0"/>
                      </a:lnTo>
                      <a:lnTo>
                        <a:pt x="174" y="5"/>
                      </a:lnTo>
                      <a:lnTo>
                        <a:pt x="173" y="5"/>
                      </a:lnTo>
                      <a:lnTo>
                        <a:pt x="170" y="6"/>
                      </a:lnTo>
                      <a:lnTo>
                        <a:pt x="165" y="6"/>
                      </a:lnTo>
                      <a:lnTo>
                        <a:pt x="159" y="7"/>
                      </a:lnTo>
                      <a:lnTo>
                        <a:pt x="152" y="9"/>
                      </a:lnTo>
                      <a:lnTo>
                        <a:pt x="144" y="12"/>
                      </a:lnTo>
                      <a:lnTo>
                        <a:pt x="136" y="15"/>
                      </a:lnTo>
                      <a:lnTo>
                        <a:pt x="128" y="20"/>
                      </a:lnTo>
                      <a:lnTo>
                        <a:pt x="128" y="2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" name="Freeform 978"/>
                <p:cNvSpPr>
                  <a:spLocks noChangeAspect="1"/>
                </p:cNvSpPr>
                <p:nvPr/>
              </p:nvSpPr>
              <p:spPr bwMode="auto">
                <a:xfrm>
                  <a:off x="3737076" y="2490379"/>
                  <a:ext cx="1977382" cy="317708"/>
                </a:xfrm>
                <a:custGeom>
                  <a:avLst/>
                  <a:gdLst/>
                  <a:ahLst/>
                  <a:cxnLst>
                    <a:cxn ang="0">
                      <a:pos x="12" y="210"/>
                    </a:cxn>
                    <a:cxn ang="0">
                      <a:pos x="58" y="240"/>
                    </a:cxn>
                    <a:cxn ang="0">
                      <a:pos x="76" y="311"/>
                    </a:cxn>
                    <a:cxn ang="0">
                      <a:pos x="159" y="351"/>
                    </a:cxn>
                    <a:cxn ang="0">
                      <a:pos x="231" y="393"/>
                    </a:cxn>
                    <a:cxn ang="0">
                      <a:pos x="295" y="418"/>
                    </a:cxn>
                    <a:cxn ang="0">
                      <a:pos x="369" y="457"/>
                    </a:cxn>
                    <a:cxn ang="0">
                      <a:pos x="430" y="539"/>
                    </a:cxn>
                    <a:cxn ang="0">
                      <a:pos x="509" y="568"/>
                    </a:cxn>
                    <a:cxn ang="0">
                      <a:pos x="627" y="544"/>
                    </a:cxn>
                    <a:cxn ang="0">
                      <a:pos x="721" y="558"/>
                    </a:cxn>
                    <a:cxn ang="0">
                      <a:pos x="828" y="576"/>
                    </a:cxn>
                    <a:cxn ang="0">
                      <a:pos x="934" y="524"/>
                    </a:cxn>
                    <a:cxn ang="0">
                      <a:pos x="1019" y="505"/>
                    </a:cxn>
                    <a:cxn ang="0">
                      <a:pos x="1097" y="552"/>
                    </a:cxn>
                    <a:cxn ang="0">
                      <a:pos x="1194" y="582"/>
                    </a:cxn>
                    <a:cxn ang="0">
                      <a:pos x="1288" y="610"/>
                    </a:cxn>
                    <a:cxn ang="0">
                      <a:pos x="1372" y="615"/>
                    </a:cxn>
                    <a:cxn ang="0">
                      <a:pos x="1476" y="618"/>
                    </a:cxn>
                    <a:cxn ang="0">
                      <a:pos x="1588" y="608"/>
                    </a:cxn>
                    <a:cxn ang="0">
                      <a:pos x="1678" y="515"/>
                    </a:cxn>
                    <a:cxn ang="0">
                      <a:pos x="1756" y="531"/>
                    </a:cxn>
                    <a:cxn ang="0">
                      <a:pos x="1867" y="550"/>
                    </a:cxn>
                    <a:cxn ang="0">
                      <a:pos x="1966" y="627"/>
                    </a:cxn>
                    <a:cxn ang="0">
                      <a:pos x="2011" y="531"/>
                    </a:cxn>
                    <a:cxn ang="0">
                      <a:pos x="2069" y="646"/>
                    </a:cxn>
                    <a:cxn ang="0">
                      <a:pos x="2163" y="604"/>
                    </a:cxn>
                    <a:cxn ang="0">
                      <a:pos x="2278" y="599"/>
                    </a:cxn>
                    <a:cxn ang="0">
                      <a:pos x="2340" y="518"/>
                    </a:cxn>
                    <a:cxn ang="0">
                      <a:pos x="2424" y="520"/>
                    </a:cxn>
                    <a:cxn ang="0">
                      <a:pos x="2507" y="551"/>
                    </a:cxn>
                    <a:cxn ang="0">
                      <a:pos x="2590" y="621"/>
                    </a:cxn>
                    <a:cxn ang="0">
                      <a:pos x="2648" y="502"/>
                    </a:cxn>
                    <a:cxn ang="0">
                      <a:pos x="2725" y="560"/>
                    </a:cxn>
                    <a:cxn ang="0">
                      <a:pos x="2793" y="544"/>
                    </a:cxn>
                    <a:cxn ang="0">
                      <a:pos x="2824" y="576"/>
                    </a:cxn>
                    <a:cxn ang="0">
                      <a:pos x="2851" y="502"/>
                    </a:cxn>
                    <a:cxn ang="0">
                      <a:pos x="2918" y="531"/>
                    </a:cxn>
                    <a:cxn ang="0">
                      <a:pos x="2986" y="520"/>
                    </a:cxn>
                    <a:cxn ang="0">
                      <a:pos x="3080" y="474"/>
                    </a:cxn>
                    <a:cxn ang="0">
                      <a:pos x="3152" y="456"/>
                    </a:cxn>
                    <a:cxn ang="0">
                      <a:pos x="3201" y="518"/>
                    </a:cxn>
                    <a:cxn ang="0">
                      <a:pos x="3268" y="416"/>
                    </a:cxn>
                    <a:cxn ang="0">
                      <a:pos x="3334" y="463"/>
                    </a:cxn>
                    <a:cxn ang="0">
                      <a:pos x="3416" y="407"/>
                    </a:cxn>
                    <a:cxn ang="0">
                      <a:pos x="3470" y="410"/>
                    </a:cxn>
                    <a:cxn ang="0">
                      <a:pos x="3526" y="427"/>
                    </a:cxn>
                    <a:cxn ang="0">
                      <a:pos x="3601" y="357"/>
                    </a:cxn>
                    <a:cxn ang="0">
                      <a:pos x="3652" y="422"/>
                    </a:cxn>
                    <a:cxn ang="0">
                      <a:pos x="3693" y="346"/>
                    </a:cxn>
                    <a:cxn ang="0">
                      <a:pos x="3753" y="401"/>
                    </a:cxn>
                    <a:cxn ang="0">
                      <a:pos x="3801" y="291"/>
                    </a:cxn>
                    <a:cxn ang="0">
                      <a:pos x="3837" y="255"/>
                    </a:cxn>
                    <a:cxn ang="0">
                      <a:pos x="3921" y="162"/>
                    </a:cxn>
                    <a:cxn ang="0">
                      <a:pos x="3433" y="5"/>
                    </a:cxn>
                    <a:cxn ang="0">
                      <a:pos x="2330" y="205"/>
                    </a:cxn>
                    <a:cxn ang="0">
                      <a:pos x="1888" y="198"/>
                    </a:cxn>
                    <a:cxn ang="0">
                      <a:pos x="1212" y="228"/>
                    </a:cxn>
                    <a:cxn ang="0">
                      <a:pos x="871" y="232"/>
                    </a:cxn>
                    <a:cxn ang="0">
                      <a:pos x="183" y="176"/>
                    </a:cxn>
                  </a:cxnLst>
                  <a:rect l="0" t="0" r="r" b="b"/>
                  <a:pathLst>
                    <a:path w="3934" h="663">
                      <a:moveTo>
                        <a:pt x="83" y="85"/>
                      </a:moveTo>
                      <a:lnTo>
                        <a:pt x="81" y="89"/>
                      </a:lnTo>
                      <a:lnTo>
                        <a:pt x="76" y="97"/>
                      </a:lnTo>
                      <a:lnTo>
                        <a:pt x="70" y="109"/>
                      </a:lnTo>
                      <a:lnTo>
                        <a:pt x="62" y="124"/>
                      </a:lnTo>
                      <a:lnTo>
                        <a:pt x="54" y="141"/>
                      </a:lnTo>
                      <a:lnTo>
                        <a:pt x="47" y="158"/>
                      </a:lnTo>
                      <a:lnTo>
                        <a:pt x="42" y="173"/>
                      </a:lnTo>
                      <a:lnTo>
                        <a:pt x="38" y="187"/>
                      </a:lnTo>
                      <a:lnTo>
                        <a:pt x="36" y="189"/>
                      </a:lnTo>
                      <a:lnTo>
                        <a:pt x="31" y="192"/>
                      </a:lnTo>
                      <a:lnTo>
                        <a:pt x="25" y="198"/>
                      </a:lnTo>
                      <a:lnTo>
                        <a:pt x="19" y="204"/>
                      </a:lnTo>
                      <a:lnTo>
                        <a:pt x="12" y="210"/>
                      </a:lnTo>
                      <a:lnTo>
                        <a:pt x="6" y="215"/>
                      </a:lnTo>
                      <a:lnTo>
                        <a:pt x="1" y="220"/>
                      </a:lnTo>
                      <a:lnTo>
                        <a:pt x="0" y="222"/>
                      </a:lnTo>
                      <a:lnTo>
                        <a:pt x="0" y="223"/>
                      </a:lnTo>
                      <a:lnTo>
                        <a:pt x="4" y="223"/>
                      </a:lnTo>
                      <a:lnTo>
                        <a:pt x="8" y="225"/>
                      </a:lnTo>
                      <a:lnTo>
                        <a:pt x="15" y="227"/>
                      </a:lnTo>
                      <a:lnTo>
                        <a:pt x="22" y="228"/>
                      </a:lnTo>
                      <a:lnTo>
                        <a:pt x="31" y="232"/>
                      </a:lnTo>
                      <a:lnTo>
                        <a:pt x="39" y="234"/>
                      </a:lnTo>
                      <a:lnTo>
                        <a:pt x="50" y="237"/>
                      </a:lnTo>
                      <a:lnTo>
                        <a:pt x="52" y="238"/>
                      </a:lnTo>
                      <a:lnTo>
                        <a:pt x="54" y="238"/>
                      </a:lnTo>
                      <a:lnTo>
                        <a:pt x="58" y="240"/>
                      </a:lnTo>
                      <a:lnTo>
                        <a:pt x="61" y="243"/>
                      </a:lnTo>
                      <a:lnTo>
                        <a:pt x="65" y="247"/>
                      </a:lnTo>
                      <a:lnTo>
                        <a:pt x="69" y="252"/>
                      </a:lnTo>
                      <a:lnTo>
                        <a:pt x="73" y="259"/>
                      </a:lnTo>
                      <a:lnTo>
                        <a:pt x="72" y="260"/>
                      </a:lnTo>
                      <a:lnTo>
                        <a:pt x="72" y="262"/>
                      </a:lnTo>
                      <a:lnTo>
                        <a:pt x="72" y="265"/>
                      </a:lnTo>
                      <a:lnTo>
                        <a:pt x="72" y="270"/>
                      </a:lnTo>
                      <a:lnTo>
                        <a:pt x="72" y="277"/>
                      </a:lnTo>
                      <a:lnTo>
                        <a:pt x="72" y="285"/>
                      </a:lnTo>
                      <a:lnTo>
                        <a:pt x="72" y="295"/>
                      </a:lnTo>
                      <a:lnTo>
                        <a:pt x="73" y="308"/>
                      </a:lnTo>
                      <a:lnTo>
                        <a:pt x="73" y="309"/>
                      </a:lnTo>
                      <a:lnTo>
                        <a:pt x="76" y="311"/>
                      </a:lnTo>
                      <a:lnTo>
                        <a:pt x="80" y="313"/>
                      </a:lnTo>
                      <a:lnTo>
                        <a:pt x="85" y="316"/>
                      </a:lnTo>
                      <a:lnTo>
                        <a:pt x="92" y="318"/>
                      </a:lnTo>
                      <a:lnTo>
                        <a:pt x="99" y="319"/>
                      </a:lnTo>
                      <a:lnTo>
                        <a:pt x="107" y="319"/>
                      </a:lnTo>
                      <a:lnTo>
                        <a:pt x="115" y="316"/>
                      </a:lnTo>
                      <a:lnTo>
                        <a:pt x="116" y="316"/>
                      </a:lnTo>
                      <a:lnTo>
                        <a:pt x="121" y="313"/>
                      </a:lnTo>
                      <a:lnTo>
                        <a:pt x="128" y="312"/>
                      </a:lnTo>
                      <a:lnTo>
                        <a:pt x="136" y="313"/>
                      </a:lnTo>
                      <a:lnTo>
                        <a:pt x="144" y="316"/>
                      </a:lnTo>
                      <a:lnTo>
                        <a:pt x="151" y="323"/>
                      </a:lnTo>
                      <a:lnTo>
                        <a:pt x="157" y="334"/>
                      </a:lnTo>
                      <a:lnTo>
                        <a:pt x="159" y="351"/>
                      </a:lnTo>
                      <a:lnTo>
                        <a:pt x="158" y="354"/>
                      </a:lnTo>
                      <a:lnTo>
                        <a:pt x="156" y="359"/>
                      </a:lnTo>
                      <a:lnTo>
                        <a:pt x="154" y="369"/>
                      </a:lnTo>
                      <a:lnTo>
                        <a:pt x="152" y="377"/>
                      </a:lnTo>
                      <a:lnTo>
                        <a:pt x="151" y="386"/>
                      </a:lnTo>
                      <a:lnTo>
                        <a:pt x="151" y="394"/>
                      </a:lnTo>
                      <a:lnTo>
                        <a:pt x="153" y="399"/>
                      </a:lnTo>
                      <a:lnTo>
                        <a:pt x="159" y="399"/>
                      </a:lnTo>
                      <a:lnTo>
                        <a:pt x="163" y="396"/>
                      </a:lnTo>
                      <a:lnTo>
                        <a:pt x="173" y="391"/>
                      </a:lnTo>
                      <a:lnTo>
                        <a:pt x="187" y="385"/>
                      </a:lnTo>
                      <a:lnTo>
                        <a:pt x="203" y="381"/>
                      </a:lnTo>
                      <a:lnTo>
                        <a:pt x="218" y="383"/>
                      </a:lnTo>
                      <a:lnTo>
                        <a:pt x="231" y="393"/>
                      </a:lnTo>
                      <a:lnTo>
                        <a:pt x="239" y="412"/>
                      </a:lnTo>
                      <a:lnTo>
                        <a:pt x="241" y="446"/>
                      </a:lnTo>
                      <a:lnTo>
                        <a:pt x="241" y="447"/>
                      </a:lnTo>
                      <a:lnTo>
                        <a:pt x="241" y="450"/>
                      </a:lnTo>
                      <a:lnTo>
                        <a:pt x="242" y="453"/>
                      </a:lnTo>
                      <a:lnTo>
                        <a:pt x="243" y="456"/>
                      </a:lnTo>
                      <a:lnTo>
                        <a:pt x="245" y="457"/>
                      </a:lnTo>
                      <a:lnTo>
                        <a:pt x="249" y="457"/>
                      </a:lnTo>
                      <a:lnTo>
                        <a:pt x="254" y="454"/>
                      </a:lnTo>
                      <a:lnTo>
                        <a:pt x="259" y="446"/>
                      </a:lnTo>
                      <a:lnTo>
                        <a:pt x="262" y="442"/>
                      </a:lnTo>
                      <a:lnTo>
                        <a:pt x="270" y="434"/>
                      </a:lnTo>
                      <a:lnTo>
                        <a:pt x="282" y="425"/>
                      </a:lnTo>
                      <a:lnTo>
                        <a:pt x="295" y="418"/>
                      </a:lnTo>
                      <a:lnTo>
                        <a:pt x="308" y="418"/>
                      </a:lnTo>
                      <a:lnTo>
                        <a:pt x="319" y="426"/>
                      </a:lnTo>
                      <a:lnTo>
                        <a:pt x="326" y="448"/>
                      </a:lnTo>
                      <a:lnTo>
                        <a:pt x="328" y="486"/>
                      </a:lnTo>
                      <a:lnTo>
                        <a:pt x="328" y="487"/>
                      </a:lnTo>
                      <a:lnTo>
                        <a:pt x="331" y="487"/>
                      </a:lnTo>
                      <a:lnTo>
                        <a:pt x="333" y="489"/>
                      </a:lnTo>
                      <a:lnTo>
                        <a:pt x="338" y="489"/>
                      </a:lnTo>
                      <a:lnTo>
                        <a:pt x="342" y="487"/>
                      </a:lnTo>
                      <a:lnTo>
                        <a:pt x="348" y="485"/>
                      </a:lnTo>
                      <a:lnTo>
                        <a:pt x="354" y="480"/>
                      </a:lnTo>
                      <a:lnTo>
                        <a:pt x="362" y="474"/>
                      </a:lnTo>
                      <a:lnTo>
                        <a:pt x="363" y="469"/>
                      </a:lnTo>
                      <a:lnTo>
                        <a:pt x="369" y="457"/>
                      </a:lnTo>
                      <a:lnTo>
                        <a:pt x="377" y="444"/>
                      </a:lnTo>
                      <a:lnTo>
                        <a:pt x="387" y="431"/>
                      </a:lnTo>
                      <a:lnTo>
                        <a:pt x="398" y="424"/>
                      </a:lnTo>
                      <a:lnTo>
                        <a:pt x="408" y="427"/>
                      </a:lnTo>
                      <a:lnTo>
                        <a:pt x="417" y="447"/>
                      </a:lnTo>
                      <a:lnTo>
                        <a:pt x="425" y="484"/>
                      </a:lnTo>
                      <a:lnTo>
                        <a:pt x="424" y="485"/>
                      </a:lnTo>
                      <a:lnTo>
                        <a:pt x="424" y="487"/>
                      </a:lnTo>
                      <a:lnTo>
                        <a:pt x="424" y="492"/>
                      </a:lnTo>
                      <a:lnTo>
                        <a:pt x="424" y="498"/>
                      </a:lnTo>
                      <a:lnTo>
                        <a:pt x="424" y="505"/>
                      </a:lnTo>
                      <a:lnTo>
                        <a:pt x="425" y="515"/>
                      </a:lnTo>
                      <a:lnTo>
                        <a:pt x="426" y="527"/>
                      </a:lnTo>
                      <a:lnTo>
                        <a:pt x="430" y="539"/>
                      </a:lnTo>
                      <a:lnTo>
                        <a:pt x="432" y="535"/>
                      </a:lnTo>
                      <a:lnTo>
                        <a:pt x="439" y="522"/>
                      </a:lnTo>
                      <a:lnTo>
                        <a:pt x="449" y="505"/>
                      </a:lnTo>
                      <a:lnTo>
                        <a:pt x="462" y="489"/>
                      </a:lnTo>
                      <a:lnTo>
                        <a:pt x="475" y="478"/>
                      </a:lnTo>
                      <a:lnTo>
                        <a:pt x="487" y="477"/>
                      </a:lnTo>
                      <a:lnTo>
                        <a:pt x="499" y="490"/>
                      </a:lnTo>
                      <a:lnTo>
                        <a:pt x="509" y="521"/>
                      </a:lnTo>
                      <a:lnTo>
                        <a:pt x="508" y="524"/>
                      </a:lnTo>
                      <a:lnTo>
                        <a:pt x="507" y="533"/>
                      </a:lnTo>
                      <a:lnTo>
                        <a:pt x="506" y="545"/>
                      </a:lnTo>
                      <a:lnTo>
                        <a:pt x="505" y="555"/>
                      </a:lnTo>
                      <a:lnTo>
                        <a:pt x="506" y="565"/>
                      </a:lnTo>
                      <a:lnTo>
                        <a:pt x="509" y="568"/>
                      </a:lnTo>
                      <a:lnTo>
                        <a:pt x="516" y="563"/>
                      </a:lnTo>
                      <a:lnTo>
                        <a:pt x="527" y="547"/>
                      </a:lnTo>
                      <a:lnTo>
                        <a:pt x="530" y="543"/>
                      </a:lnTo>
                      <a:lnTo>
                        <a:pt x="542" y="531"/>
                      </a:lnTo>
                      <a:lnTo>
                        <a:pt x="557" y="517"/>
                      </a:lnTo>
                      <a:lnTo>
                        <a:pt x="574" y="504"/>
                      </a:lnTo>
                      <a:lnTo>
                        <a:pt x="590" y="495"/>
                      </a:lnTo>
                      <a:lnTo>
                        <a:pt x="605" y="497"/>
                      </a:lnTo>
                      <a:lnTo>
                        <a:pt x="614" y="510"/>
                      </a:lnTo>
                      <a:lnTo>
                        <a:pt x="616" y="542"/>
                      </a:lnTo>
                      <a:lnTo>
                        <a:pt x="616" y="543"/>
                      </a:lnTo>
                      <a:lnTo>
                        <a:pt x="619" y="543"/>
                      </a:lnTo>
                      <a:lnTo>
                        <a:pt x="622" y="544"/>
                      </a:lnTo>
                      <a:lnTo>
                        <a:pt x="627" y="544"/>
                      </a:lnTo>
                      <a:lnTo>
                        <a:pt x="633" y="544"/>
                      </a:lnTo>
                      <a:lnTo>
                        <a:pt x="638" y="542"/>
                      </a:lnTo>
                      <a:lnTo>
                        <a:pt x="645" y="538"/>
                      </a:lnTo>
                      <a:lnTo>
                        <a:pt x="652" y="532"/>
                      </a:lnTo>
                      <a:lnTo>
                        <a:pt x="655" y="530"/>
                      </a:lnTo>
                      <a:lnTo>
                        <a:pt x="661" y="522"/>
                      </a:lnTo>
                      <a:lnTo>
                        <a:pt x="672" y="512"/>
                      </a:lnTo>
                      <a:lnTo>
                        <a:pt x="683" y="504"/>
                      </a:lnTo>
                      <a:lnTo>
                        <a:pt x="695" y="501"/>
                      </a:lnTo>
                      <a:lnTo>
                        <a:pt x="706" y="507"/>
                      </a:lnTo>
                      <a:lnTo>
                        <a:pt x="714" y="523"/>
                      </a:lnTo>
                      <a:lnTo>
                        <a:pt x="720" y="554"/>
                      </a:lnTo>
                      <a:lnTo>
                        <a:pt x="720" y="555"/>
                      </a:lnTo>
                      <a:lnTo>
                        <a:pt x="721" y="558"/>
                      </a:lnTo>
                      <a:lnTo>
                        <a:pt x="724" y="560"/>
                      </a:lnTo>
                      <a:lnTo>
                        <a:pt x="728" y="562"/>
                      </a:lnTo>
                      <a:lnTo>
                        <a:pt x="733" y="563"/>
                      </a:lnTo>
                      <a:lnTo>
                        <a:pt x="740" y="561"/>
                      </a:lnTo>
                      <a:lnTo>
                        <a:pt x="748" y="557"/>
                      </a:lnTo>
                      <a:lnTo>
                        <a:pt x="758" y="547"/>
                      </a:lnTo>
                      <a:lnTo>
                        <a:pt x="761" y="544"/>
                      </a:lnTo>
                      <a:lnTo>
                        <a:pt x="767" y="535"/>
                      </a:lnTo>
                      <a:lnTo>
                        <a:pt x="778" y="523"/>
                      </a:lnTo>
                      <a:lnTo>
                        <a:pt x="790" y="514"/>
                      </a:lnTo>
                      <a:lnTo>
                        <a:pt x="803" y="510"/>
                      </a:lnTo>
                      <a:lnTo>
                        <a:pt x="815" y="517"/>
                      </a:lnTo>
                      <a:lnTo>
                        <a:pt x="823" y="538"/>
                      </a:lnTo>
                      <a:lnTo>
                        <a:pt x="828" y="576"/>
                      </a:lnTo>
                      <a:lnTo>
                        <a:pt x="827" y="580"/>
                      </a:lnTo>
                      <a:lnTo>
                        <a:pt x="828" y="584"/>
                      </a:lnTo>
                      <a:lnTo>
                        <a:pt x="828" y="592"/>
                      </a:lnTo>
                      <a:lnTo>
                        <a:pt x="831" y="598"/>
                      </a:lnTo>
                      <a:lnTo>
                        <a:pt x="833" y="601"/>
                      </a:lnTo>
                      <a:lnTo>
                        <a:pt x="838" y="599"/>
                      </a:lnTo>
                      <a:lnTo>
                        <a:pt x="845" y="591"/>
                      </a:lnTo>
                      <a:lnTo>
                        <a:pt x="854" y="573"/>
                      </a:lnTo>
                      <a:lnTo>
                        <a:pt x="857" y="567"/>
                      </a:lnTo>
                      <a:lnTo>
                        <a:pt x="868" y="553"/>
                      </a:lnTo>
                      <a:lnTo>
                        <a:pt x="884" y="537"/>
                      </a:lnTo>
                      <a:lnTo>
                        <a:pt x="901" y="523"/>
                      </a:lnTo>
                      <a:lnTo>
                        <a:pt x="919" y="517"/>
                      </a:lnTo>
                      <a:lnTo>
                        <a:pt x="934" y="524"/>
                      </a:lnTo>
                      <a:lnTo>
                        <a:pt x="947" y="550"/>
                      </a:lnTo>
                      <a:lnTo>
                        <a:pt x="953" y="599"/>
                      </a:lnTo>
                      <a:lnTo>
                        <a:pt x="953" y="601"/>
                      </a:lnTo>
                      <a:lnTo>
                        <a:pt x="954" y="604"/>
                      </a:lnTo>
                      <a:lnTo>
                        <a:pt x="956" y="607"/>
                      </a:lnTo>
                      <a:lnTo>
                        <a:pt x="960" y="608"/>
                      </a:lnTo>
                      <a:lnTo>
                        <a:pt x="964" y="607"/>
                      </a:lnTo>
                      <a:lnTo>
                        <a:pt x="969" y="603"/>
                      </a:lnTo>
                      <a:lnTo>
                        <a:pt x="975" y="591"/>
                      </a:lnTo>
                      <a:lnTo>
                        <a:pt x="982" y="573"/>
                      </a:lnTo>
                      <a:lnTo>
                        <a:pt x="984" y="566"/>
                      </a:lnTo>
                      <a:lnTo>
                        <a:pt x="993" y="547"/>
                      </a:lnTo>
                      <a:lnTo>
                        <a:pt x="1005" y="525"/>
                      </a:lnTo>
                      <a:lnTo>
                        <a:pt x="1019" y="505"/>
                      </a:lnTo>
                      <a:lnTo>
                        <a:pt x="1032" y="494"/>
                      </a:lnTo>
                      <a:lnTo>
                        <a:pt x="1045" y="500"/>
                      </a:lnTo>
                      <a:lnTo>
                        <a:pt x="1054" y="529"/>
                      </a:lnTo>
                      <a:lnTo>
                        <a:pt x="1060" y="585"/>
                      </a:lnTo>
                      <a:lnTo>
                        <a:pt x="1059" y="588"/>
                      </a:lnTo>
                      <a:lnTo>
                        <a:pt x="1060" y="590"/>
                      </a:lnTo>
                      <a:lnTo>
                        <a:pt x="1060" y="593"/>
                      </a:lnTo>
                      <a:lnTo>
                        <a:pt x="1062" y="596"/>
                      </a:lnTo>
                      <a:lnTo>
                        <a:pt x="1065" y="596"/>
                      </a:lnTo>
                      <a:lnTo>
                        <a:pt x="1069" y="593"/>
                      </a:lnTo>
                      <a:lnTo>
                        <a:pt x="1076" y="586"/>
                      </a:lnTo>
                      <a:lnTo>
                        <a:pt x="1085" y="573"/>
                      </a:lnTo>
                      <a:lnTo>
                        <a:pt x="1089" y="567"/>
                      </a:lnTo>
                      <a:lnTo>
                        <a:pt x="1097" y="552"/>
                      </a:lnTo>
                      <a:lnTo>
                        <a:pt x="1111" y="533"/>
                      </a:lnTo>
                      <a:lnTo>
                        <a:pt x="1126" y="516"/>
                      </a:lnTo>
                      <a:lnTo>
                        <a:pt x="1140" y="507"/>
                      </a:lnTo>
                      <a:lnTo>
                        <a:pt x="1153" y="510"/>
                      </a:lnTo>
                      <a:lnTo>
                        <a:pt x="1161" y="532"/>
                      </a:lnTo>
                      <a:lnTo>
                        <a:pt x="1166" y="577"/>
                      </a:lnTo>
                      <a:lnTo>
                        <a:pt x="1166" y="580"/>
                      </a:lnTo>
                      <a:lnTo>
                        <a:pt x="1166" y="582"/>
                      </a:lnTo>
                      <a:lnTo>
                        <a:pt x="1167" y="584"/>
                      </a:lnTo>
                      <a:lnTo>
                        <a:pt x="1168" y="586"/>
                      </a:lnTo>
                      <a:lnTo>
                        <a:pt x="1172" y="588"/>
                      </a:lnTo>
                      <a:lnTo>
                        <a:pt x="1176" y="588"/>
                      </a:lnTo>
                      <a:lnTo>
                        <a:pt x="1183" y="586"/>
                      </a:lnTo>
                      <a:lnTo>
                        <a:pt x="1194" y="582"/>
                      </a:lnTo>
                      <a:lnTo>
                        <a:pt x="1196" y="576"/>
                      </a:lnTo>
                      <a:lnTo>
                        <a:pt x="1204" y="560"/>
                      </a:lnTo>
                      <a:lnTo>
                        <a:pt x="1216" y="540"/>
                      </a:lnTo>
                      <a:lnTo>
                        <a:pt x="1228" y="523"/>
                      </a:lnTo>
                      <a:lnTo>
                        <a:pt x="1243" y="514"/>
                      </a:lnTo>
                      <a:lnTo>
                        <a:pt x="1257" y="518"/>
                      </a:lnTo>
                      <a:lnTo>
                        <a:pt x="1270" y="542"/>
                      </a:lnTo>
                      <a:lnTo>
                        <a:pt x="1281" y="589"/>
                      </a:lnTo>
                      <a:lnTo>
                        <a:pt x="1280" y="591"/>
                      </a:lnTo>
                      <a:lnTo>
                        <a:pt x="1281" y="597"/>
                      </a:lnTo>
                      <a:lnTo>
                        <a:pt x="1281" y="604"/>
                      </a:lnTo>
                      <a:lnTo>
                        <a:pt x="1282" y="610"/>
                      </a:lnTo>
                      <a:lnTo>
                        <a:pt x="1285" y="612"/>
                      </a:lnTo>
                      <a:lnTo>
                        <a:pt x="1288" y="610"/>
                      </a:lnTo>
                      <a:lnTo>
                        <a:pt x="1294" y="600"/>
                      </a:lnTo>
                      <a:lnTo>
                        <a:pt x="1302" y="582"/>
                      </a:lnTo>
                      <a:lnTo>
                        <a:pt x="1303" y="577"/>
                      </a:lnTo>
                      <a:lnTo>
                        <a:pt x="1309" y="566"/>
                      </a:lnTo>
                      <a:lnTo>
                        <a:pt x="1318" y="552"/>
                      </a:lnTo>
                      <a:lnTo>
                        <a:pt x="1329" y="539"/>
                      </a:lnTo>
                      <a:lnTo>
                        <a:pt x="1340" y="533"/>
                      </a:lnTo>
                      <a:lnTo>
                        <a:pt x="1352" y="539"/>
                      </a:lnTo>
                      <a:lnTo>
                        <a:pt x="1362" y="560"/>
                      </a:lnTo>
                      <a:lnTo>
                        <a:pt x="1371" y="599"/>
                      </a:lnTo>
                      <a:lnTo>
                        <a:pt x="1370" y="601"/>
                      </a:lnTo>
                      <a:lnTo>
                        <a:pt x="1370" y="605"/>
                      </a:lnTo>
                      <a:lnTo>
                        <a:pt x="1370" y="611"/>
                      </a:lnTo>
                      <a:lnTo>
                        <a:pt x="1372" y="615"/>
                      </a:lnTo>
                      <a:lnTo>
                        <a:pt x="1375" y="619"/>
                      </a:lnTo>
                      <a:lnTo>
                        <a:pt x="1380" y="619"/>
                      </a:lnTo>
                      <a:lnTo>
                        <a:pt x="1388" y="614"/>
                      </a:lnTo>
                      <a:lnTo>
                        <a:pt x="1401" y="604"/>
                      </a:lnTo>
                      <a:lnTo>
                        <a:pt x="1403" y="598"/>
                      </a:lnTo>
                      <a:lnTo>
                        <a:pt x="1410" y="582"/>
                      </a:lnTo>
                      <a:lnTo>
                        <a:pt x="1421" y="562"/>
                      </a:lnTo>
                      <a:lnTo>
                        <a:pt x="1432" y="544"/>
                      </a:lnTo>
                      <a:lnTo>
                        <a:pt x="1444" y="535"/>
                      </a:lnTo>
                      <a:lnTo>
                        <a:pt x="1456" y="538"/>
                      </a:lnTo>
                      <a:lnTo>
                        <a:pt x="1468" y="560"/>
                      </a:lnTo>
                      <a:lnTo>
                        <a:pt x="1477" y="606"/>
                      </a:lnTo>
                      <a:lnTo>
                        <a:pt x="1476" y="610"/>
                      </a:lnTo>
                      <a:lnTo>
                        <a:pt x="1476" y="618"/>
                      </a:lnTo>
                      <a:lnTo>
                        <a:pt x="1476" y="626"/>
                      </a:lnTo>
                      <a:lnTo>
                        <a:pt x="1477" y="634"/>
                      </a:lnTo>
                      <a:lnTo>
                        <a:pt x="1481" y="638"/>
                      </a:lnTo>
                      <a:lnTo>
                        <a:pt x="1486" y="635"/>
                      </a:lnTo>
                      <a:lnTo>
                        <a:pt x="1494" y="623"/>
                      </a:lnTo>
                      <a:lnTo>
                        <a:pt x="1506" y="599"/>
                      </a:lnTo>
                      <a:lnTo>
                        <a:pt x="1507" y="593"/>
                      </a:lnTo>
                      <a:lnTo>
                        <a:pt x="1513" y="577"/>
                      </a:lnTo>
                      <a:lnTo>
                        <a:pt x="1522" y="558"/>
                      </a:lnTo>
                      <a:lnTo>
                        <a:pt x="1532" y="540"/>
                      </a:lnTo>
                      <a:lnTo>
                        <a:pt x="1545" y="530"/>
                      </a:lnTo>
                      <a:lnTo>
                        <a:pt x="1559" y="535"/>
                      </a:lnTo>
                      <a:lnTo>
                        <a:pt x="1574" y="559"/>
                      </a:lnTo>
                      <a:lnTo>
                        <a:pt x="1588" y="608"/>
                      </a:lnTo>
                      <a:lnTo>
                        <a:pt x="1587" y="614"/>
                      </a:lnTo>
                      <a:lnTo>
                        <a:pt x="1588" y="626"/>
                      </a:lnTo>
                      <a:lnTo>
                        <a:pt x="1588" y="641"/>
                      </a:lnTo>
                      <a:lnTo>
                        <a:pt x="1589" y="654"/>
                      </a:lnTo>
                      <a:lnTo>
                        <a:pt x="1591" y="663"/>
                      </a:lnTo>
                      <a:lnTo>
                        <a:pt x="1596" y="661"/>
                      </a:lnTo>
                      <a:lnTo>
                        <a:pt x="1602" y="645"/>
                      </a:lnTo>
                      <a:lnTo>
                        <a:pt x="1610" y="611"/>
                      </a:lnTo>
                      <a:lnTo>
                        <a:pt x="1611" y="603"/>
                      </a:lnTo>
                      <a:lnTo>
                        <a:pt x="1618" y="582"/>
                      </a:lnTo>
                      <a:lnTo>
                        <a:pt x="1627" y="557"/>
                      </a:lnTo>
                      <a:lnTo>
                        <a:pt x="1641" y="532"/>
                      </a:lnTo>
                      <a:lnTo>
                        <a:pt x="1657" y="516"/>
                      </a:lnTo>
                      <a:lnTo>
                        <a:pt x="1678" y="515"/>
                      </a:lnTo>
                      <a:lnTo>
                        <a:pt x="1700" y="536"/>
                      </a:lnTo>
                      <a:lnTo>
                        <a:pt x="1725" y="585"/>
                      </a:lnTo>
                      <a:lnTo>
                        <a:pt x="1726" y="591"/>
                      </a:lnTo>
                      <a:lnTo>
                        <a:pt x="1729" y="604"/>
                      </a:lnTo>
                      <a:lnTo>
                        <a:pt x="1735" y="619"/>
                      </a:lnTo>
                      <a:lnTo>
                        <a:pt x="1741" y="633"/>
                      </a:lnTo>
                      <a:lnTo>
                        <a:pt x="1747" y="641"/>
                      </a:lnTo>
                      <a:lnTo>
                        <a:pt x="1751" y="639"/>
                      </a:lnTo>
                      <a:lnTo>
                        <a:pt x="1754" y="623"/>
                      </a:lnTo>
                      <a:lnTo>
                        <a:pt x="1755" y="589"/>
                      </a:lnTo>
                      <a:lnTo>
                        <a:pt x="1754" y="583"/>
                      </a:lnTo>
                      <a:lnTo>
                        <a:pt x="1753" y="568"/>
                      </a:lnTo>
                      <a:lnTo>
                        <a:pt x="1754" y="550"/>
                      </a:lnTo>
                      <a:lnTo>
                        <a:pt x="1756" y="531"/>
                      </a:lnTo>
                      <a:lnTo>
                        <a:pt x="1763" y="518"/>
                      </a:lnTo>
                      <a:lnTo>
                        <a:pt x="1773" y="516"/>
                      </a:lnTo>
                      <a:lnTo>
                        <a:pt x="1792" y="530"/>
                      </a:lnTo>
                      <a:lnTo>
                        <a:pt x="1817" y="563"/>
                      </a:lnTo>
                      <a:lnTo>
                        <a:pt x="1818" y="569"/>
                      </a:lnTo>
                      <a:lnTo>
                        <a:pt x="1823" y="581"/>
                      </a:lnTo>
                      <a:lnTo>
                        <a:pt x="1830" y="596"/>
                      </a:lnTo>
                      <a:lnTo>
                        <a:pt x="1838" y="608"/>
                      </a:lnTo>
                      <a:lnTo>
                        <a:pt x="1846" y="615"/>
                      </a:lnTo>
                      <a:lnTo>
                        <a:pt x="1853" y="612"/>
                      </a:lnTo>
                      <a:lnTo>
                        <a:pt x="1859" y="593"/>
                      </a:lnTo>
                      <a:lnTo>
                        <a:pt x="1861" y="557"/>
                      </a:lnTo>
                      <a:lnTo>
                        <a:pt x="1862" y="555"/>
                      </a:lnTo>
                      <a:lnTo>
                        <a:pt x="1867" y="550"/>
                      </a:lnTo>
                      <a:lnTo>
                        <a:pt x="1875" y="544"/>
                      </a:lnTo>
                      <a:lnTo>
                        <a:pt x="1885" y="539"/>
                      </a:lnTo>
                      <a:lnTo>
                        <a:pt x="1897" y="537"/>
                      </a:lnTo>
                      <a:lnTo>
                        <a:pt x="1909" y="539"/>
                      </a:lnTo>
                      <a:lnTo>
                        <a:pt x="1922" y="548"/>
                      </a:lnTo>
                      <a:lnTo>
                        <a:pt x="1937" y="566"/>
                      </a:lnTo>
                      <a:lnTo>
                        <a:pt x="1938" y="568"/>
                      </a:lnTo>
                      <a:lnTo>
                        <a:pt x="1940" y="575"/>
                      </a:lnTo>
                      <a:lnTo>
                        <a:pt x="1945" y="583"/>
                      </a:lnTo>
                      <a:lnTo>
                        <a:pt x="1951" y="593"/>
                      </a:lnTo>
                      <a:lnTo>
                        <a:pt x="1956" y="604"/>
                      </a:lnTo>
                      <a:lnTo>
                        <a:pt x="1961" y="614"/>
                      </a:lnTo>
                      <a:lnTo>
                        <a:pt x="1963" y="622"/>
                      </a:lnTo>
                      <a:lnTo>
                        <a:pt x="1966" y="627"/>
                      </a:lnTo>
                      <a:lnTo>
                        <a:pt x="1966" y="630"/>
                      </a:lnTo>
                      <a:lnTo>
                        <a:pt x="1966" y="635"/>
                      </a:lnTo>
                      <a:lnTo>
                        <a:pt x="1967" y="642"/>
                      </a:lnTo>
                      <a:lnTo>
                        <a:pt x="1968" y="646"/>
                      </a:lnTo>
                      <a:lnTo>
                        <a:pt x="1970" y="649"/>
                      </a:lnTo>
                      <a:lnTo>
                        <a:pt x="1974" y="644"/>
                      </a:lnTo>
                      <a:lnTo>
                        <a:pt x="1978" y="631"/>
                      </a:lnTo>
                      <a:lnTo>
                        <a:pt x="1984" y="608"/>
                      </a:lnTo>
                      <a:lnTo>
                        <a:pt x="1984" y="603"/>
                      </a:lnTo>
                      <a:lnTo>
                        <a:pt x="1985" y="586"/>
                      </a:lnTo>
                      <a:lnTo>
                        <a:pt x="1988" y="567"/>
                      </a:lnTo>
                      <a:lnTo>
                        <a:pt x="1993" y="547"/>
                      </a:lnTo>
                      <a:lnTo>
                        <a:pt x="2000" y="533"/>
                      </a:lnTo>
                      <a:lnTo>
                        <a:pt x="2011" y="531"/>
                      </a:lnTo>
                      <a:lnTo>
                        <a:pt x="2024" y="544"/>
                      </a:lnTo>
                      <a:lnTo>
                        <a:pt x="2044" y="577"/>
                      </a:lnTo>
                      <a:lnTo>
                        <a:pt x="2044" y="580"/>
                      </a:lnTo>
                      <a:lnTo>
                        <a:pt x="2046" y="583"/>
                      </a:lnTo>
                      <a:lnTo>
                        <a:pt x="2049" y="589"/>
                      </a:lnTo>
                      <a:lnTo>
                        <a:pt x="2052" y="596"/>
                      </a:lnTo>
                      <a:lnTo>
                        <a:pt x="2056" y="604"/>
                      </a:lnTo>
                      <a:lnTo>
                        <a:pt x="2058" y="611"/>
                      </a:lnTo>
                      <a:lnTo>
                        <a:pt x="2060" y="618"/>
                      </a:lnTo>
                      <a:lnTo>
                        <a:pt x="2062" y="622"/>
                      </a:lnTo>
                      <a:lnTo>
                        <a:pt x="2062" y="626"/>
                      </a:lnTo>
                      <a:lnTo>
                        <a:pt x="2064" y="633"/>
                      </a:lnTo>
                      <a:lnTo>
                        <a:pt x="2067" y="639"/>
                      </a:lnTo>
                      <a:lnTo>
                        <a:pt x="2069" y="646"/>
                      </a:lnTo>
                      <a:lnTo>
                        <a:pt x="2073" y="651"/>
                      </a:lnTo>
                      <a:lnTo>
                        <a:pt x="2075" y="648"/>
                      </a:lnTo>
                      <a:lnTo>
                        <a:pt x="2079" y="637"/>
                      </a:lnTo>
                      <a:lnTo>
                        <a:pt x="2081" y="615"/>
                      </a:lnTo>
                      <a:lnTo>
                        <a:pt x="2081" y="610"/>
                      </a:lnTo>
                      <a:lnTo>
                        <a:pt x="2084" y="593"/>
                      </a:lnTo>
                      <a:lnTo>
                        <a:pt x="2089" y="573"/>
                      </a:lnTo>
                      <a:lnTo>
                        <a:pt x="2097" y="553"/>
                      </a:lnTo>
                      <a:lnTo>
                        <a:pt x="2107" y="539"/>
                      </a:lnTo>
                      <a:lnTo>
                        <a:pt x="2121" y="537"/>
                      </a:lnTo>
                      <a:lnTo>
                        <a:pt x="2138" y="551"/>
                      </a:lnTo>
                      <a:lnTo>
                        <a:pt x="2160" y="586"/>
                      </a:lnTo>
                      <a:lnTo>
                        <a:pt x="2160" y="592"/>
                      </a:lnTo>
                      <a:lnTo>
                        <a:pt x="2163" y="604"/>
                      </a:lnTo>
                      <a:lnTo>
                        <a:pt x="2167" y="619"/>
                      </a:lnTo>
                      <a:lnTo>
                        <a:pt x="2172" y="631"/>
                      </a:lnTo>
                      <a:lnTo>
                        <a:pt x="2176" y="638"/>
                      </a:lnTo>
                      <a:lnTo>
                        <a:pt x="2182" y="634"/>
                      </a:lnTo>
                      <a:lnTo>
                        <a:pt x="2188" y="615"/>
                      </a:lnTo>
                      <a:lnTo>
                        <a:pt x="2194" y="577"/>
                      </a:lnTo>
                      <a:lnTo>
                        <a:pt x="2195" y="574"/>
                      </a:lnTo>
                      <a:lnTo>
                        <a:pt x="2201" y="562"/>
                      </a:lnTo>
                      <a:lnTo>
                        <a:pt x="2209" y="550"/>
                      </a:lnTo>
                      <a:lnTo>
                        <a:pt x="2219" y="539"/>
                      </a:lnTo>
                      <a:lnTo>
                        <a:pt x="2232" y="535"/>
                      </a:lnTo>
                      <a:lnTo>
                        <a:pt x="2246" y="540"/>
                      </a:lnTo>
                      <a:lnTo>
                        <a:pt x="2262" y="561"/>
                      </a:lnTo>
                      <a:lnTo>
                        <a:pt x="2278" y="599"/>
                      </a:lnTo>
                      <a:lnTo>
                        <a:pt x="2278" y="598"/>
                      </a:lnTo>
                      <a:lnTo>
                        <a:pt x="2279" y="595"/>
                      </a:lnTo>
                      <a:lnTo>
                        <a:pt x="2281" y="589"/>
                      </a:lnTo>
                      <a:lnTo>
                        <a:pt x="2284" y="582"/>
                      </a:lnTo>
                      <a:lnTo>
                        <a:pt x="2287" y="574"/>
                      </a:lnTo>
                      <a:lnTo>
                        <a:pt x="2291" y="567"/>
                      </a:lnTo>
                      <a:lnTo>
                        <a:pt x="2295" y="560"/>
                      </a:lnTo>
                      <a:lnTo>
                        <a:pt x="2300" y="554"/>
                      </a:lnTo>
                      <a:lnTo>
                        <a:pt x="2301" y="550"/>
                      </a:lnTo>
                      <a:lnTo>
                        <a:pt x="2304" y="540"/>
                      </a:lnTo>
                      <a:lnTo>
                        <a:pt x="2311" y="529"/>
                      </a:lnTo>
                      <a:lnTo>
                        <a:pt x="2319" y="518"/>
                      </a:lnTo>
                      <a:lnTo>
                        <a:pt x="2329" y="515"/>
                      </a:lnTo>
                      <a:lnTo>
                        <a:pt x="2340" y="518"/>
                      </a:lnTo>
                      <a:lnTo>
                        <a:pt x="2353" y="536"/>
                      </a:lnTo>
                      <a:lnTo>
                        <a:pt x="2367" y="568"/>
                      </a:lnTo>
                      <a:lnTo>
                        <a:pt x="2368" y="575"/>
                      </a:lnTo>
                      <a:lnTo>
                        <a:pt x="2370" y="589"/>
                      </a:lnTo>
                      <a:lnTo>
                        <a:pt x="2375" y="606"/>
                      </a:lnTo>
                      <a:lnTo>
                        <a:pt x="2380" y="623"/>
                      </a:lnTo>
                      <a:lnTo>
                        <a:pt x="2386" y="634"/>
                      </a:lnTo>
                      <a:lnTo>
                        <a:pt x="2393" y="633"/>
                      </a:lnTo>
                      <a:lnTo>
                        <a:pt x="2399" y="615"/>
                      </a:lnTo>
                      <a:lnTo>
                        <a:pt x="2403" y="577"/>
                      </a:lnTo>
                      <a:lnTo>
                        <a:pt x="2405" y="571"/>
                      </a:lnTo>
                      <a:lnTo>
                        <a:pt x="2408" y="555"/>
                      </a:lnTo>
                      <a:lnTo>
                        <a:pt x="2415" y="537"/>
                      </a:lnTo>
                      <a:lnTo>
                        <a:pt x="2424" y="520"/>
                      </a:lnTo>
                      <a:lnTo>
                        <a:pt x="2436" y="509"/>
                      </a:lnTo>
                      <a:lnTo>
                        <a:pt x="2450" y="513"/>
                      </a:lnTo>
                      <a:lnTo>
                        <a:pt x="2465" y="535"/>
                      </a:lnTo>
                      <a:lnTo>
                        <a:pt x="2482" y="581"/>
                      </a:lnTo>
                      <a:lnTo>
                        <a:pt x="2482" y="585"/>
                      </a:lnTo>
                      <a:lnTo>
                        <a:pt x="2483" y="597"/>
                      </a:lnTo>
                      <a:lnTo>
                        <a:pt x="2485" y="610"/>
                      </a:lnTo>
                      <a:lnTo>
                        <a:pt x="2489" y="621"/>
                      </a:lnTo>
                      <a:lnTo>
                        <a:pt x="2492" y="627"/>
                      </a:lnTo>
                      <a:lnTo>
                        <a:pt x="2496" y="623"/>
                      </a:lnTo>
                      <a:lnTo>
                        <a:pt x="2500" y="606"/>
                      </a:lnTo>
                      <a:lnTo>
                        <a:pt x="2505" y="570"/>
                      </a:lnTo>
                      <a:lnTo>
                        <a:pt x="2505" y="565"/>
                      </a:lnTo>
                      <a:lnTo>
                        <a:pt x="2507" y="551"/>
                      </a:lnTo>
                      <a:lnTo>
                        <a:pt x="2511" y="532"/>
                      </a:lnTo>
                      <a:lnTo>
                        <a:pt x="2516" y="515"/>
                      </a:lnTo>
                      <a:lnTo>
                        <a:pt x="2524" y="504"/>
                      </a:lnTo>
                      <a:lnTo>
                        <a:pt x="2536" y="501"/>
                      </a:lnTo>
                      <a:lnTo>
                        <a:pt x="2552" y="514"/>
                      </a:lnTo>
                      <a:lnTo>
                        <a:pt x="2572" y="545"/>
                      </a:lnTo>
                      <a:lnTo>
                        <a:pt x="2572" y="547"/>
                      </a:lnTo>
                      <a:lnTo>
                        <a:pt x="2573" y="552"/>
                      </a:lnTo>
                      <a:lnTo>
                        <a:pt x="2576" y="559"/>
                      </a:lnTo>
                      <a:lnTo>
                        <a:pt x="2579" y="568"/>
                      </a:lnTo>
                      <a:lnTo>
                        <a:pt x="2582" y="580"/>
                      </a:lnTo>
                      <a:lnTo>
                        <a:pt x="2584" y="592"/>
                      </a:lnTo>
                      <a:lnTo>
                        <a:pt x="2588" y="607"/>
                      </a:lnTo>
                      <a:lnTo>
                        <a:pt x="2590" y="621"/>
                      </a:lnTo>
                      <a:lnTo>
                        <a:pt x="2590" y="624"/>
                      </a:lnTo>
                      <a:lnTo>
                        <a:pt x="2592" y="631"/>
                      </a:lnTo>
                      <a:lnTo>
                        <a:pt x="2595" y="639"/>
                      </a:lnTo>
                      <a:lnTo>
                        <a:pt x="2599" y="646"/>
                      </a:lnTo>
                      <a:lnTo>
                        <a:pt x="2603" y="649"/>
                      </a:lnTo>
                      <a:lnTo>
                        <a:pt x="2606" y="644"/>
                      </a:lnTo>
                      <a:lnTo>
                        <a:pt x="2610" y="629"/>
                      </a:lnTo>
                      <a:lnTo>
                        <a:pt x="2612" y="601"/>
                      </a:lnTo>
                      <a:lnTo>
                        <a:pt x="2612" y="593"/>
                      </a:lnTo>
                      <a:lnTo>
                        <a:pt x="2613" y="573"/>
                      </a:lnTo>
                      <a:lnTo>
                        <a:pt x="2617" y="545"/>
                      </a:lnTo>
                      <a:lnTo>
                        <a:pt x="2624" y="520"/>
                      </a:lnTo>
                      <a:lnTo>
                        <a:pt x="2634" y="504"/>
                      </a:lnTo>
                      <a:lnTo>
                        <a:pt x="2648" y="502"/>
                      </a:lnTo>
                      <a:lnTo>
                        <a:pt x="2667" y="525"/>
                      </a:lnTo>
                      <a:lnTo>
                        <a:pt x="2694" y="576"/>
                      </a:lnTo>
                      <a:lnTo>
                        <a:pt x="2694" y="580"/>
                      </a:lnTo>
                      <a:lnTo>
                        <a:pt x="2697" y="589"/>
                      </a:lnTo>
                      <a:lnTo>
                        <a:pt x="2701" y="599"/>
                      </a:lnTo>
                      <a:lnTo>
                        <a:pt x="2705" y="611"/>
                      </a:lnTo>
                      <a:lnTo>
                        <a:pt x="2710" y="619"/>
                      </a:lnTo>
                      <a:lnTo>
                        <a:pt x="2713" y="623"/>
                      </a:lnTo>
                      <a:lnTo>
                        <a:pt x="2717" y="620"/>
                      </a:lnTo>
                      <a:lnTo>
                        <a:pt x="2718" y="606"/>
                      </a:lnTo>
                      <a:lnTo>
                        <a:pt x="2718" y="603"/>
                      </a:lnTo>
                      <a:lnTo>
                        <a:pt x="2720" y="591"/>
                      </a:lnTo>
                      <a:lnTo>
                        <a:pt x="2723" y="576"/>
                      </a:lnTo>
                      <a:lnTo>
                        <a:pt x="2725" y="560"/>
                      </a:lnTo>
                      <a:lnTo>
                        <a:pt x="2728" y="544"/>
                      </a:lnTo>
                      <a:lnTo>
                        <a:pt x="2730" y="532"/>
                      </a:lnTo>
                      <a:lnTo>
                        <a:pt x="2732" y="528"/>
                      </a:lnTo>
                      <a:lnTo>
                        <a:pt x="2732" y="531"/>
                      </a:lnTo>
                      <a:lnTo>
                        <a:pt x="2732" y="529"/>
                      </a:lnTo>
                      <a:lnTo>
                        <a:pt x="2735" y="522"/>
                      </a:lnTo>
                      <a:lnTo>
                        <a:pt x="2739" y="512"/>
                      </a:lnTo>
                      <a:lnTo>
                        <a:pt x="2746" y="504"/>
                      </a:lnTo>
                      <a:lnTo>
                        <a:pt x="2754" y="499"/>
                      </a:lnTo>
                      <a:lnTo>
                        <a:pt x="2764" y="501"/>
                      </a:lnTo>
                      <a:lnTo>
                        <a:pt x="2776" y="513"/>
                      </a:lnTo>
                      <a:lnTo>
                        <a:pt x="2791" y="536"/>
                      </a:lnTo>
                      <a:lnTo>
                        <a:pt x="2791" y="538"/>
                      </a:lnTo>
                      <a:lnTo>
                        <a:pt x="2793" y="544"/>
                      </a:lnTo>
                      <a:lnTo>
                        <a:pt x="2796" y="553"/>
                      </a:lnTo>
                      <a:lnTo>
                        <a:pt x="2801" y="562"/>
                      </a:lnTo>
                      <a:lnTo>
                        <a:pt x="2804" y="574"/>
                      </a:lnTo>
                      <a:lnTo>
                        <a:pt x="2809" y="584"/>
                      </a:lnTo>
                      <a:lnTo>
                        <a:pt x="2811" y="593"/>
                      </a:lnTo>
                      <a:lnTo>
                        <a:pt x="2815" y="599"/>
                      </a:lnTo>
                      <a:lnTo>
                        <a:pt x="2815" y="601"/>
                      </a:lnTo>
                      <a:lnTo>
                        <a:pt x="2816" y="605"/>
                      </a:lnTo>
                      <a:lnTo>
                        <a:pt x="2818" y="608"/>
                      </a:lnTo>
                      <a:lnTo>
                        <a:pt x="2819" y="611"/>
                      </a:lnTo>
                      <a:lnTo>
                        <a:pt x="2822" y="610"/>
                      </a:lnTo>
                      <a:lnTo>
                        <a:pt x="2823" y="605"/>
                      </a:lnTo>
                      <a:lnTo>
                        <a:pt x="2824" y="595"/>
                      </a:lnTo>
                      <a:lnTo>
                        <a:pt x="2824" y="576"/>
                      </a:lnTo>
                      <a:lnTo>
                        <a:pt x="2824" y="574"/>
                      </a:lnTo>
                      <a:lnTo>
                        <a:pt x="2824" y="570"/>
                      </a:lnTo>
                      <a:lnTo>
                        <a:pt x="2825" y="565"/>
                      </a:lnTo>
                      <a:lnTo>
                        <a:pt x="2825" y="557"/>
                      </a:lnTo>
                      <a:lnTo>
                        <a:pt x="2826" y="547"/>
                      </a:lnTo>
                      <a:lnTo>
                        <a:pt x="2827" y="536"/>
                      </a:lnTo>
                      <a:lnTo>
                        <a:pt x="2830" y="521"/>
                      </a:lnTo>
                      <a:lnTo>
                        <a:pt x="2830" y="520"/>
                      </a:lnTo>
                      <a:lnTo>
                        <a:pt x="2831" y="515"/>
                      </a:lnTo>
                      <a:lnTo>
                        <a:pt x="2832" y="509"/>
                      </a:lnTo>
                      <a:lnTo>
                        <a:pt x="2836" y="502"/>
                      </a:lnTo>
                      <a:lnTo>
                        <a:pt x="2839" y="499"/>
                      </a:lnTo>
                      <a:lnTo>
                        <a:pt x="2844" y="498"/>
                      </a:lnTo>
                      <a:lnTo>
                        <a:pt x="2851" y="502"/>
                      </a:lnTo>
                      <a:lnTo>
                        <a:pt x="2859" y="512"/>
                      </a:lnTo>
                      <a:lnTo>
                        <a:pt x="2860" y="514"/>
                      </a:lnTo>
                      <a:lnTo>
                        <a:pt x="2862" y="520"/>
                      </a:lnTo>
                      <a:lnTo>
                        <a:pt x="2868" y="529"/>
                      </a:lnTo>
                      <a:lnTo>
                        <a:pt x="2874" y="539"/>
                      </a:lnTo>
                      <a:lnTo>
                        <a:pt x="2880" y="551"/>
                      </a:lnTo>
                      <a:lnTo>
                        <a:pt x="2887" y="562"/>
                      </a:lnTo>
                      <a:lnTo>
                        <a:pt x="2894" y="573"/>
                      </a:lnTo>
                      <a:lnTo>
                        <a:pt x="2901" y="581"/>
                      </a:lnTo>
                      <a:lnTo>
                        <a:pt x="2902" y="577"/>
                      </a:lnTo>
                      <a:lnTo>
                        <a:pt x="2906" y="569"/>
                      </a:lnTo>
                      <a:lnTo>
                        <a:pt x="2909" y="557"/>
                      </a:lnTo>
                      <a:lnTo>
                        <a:pt x="2915" y="543"/>
                      </a:lnTo>
                      <a:lnTo>
                        <a:pt x="2918" y="531"/>
                      </a:lnTo>
                      <a:lnTo>
                        <a:pt x="2922" y="522"/>
                      </a:lnTo>
                      <a:lnTo>
                        <a:pt x="2922" y="520"/>
                      </a:lnTo>
                      <a:lnTo>
                        <a:pt x="2920" y="524"/>
                      </a:lnTo>
                      <a:lnTo>
                        <a:pt x="2920" y="521"/>
                      </a:lnTo>
                      <a:lnTo>
                        <a:pt x="2923" y="512"/>
                      </a:lnTo>
                      <a:lnTo>
                        <a:pt x="2929" y="498"/>
                      </a:lnTo>
                      <a:lnTo>
                        <a:pt x="2936" y="484"/>
                      </a:lnTo>
                      <a:lnTo>
                        <a:pt x="2945" y="474"/>
                      </a:lnTo>
                      <a:lnTo>
                        <a:pt x="2955" y="470"/>
                      </a:lnTo>
                      <a:lnTo>
                        <a:pt x="2967" y="477"/>
                      </a:lnTo>
                      <a:lnTo>
                        <a:pt x="2980" y="495"/>
                      </a:lnTo>
                      <a:lnTo>
                        <a:pt x="2980" y="500"/>
                      </a:lnTo>
                      <a:lnTo>
                        <a:pt x="2982" y="508"/>
                      </a:lnTo>
                      <a:lnTo>
                        <a:pt x="2986" y="520"/>
                      </a:lnTo>
                      <a:lnTo>
                        <a:pt x="2991" y="530"/>
                      </a:lnTo>
                      <a:lnTo>
                        <a:pt x="2998" y="537"/>
                      </a:lnTo>
                      <a:lnTo>
                        <a:pt x="3005" y="537"/>
                      </a:lnTo>
                      <a:lnTo>
                        <a:pt x="3014" y="527"/>
                      </a:lnTo>
                      <a:lnTo>
                        <a:pt x="3023" y="504"/>
                      </a:lnTo>
                      <a:lnTo>
                        <a:pt x="3024" y="500"/>
                      </a:lnTo>
                      <a:lnTo>
                        <a:pt x="3028" y="491"/>
                      </a:lnTo>
                      <a:lnTo>
                        <a:pt x="3035" y="479"/>
                      </a:lnTo>
                      <a:lnTo>
                        <a:pt x="3043" y="467"/>
                      </a:lnTo>
                      <a:lnTo>
                        <a:pt x="3051" y="456"/>
                      </a:lnTo>
                      <a:lnTo>
                        <a:pt x="3060" y="452"/>
                      </a:lnTo>
                      <a:lnTo>
                        <a:pt x="3069" y="454"/>
                      </a:lnTo>
                      <a:lnTo>
                        <a:pt x="3079" y="467"/>
                      </a:lnTo>
                      <a:lnTo>
                        <a:pt x="3080" y="474"/>
                      </a:lnTo>
                      <a:lnTo>
                        <a:pt x="3083" y="491"/>
                      </a:lnTo>
                      <a:lnTo>
                        <a:pt x="3088" y="513"/>
                      </a:lnTo>
                      <a:lnTo>
                        <a:pt x="3095" y="535"/>
                      </a:lnTo>
                      <a:lnTo>
                        <a:pt x="3104" y="551"/>
                      </a:lnTo>
                      <a:lnTo>
                        <a:pt x="3113" y="557"/>
                      </a:lnTo>
                      <a:lnTo>
                        <a:pt x="3124" y="546"/>
                      </a:lnTo>
                      <a:lnTo>
                        <a:pt x="3135" y="514"/>
                      </a:lnTo>
                      <a:lnTo>
                        <a:pt x="3135" y="513"/>
                      </a:lnTo>
                      <a:lnTo>
                        <a:pt x="3137" y="507"/>
                      </a:lnTo>
                      <a:lnTo>
                        <a:pt x="3140" y="498"/>
                      </a:lnTo>
                      <a:lnTo>
                        <a:pt x="3143" y="487"/>
                      </a:lnTo>
                      <a:lnTo>
                        <a:pt x="3147" y="477"/>
                      </a:lnTo>
                      <a:lnTo>
                        <a:pt x="3150" y="465"/>
                      </a:lnTo>
                      <a:lnTo>
                        <a:pt x="3152" y="456"/>
                      </a:lnTo>
                      <a:lnTo>
                        <a:pt x="3155" y="448"/>
                      </a:lnTo>
                      <a:lnTo>
                        <a:pt x="3155" y="446"/>
                      </a:lnTo>
                      <a:lnTo>
                        <a:pt x="3158" y="440"/>
                      </a:lnTo>
                      <a:lnTo>
                        <a:pt x="3163" y="432"/>
                      </a:lnTo>
                      <a:lnTo>
                        <a:pt x="3169" y="425"/>
                      </a:lnTo>
                      <a:lnTo>
                        <a:pt x="3173" y="423"/>
                      </a:lnTo>
                      <a:lnTo>
                        <a:pt x="3179" y="426"/>
                      </a:lnTo>
                      <a:lnTo>
                        <a:pt x="3185" y="439"/>
                      </a:lnTo>
                      <a:lnTo>
                        <a:pt x="3189" y="462"/>
                      </a:lnTo>
                      <a:lnTo>
                        <a:pt x="3189" y="468"/>
                      </a:lnTo>
                      <a:lnTo>
                        <a:pt x="3190" y="479"/>
                      </a:lnTo>
                      <a:lnTo>
                        <a:pt x="3192" y="494"/>
                      </a:lnTo>
                      <a:lnTo>
                        <a:pt x="3195" y="508"/>
                      </a:lnTo>
                      <a:lnTo>
                        <a:pt x="3201" y="518"/>
                      </a:lnTo>
                      <a:lnTo>
                        <a:pt x="3208" y="520"/>
                      </a:lnTo>
                      <a:lnTo>
                        <a:pt x="3217" y="510"/>
                      </a:lnTo>
                      <a:lnTo>
                        <a:pt x="3230" y="484"/>
                      </a:lnTo>
                      <a:lnTo>
                        <a:pt x="3230" y="483"/>
                      </a:lnTo>
                      <a:lnTo>
                        <a:pt x="3232" y="478"/>
                      </a:lnTo>
                      <a:lnTo>
                        <a:pt x="3236" y="471"/>
                      </a:lnTo>
                      <a:lnTo>
                        <a:pt x="3241" y="463"/>
                      </a:lnTo>
                      <a:lnTo>
                        <a:pt x="3246" y="455"/>
                      </a:lnTo>
                      <a:lnTo>
                        <a:pt x="3250" y="447"/>
                      </a:lnTo>
                      <a:lnTo>
                        <a:pt x="3255" y="439"/>
                      </a:lnTo>
                      <a:lnTo>
                        <a:pt x="3260" y="432"/>
                      </a:lnTo>
                      <a:lnTo>
                        <a:pt x="3260" y="430"/>
                      </a:lnTo>
                      <a:lnTo>
                        <a:pt x="3263" y="423"/>
                      </a:lnTo>
                      <a:lnTo>
                        <a:pt x="3268" y="416"/>
                      </a:lnTo>
                      <a:lnTo>
                        <a:pt x="3273" y="409"/>
                      </a:lnTo>
                      <a:lnTo>
                        <a:pt x="3279" y="406"/>
                      </a:lnTo>
                      <a:lnTo>
                        <a:pt x="3285" y="408"/>
                      </a:lnTo>
                      <a:lnTo>
                        <a:pt x="3292" y="419"/>
                      </a:lnTo>
                      <a:lnTo>
                        <a:pt x="3298" y="441"/>
                      </a:lnTo>
                      <a:lnTo>
                        <a:pt x="3298" y="446"/>
                      </a:lnTo>
                      <a:lnTo>
                        <a:pt x="3300" y="456"/>
                      </a:lnTo>
                      <a:lnTo>
                        <a:pt x="3304" y="469"/>
                      </a:lnTo>
                      <a:lnTo>
                        <a:pt x="3309" y="482"/>
                      </a:lnTo>
                      <a:lnTo>
                        <a:pt x="3315" y="491"/>
                      </a:lnTo>
                      <a:lnTo>
                        <a:pt x="3321" y="493"/>
                      </a:lnTo>
                      <a:lnTo>
                        <a:pt x="3326" y="486"/>
                      </a:lnTo>
                      <a:lnTo>
                        <a:pt x="3333" y="464"/>
                      </a:lnTo>
                      <a:lnTo>
                        <a:pt x="3334" y="463"/>
                      </a:lnTo>
                      <a:lnTo>
                        <a:pt x="3337" y="456"/>
                      </a:lnTo>
                      <a:lnTo>
                        <a:pt x="3341" y="448"/>
                      </a:lnTo>
                      <a:lnTo>
                        <a:pt x="3348" y="437"/>
                      </a:lnTo>
                      <a:lnTo>
                        <a:pt x="3354" y="426"/>
                      </a:lnTo>
                      <a:lnTo>
                        <a:pt x="3361" y="415"/>
                      </a:lnTo>
                      <a:lnTo>
                        <a:pt x="3368" y="406"/>
                      </a:lnTo>
                      <a:lnTo>
                        <a:pt x="3374" y="399"/>
                      </a:lnTo>
                      <a:lnTo>
                        <a:pt x="3375" y="396"/>
                      </a:lnTo>
                      <a:lnTo>
                        <a:pt x="3378" y="388"/>
                      </a:lnTo>
                      <a:lnTo>
                        <a:pt x="3383" y="380"/>
                      </a:lnTo>
                      <a:lnTo>
                        <a:pt x="3390" y="374"/>
                      </a:lnTo>
                      <a:lnTo>
                        <a:pt x="3398" y="374"/>
                      </a:lnTo>
                      <a:lnTo>
                        <a:pt x="3407" y="384"/>
                      </a:lnTo>
                      <a:lnTo>
                        <a:pt x="3416" y="407"/>
                      </a:lnTo>
                      <a:lnTo>
                        <a:pt x="3425" y="444"/>
                      </a:lnTo>
                      <a:lnTo>
                        <a:pt x="3425" y="447"/>
                      </a:lnTo>
                      <a:lnTo>
                        <a:pt x="3425" y="454"/>
                      </a:lnTo>
                      <a:lnTo>
                        <a:pt x="3427" y="463"/>
                      </a:lnTo>
                      <a:lnTo>
                        <a:pt x="3429" y="471"/>
                      </a:lnTo>
                      <a:lnTo>
                        <a:pt x="3432" y="476"/>
                      </a:lnTo>
                      <a:lnTo>
                        <a:pt x="3437" y="475"/>
                      </a:lnTo>
                      <a:lnTo>
                        <a:pt x="3444" y="465"/>
                      </a:lnTo>
                      <a:lnTo>
                        <a:pt x="3454" y="444"/>
                      </a:lnTo>
                      <a:lnTo>
                        <a:pt x="3454" y="442"/>
                      </a:lnTo>
                      <a:lnTo>
                        <a:pt x="3458" y="438"/>
                      </a:lnTo>
                      <a:lnTo>
                        <a:pt x="3461" y="430"/>
                      </a:lnTo>
                      <a:lnTo>
                        <a:pt x="3466" y="421"/>
                      </a:lnTo>
                      <a:lnTo>
                        <a:pt x="3470" y="410"/>
                      </a:lnTo>
                      <a:lnTo>
                        <a:pt x="3475" y="400"/>
                      </a:lnTo>
                      <a:lnTo>
                        <a:pt x="3480" y="389"/>
                      </a:lnTo>
                      <a:lnTo>
                        <a:pt x="3484" y="380"/>
                      </a:lnTo>
                      <a:lnTo>
                        <a:pt x="3485" y="379"/>
                      </a:lnTo>
                      <a:lnTo>
                        <a:pt x="3488" y="376"/>
                      </a:lnTo>
                      <a:lnTo>
                        <a:pt x="3492" y="372"/>
                      </a:lnTo>
                      <a:lnTo>
                        <a:pt x="3498" y="369"/>
                      </a:lnTo>
                      <a:lnTo>
                        <a:pt x="3504" y="370"/>
                      </a:lnTo>
                      <a:lnTo>
                        <a:pt x="3510" y="376"/>
                      </a:lnTo>
                      <a:lnTo>
                        <a:pt x="3515" y="388"/>
                      </a:lnTo>
                      <a:lnTo>
                        <a:pt x="3520" y="408"/>
                      </a:lnTo>
                      <a:lnTo>
                        <a:pt x="3520" y="411"/>
                      </a:lnTo>
                      <a:lnTo>
                        <a:pt x="3522" y="418"/>
                      </a:lnTo>
                      <a:lnTo>
                        <a:pt x="3526" y="427"/>
                      </a:lnTo>
                      <a:lnTo>
                        <a:pt x="3530" y="434"/>
                      </a:lnTo>
                      <a:lnTo>
                        <a:pt x="3535" y="438"/>
                      </a:lnTo>
                      <a:lnTo>
                        <a:pt x="3542" y="433"/>
                      </a:lnTo>
                      <a:lnTo>
                        <a:pt x="3549" y="421"/>
                      </a:lnTo>
                      <a:lnTo>
                        <a:pt x="3557" y="394"/>
                      </a:lnTo>
                      <a:lnTo>
                        <a:pt x="3558" y="392"/>
                      </a:lnTo>
                      <a:lnTo>
                        <a:pt x="3563" y="385"/>
                      </a:lnTo>
                      <a:lnTo>
                        <a:pt x="3571" y="374"/>
                      </a:lnTo>
                      <a:lnTo>
                        <a:pt x="3579" y="364"/>
                      </a:lnTo>
                      <a:lnTo>
                        <a:pt x="3586" y="355"/>
                      </a:lnTo>
                      <a:lnTo>
                        <a:pt x="3594" y="348"/>
                      </a:lnTo>
                      <a:lnTo>
                        <a:pt x="3598" y="348"/>
                      </a:lnTo>
                      <a:lnTo>
                        <a:pt x="3601" y="354"/>
                      </a:lnTo>
                      <a:lnTo>
                        <a:pt x="3601" y="357"/>
                      </a:lnTo>
                      <a:lnTo>
                        <a:pt x="3603" y="363"/>
                      </a:lnTo>
                      <a:lnTo>
                        <a:pt x="3607" y="371"/>
                      </a:lnTo>
                      <a:lnTo>
                        <a:pt x="3612" y="380"/>
                      </a:lnTo>
                      <a:lnTo>
                        <a:pt x="3617" y="391"/>
                      </a:lnTo>
                      <a:lnTo>
                        <a:pt x="3621" y="400"/>
                      </a:lnTo>
                      <a:lnTo>
                        <a:pt x="3626" y="408"/>
                      </a:lnTo>
                      <a:lnTo>
                        <a:pt x="3631" y="415"/>
                      </a:lnTo>
                      <a:lnTo>
                        <a:pt x="3631" y="417"/>
                      </a:lnTo>
                      <a:lnTo>
                        <a:pt x="3632" y="422"/>
                      </a:lnTo>
                      <a:lnTo>
                        <a:pt x="3634" y="427"/>
                      </a:lnTo>
                      <a:lnTo>
                        <a:pt x="3637" y="432"/>
                      </a:lnTo>
                      <a:lnTo>
                        <a:pt x="3641" y="433"/>
                      </a:lnTo>
                      <a:lnTo>
                        <a:pt x="3645" y="431"/>
                      </a:lnTo>
                      <a:lnTo>
                        <a:pt x="3652" y="422"/>
                      </a:lnTo>
                      <a:lnTo>
                        <a:pt x="3659" y="403"/>
                      </a:lnTo>
                      <a:lnTo>
                        <a:pt x="3659" y="400"/>
                      </a:lnTo>
                      <a:lnTo>
                        <a:pt x="3660" y="395"/>
                      </a:lnTo>
                      <a:lnTo>
                        <a:pt x="3662" y="389"/>
                      </a:lnTo>
                      <a:lnTo>
                        <a:pt x="3664" y="383"/>
                      </a:lnTo>
                      <a:lnTo>
                        <a:pt x="3667" y="374"/>
                      </a:lnTo>
                      <a:lnTo>
                        <a:pt x="3672" y="365"/>
                      </a:lnTo>
                      <a:lnTo>
                        <a:pt x="3678" y="356"/>
                      </a:lnTo>
                      <a:lnTo>
                        <a:pt x="3678" y="355"/>
                      </a:lnTo>
                      <a:lnTo>
                        <a:pt x="3679" y="351"/>
                      </a:lnTo>
                      <a:lnTo>
                        <a:pt x="3680" y="348"/>
                      </a:lnTo>
                      <a:lnTo>
                        <a:pt x="3684" y="344"/>
                      </a:lnTo>
                      <a:lnTo>
                        <a:pt x="3687" y="343"/>
                      </a:lnTo>
                      <a:lnTo>
                        <a:pt x="3693" y="346"/>
                      </a:lnTo>
                      <a:lnTo>
                        <a:pt x="3700" y="353"/>
                      </a:lnTo>
                      <a:lnTo>
                        <a:pt x="3710" y="365"/>
                      </a:lnTo>
                      <a:lnTo>
                        <a:pt x="3710" y="368"/>
                      </a:lnTo>
                      <a:lnTo>
                        <a:pt x="3713" y="372"/>
                      </a:lnTo>
                      <a:lnTo>
                        <a:pt x="3717" y="380"/>
                      </a:lnTo>
                      <a:lnTo>
                        <a:pt x="3723" y="388"/>
                      </a:lnTo>
                      <a:lnTo>
                        <a:pt x="3727" y="397"/>
                      </a:lnTo>
                      <a:lnTo>
                        <a:pt x="3733" y="407"/>
                      </a:lnTo>
                      <a:lnTo>
                        <a:pt x="3738" y="415"/>
                      </a:lnTo>
                      <a:lnTo>
                        <a:pt x="3742" y="421"/>
                      </a:lnTo>
                      <a:lnTo>
                        <a:pt x="3742" y="419"/>
                      </a:lnTo>
                      <a:lnTo>
                        <a:pt x="3745" y="416"/>
                      </a:lnTo>
                      <a:lnTo>
                        <a:pt x="3748" y="409"/>
                      </a:lnTo>
                      <a:lnTo>
                        <a:pt x="3753" y="401"/>
                      </a:lnTo>
                      <a:lnTo>
                        <a:pt x="3757" y="392"/>
                      </a:lnTo>
                      <a:lnTo>
                        <a:pt x="3763" y="380"/>
                      </a:lnTo>
                      <a:lnTo>
                        <a:pt x="3768" y="370"/>
                      </a:lnTo>
                      <a:lnTo>
                        <a:pt x="3773" y="357"/>
                      </a:lnTo>
                      <a:lnTo>
                        <a:pt x="3773" y="356"/>
                      </a:lnTo>
                      <a:lnTo>
                        <a:pt x="3775" y="353"/>
                      </a:lnTo>
                      <a:lnTo>
                        <a:pt x="3776" y="347"/>
                      </a:lnTo>
                      <a:lnTo>
                        <a:pt x="3778" y="339"/>
                      </a:lnTo>
                      <a:lnTo>
                        <a:pt x="3781" y="330"/>
                      </a:lnTo>
                      <a:lnTo>
                        <a:pt x="3786" y="320"/>
                      </a:lnTo>
                      <a:lnTo>
                        <a:pt x="3792" y="309"/>
                      </a:lnTo>
                      <a:lnTo>
                        <a:pt x="3799" y="297"/>
                      </a:lnTo>
                      <a:lnTo>
                        <a:pt x="3800" y="295"/>
                      </a:lnTo>
                      <a:lnTo>
                        <a:pt x="3801" y="291"/>
                      </a:lnTo>
                      <a:lnTo>
                        <a:pt x="3803" y="289"/>
                      </a:lnTo>
                      <a:lnTo>
                        <a:pt x="3807" y="289"/>
                      </a:lnTo>
                      <a:lnTo>
                        <a:pt x="3811" y="290"/>
                      </a:lnTo>
                      <a:lnTo>
                        <a:pt x="3817" y="295"/>
                      </a:lnTo>
                      <a:lnTo>
                        <a:pt x="3825" y="304"/>
                      </a:lnTo>
                      <a:lnTo>
                        <a:pt x="3826" y="301"/>
                      </a:lnTo>
                      <a:lnTo>
                        <a:pt x="3829" y="296"/>
                      </a:lnTo>
                      <a:lnTo>
                        <a:pt x="3831" y="290"/>
                      </a:lnTo>
                      <a:lnTo>
                        <a:pt x="3833" y="283"/>
                      </a:lnTo>
                      <a:lnTo>
                        <a:pt x="3834" y="277"/>
                      </a:lnTo>
                      <a:lnTo>
                        <a:pt x="3836" y="268"/>
                      </a:lnTo>
                      <a:lnTo>
                        <a:pt x="3836" y="259"/>
                      </a:lnTo>
                      <a:lnTo>
                        <a:pt x="3836" y="258"/>
                      </a:lnTo>
                      <a:lnTo>
                        <a:pt x="3837" y="255"/>
                      </a:lnTo>
                      <a:lnTo>
                        <a:pt x="3838" y="249"/>
                      </a:lnTo>
                      <a:lnTo>
                        <a:pt x="3841" y="242"/>
                      </a:lnTo>
                      <a:lnTo>
                        <a:pt x="3845" y="235"/>
                      </a:lnTo>
                      <a:lnTo>
                        <a:pt x="3849" y="228"/>
                      </a:lnTo>
                      <a:lnTo>
                        <a:pt x="3855" y="221"/>
                      </a:lnTo>
                      <a:lnTo>
                        <a:pt x="3862" y="214"/>
                      </a:lnTo>
                      <a:lnTo>
                        <a:pt x="3863" y="214"/>
                      </a:lnTo>
                      <a:lnTo>
                        <a:pt x="3867" y="213"/>
                      </a:lnTo>
                      <a:lnTo>
                        <a:pt x="3874" y="210"/>
                      </a:lnTo>
                      <a:lnTo>
                        <a:pt x="3881" y="205"/>
                      </a:lnTo>
                      <a:lnTo>
                        <a:pt x="3890" y="198"/>
                      </a:lnTo>
                      <a:lnTo>
                        <a:pt x="3900" y="189"/>
                      </a:lnTo>
                      <a:lnTo>
                        <a:pt x="3910" y="177"/>
                      </a:lnTo>
                      <a:lnTo>
                        <a:pt x="3921" y="162"/>
                      </a:lnTo>
                      <a:lnTo>
                        <a:pt x="3921" y="160"/>
                      </a:lnTo>
                      <a:lnTo>
                        <a:pt x="3923" y="153"/>
                      </a:lnTo>
                      <a:lnTo>
                        <a:pt x="3925" y="143"/>
                      </a:lnTo>
                      <a:lnTo>
                        <a:pt x="3929" y="129"/>
                      </a:lnTo>
                      <a:lnTo>
                        <a:pt x="3931" y="112"/>
                      </a:lnTo>
                      <a:lnTo>
                        <a:pt x="3932" y="92"/>
                      </a:lnTo>
                      <a:lnTo>
                        <a:pt x="3934" y="71"/>
                      </a:lnTo>
                      <a:lnTo>
                        <a:pt x="3932" y="50"/>
                      </a:lnTo>
                      <a:lnTo>
                        <a:pt x="3907" y="47"/>
                      </a:lnTo>
                      <a:lnTo>
                        <a:pt x="3844" y="41"/>
                      </a:lnTo>
                      <a:lnTo>
                        <a:pt x="3751" y="32"/>
                      </a:lnTo>
                      <a:lnTo>
                        <a:pt x="3644" y="22"/>
                      </a:lnTo>
                      <a:lnTo>
                        <a:pt x="3534" y="13"/>
                      </a:lnTo>
                      <a:lnTo>
                        <a:pt x="3433" y="5"/>
                      </a:lnTo>
                      <a:lnTo>
                        <a:pt x="3355" y="0"/>
                      </a:lnTo>
                      <a:lnTo>
                        <a:pt x="3313" y="0"/>
                      </a:lnTo>
                      <a:lnTo>
                        <a:pt x="3284" y="9"/>
                      </a:lnTo>
                      <a:lnTo>
                        <a:pt x="3209" y="31"/>
                      </a:lnTo>
                      <a:lnTo>
                        <a:pt x="3102" y="63"/>
                      </a:lnTo>
                      <a:lnTo>
                        <a:pt x="2976" y="100"/>
                      </a:lnTo>
                      <a:lnTo>
                        <a:pt x="2847" y="137"/>
                      </a:lnTo>
                      <a:lnTo>
                        <a:pt x="2727" y="169"/>
                      </a:lnTo>
                      <a:lnTo>
                        <a:pt x="2634" y="194"/>
                      </a:lnTo>
                      <a:lnTo>
                        <a:pt x="2579" y="203"/>
                      </a:lnTo>
                      <a:lnTo>
                        <a:pt x="2557" y="204"/>
                      </a:lnTo>
                      <a:lnTo>
                        <a:pt x="2501" y="204"/>
                      </a:lnTo>
                      <a:lnTo>
                        <a:pt x="2422" y="205"/>
                      </a:lnTo>
                      <a:lnTo>
                        <a:pt x="2330" y="205"/>
                      </a:lnTo>
                      <a:lnTo>
                        <a:pt x="2236" y="206"/>
                      </a:lnTo>
                      <a:lnTo>
                        <a:pt x="2153" y="206"/>
                      </a:lnTo>
                      <a:lnTo>
                        <a:pt x="2090" y="206"/>
                      </a:lnTo>
                      <a:lnTo>
                        <a:pt x="2060" y="205"/>
                      </a:lnTo>
                      <a:lnTo>
                        <a:pt x="2053" y="196"/>
                      </a:lnTo>
                      <a:lnTo>
                        <a:pt x="2037" y="172"/>
                      </a:lnTo>
                      <a:lnTo>
                        <a:pt x="2015" y="141"/>
                      </a:lnTo>
                      <a:lnTo>
                        <a:pt x="1990" y="113"/>
                      </a:lnTo>
                      <a:lnTo>
                        <a:pt x="1966" y="96"/>
                      </a:lnTo>
                      <a:lnTo>
                        <a:pt x="1945" y="97"/>
                      </a:lnTo>
                      <a:lnTo>
                        <a:pt x="1931" y="127"/>
                      </a:lnTo>
                      <a:lnTo>
                        <a:pt x="1930" y="191"/>
                      </a:lnTo>
                      <a:lnTo>
                        <a:pt x="1918" y="194"/>
                      </a:lnTo>
                      <a:lnTo>
                        <a:pt x="1888" y="198"/>
                      </a:lnTo>
                      <a:lnTo>
                        <a:pt x="1844" y="205"/>
                      </a:lnTo>
                      <a:lnTo>
                        <a:pt x="1787" y="212"/>
                      </a:lnTo>
                      <a:lnTo>
                        <a:pt x="1723" y="220"/>
                      </a:lnTo>
                      <a:lnTo>
                        <a:pt x="1655" y="227"/>
                      </a:lnTo>
                      <a:lnTo>
                        <a:pt x="1587" y="232"/>
                      </a:lnTo>
                      <a:lnTo>
                        <a:pt x="1522" y="233"/>
                      </a:lnTo>
                      <a:lnTo>
                        <a:pt x="1506" y="233"/>
                      </a:lnTo>
                      <a:lnTo>
                        <a:pt x="1467" y="233"/>
                      </a:lnTo>
                      <a:lnTo>
                        <a:pt x="1413" y="232"/>
                      </a:lnTo>
                      <a:lnTo>
                        <a:pt x="1352" y="230"/>
                      </a:lnTo>
                      <a:lnTo>
                        <a:pt x="1293" y="230"/>
                      </a:lnTo>
                      <a:lnTo>
                        <a:pt x="1244" y="229"/>
                      </a:lnTo>
                      <a:lnTo>
                        <a:pt x="1214" y="229"/>
                      </a:lnTo>
                      <a:lnTo>
                        <a:pt x="1212" y="228"/>
                      </a:lnTo>
                      <a:lnTo>
                        <a:pt x="1209" y="227"/>
                      </a:lnTo>
                      <a:lnTo>
                        <a:pt x="1199" y="222"/>
                      </a:lnTo>
                      <a:lnTo>
                        <a:pt x="1184" y="215"/>
                      </a:lnTo>
                      <a:lnTo>
                        <a:pt x="1166" y="210"/>
                      </a:lnTo>
                      <a:lnTo>
                        <a:pt x="1145" y="205"/>
                      </a:lnTo>
                      <a:lnTo>
                        <a:pt x="1123" y="204"/>
                      </a:lnTo>
                      <a:lnTo>
                        <a:pt x="1102" y="207"/>
                      </a:lnTo>
                      <a:lnTo>
                        <a:pt x="1083" y="217"/>
                      </a:lnTo>
                      <a:lnTo>
                        <a:pt x="1073" y="218"/>
                      </a:lnTo>
                      <a:lnTo>
                        <a:pt x="1049" y="220"/>
                      </a:lnTo>
                      <a:lnTo>
                        <a:pt x="1012" y="221"/>
                      </a:lnTo>
                      <a:lnTo>
                        <a:pt x="968" y="225"/>
                      </a:lnTo>
                      <a:lnTo>
                        <a:pt x="919" y="228"/>
                      </a:lnTo>
                      <a:lnTo>
                        <a:pt x="871" y="232"/>
                      </a:lnTo>
                      <a:lnTo>
                        <a:pt x="826" y="236"/>
                      </a:lnTo>
                      <a:lnTo>
                        <a:pt x="788" y="241"/>
                      </a:lnTo>
                      <a:lnTo>
                        <a:pt x="766" y="241"/>
                      </a:lnTo>
                      <a:lnTo>
                        <a:pt x="710" y="241"/>
                      </a:lnTo>
                      <a:lnTo>
                        <a:pt x="629" y="238"/>
                      </a:lnTo>
                      <a:lnTo>
                        <a:pt x="535" y="236"/>
                      </a:lnTo>
                      <a:lnTo>
                        <a:pt x="436" y="234"/>
                      </a:lnTo>
                      <a:lnTo>
                        <a:pt x="346" y="229"/>
                      </a:lnTo>
                      <a:lnTo>
                        <a:pt x="273" y="223"/>
                      </a:lnTo>
                      <a:lnTo>
                        <a:pt x="229" y="217"/>
                      </a:lnTo>
                      <a:lnTo>
                        <a:pt x="225" y="214"/>
                      </a:lnTo>
                      <a:lnTo>
                        <a:pt x="214" y="205"/>
                      </a:lnTo>
                      <a:lnTo>
                        <a:pt x="201" y="192"/>
                      </a:lnTo>
                      <a:lnTo>
                        <a:pt x="183" y="176"/>
                      </a:lnTo>
                      <a:lnTo>
                        <a:pt x="165" y="160"/>
                      </a:lnTo>
                      <a:lnTo>
                        <a:pt x="148" y="144"/>
                      </a:lnTo>
                      <a:lnTo>
                        <a:pt x="133" y="129"/>
                      </a:lnTo>
                      <a:lnTo>
                        <a:pt x="123" y="117"/>
                      </a:lnTo>
                      <a:lnTo>
                        <a:pt x="122" y="116"/>
                      </a:lnTo>
                      <a:lnTo>
                        <a:pt x="120" y="112"/>
                      </a:lnTo>
                      <a:lnTo>
                        <a:pt x="116" y="106"/>
                      </a:lnTo>
                      <a:lnTo>
                        <a:pt x="113" y="99"/>
                      </a:lnTo>
                      <a:lnTo>
                        <a:pt x="107" y="92"/>
                      </a:lnTo>
                      <a:lnTo>
                        <a:pt x="100" y="88"/>
                      </a:lnTo>
                      <a:lnTo>
                        <a:pt x="92" y="85"/>
                      </a:lnTo>
                      <a:lnTo>
                        <a:pt x="83" y="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" name="Freeform 979"/>
                <p:cNvSpPr>
                  <a:spLocks noChangeAspect="1"/>
                </p:cNvSpPr>
                <p:nvPr/>
              </p:nvSpPr>
              <p:spPr bwMode="auto">
                <a:xfrm>
                  <a:off x="3737076" y="2490379"/>
                  <a:ext cx="1977382" cy="317708"/>
                </a:xfrm>
                <a:custGeom>
                  <a:avLst/>
                  <a:gdLst/>
                  <a:ahLst/>
                  <a:cxnLst>
                    <a:cxn ang="0">
                      <a:pos x="12" y="210"/>
                    </a:cxn>
                    <a:cxn ang="0">
                      <a:pos x="58" y="240"/>
                    </a:cxn>
                    <a:cxn ang="0">
                      <a:pos x="76" y="311"/>
                    </a:cxn>
                    <a:cxn ang="0">
                      <a:pos x="159" y="351"/>
                    </a:cxn>
                    <a:cxn ang="0">
                      <a:pos x="231" y="393"/>
                    </a:cxn>
                    <a:cxn ang="0">
                      <a:pos x="295" y="418"/>
                    </a:cxn>
                    <a:cxn ang="0">
                      <a:pos x="369" y="457"/>
                    </a:cxn>
                    <a:cxn ang="0">
                      <a:pos x="430" y="539"/>
                    </a:cxn>
                    <a:cxn ang="0">
                      <a:pos x="509" y="568"/>
                    </a:cxn>
                    <a:cxn ang="0">
                      <a:pos x="627" y="544"/>
                    </a:cxn>
                    <a:cxn ang="0">
                      <a:pos x="721" y="558"/>
                    </a:cxn>
                    <a:cxn ang="0">
                      <a:pos x="828" y="576"/>
                    </a:cxn>
                    <a:cxn ang="0">
                      <a:pos x="934" y="524"/>
                    </a:cxn>
                    <a:cxn ang="0">
                      <a:pos x="1019" y="505"/>
                    </a:cxn>
                    <a:cxn ang="0">
                      <a:pos x="1097" y="552"/>
                    </a:cxn>
                    <a:cxn ang="0">
                      <a:pos x="1194" y="582"/>
                    </a:cxn>
                    <a:cxn ang="0">
                      <a:pos x="1288" y="610"/>
                    </a:cxn>
                    <a:cxn ang="0">
                      <a:pos x="1372" y="615"/>
                    </a:cxn>
                    <a:cxn ang="0">
                      <a:pos x="1476" y="618"/>
                    </a:cxn>
                    <a:cxn ang="0">
                      <a:pos x="1588" y="608"/>
                    </a:cxn>
                    <a:cxn ang="0">
                      <a:pos x="1678" y="515"/>
                    </a:cxn>
                    <a:cxn ang="0">
                      <a:pos x="1756" y="531"/>
                    </a:cxn>
                    <a:cxn ang="0">
                      <a:pos x="1867" y="550"/>
                    </a:cxn>
                    <a:cxn ang="0">
                      <a:pos x="1966" y="627"/>
                    </a:cxn>
                    <a:cxn ang="0">
                      <a:pos x="2011" y="531"/>
                    </a:cxn>
                    <a:cxn ang="0">
                      <a:pos x="2069" y="646"/>
                    </a:cxn>
                    <a:cxn ang="0">
                      <a:pos x="2163" y="604"/>
                    </a:cxn>
                    <a:cxn ang="0">
                      <a:pos x="2278" y="599"/>
                    </a:cxn>
                    <a:cxn ang="0">
                      <a:pos x="2340" y="518"/>
                    </a:cxn>
                    <a:cxn ang="0">
                      <a:pos x="2424" y="520"/>
                    </a:cxn>
                    <a:cxn ang="0">
                      <a:pos x="2507" y="551"/>
                    </a:cxn>
                    <a:cxn ang="0">
                      <a:pos x="2590" y="621"/>
                    </a:cxn>
                    <a:cxn ang="0">
                      <a:pos x="2648" y="502"/>
                    </a:cxn>
                    <a:cxn ang="0">
                      <a:pos x="2725" y="560"/>
                    </a:cxn>
                    <a:cxn ang="0">
                      <a:pos x="2793" y="544"/>
                    </a:cxn>
                    <a:cxn ang="0">
                      <a:pos x="2824" y="576"/>
                    </a:cxn>
                    <a:cxn ang="0">
                      <a:pos x="2851" y="502"/>
                    </a:cxn>
                    <a:cxn ang="0">
                      <a:pos x="2918" y="531"/>
                    </a:cxn>
                    <a:cxn ang="0">
                      <a:pos x="2986" y="520"/>
                    </a:cxn>
                    <a:cxn ang="0">
                      <a:pos x="3080" y="474"/>
                    </a:cxn>
                    <a:cxn ang="0">
                      <a:pos x="3152" y="456"/>
                    </a:cxn>
                    <a:cxn ang="0">
                      <a:pos x="3201" y="518"/>
                    </a:cxn>
                    <a:cxn ang="0">
                      <a:pos x="3268" y="416"/>
                    </a:cxn>
                    <a:cxn ang="0">
                      <a:pos x="3334" y="463"/>
                    </a:cxn>
                    <a:cxn ang="0">
                      <a:pos x="3416" y="407"/>
                    </a:cxn>
                    <a:cxn ang="0">
                      <a:pos x="3470" y="410"/>
                    </a:cxn>
                    <a:cxn ang="0">
                      <a:pos x="3526" y="427"/>
                    </a:cxn>
                    <a:cxn ang="0">
                      <a:pos x="3601" y="357"/>
                    </a:cxn>
                    <a:cxn ang="0">
                      <a:pos x="3652" y="422"/>
                    </a:cxn>
                    <a:cxn ang="0">
                      <a:pos x="3693" y="346"/>
                    </a:cxn>
                    <a:cxn ang="0">
                      <a:pos x="3753" y="401"/>
                    </a:cxn>
                    <a:cxn ang="0">
                      <a:pos x="3801" y="291"/>
                    </a:cxn>
                    <a:cxn ang="0">
                      <a:pos x="3837" y="255"/>
                    </a:cxn>
                    <a:cxn ang="0">
                      <a:pos x="3921" y="162"/>
                    </a:cxn>
                    <a:cxn ang="0">
                      <a:pos x="3433" y="5"/>
                    </a:cxn>
                    <a:cxn ang="0">
                      <a:pos x="2330" y="205"/>
                    </a:cxn>
                    <a:cxn ang="0">
                      <a:pos x="1888" y="198"/>
                    </a:cxn>
                    <a:cxn ang="0">
                      <a:pos x="1212" y="228"/>
                    </a:cxn>
                    <a:cxn ang="0">
                      <a:pos x="871" y="232"/>
                    </a:cxn>
                    <a:cxn ang="0">
                      <a:pos x="183" y="176"/>
                    </a:cxn>
                  </a:cxnLst>
                  <a:rect l="0" t="0" r="r" b="b"/>
                  <a:pathLst>
                    <a:path w="3934" h="663">
                      <a:moveTo>
                        <a:pt x="83" y="85"/>
                      </a:moveTo>
                      <a:lnTo>
                        <a:pt x="81" y="89"/>
                      </a:lnTo>
                      <a:lnTo>
                        <a:pt x="76" y="97"/>
                      </a:lnTo>
                      <a:lnTo>
                        <a:pt x="70" y="109"/>
                      </a:lnTo>
                      <a:lnTo>
                        <a:pt x="62" y="124"/>
                      </a:lnTo>
                      <a:lnTo>
                        <a:pt x="54" y="141"/>
                      </a:lnTo>
                      <a:lnTo>
                        <a:pt x="47" y="158"/>
                      </a:lnTo>
                      <a:lnTo>
                        <a:pt x="42" y="173"/>
                      </a:lnTo>
                      <a:lnTo>
                        <a:pt x="38" y="187"/>
                      </a:lnTo>
                      <a:lnTo>
                        <a:pt x="36" y="189"/>
                      </a:lnTo>
                      <a:lnTo>
                        <a:pt x="31" y="192"/>
                      </a:lnTo>
                      <a:lnTo>
                        <a:pt x="25" y="198"/>
                      </a:lnTo>
                      <a:lnTo>
                        <a:pt x="19" y="204"/>
                      </a:lnTo>
                      <a:lnTo>
                        <a:pt x="12" y="210"/>
                      </a:lnTo>
                      <a:lnTo>
                        <a:pt x="6" y="215"/>
                      </a:lnTo>
                      <a:lnTo>
                        <a:pt x="1" y="220"/>
                      </a:lnTo>
                      <a:lnTo>
                        <a:pt x="0" y="222"/>
                      </a:lnTo>
                      <a:lnTo>
                        <a:pt x="0" y="223"/>
                      </a:lnTo>
                      <a:lnTo>
                        <a:pt x="4" y="223"/>
                      </a:lnTo>
                      <a:lnTo>
                        <a:pt x="8" y="225"/>
                      </a:lnTo>
                      <a:lnTo>
                        <a:pt x="15" y="227"/>
                      </a:lnTo>
                      <a:lnTo>
                        <a:pt x="22" y="228"/>
                      </a:lnTo>
                      <a:lnTo>
                        <a:pt x="31" y="232"/>
                      </a:lnTo>
                      <a:lnTo>
                        <a:pt x="39" y="234"/>
                      </a:lnTo>
                      <a:lnTo>
                        <a:pt x="50" y="237"/>
                      </a:lnTo>
                      <a:lnTo>
                        <a:pt x="52" y="238"/>
                      </a:lnTo>
                      <a:lnTo>
                        <a:pt x="54" y="238"/>
                      </a:lnTo>
                      <a:lnTo>
                        <a:pt x="58" y="240"/>
                      </a:lnTo>
                      <a:lnTo>
                        <a:pt x="61" y="243"/>
                      </a:lnTo>
                      <a:lnTo>
                        <a:pt x="65" y="247"/>
                      </a:lnTo>
                      <a:lnTo>
                        <a:pt x="69" y="252"/>
                      </a:lnTo>
                      <a:lnTo>
                        <a:pt x="73" y="259"/>
                      </a:lnTo>
                      <a:lnTo>
                        <a:pt x="72" y="260"/>
                      </a:lnTo>
                      <a:lnTo>
                        <a:pt x="72" y="262"/>
                      </a:lnTo>
                      <a:lnTo>
                        <a:pt x="72" y="265"/>
                      </a:lnTo>
                      <a:lnTo>
                        <a:pt x="72" y="270"/>
                      </a:lnTo>
                      <a:lnTo>
                        <a:pt x="72" y="277"/>
                      </a:lnTo>
                      <a:lnTo>
                        <a:pt x="72" y="285"/>
                      </a:lnTo>
                      <a:lnTo>
                        <a:pt x="72" y="295"/>
                      </a:lnTo>
                      <a:lnTo>
                        <a:pt x="73" y="308"/>
                      </a:lnTo>
                      <a:lnTo>
                        <a:pt x="73" y="309"/>
                      </a:lnTo>
                      <a:lnTo>
                        <a:pt x="76" y="311"/>
                      </a:lnTo>
                      <a:lnTo>
                        <a:pt x="80" y="313"/>
                      </a:lnTo>
                      <a:lnTo>
                        <a:pt x="85" y="316"/>
                      </a:lnTo>
                      <a:lnTo>
                        <a:pt x="92" y="318"/>
                      </a:lnTo>
                      <a:lnTo>
                        <a:pt x="99" y="319"/>
                      </a:lnTo>
                      <a:lnTo>
                        <a:pt x="107" y="319"/>
                      </a:lnTo>
                      <a:lnTo>
                        <a:pt x="115" y="316"/>
                      </a:lnTo>
                      <a:lnTo>
                        <a:pt x="116" y="316"/>
                      </a:lnTo>
                      <a:lnTo>
                        <a:pt x="121" y="313"/>
                      </a:lnTo>
                      <a:lnTo>
                        <a:pt x="128" y="312"/>
                      </a:lnTo>
                      <a:lnTo>
                        <a:pt x="136" y="313"/>
                      </a:lnTo>
                      <a:lnTo>
                        <a:pt x="144" y="316"/>
                      </a:lnTo>
                      <a:lnTo>
                        <a:pt x="151" y="323"/>
                      </a:lnTo>
                      <a:lnTo>
                        <a:pt x="157" y="334"/>
                      </a:lnTo>
                      <a:lnTo>
                        <a:pt x="159" y="351"/>
                      </a:lnTo>
                      <a:lnTo>
                        <a:pt x="158" y="354"/>
                      </a:lnTo>
                      <a:lnTo>
                        <a:pt x="156" y="359"/>
                      </a:lnTo>
                      <a:lnTo>
                        <a:pt x="154" y="369"/>
                      </a:lnTo>
                      <a:lnTo>
                        <a:pt x="152" y="377"/>
                      </a:lnTo>
                      <a:lnTo>
                        <a:pt x="151" y="386"/>
                      </a:lnTo>
                      <a:lnTo>
                        <a:pt x="151" y="394"/>
                      </a:lnTo>
                      <a:lnTo>
                        <a:pt x="153" y="399"/>
                      </a:lnTo>
                      <a:lnTo>
                        <a:pt x="159" y="399"/>
                      </a:lnTo>
                      <a:lnTo>
                        <a:pt x="163" y="396"/>
                      </a:lnTo>
                      <a:lnTo>
                        <a:pt x="173" y="391"/>
                      </a:lnTo>
                      <a:lnTo>
                        <a:pt x="187" y="385"/>
                      </a:lnTo>
                      <a:lnTo>
                        <a:pt x="203" y="381"/>
                      </a:lnTo>
                      <a:lnTo>
                        <a:pt x="218" y="383"/>
                      </a:lnTo>
                      <a:lnTo>
                        <a:pt x="231" y="393"/>
                      </a:lnTo>
                      <a:lnTo>
                        <a:pt x="239" y="412"/>
                      </a:lnTo>
                      <a:lnTo>
                        <a:pt x="241" y="446"/>
                      </a:lnTo>
                      <a:lnTo>
                        <a:pt x="241" y="447"/>
                      </a:lnTo>
                      <a:lnTo>
                        <a:pt x="241" y="450"/>
                      </a:lnTo>
                      <a:lnTo>
                        <a:pt x="242" y="453"/>
                      </a:lnTo>
                      <a:lnTo>
                        <a:pt x="243" y="456"/>
                      </a:lnTo>
                      <a:lnTo>
                        <a:pt x="245" y="457"/>
                      </a:lnTo>
                      <a:lnTo>
                        <a:pt x="249" y="457"/>
                      </a:lnTo>
                      <a:lnTo>
                        <a:pt x="254" y="454"/>
                      </a:lnTo>
                      <a:lnTo>
                        <a:pt x="259" y="446"/>
                      </a:lnTo>
                      <a:lnTo>
                        <a:pt x="262" y="442"/>
                      </a:lnTo>
                      <a:lnTo>
                        <a:pt x="270" y="434"/>
                      </a:lnTo>
                      <a:lnTo>
                        <a:pt x="282" y="425"/>
                      </a:lnTo>
                      <a:lnTo>
                        <a:pt x="295" y="418"/>
                      </a:lnTo>
                      <a:lnTo>
                        <a:pt x="308" y="418"/>
                      </a:lnTo>
                      <a:lnTo>
                        <a:pt x="319" y="426"/>
                      </a:lnTo>
                      <a:lnTo>
                        <a:pt x="326" y="448"/>
                      </a:lnTo>
                      <a:lnTo>
                        <a:pt x="328" y="486"/>
                      </a:lnTo>
                      <a:lnTo>
                        <a:pt x="328" y="487"/>
                      </a:lnTo>
                      <a:lnTo>
                        <a:pt x="331" y="487"/>
                      </a:lnTo>
                      <a:lnTo>
                        <a:pt x="333" y="489"/>
                      </a:lnTo>
                      <a:lnTo>
                        <a:pt x="338" y="489"/>
                      </a:lnTo>
                      <a:lnTo>
                        <a:pt x="342" y="487"/>
                      </a:lnTo>
                      <a:lnTo>
                        <a:pt x="348" y="485"/>
                      </a:lnTo>
                      <a:lnTo>
                        <a:pt x="354" y="480"/>
                      </a:lnTo>
                      <a:lnTo>
                        <a:pt x="362" y="474"/>
                      </a:lnTo>
                      <a:lnTo>
                        <a:pt x="363" y="469"/>
                      </a:lnTo>
                      <a:lnTo>
                        <a:pt x="369" y="457"/>
                      </a:lnTo>
                      <a:lnTo>
                        <a:pt x="377" y="444"/>
                      </a:lnTo>
                      <a:lnTo>
                        <a:pt x="387" y="431"/>
                      </a:lnTo>
                      <a:lnTo>
                        <a:pt x="398" y="424"/>
                      </a:lnTo>
                      <a:lnTo>
                        <a:pt x="408" y="427"/>
                      </a:lnTo>
                      <a:lnTo>
                        <a:pt x="417" y="447"/>
                      </a:lnTo>
                      <a:lnTo>
                        <a:pt x="425" y="484"/>
                      </a:lnTo>
                      <a:lnTo>
                        <a:pt x="424" y="485"/>
                      </a:lnTo>
                      <a:lnTo>
                        <a:pt x="424" y="487"/>
                      </a:lnTo>
                      <a:lnTo>
                        <a:pt x="424" y="492"/>
                      </a:lnTo>
                      <a:lnTo>
                        <a:pt x="424" y="498"/>
                      </a:lnTo>
                      <a:lnTo>
                        <a:pt x="424" y="505"/>
                      </a:lnTo>
                      <a:lnTo>
                        <a:pt x="425" y="515"/>
                      </a:lnTo>
                      <a:lnTo>
                        <a:pt x="426" y="527"/>
                      </a:lnTo>
                      <a:lnTo>
                        <a:pt x="430" y="539"/>
                      </a:lnTo>
                      <a:lnTo>
                        <a:pt x="432" y="535"/>
                      </a:lnTo>
                      <a:lnTo>
                        <a:pt x="439" y="522"/>
                      </a:lnTo>
                      <a:lnTo>
                        <a:pt x="449" y="505"/>
                      </a:lnTo>
                      <a:lnTo>
                        <a:pt x="462" y="489"/>
                      </a:lnTo>
                      <a:lnTo>
                        <a:pt x="475" y="478"/>
                      </a:lnTo>
                      <a:lnTo>
                        <a:pt x="487" y="477"/>
                      </a:lnTo>
                      <a:lnTo>
                        <a:pt x="499" y="490"/>
                      </a:lnTo>
                      <a:lnTo>
                        <a:pt x="509" y="521"/>
                      </a:lnTo>
                      <a:lnTo>
                        <a:pt x="508" y="524"/>
                      </a:lnTo>
                      <a:lnTo>
                        <a:pt x="507" y="533"/>
                      </a:lnTo>
                      <a:lnTo>
                        <a:pt x="506" y="545"/>
                      </a:lnTo>
                      <a:lnTo>
                        <a:pt x="505" y="555"/>
                      </a:lnTo>
                      <a:lnTo>
                        <a:pt x="506" y="565"/>
                      </a:lnTo>
                      <a:lnTo>
                        <a:pt x="509" y="568"/>
                      </a:lnTo>
                      <a:lnTo>
                        <a:pt x="516" y="563"/>
                      </a:lnTo>
                      <a:lnTo>
                        <a:pt x="527" y="547"/>
                      </a:lnTo>
                      <a:lnTo>
                        <a:pt x="530" y="543"/>
                      </a:lnTo>
                      <a:lnTo>
                        <a:pt x="542" y="531"/>
                      </a:lnTo>
                      <a:lnTo>
                        <a:pt x="557" y="517"/>
                      </a:lnTo>
                      <a:lnTo>
                        <a:pt x="574" y="504"/>
                      </a:lnTo>
                      <a:lnTo>
                        <a:pt x="590" y="495"/>
                      </a:lnTo>
                      <a:lnTo>
                        <a:pt x="605" y="497"/>
                      </a:lnTo>
                      <a:lnTo>
                        <a:pt x="614" y="510"/>
                      </a:lnTo>
                      <a:lnTo>
                        <a:pt x="616" y="542"/>
                      </a:lnTo>
                      <a:lnTo>
                        <a:pt x="616" y="543"/>
                      </a:lnTo>
                      <a:lnTo>
                        <a:pt x="619" y="543"/>
                      </a:lnTo>
                      <a:lnTo>
                        <a:pt x="622" y="544"/>
                      </a:lnTo>
                      <a:lnTo>
                        <a:pt x="627" y="544"/>
                      </a:lnTo>
                      <a:lnTo>
                        <a:pt x="633" y="544"/>
                      </a:lnTo>
                      <a:lnTo>
                        <a:pt x="638" y="542"/>
                      </a:lnTo>
                      <a:lnTo>
                        <a:pt x="645" y="538"/>
                      </a:lnTo>
                      <a:lnTo>
                        <a:pt x="652" y="532"/>
                      </a:lnTo>
                      <a:lnTo>
                        <a:pt x="655" y="530"/>
                      </a:lnTo>
                      <a:lnTo>
                        <a:pt x="661" y="522"/>
                      </a:lnTo>
                      <a:lnTo>
                        <a:pt x="672" y="512"/>
                      </a:lnTo>
                      <a:lnTo>
                        <a:pt x="683" y="504"/>
                      </a:lnTo>
                      <a:lnTo>
                        <a:pt x="695" y="501"/>
                      </a:lnTo>
                      <a:lnTo>
                        <a:pt x="706" y="507"/>
                      </a:lnTo>
                      <a:lnTo>
                        <a:pt x="714" y="523"/>
                      </a:lnTo>
                      <a:lnTo>
                        <a:pt x="720" y="554"/>
                      </a:lnTo>
                      <a:lnTo>
                        <a:pt x="720" y="555"/>
                      </a:lnTo>
                      <a:lnTo>
                        <a:pt x="721" y="558"/>
                      </a:lnTo>
                      <a:lnTo>
                        <a:pt x="724" y="560"/>
                      </a:lnTo>
                      <a:lnTo>
                        <a:pt x="728" y="562"/>
                      </a:lnTo>
                      <a:lnTo>
                        <a:pt x="733" y="563"/>
                      </a:lnTo>
                      <a:lnTo>
                        <a:pt x="740" y="561"/>
                      </a:lnTo>
                      <a:lnTo>
                        <a:pt x="748" y="557"/>
                      </a:lnTo>
                      <a:lnTo>
                        <a:pt x="758" y="547"/>
                      </a:lnTo>
                      <a:lnTo>
                        <a:pt x="761" y="544"/>
                      </a:lnTo>
                      <a:lnTo>
                        <a:pt x="767" y="535"/>
                      </a:lnTo>
                      <a:lnTo>
                        <a:pt x="778" y="523"/>
                      </a:lnTo>
                      <a:lnTo>
                        <a:pt x="790" y="514"/>
                      </a:lnTo>
                      <a:lnTo>
                        <a:pt x="803" y="510"/>
                      </a:lnTo>
                      <a:lnTo>
                        <a:pt x="815" y="517"/>
                      </a:lnTo>
                      <a:lnTo>
                        <a:pt x="823" y="538"/>
                      </a:lnTo>
                      <a:lnTo>
                        <a:pt x="828" y="576"/>
                      </a:lnTo>
                      <a:lnTo>
                        <a:pt x="827" y="580"/>
                      </a:lnTo>
                      <a:lnTo>
                        <a:pt x="828" y="584"/>
                      </a:lnTo>
                      <a:lnTo>
                        <a:pt x="828" y="592"/>
                      </a:lnTo>
                      <a:lnTo>
                        <a:pt x="831" y="598"/>
                      </a:lnTo>
                      <a:lnTo>
                        <a:pt x="833" y="601"/>
                      </a:lnTo>
                      <a:lnTo>
                        <a:pt x="838" y="599"/>
                      </a:lnTo>
                      <a:lnTo>
                        <a:pt x="845" y="591"/>
                      </a:lnTo>
                      <a:lnTo>
                        <a:pt x="854" y="573"/>
                      </a:lnTo>
                      <a:lnTo>
                        <a:pt x="857" y="567"/>
                      </a:lnTo>
                      <a:lnTo>
                        <a:pt x="868" y="553"/>
                      </a:lnTo>
                      <a:lnTo>
                        <a:pt x="884" y="537"/>
                      </a:lnTo>
                      <a:lnTo>
                        <a:pt x="901" y="523"/>
                      </a:lnTo>
                      <a:lnTo>
                        <a:pt x="919" y="517"/>
                      </a:lnTo>
                      <a:lnTo>
                        <a:pt x="934" y="524"/>
                      </a:lnTo>
                      <a:lnTo>
                        <a:pt x="947" y="550"/>
                      </a:lnTo>
                      <a:lnTo>
                        <a:pt x="953" y="599"/>
                      </a:lnTo>
                      <a:lnTo>
                        <a:pt x="953" y="601"/>
                      </a:lnTo>
                      <a:lnTo>
                        <a:pt x="954" y="604"/>
                      </a:lnTo>
                      <a:lnTo>
                        <a:pt x="956" y="607"/>
                      </a:lnTo>
                      <a:lnTo>
                        <a:pt x="960" y="608"/>
                      </a:lnTo>
                      <a:lnTo>
                        <a:pt x="964" y="607"/>
                      </a:lnTo>
                      <a:lnTo>
                        <a:pt x="969" y="603"/>
                      </a:lnTo>
                      <a:lnTo>
                        <a:pt x="975" y="591"/>
                      </a:lnTo>
                      <a:lnTo>
                        <a:pt x="982" y="573"/>
                      </a:lnTo>
                      <a:lnTo>
                        <a:pt x="984" y="566"/>
                      </a:lnTo>
                      <a:lnTo>
                        <a:pt x="993" y="547"/>
                      </a:lnTo>
                      <a:lnTo>
                        <a:pt x="1005" y="525"/>
                      </a:lnTo>
                      <a:lnTo>
                        <a:pt x="1019" y="505"/>
                      </a:lnTo>
                      <a:lnTo>
                        <a:pt x="1032" y="494"/>
                      </a:lnTo>
                      <a:lnTo>
                        <a:pt x="1045" y="500"/>
                      </a:lnTo>
                      <a:lnTo>
                        <a:pt x="1054" y="529"/>
                      </a:lnTo>
                      <a:lnTo>
                        <a:pt x="1060" y="585"/>
                      </a:lnTo>
                      <a:lnTo>
                        <a:pt x="1059" y="588"/>
                      </a:lnTo>
                      <a:lnTo>
                        <a:pt x="1060" y="590"/>
                      </a:lnTo>
                      <a:lnTo>
                        <a:pt x="1060" y="593"/>
                      </a:lnTo>
                      <a:lnTo>
                        <a:pt x="1062" y="596"/>
                      </a:lnTo>
                      <a:lnTo>
                        <a:pt x="1065" y="596"/>
                      </a:lnTo>
                      <a:lnTo>
                        <a:pt x="1069" y="593"/>
                      </a:lnTo>
                      <a:lnTo>
                        <a:pt x="1076" y="586"/>
                      </a:lnTo>
                      <a:lnTo>
                        <a:pt x="1085" y="573"/>
                      </a:lnTo>
                      <a:lnTo>
                        <a:pt x="1089" y="567"/>
                      </a:lnTo>
                      <a:lnTo>
                        <a:pt x="1097" y="552"/>
                      </a:lnTo>
                      <a:lnTo>
                        <a:pt x="1111" y="533"/>
                      </a:lnTo>
                      <a:lnTo>
                        <a:pt x="1126" y="516"/>
                      </a:lnTo>
                      <a:lnTo>
                        <a:pt x="1140" y="507"/>
                      </a:lnTo>
                      <a:lnTo>
                        <a:pt x="1153" y="510"/>
                      </a:lnTo>
                      <a:lnTo>
                        <a:pt x="1161" y="532"/>
                      </a:lnTo>
                      <a:lnTo>
                        <a:pt x="1166" y="577"/>
                      </a:lnTo>
                      <a:lnTo>
                        <a:pt x="1166" y="580"/>
                      </a:lnTo>
                      <a:lnTo>
                        <a:pt x="1166" y="582"/>
                      </a:lnTo>
                      <a:lnTo>
                        <a:pt x="1167" y="584"/>
                      </a:lnTo>
                      <a:lnTo>
                        <a:pt x="1168" y="586"/>
                      </a:lnTo>
                      <a:lnTo>
                        <a:pt x="1172" y="588"/>
                      </a:lnTo>
                      <a:lnTo>
                        <a:pt x="1176" y="588"/>
                      </a:lnTo>
                      <a:lnTo>
                        <a:pt x="1183" y="586"/>
                      </a:lnTo>
                      <a:lnTo>
                        <a:pt x="1194" y="582"/>
                      </a:lnTo>
                      <a:lnTo>
                        <a:pt x="1196" y="576"/>
                      </a:lnTo>
                      <a:lnTo>
                        <a:pt x="1204" y="560"/>
                      </a:lnTo>
                      <a:lnTo>
                        <a:pt x="1216" y="540"/>
                      </a:lnTo>
                      <a:lnTo>
                        <a:pt x="1228" y="523"/>
                      </a:lnTo>
                      <a:lnTo>
                        <a:pt x="1243" y="514"/>
                      </a:lnTo>
                      <a:lnTo>
                        <a:pt x="1257" y="518"/>
                      </a:lnTo>
                      <a:lnTo>
                        <a:pt x="1270" y="542"/>
                      </a:lnTo>
                      <a:lnTo>
                        <a:pt x="1281" y="589"/>
                      </a:lnTo>
                      <a:lnTo>
                        <a:pt x="1280" y="591"/>
                      </a:lnTo>
                      <a:lnTo>
                        <a:pt x="1281" y="597"/>
                      </a:lnTo>
                      <a:lnTo>
                        <a:pt x="1281" y="604"/>
                      </a:lnTo>
                      <a:lnTo>
                        <a:pt x="1282" y="610"/>
                      </a:lnTo>
                      <a:lnTo>
                        <a:pt x="1285" y="612"/>
                      </a:lnTo>
                      <a:lnTo>
                        <a:pt x="1288" y="610"/>
                      </a:lnTo>
                      <a:lnTo>
                        <a:pt x="1294" y="600"/>
                      </a:lnTo>
                      <a:lnTo>
                        <a:pt x="1302" y="582"/>
                      </a:lnTo>
                      <a:lnTo>
                        <a:pt x="1303" y="577"/>
                      </a:lnTo>
                      <a:lnTo>
                        <a:pt x="1309" y="566"/>
                      </a:lnTo>
                      <a:lnTo>
                        <a:pt x="1318" y="552"/>
                      </a:lnTo>
                      <a:lnTo>
                        <a:pt x="1329" y="539"/>
                      </a:lnTo>
                      <a:lnTo>
                        <a:pt x="1340" y="533"/>
                      </a:lnTo>
                      <a:lnTo>
                        <a:pt x="1352" y="539"/>
                      </a:lnTo>
                      <a:lnTo>
                        <a:pt x="1362" y="560"/>
                      </a:lnTo>
                      <a:lnTo>
                        <a:pt x="1371" y="599"/>
                      </a:lnTo>
                      <a:lnTo>
                        <a:pt x="1370" y="601"/>
                      </a:lnTo>
                      <a:lnTo>
                        <a:pt x="1370" y="605"/>
                      </a:lnTo>
                      <a:lnTo>
                        <a:pt x="1370" y="611"/>
                      </a:lnTo>
                      <a:lnTo>
                        <a:pt x="1372" y="615"/>
                      </a:lnTo>
                      <a:lnTo>
                        <a:pt x="1375" y="619"/>
                      </a:lnTo>
                      <a:lnTo>
                        <a:pt x="1380" y="619"/>
                      </a:lnTo>
                      <a:lnTo>
                        <a:pt x="1388" y="614"/>
                      </a:lnTo>
                      <a:lnTo>
                        <a:pt x="1401" y="604"/>
                      </a:lnTo>
                      <a:lnTo>
                        <a:pt x="1403" y="598"/>
                      </a:lnTo>
                      <a:lnTo>
                        <a:pt x="1410" y="582"/>
                      </a:lnTo>
                      <a:lnTo>
                        <a:pt x="1421" y="562"/>
                      </a:lnTo>
                      <a:lnTo>
                        <a:pt x="1432" y="544"/>
                      </a:lnTo>
                      <a:lnTo>
                        <a:pt x="1444" y="535"/>
                      </a:lnTo>
                      <a:lnTo>
                        <a:pt x="1456" y="538"/>
                      </a:lnTo>
                      <a:lnTo>
                        <a:pt x="1468" y="560"/>
                      </a:lnTo>
                      <a:lnTo>
                        <a:pt x="1477" y="606"/>
                      </a:lnTo>
                      <a:lnTo>
                        <a:pt x="1476" y="610"/>
                      </a:lnTo>
                      <a:lnTo>
                        <a:pt x="1476" y="618"/>
                      </a:lnTo>
                      <a:lnTo>
                        <a:pt x="1476" y="626"/>
                      </a:lnTo>
                      <a:lnTo>
                        <a:pt x="1477" y="634"/>
                      </a:lnTo>
                      <a:lnTo>
                        <a:pt x="1481" y="638"/>
                      </a:lnTo>
                      <a:lnTo>
                        <a:pt x="1486" y="635"/>
                      </a:lnTo>
                      <a:lnTo>
                        <a:pt x="1494" y="623"/>
                      </a:lnTo>
                      <a:lnTo>
                        <a:pt x="1506" y="599"/>
                      </a:lnTo>
                      <a:lnTo>
                        <a:pt x="1507" y="593"/>
                      </a:lnTo>
                      <a:lnTo>
                        <a:pt x="1513" y="577"/>
                      </a:lnTo>
                      <a:lnTo>
                        <a:pt x="1522" y="558"/>
                      </a:lnTo>
                      <a:lnTo>
                        <a:pt x="1532" y="540"/>
                      </a:lnTo>
                      <a:lnTo>
                        <a:pt x="1545" y="530"/>
                      </a:lnTo>
                      <a:lnTo>
                        <a:pt x="1559" y="535"/>
                      </a:lnTo>
                      <a:lnTo>
                        <a:pt x="1574" y="559"/>
                      </a:lnTo>
                      <a:lnTo>
                        <a:pt x="1588" y="608"/>
                      </a:lnTo>
                      <a:lnTo>
                        <a:pt x="1587" y="614"/>
                      </a:lnTo>
                      <a:lnTo>
                        <a:pt x="1588" y="626"/>
                      </a:lnTo>
                      <a:lnTo>
                        <a:pt x="1588" y="641"/>
                      </a:lnTo>
                      <a:lnTo>
                        <a:pt x="1589" y="654"/>
                      </a:lnTo>
                      <a:lnTo>
                        <a:pt x="1591" y="663"/>
                      </a:lnTo>
                      <a:lnTo>
                        <a:pt x="1596" y="661"/>
                      </a:lnTo>
                      <a:lnTo>
                        <a:pt x="1602" y="645"/>
                      </a:lnTo>
                      <a:lnTo>
                        <a:pt x="1610" y="611"/>
                      </a:lnTo>
                      <a:lnTo>
                        <a:pt x="1611" y="603"/>
                      </a:lnTo>
                      <a:lnTo>
                        <a:pt x="1618" y="582"/>
                      </a:lnTo>
                      <a:lnTo>
                        <a:pt x="1627" y="557"/>
                      </a:lnTo>
                      <a:lnTo>
                        <a:pt x="1641" y="532"/>
                      </a:lnTo>
                      <a:lnTo>
                        <a:pt x="1657" y="516"/>
                      </a:lnTo>
                      <a:lnTo>
                        <a:pt x="1678" y="515"/>
                      </a:lnTo>
                      <a:lnTo>
                        <a:pt x="1700" y="536"/>
                      </a:lnTo>
                      <a:lnTo>
                        <a:pt x="1725" y="585"/>
                      </a:lnTo>
                      <a:lnTo>
                        <a:pt x="1726" y="591"/>
                      </a:lnTo>
                      <a:lnTo>
                        <a:pt x="1729" y="604"/>
                      </a:lnTo>
                      <a:lnTo>
                        <a:pt x="1735" y="619"/>
                      </a:lnTo>
                      <a:lnTo>
                        <a:pt x="1741" y="633"/>
                      </a:lnTo>
                      <a:lnTo>
                        <a:pt x="1747" y="641"/>
                      </a:lnTo>
                      <a:lnTo>
                        <a:pt x="1751" y="639"/>
                      </a:lnTo>
                      <a:lnTo>
                        <a:pt x="1754" y="623"/>
                      </a:lnTo>
                      <a:lnTo>
                        <a:pt x="1755" y="589"/>
                      </a:lnTo>
                      <a:lnTo>
                        <a:pt x="1754" y="583"/>
                      </a:lnTo>
                      <a:lnTo>
                        <a:pt x="1753" y="568"/>
                      </a:lnTo>
                      <a:lnTo>
                        <a:pt x="1754" y="550"/>
                      </a:lnTo>
                      <a:lnTo>
                        <a:pt x="1756" y="531"/>
                      </a:lnTo>
                      <a:lnTo>
                        <a:pt x="1763" y="518"/>
                      </a:lnTo>
                      <a:lnTo>
                        <a:pt x="1773" y="516"/>
                      </a:lnTo>
                      <a:lnTo>
                        <a:pt x="1792" y="530"/>
                      </a:lnTo>
                      <a:lnTo>
                        <a:pt x="1817" y="563"/>
                      </a:lnTo>
                      <a:lnTo>
                        <a:pt x="1818" y="569"/>
                      </a:lnTo>
                      <a:lnTo>
                        <a:pt x="1823" y="581"/>
                      </a:lnTo>
                      <a:lnTo>
                        <a:pt x="1830" y="596"/>
                      </a:lnTo>
                      <a:lnTo>
                        <a:pt x="1838" y="608"/>
                      </a:lnTo>
                      <a:lnTo>
                        <a:pt x="1846" y="615"/>
                      </a:lnTo>
                      <a:lnTo>
                        <a:pt x="1853" y="612"/>
                      </a:lnTo>
                      <a:lnTo>
                        <a:pt x="1859" y="593"/>
                      </a:lnTo>
                      <a:lnTo>
                        <a:pt x="1861" y="557"/>
                      </a:lnTo>
                      <a:lnTo>
                        <a:pt x="1862" y="555"/>
                      </a:lnTo>
                      <a:lnTo>
                        <a:pt x="1867" y="550"/>
                      </a:lnTo>
                      <a:lnTo>
                        <a:pt x="1875" y="544"/>
                      </a:lnTo>
                      <a:lnTo>
                        <a:pt x="1885" y="539"/>
                      </a:lnTo>
                      <a:lnTo>
                        <a:pt x="1897" y="537"/>
                      </a:lnTo>
                      <a:lnTo>
                        <a:pt x="1909" y="539"/>
                      </a:lnTo>
                      <a:lnTo>
                        <a:pt x="1922" y="548"/>
                      </a:lnTo>
                      <a:lnTo>
                        <a:pt x="1937" y="566"/>
                      </a:lnTo>
                      <a:lnTo>
                        <a:pt x="1938" y="568"/>
                      </a:lnTo>
                      <a:lnTo>
                        <a:pt x="1940" y="575"/>
                      </a:lnTo>
                      <a:lnTo>
                        <a:pt x="1945" y="583"/>
                      </a:lnTo>
                      <a:lnTo>
                        <a:pt x="1951" y="593"/>
                      </a:lnTo>
                      <a:lnTo>
                        <a:pt x="1956" y="604"/>
                      </a:lnTo>
                      <a:lnTo>
                        <a:pt x="1961" y="614"/>
                      </a:lnTo>
                      <a:lnTo>
                        <a:pt x="1963" y="622"/>
                      </a:lnTo>
                      <a:lnTo>
                        <a:pt x="1966" y="627"/>
                      </a:lnTo>
                      <a:lnTo>
                        <a:pt x="1966" y="630"/>
                      </a:lnTo>
                      <a:lnTo>
                        <a:pt x="1966" y="635"/>
                      </a:lnTo>
                      <a:lnTo>
                        <a:pt x="1967" y="642"/>
                      </a:lnTo>
                      <a:lnTo>
                        <a:pt x="1968" y="646"/>
                      </a:lnTo>
                      <a:lnTo>
                        <a:pt x="1970" y="649"/>
                      </a:lnTo>
                      <a:lnTo>
                        <a:pt x="1974" y="644"/>
                      </a:lnTo>
                      <a:lnTo>
                        <a:pt x="1978" y="631"/>
                      </a:lnTo>
                      <a:lnTo>
                        <a:pt x="1984" y="608"/>
                      </a:lnTo>
                      <a:lnTo>
                        <a:pt x="1984" y="603"/>
                      </a:lnTo>
                      <a:lnTo>
                        <a:pt x="1985" y="586"/>
                      </a:lnTo>
                      <a:lnTo>
                        <a:pt x="1988" y="567"/>
                      </a:lnTo>
                      <a:lnTo>
                        <a:pt x="1993" y="547"/>
                      </a:lnTo>
                      <a:lnTo>
                        <a:pt x="2000" y="533"/>
                      </a:lnTo>
                      <a:lnTo>
                        <a:pt x="2011" y="531"/>
                      </a:lnTo>
                      <a:lnTo>
                        <a:pt x="2024" y="544"/>
                      </a:lnTo>
                      <a:lnTo>
                        <a:pt x="2044" y="577"/>
                      </a:lnTo>
                      <a:lnTo>
                        <a:pt x="2044" y="580"/>
                      </a:lnTo>
                      <a:lnTo>
                        <a:pt x="2046" y="583"/>
                      </a:lnTo>
                      <a:lnTo>
                        <a:pt x="2049" y="589"/>
                      </a:lnTo>
                      <a:lnTo>
                        <a:pt x="2052" y="596"/>
                      </a:lnTo>
                      <a:lnTo>
                        <a:pt x="2056" y="604"/>
                      </a:lnTo>
                      <a:lnTo>
                        <a:pt x="2058" y="611"/>
                      </a:lnTo>
                      <a:lnTo>
                        <a:pt x="2060" y="618"/>
                      </a:lnTo>
                      <a:lnTo>
                        <a:pt x="2062" y="622"/>
                      </a:lnTo>
                      <a:lnTo>
                        <a:pt x="2062" y="626"/>
                      </a:lnTo>
                      <a:lnTo>
                        <a:pt x="2064" y="633"/>
                      </a:lnTo>
                      <a:lnTo>
                        <a:pt x="2067" y="639"/>
                      </a:lnTo>
                      <a:lnTo>
                        <a:pt x="2069" y="646"/>
                      </a:lnTo>
                      <a:lnTo>
                        <a:pt x="2073" y="651"/>
                      </a:lnTo>
                      <a:lnTo>
                        <a:pt x="2075" y="648"/>
                      </a:lnTo>
                      <a:lnTo>
                        <a:pt x="2079" y="637"/>
                      </a:lnTo>
                      <a:lnTo>
                        <a:pt x="2081" y="615"/>
                      </a:lnTo>
                      <a:lnTo>
                        <a:pt x="2081" y="610"/>
                      </a:lnTo>
                      <a:lnTo>
                        <a:pt x="2084" y="593"/>
                      </a:lnTo>
                      <a:lnTo>
                        <a:pt x="2089" y="573"/>
                      </a:lnTo>
                      <a:lnTo>
                        <a:pt x="2097" y="553"/>
                      </a:lnTo>
                      <a:lnTo>
                        <a:pt x="2107" y="539"/>
                      </a:lnTo>
                      <a:lnTo>
                        <a:pt x="2121" y="537"/>
                      </a:lnTo>
                      <a:lnTo>
                        <a:pt x="2138" y="551"/>
                      </a:lnTo>
                      <a:lnTo>
                        <a:pt x="2160" y="586"/>
                      </a:lnTo>
                      <a:lnTo>
                        <a:pt x="2160" y="592"/>
                      </a:lnTo>
                      <a:lnTo>
                        <a:pt x="2163" y="604"/>
                      </a:lnTo>
                      <a:lnTo>
                        <a:pt x="2167" y="619"/>
                      </a:lnTo>
                      <a:lnTo>
                        <a:pt x="2172" y="631"/>
                      </a:lnTo>
                      <a:lnTo>
                        <a:pt x="2176" y="638"/>
                      </a:lnTo>
                      <a:lnTo>
                        <a:pt x="2182" y="634"/>
                      </a:lnTo>
                      <a:lnTo>
                        <a:pt x="2188" y="615"/>
                      </a:lnTo>
                      <a:lnTo>
                        <a:pt x="2194" y="577"/>
                      </a:lnTo>
                      <a:lnTo>
                        <a:pt x="2195" y="574"/>
                      </a:lnTo>
                      <a:lnTo>
                        <a:pt x="2201" y="562"/>
                      </a:lnTo>
                      <a:lnTo>
                        <a:pt x="2209" y="550"/>
                      </a:lnTo>
                      <a:lnTo>
                        <a:pt x="2219" y="539"/>
                      </a:lnTo>
                      <a:lnTo>
                        <a:pt x="2232" y="535"/>
                      </a:lnTo>
                      <a:lnTo>
                        <a:pt x="2246" y="540"/>
                      </a:lnTo>
                      <a:lnTo>
                        <a:pt x="2262" y="561"/>
                      </a:lnTo>
                      <a:lnTo>
                        <a:pt x="2278" y="599"/>
                      </a:lnTo>
                      <a:lnTo>
                        <a:pt x="2278" y="598"/>
                      </a:lnTo>
                      <a:lnTo>
                        <a:pt x="2279" y="595"/>
                      </a:lnTo>
                      <a:lnTo>
                        <a:pt x="2281" y="589"/>
                      </a:lnTo>
                      <a:lnTo>
                        <a:pt x="2284" y="582"/>
                      </a:lnTo>
                      <a:lnTo>
                        <a:pt x="2287" y="574"/>
                      </a:lnTo>
                      <a:lnTo>
                        <a:pt x="2291" y="567"/>
                      </a:lnTo>
                      <a:lnTo>
                        <a:pt x="2295" y="560"/>
                      </a:lnTo>
                      <a:lnTo>
                        <a:pt x="2300" y="554"/>
                      </a:lnTo>
                      <a:lnTo>
                        <a:pt x="2301" y="550"/>
                      </a:lnTo>
                      <a:lnTo>
                        <a:pt x="2304" y="540"/>
                      </a:lnTo>
                      <a:lnTo>
                        <a:pt x="2311" y="529"/>
                      </a:lnTo>
                      <a:lnTo>
                        <a:pt x="2319" y="518"/>
                      </a:lnTo>
                      <a:lnTo>
                        <a:pt x="2329" y="515"/>
                      </a:lnTo>
                      <a:lnTo>
                        <a:pt x="2340" y="518"/>
                      </a:lnTo>
                      <a:lnTo>
                        <a:pt x="2353" y="536"/>
                      </a:lnTo>
                      <a:lnTo>
                        <a:pt x="2367" y="568"/>
                      </a:lnTo>
                      <a:lnTo>
                        <a:pt x="2368" y="575"/>
                      </a:lnTo>
                      <a:lnTo>
                        <a:pt x="2370" y="589"/>
                      </a:lnTo>
                      <a:lnTo>
                        <a:pt x="2375" y="606"/>
                      </a:lnTo>
                      <a:lnTo>
                        <a:pt x="2380" y="623"/>
                      </a:lnTo>
                      <a:lnTo>
                        <a:pt x="2386" y="634"/>
                      </a:lnTo>
                      <a:lnTo>
                        <a:pt x="2393" y="633"/>
                      </a:lnTo>
                      <a:lnTo>
                        <a:pt x="2399" y="615"/>
                      </a:lnTo>
                      <a:lnTo>
                        <a:pt x="2403" y="577"/>
                      </a:lnTo>
                      <a:lnTo>
                        <a:pt x="2405" y="571"/>
                      </a:lnTo>
                      <a:lnTo>
                        <a:pt x="2408" y="555"/>
                      </a:lnTo>
                      <a:lnTo>
                        <a:pt x="2415" y="537"/>
                      </a:lnTo>
                      <a:lnTo>
                        <a:pt x="2424" y="520"/>
                      </a:lnTo>
                      <a:lnTo>
                        <a:pt x="2436" y="509"/>
                      </a:lnTo>
                      <a:lnTo>
                        <a:pt x="2450" y="513"/>
                      </a:lnTo>
                      <a:lnTo>
                        <a:pt x="2465" y="535"/>
                      </a:lnTo>
                      <a:lnTo>
                        <a:pt x="2482" y="581"/>
                      </a:lnTo>
                      <a:lnTo>
                        <a:pt x="2482" y="585"/>
                      </a:lnTo>
                      <a:lnTo>
                        <a:pt x="2483" y="597"/>
                      </a:lnTo>
                      <a:lnTo>
                        <a:pt x="2485" y="610"/>
                      </a:lnTo>
                      <a:lnTo>
                        <a:pt x="2489" y="621"/>
                      </a:lnTo>
                      <a:lnTo>
                        <a:pt x="2492" y="627"/>
                      </a:lnTo>
                      <a:lnTo>
                        <a:pt x="2496" y="623"/>
                      </a:lnTo>
                      <a:lnTo>
                        <a:pt x="2500" y="606"/>
                      </a:lnTo>
                      <a:lnTo>
                        <a:pt x="2505" y="570"/>
                      </a:lnTo>
                      <a:lnTo>
                        <a:pt x="2505" y="565"/>
                      </a:lnTo>
                      <a:lnTo>
                        <a:pt x="2507" y="551"/>
                      </a:lnTo>
                      <a:lnTo>
                        <a:pt x="2511" y="532"/>
                      </a:lnTo>
                      <a:lnTo>
                        <a:pt x="2516" y="515"/>
                      </a:lnTo>
                      <a:lnTo>
                        <a:pt x="2524" y="504"/>
                      </a:lnTo>
                      <a:lnTo>
                        <a:pt x="2536" y="501"/>
                      </a:lnTo>
                      <a:lnTo>
                        <a:pt x="2552" y="514"/>
                      </a:lnTo>
                      <a:lnTo>
                        <a:pt x="2572" y="545"/>
                      </a:lnTo>
                      <a:lnTo>
                        <a:pt x="2572" y="547"/>
                      </a:lnTo>
                      <a:lnTo>
                        <a:pt x="2573" y="552"/>
                      </a:lnTo>
                      <a:lnTo>
                        <a:pt x="2576" y="559"/>
                      </a:lnTo>
                      <a:lnTo>
                        <a:pt x="2579" y="568"/>
                      </a:lnTo>
                      <a:lnTo>
                        <a:pt x="2582" y="580"/>
                      </a:lnTo>
                      <a:lnTo>
                        <a:pt x="2584" y="592"/>
                      </a:lnTo>
                      <a:lnTo>
                        <a:pt x="2588" y="607"/>
                      </a:lnTo>
                      <a:lnTo>
                        <a:pt x="2590" y="621"/>
                      </a:lnTo>
                      <a:lnTo>
                        <a:pt x="2590" y="624"/>
                      </a:lnTo>
                      <a:lnTo>
                        <a:pt x="2592" y="631"/>
                      </a:lnTo>
                      <a:lnTo>
                        <a:pt x="2595" y="639"/>
                      </a:lnTo>
                      <a:lnTo>
                        <a:pt x="2599" y="646"/>
                      </a:lnTo>
                      <a:lnTo>
                        <a:pt x="2603" y="649"/>
                      </a:lnTo>
                      <a:lnTo>
                        <a:pt x="2606" y="644"/>
                      </a:lnTo>
                      <a:lnTo>
                        <a:pt x="2610" y="629"/>
                      </a:lnTo>
                      <a:lnTo>
                        <a:pt x="2612" y="601"/>
                      </a:lnTo>
                      <a:lnTo>
                        <a:pt x="2612" y="593"/>
                      </a:lnTo>
                      <a:lnTo>
                        <a:pt x="2613" y="573"/>
                      </a:lnTo>
                      <a:lnTo>
                        <a:pt x="2617" y="545"/>
                      </a:lnTo>
                      <a:lnTo>
                        <a:pt x="2624" y="520"/>
                      </a:lnTo>
                      <a:lnTo>
                        <a:pt x="2634" y="504"/>
                      </a:lnTo>
                      <a:lnTo>
                        <a:pt x="2648" y="502"/>
                      </a:lnTo>
                      <a:lnTo>
                        <a:pt x="2667" y="525"/>
                      </a:lnTo>
                      <a:lnTo>
                        <a:pt x="2694" y="576"/>
                      </a:lnTo>
                      <a:lnTo>
                        <a:pt x="2694" y="580"/>
                      </a:lnTo>
                      <a:lnTo>
                        <a:pt x="2697" y="589"/>
                      </a:lnTo>
                      <a:lnTo>
                        <a:pt x="2701" y="599"/>
                      </a:lnTo>
                      <a:lnTo>
                        <a:pt x="2705" y="611"/>
                      </a:lnTo>
                      <a:lnTo>
                        <a:pt x="2710" y="619"/>
                      </a:lnTo>
                      <a:lnTo>
                        <a:pt x="2713" y="623"/>
                      </a:lnTo>
                      <a:lnTo>
                        <a:pt x="2717" y="620"/>
                      </a:lnTo>
                      <a:lnTo>
                        <a:pt x="2718" y="606"/>
                      </a:lnTo>
                      <a:lnTo>
                        <a:pt x="2718" y="603"/>
                      </a:lnTo>
                      <a:lnTo>
                        <a:pt x="2720" y="591"/>
                      </a:lnTo>
                      <a:lnTo>
                        <a:pt x="2723" y="576"/>
                      </a:lnTo>
                      <a:lnTo>
                        <a:pt x="2725" y="560"/>
                      </a:lnTo>
                      <a:lnTo>
                        <a:pt x="2728" y="544"/>
                      </a:lnTo>
                      <a:lnTo>
                        <a:pt x="2730" y="532"/>
                      </a:lnTo>
                      <a:lnTo>
                        <a:pt x="2732" y="528"/>
                      </a:lnTo>
                      <a:lnTo>
                        <a:pt x="2732" y="531"/>
                      </a:lnTo>
                      <a:lnTo>
                        <a:pt x="2732" y="529"/>
                      </a:lnTo>
                      <a:lnTo>
                        <a:pt x="2735" y="522"/>
                      </a:lnTo>
                      <a:lnTo>
                        <a:pt x="2739" y="512"/>
                      </a:lnTo>
                      <a:lnTo>
                        <a:pt x="2746" y="504"/>
                      </a:lnTo>
                      <a:lnTo>
                        <a:pt x="2754" y="499"/>
                      </a:lnTo>
                      <a:lnTo>
                        <a:pt x="2764" y="501"/>
                      </a:lnTo>
                      <a:lnTo>
                        <a:pt x="2776" y="513"/>
                      </a:lnTo>
                      <a:lnTo>
                        <a:pt x="2791" y="536"/>
                      </a:lnTo>
                      <a:lnTo>
                        <a:pt x="2791" y="538"/>
                      </a:lnTo>
                      <a:lnTo>
                        <a:pt x="2793" y="544"/>
                      </a:lnTo>
                      <a:lnTo>
                        <a:pt x="2796" y="553"/>
                      </a:lnTo>
                      <a:lnTo>
                        <a:pt x="2801" y="562"/>
                      </a:lnTo>
                      <a:lnTo>
                        <a:pt x="2804" y="574"/>
                      </a:lnTo>
                      <a:lnTo>
                        <a:pt x="2809" y="584"/>
                      </a:lnTo>
                      <a:lnTo>
                        <a:pt x="2811" y="593"/>
                      </a:lnTo>
                      <a:lnTo>
                        <a:pt x="2815" y="599"/>
                      </a:lnTo>
                      <a:lnTo>
                        <a:pt x="2815" y="601"/>
                      </a:lnTo>
                      <a:lnTo>
                        <a:pt x="2816" y="605"/>
                      </a:lnTo>
                      <a:lnTo>
                        <a:pt x="2818" y="608"/>
                      </a:lnTo>
                      <a:lnTo>
                        <a:pt x="2819" y="611"/>
                      </a:lnTo>
                      <a:lnTo>
                        <a:pt x="2822" y="610"/>
                      </a:lnTo>
                      <a:lnTo>
                        <a:pt x="2823" y="605"/>
                      </a:lnTo>
                      <a:lnTo>
                        <a:pt x="2824" y="595"/>
                      </a:lnTo>
                      <a:lnTo>
                        <a:pt x="2824" y="576"/>
                      </a:lnTo>
                      <a:lnTo>
                        <a:pt x="2824" y="574"/>
                      </a:lnTo>
                      <a:lnTo>
                        <a:pt x="2824" y="570"/>
                      </a:lnTo>
                      <a:lnTo>
                        <a:pt x="2825" y="565"/>
                      </a:lnTo>
                      <a:lnTo>
                        <a:pt x="2825" y="557"/>
                      </a:lnTo>
                      <a:lnTo>
                        <a:pt x="2826" y="547"/>
                      </a:lnTo>
                      <a:lnTo>
                        <a:pt x="2827" y="536"/>
                      </a:lnTo>
                      <a:lnTo>
                        <a:pt x="2830" y="521"/>
                      </a:lnTo>
                      <a:lnTo>
                        <a:pt x="2830" y="520"/>
                      </a:lnTo>
                      <a:lnTo>
                        <a:pt x="2831" y="515"/>
                      </a:lnTo>
                      <a:lnTo>
                        <a:pt x="2832" y="509"/>
                      </a:lnTo>
                      <a:lnTo>
                        <a:pt x="2836" y="502"/>
                      </a:lnTo>
                      <a:lnTo>
                        <a:pt x="2839" y="499"/>
                      </a:lnTo>
                      <a:lnTo>
                        <a:pt x="2844" y="498"/>
                      </a:lnTo>
                      <a:lnTo>
                        <a:pt x="2851" y="502"/>
                      </a:lnTo>
                      <a:lnTo>
                        <a:pt x="2859" y="512"/>
                      </a:lnTo>
                      <a:lnTo>
                        <a:pt x="2860" y="514"/>
                      </a:lnTo>
                      <a:lnTo>
                        <a:pt x="2862" y="520"/>
                      </a:lnTo>
                      <a:lnTo>
                        <a:pt x="2868" y="529"/>
                      </a:lnTo>
                      <a:lnTo>
                        <a:pt x="2874" y="539"/>
                      </a:lnTo>
                      <a:lnTo>
                        <a:pt x="2880" y="551"/>
                      </a:lnTo>
                      <a:lnTo>
                        <a:pt x="2887" y="562"/>
                      </a:lnTo>
                      <a:lnTo>
                        <a:pt x="2894" y="573"/>
                      </a:lnTo>
                      <a:lnTo>
                        <a:pt x="2901" y="581"/>
                      </a:lnTo>
                      <a:lnTo>
                        <a:pt x="2902" y="577"/>
                      </a:lnTo>
                      <a:lnTo>
                        <a:pt x="2906" y="569"/>
                      </a:lnTo>
                      <a:lnTo>
                        <a:pt x="2909" y="557"/>
                      </a:lnTo>
                      <a:lnTo>
                        <a:pt x="2915" y="543"/>
                      </a:lnTo>
                      <a:lnTo>
                        <a:pt x="2918" y="531"/>
                      </a:lnTo>
                      <a:lnTo>
                        <a:pt x="2922" y="522"/>
                      </a:lnTo>
                      <a:lnTo>
                        <a:pt x="2922" y="520"/>
                      </a:lnTo>
                      <a:lnTo>
                        <a:pt x="2920" y="524"/>
                      </a:lnTo>
                      <a:lnTo>
                        <a:pt x="2920" y="521"/>
                      </a:lnTo>
                      <a:lnTo>
                        <a:pt x="2923" y="512"/>
                      </a:lnTo>
                      <a:lnTo>
                        <a:pt x="2929" y="498"/>
                      </a:lnTo>
                      <a:lnTo>
                        <a:pt x="2936" y="484"/>
                      </a:lnTo>
                      <a:lnTo>
                        <a:pt x="2945" y="474"/>
                      </a:lnTo>
                      <a:lnTo>
                        <a:pt x="2955" y="470"/>
                      </a:lnTo>
                      <a:lnTo>
                        <a:pt x="2967" y="477"/>
                      </a:lnTo>
                      <a:lnTo>
                        <a:pt x="2980" y="495"/>
                      </a:lnTo>
                      <a:lnTo>
                        <a:pt x="2980" y="500"/>
                      </a:lnTo>
                      <a:lnTo>
                        <a:pt x="2982" y="508"/>
                      </a:lnTo>
                      <a:lnTo>
                        <a:pt x="2986" y="520"/>
                      </a:lnTo>
                      <a:lnTo>
                        <a:pt x="2991" y="530"/>
                      </a:lnTo>
                      <a:lnTo>
                        <a:pt x="2998" y="537"/>
                      </a:lnTo>
                      <a:lnTo>
                        <a:pt x="3005" y="537"/>
                      </a:lnTo>
                      <a:lnTo>
                        <a:pt x="3014" y="527"/>
                      </a:lnTo>
                      <a:lnTo>
                        <a:pt x="3023" y="504"/>
                      </a:lnTo>
                      <a:lnTo>
                        <a:pt x="3024" y="500"/>
                      </a:lnTo>
                      <a:lnTo>
                        <a:pt x="3028" y="491"/>
                      </a:lnTo>
                      <a:lnTo>
                        <a:pt x="3035" y="479"/>
                      </a:lnTo>
                      <a:lnTo>
                        <a:pt x="3043" y="467"/>
                      </a:lnTo>
                      <a:lnTo>
                        <a:pt x="3051" y="456"/>
                      </a:lnTo>
                      <a:lnTo>
                        <a:pt x="3060" y="452"/>
                      </a:lnTo>
                      <a:lnTo>
                        <a:pt x="3069" y="454"/>
                      </a:lnTo>
                      <a:lnTo>
                        <a:pt x="3079" y="467"/>
                      </a:lnTo>
                      <a:lnTo>
                        <a:pt x="3080" y="474"/>
                      </a:lnTo>
                      <a:lnTo>
                        <a:pt x="3083" y="491"/>
                      </a:lnTo>
                      <a:lnTo>
                        <a:pt x="3088" y="513"/>
                      </a:lnTo>
                      <a:lnTo>
                        <a:pt x="3095" y="535"/>
                      </a:lnTo>
                      <a:lnTo>
                        <a:pt x="3104" y="551"/>
                      </a:lnTo>
                      <a:lnTo>
                        <a:pt x="3113" y="557"/>
                      </a:lnTo>
                      <a:lnTo>
                        <a:pt x="3124" y="546"/>
                      </a:lnTo>
                      <a:lnTo>
                        <a:pt x="3135" y="514"/>
                      </a:lnTo>
                      <a:lnTo>
                        <a:pt x="3135" y="513"/>
                      </a:lnTo>
                      <a:lnTo>
                        <a:pt x="3137" y="507"/>
                      </a:lnTo>
                      <a:lnTo>
                        <a:pt x="3140" y="498"/>
                      </a:lnTo>
                      <a:lnTo>
                        <a:pt x="3143" y="487"/>
                      </a:lnTo>
                      <a:lnTo>
                        <a:pt x="3147" y="477"/>
                      </a:lnTo>
                      <a:lnTo>
                        <a:pt x="3150" y="465"/>
                      </a:lnTo>
                      <a:lnTo>
                        <a:pt x="3152" y="456"/>
                      </a:lnTo>
                      <a:lnTo>
                        <a:pt x="3155" y="448"/>
                      </a:lnTo>
                      <a:lnTo>
                        <a:pt x="3155" y="446"/>
                      </a:lnTo>
                      <a:lnTo>
                        <a:pt x="3158" y="440"/>
                      </a:lnTo>
                      <a:lnTo>
                        <a:pt x="3163" y="432"/>
                      </a:lnTo>
                      <a:lnTo>
                        <a:pt x="3169" y="425"/>
                      </a:lnTo>
                      <a:lnTo>
                        <a:pt x="3173" y="423"/>
                      </a:lnTo>
                      <a:lnTo>
                        <a:pt x="3179" y="426"/>
                      </a:lnTo>
                      <a:lnTo>
                        <a:pt x="3185" y="439"/>
                      </a:lnTo>
                      <a:lnTo>
                        <a:pt x="3189" y="462"/>
                      </a:lnTo>
                      <a:lnTo>
                        <a:pt x="3189" y="468"/>
                      </a:lnTo>
                      <a:lnTo>
                        <a:pt x="3190" y="479"/>
                      </a:lnTo>
                      <a:lnTo>
                        <a:pt x="3192" y="494"/>
                      </a:lnTo>
                      <a:lnTo>
                        <a:pt x="3195" y="508"/>
                      </a:lnTo>
                      <a:lnTo>
                        <a:pt x="3201" y="518"/>
                      </a:lnTo>
                      <a:lnTo>
                        <a:pt x="3208" y="520"/>
                      </a:lnTo>
                      <a:lnTo>
                        <a:pt x="3217" y="510"/>
                      </a:lnTo>
                      <a:lnTo>
                        <a:pt x="3230" y="484"/>
                      </a:lnTo>
                      <a:lnTo>
                        <a:pt x="3230" y="483"/>
                      </a:lnTo>
                      <a:lnTo>
                        <a:pt x="3232" y="478"/>
                      </a:lnTo>
                      <a:lnTo>
                        <a:pt x="3236" y="471"/>
                      </a:lnTo>
                      <a:lnTo>
                        <a:pt x="3241" y="463"/>
                      </a:lnTo>
                      <a:lnTo>
                        <a:pt x="3246" y="455"/>
                      </a:lnTo>
                      <a:lnTo>
                        <a:pt x="3250" y="447"/>
                      </a:lnTo>
                      <a:lnTo>
                        <a:pt x="3255" y="439"/>
                      </a:lnTo>
                      <a:lnTo>
                        <a:pt x="3260" y="432"/>
                      </a:lnTo>
                      <a:lnTo>
                        <a:pt x="3260" y="430"/>
                      </a:lnTo>
                      <a:lnTo>
                        <a:pt x="3263" y="423"/>
                      </a:lnTo>
                      <a:lnTo>
                        <a:pt x="3268" y="416"/>
                      </a:lnTo>
                      <a:lnTo>
                        <a:pt x="3273" y="409"/>
                      </a:lnTo>
                      <a:lnTo>
                        <a:pt x="3279" y="406"/>
                      </a:lnTo>
                      <a:lnTo>
                        <a:pt x="3285" y="408"/>
                      </a:lnTo>
                      <a:lnTo>
                        <a:pt x="3292" y="419"/>
                      </a:lnTo>
                      <a:lnTo>
                        <a:pt x="3298" y="441"/>
                      </a:lnTo>
                      <a:lnTo>
                        <a:pt x="3298" y="446"/>
                      </a:lnTo>
                      <a:lnTo>
                        <a:pt x="3300" y="456"/>
                      </a:lnTo>
                      <a:lnTo>
                        <a:pt x="3304" y="469"/>
                      </a:lnTo>
                      <a:lnTo>
                        <a:pt x="3309" y="482"/>
                      </a:lnTo>
                      <a:lnTo>
                        <a:pt x="3315" y="491"/>
                      </a:lnTo>
                      <a:lnTo>
                        <a:pt x="3321" y="493"/>
                      </a:lnTo>
                      <a:lnTo>
                        <a:pt x="3326" y="486"/>
                      </a:lnTo>
                      <a:lnTo>
                        <a:pt x="3333" y="464"/>
                      </a:lnTo>
                      <a:lnTo>
                        <a:pt x="3334" y="463"/>
                      </a:lnTo>
                      <a:lnTo>
                        <a:pt x="3337" y="456"/>
                      </a:lnTo>
                      <a:lnTo>
                        <a:pt x="3341" y="448"/>
                      </a:lnTo>
                      <a:lnTo>
                        <a:pt x="3348" y="437"/>
                      </a:lnTo>
                      <a:lnTo>
                        <a:pt x="3354" y="426"/>
                      </a:lnTo>
                      <a:lnTo>
                        <a:pt x="3361" y="415"/>
                      </a:lnTo>
                      <a:lnTo>
                        <a:pt x="3368" y="406"/>
                      </a:lnTo>
                      <a:lnTo>
                        <a:pt x="3374" y="399"/>
                      </a:lnTo>
                      <a:lnTo>
                        <a:pt x="3375" y="396"/>
                      </a:lnTo>
                      <a:lnTo>
                        <a:pt x="3378" y="388"/>
                      </a:lnTo>
                      <a:lnTo>
                        <a:pt x="3383" y="380"/>
                      </a:lnTo>
                      <a:lnTo>
                        <a:pt x="3390" y="374"/>
                      </a:lnTo>
                      <a:lnTo>
                        <a:pt x="3398" y="374"/>
                      </a:lnTo>
                      <a:lnTo>
                        <a:pt x="3407" y="384"/>
                      </a:lnTo>
                      <a:lnTo>
                        <a:pt x="3416" y="407"/>
                      </a:lnTo>
                      <a:lnTo>
                        <a:pt x="3425" y="444"/>
                      </a:lnTo>
                      <a:lnTo>
                        <a:pt x="3425" y="447"/>
                      </a:lnTo>
                      <a:lnTo>
                        <a:pt x="3425" y="454"/>
                      </a:lnTo>
                      <a:lnTo>
                        <a:pt x="3427" y="463"/>
                      </a:lnTo>
                      <a:lnTo>
                        <a:pt x="3429" y="471"/>
                      </a:lnTo>
                      <a:lnTo>
                        <a:pt x="3432" y="476"/>
                      </a:lnTo>
                      <a:lnTo>
                        <a:pt x="3437" y="475"/>
                      </a:lnTo>
                      <a:lnTo>
                        <a:pt x="3444" y="465"/>
                      </a:lnTo>
                      <a:lnTo>
                        <a:pt x="3454" y="444"/>
                      </a:lnTo>
                      <a:lnTo>
                        <a:pt x="3454" y="442"/>
                      </a:lnTo>
                      <a:lnTo>
                        <a:pt x="3458" y="438"/>
                      </a:lnTo>
                      <a:lnTo>
                        <a:pt x="3461" y="430"/>
                      </a:lnTo>
                      <a:lnTo>
                        <a:pt x="3466" y="421"/>
                      </a:lnTo>
                      <a:lnTo>
                        <a:pt x="3470" y="410"/>
                      </a:lnTo>
                      <a:lnTo>
                        <a:pt x="3475" y="400"/>
                      </a:lnTo>
                      <a:lnTo>
                        <a:pt x="3480" y="389"/>
                      </a:lnTo>
                      <a:lnTo>
                        <a:pt x="3484" y="380"/>
                      </a:lnTo>
                      <a:lnTo>
                        <a:pt x="3485" y="379"/>
                      </a:lnTo>
                      <a:lnTo>
                        <a:pt x="3488" y="376"/>
                      </a:lnTo>
                      <a:lnTo>
                        <a:pt x="3492" y="372"/>
                      </a:lnTo>
                      <a:lnTo>
                        <a:pt x="3498" y="369"/>
                      </a:lnTo>
                      <a:lnTo>
                        <a:pt x="3504" y="370"/>
                      </a:lnTo>
                      <a:lnTo>
                        <a:pt x="3510" y="376"/>
                      </a:lnTo>
                      <a:lnTo>
                        <a:pt x="3515" y="388"/>
                      </a:lnTo>
                      <a:lnTo>
                        <a:pt x="3520" y="408"/>
                      </a:lnTo>
                      <a:lnTo>
                        <a:pt x="3520" y="411"/>
                      </a:lnTo>
                      <a:lnTo>
                        <a:pt x="3522" y="418"/>
                      </a:lnTo>
                      <a:lnTo>
                        <a:pt x="3526" y="427"/>
                      </a:lnTo>
                      <a:lnTo>
                        <a:pt x="3530" y="434"/>
                      </a:lnTo>
                      <a:lnTo>
                        <a:pt x="3535" y="438"/>
                      </a:lnTo>
                      <a:lnTo>
                        <a:pt x="3542" y="433"/>
                      </a:lnTo>
                      <a:lnTo>
                        <a:pt x="3549" y="421"/>
                      </a:lnTo>
                      <a:lnTo>
                        <a:pt x="3557" y="394"/>
                      </a:lnTo>
                      <a:lnTo>
                        <a:pt x="3558" y="392"/>
                      </a:lnTo>
                      <a:lnTo>
                        <a:pt x="3563" y="385"/>
                      </a:lnTo>
                      <a:lnTo>
                        <a:pt x="3571" y="374"/>
                      </a:lnTo>
                      <a:lnTo>
                        <a:pt x="3579" y="364"/>
                      </a:lnTo>
                      <a:lnTo>
                        <a:pt x="3586" y="355"/>
                      </a:lnTo>
                      <a:lnTo>
                        <a:pt x="3594" y="348"/>
                      </a:lnTo>
                      <a:lnTo>
                        <a:pt x="3598" y="348"/>
                      </a:lnTo>
                      <a:lnTo>
                        <a:pt x="3601" y="354"/>
                      </a:lnTo>
                      <a:lnTo>
                        <a:pt x="3601" y="357"/>
                      </a:lnTo>
                      <a:lnTo>
                        <a:pt x="3603" y="363"/>
                      </a:lnTo>
                      <a:lnTo>
                        <a:pt x="3607" y="371"/>
                      </a:lnTo>
                      <a:lnTo>
                        <a:pt x="3612" y="380"/>
                      </a:lnTo>
                      <a:lnTo>
                        <a:pt x="3617" y="391"/>
                      </a:lnTo>
                      <a:lnTo>
                        <a:pt x="3621" y="400"/>
                      </a:lnTo>
                      <a:lnTo>
                        <a:pt x="3626" y="408"/>
                      </a:lnTo>
                      <a:lnTo>
                        <a:pt x="3631" y="415"/>
                      </a:lnTo>
                      <a:lnTo>
                        <a:pt x="3631" y="417"/>
                      </a:lnTo>
                      <a:lnTo>
                        <a:pt x="3632" y="422"/>
                      </a:lnTo>
                      <a:lnTo>
                        <a:pt x="3634" y="427"/>
                      </a:lnTo>
                      <a:lnTo>
                        <a:pt x="3637" y="432"/>
                      </a:lnTo>
                      <a:lnTo>
                        <a:pt x="3641" y="433"/>
                      </a:lnTo>
                      <a:lnTo>
                        <a:pt x="3645" y="431"/>
                      </a:lnTo>
                      <a:lnTo>
                        <a:pt x="3652" y="422"/>
                      </a:lnTo>
                      <a:lnTo>
                        <a:pt x="3659" y="403"/>
                      </a:lnTo>
                      <a:lnTo>
                        <a:pt x="3659" y="400"/>
                      </a:lnTo>
                      <a:lnTo>
                        <a:pt x="3660" y="395"/>
                      </a:lnTo>
                      <a:lnTo>
                        <a:pt x="3662" y="389"/>
                      </a:lnTo>
                      <a:lnTo>
                        <a:pt x="3664" y="383"/>
                      </a:lnTo>
                      <a:lnTo>
                        <a:pt x="3667" y="374"/>
                      </a:lnTo>
                      <a:lnTo>
                        <a:pt x="3672" y="365"/>
                      </a:lnTo>
                      <a:lnTo>
                        <a:pt x="3678" y="356"/>
                      </a:lnTo>
                      <a:lnTo>
                        <a:pt x="3678" y="355"/>
                      </a:lnTo>
                      <a:lnTo>
                        <a:pt x="3679" y="351"/>
                      </a:lnTo>
                      <a:lnTo>
                        <a:pt x="3680" y="348"/>
                      </a:lnTo>
                      <a:lnTo>
                        <a:pt x="3684" y="344"/>
                      </a:lnTo>
                      <a:lnTo>
                        <a:pt x="3687" y="343"/>
                      </a:lnTo>
                      <a:lnTo>
                        <a:pt x="3693" y="346"/>
                      </a:lnTo>
                      <a:lnTo>
                        <a:pt x="3700" y="353"/>
                      </a:lnTo>
                      <a:lnTo>
                        <a:pt x="3710" y="365"/>
                      </a:lnTo>
                      <a:lnTo>
                        <a:pt x="3710" y="368"/>
                      </a:lnTo>
                      <a:lnTo>
                        <a:pt x="3713" y="372"/>
                      </a:lnTo>
                      <a:lnTo>
                        <a:pt x="3717" y="380"/>
                      </a:lnTo>
                      <a:lnTo>
                        <a:pt x="3723" y="388"/>
                      </a:lnTo>
                      <a:lnTo>
                        <a:pt x="3727" y="397"/>
                      </a:lnTo>
                      <a:lnTo>
                        <a:pt x="3733" y="407"/>
                      </a:lnTo>
                      <a:lnTo>
                        <a:pt x="3738" y="415"/>
                      </a:lnTo>
                      <a:lnTo>
                        <a:pt x="3742" y="421"/>
                      </a:lnTo>
                      <a:lnTo>
                        <a:pt x="3742" y="419"/>
                      </a:lnTo>
                      <a:lnTo>
                        <a:pt x="3745" y="416"/>
                      </a:lnTo>
                      <a:lnTo>
                        <a:pt x="3748" y="409"/>
                      </a:lnTo>
                      <a:lnTo>
                        <a:pt x="3753" y="401"/>
                      </a:lnTo>
                      <a:lnTo>
                        <a:pt x="3757" y="392"/>
                      </a:lnTo>
                      <a:lnTo>
                        <a:pt x="3763" y="380"/>
                      </a:lnTo>
                      <a:lnTo>
                        <a:pt x="3768" y="370"/>
                      </a:lnTo>
                      <a:lnTo>
                        <a:pt x="3773" y="357"/>
                      </a:lnTo>
                      <a:lnTo>
                        <a:pt x="3773" y="356"/>
                      </a:lnTo>
                      <a:lnTo>
                        <a:pt x="3775" y="353"/>
                      </a:lnTo>
                      <a:lnTo>
                        <a:pt x="3776" y="347"/>
                      </a:lnTo>
                      <a:lnTo>
                        <a:pt x="3778" y="339"/>
                      </a:lnTo>
                      <a:lnTo>
                        <a:pt x="3781" y="330"/>
                      </a:lnTo>
                      <a:lnTo>
                        <a:pt x="3786" y="320"/>
                      </a:lnTo>
                      <a:lnTo>
                        <a:pt x="3792" y="309"/>
                      </a:lnTo>
                      <a:lnTo>
                        <a:pt x="3799" y="297"/>
                      </a:lnTo>
                      <a:lnTo>
                        <a:pt x="3800" y="295"/>
                      </a:lnTo>
                      <a:lnTo>
                        <a:pt x="3801" y="291"/>
                      </a:lnTo>
                      <a:lnTo>
                        <a:pt x="3803" y="289"/>
                      </a:lnTo>
                      <a:lnTo>
                        <a:pt x="3807" y="289"/>
                      </a:lnTo>
                      <a:lnTo>
                        <a:pt x="3811" y="290"/>
                      </a:lnTo>
                      <a:lnTo>
                        <a:pt x="3817" y="295"/>
                      </a:lnTo>
                      <a:lnTo>
                        <a:pt x="3825" y="304"/>
                      </a:lnTo>
                      <a:lnTo>
                        <a:pt x="3826" y="301"/>
                      </a:lnTo>
                      <a:lnTo>
                        <a:pt x="3829" y="296"/>
                      </a:lnTo>
                      <a:lnTo>
                        <a:pt x="3831" y="290"/>
                      </a:lnTo>
                      <a:lnTo>
                        <a:pt x="3833" y="283"/>
                      </a:lnTo>
                      <a:lnTo>
                        <a:pt x="3834" y="277"/>
                      </a:lnTo>
                      <a:lnTo>
                        <a:pt x="3836" y="268"/>
                      </a:lnTo>
                      <a:lnTo>
                        <a:pt x="3836" y="259"/>
                      </a:lnTo>
                      <a:lnTo>
                        <a:pt x="3836" y="258"/>
                      </a:lnTo>
                      <a:lnTo>
                        <a:pt x="3837" y="255"/>
                      </a:lnTo>
                      <a:lnTo>
                        <a:pt x="3838" y="249"/>
                      </a:lnTo>
                      <a:lnTo>
                        <a:pt x="3841" y="242"/>
                      </a:lnTo>
                      <a:lnTo>
                        <a:pt x="3845" y="235"/>
                      </a:lnTo>
                      <a:lnTo>
                        <a:pt x="3849" y="228"/>
                      </a:lnTo>
                      <a:lnTo>
                        <a:pt x="3855" y="221"/>
                      </a:lnTo>
                      <a:lnTo>
                        <a:pt x="3862" y="214"/>
                      </a:lnTo>
                      <a:lnTo>
                        <a:pt x="3863" y="214"/>
                      </a:lnTo>
                      <a:lnTo>
                        <a:pt x="3867" y="213"/>
                      </a:lnTo>
                      <a:lnTo>
                        <a:pt x="3874" y="210"/>
                      </a:lnTo>
                      <a:lnTo>
                        <a:pt x="3881" y="205"/>
                      </a:lnTo>
                      <a:lnTo>
                        <a:pt x="3890" y="198"/>
                      </a:lnTo>
                      <a:lnTo>
                        <a:pt x="3900" y="189"/>
                      </a:lnTo>
                      <a:lnTo>
                        <a:pt x="3910" y="177"/>
                      </a:lnTo>
                      <a:lnTo>
                        <a:pt x="3921" y="162"/>
                      </a:lnTo>
                      <a:lnTo>
                        <a:pt x="3921" y="160"/>
                      </a:lnTo>
                      <a:lnTo>
                        <a:pt x="3923" y="153"/>
                      </a:lnTo>
                      <a:lnTo>
                        <a:pt x="3925" y="143"/>
                      </a:lnTo>
                      <a:lnTo>
                        <a:pt x="3929" y="129"/>
                      </a:lnTo>
                      <a:lnTo>
                        <a:pt x="3931" y="112"/>
                      </a:lnTo>
                      <a:lnTo>
                        <a:pt x="3932" y="92"/>
                      </a:lnTo>
                      <a:lnTo>
                        <a:pt x="3934" y="71"/>
                      </a:lnTo>
                      <a:lnTo>
                        <a:pt x="3932" y="50"/>
                      </a:lnTo>
                      <a:lnTo>
                        <a:pt x="3907" y="47"/>
                      </a:lnTo>
                      <a:lnTo>
                        <a:pt x="3844" y="41"/>
                      </a:lnTo>
                      <a:lnTo>
                        <a:pt x="3751" y="32"/>
                      </a:lnTo>
                      <a:lnTo>
                        <a:pt x="3644" y="22"/>
                      </a:lnTo>
                      <a:lnTo>
                        <a:pt x="3534" y="13"/>
                      </a:lnTo>
                      <a:lnTo>
                        <a:pt x="3433" y="5"/>
                      </a:lnTo>
                      <a:lnTo>
                        <a:pt x="3355" y="0"/>
                      </a:lnTo>
                      <a:lnTo>
                        <a:pt x="3313" y="0"/>
                      </a:lnTo>
                      <a:lnTo>
                        <a:pt x="3284" y="9"/>
                      </a:lnTo>
                      <a:lnTo>
                        <a:pt x="3209" y="31"/>
                      </a:lnTo>
                      <a:lnTo>
                        <a:pt x="3102" y="63"/>
                      </a:lnTo>
                      <a:lnTo>
                        <a:pt x="2976" y="100"/>
                      </a:lnTo>
                      <a:lnTo>
                        <a:pt x="2847" y="137"/>
                      </a:lnTo>
                      <a:lnTo>
                        <a:pt x="2727" y="169"/>
                      </a:lnTo>
                      <a:lnTo>
                        <a:pt x="2634" y="194"/>
                      </a:lnTo>
                      <a:lnTo>
                        <a:pt x="2579" y="203"/>
                      </a:lnTo>
                      <a:lnTo>
                        <a:pt x="2557" y="204"/>
                      </a:lnTo>
                      <a:lnTo>
                        <a:pt x="2501" y="204"/>
                      </a:lnTo>
                      <a:lnTo>
                        <a:pt x="2422" y="205"/>
                      </a:lnTo>
                      <a:lnTo>
                        <a:pt x="2330" y="205"/>
                      </a:lnTo>
                      <a:lnTo>
                        <a:pt x="2236" y="206"/>
                      </a:lnTo>
                      <a:lnTo>
                        <a:pt x="2153" y="206"/>
                      </a:lnTo>
                      <a:lnTo>
                        <a:pt x="2090" y="206"/>
                      </a:lnTo>
                      <a:lnTo>
                        <a:pt x="2060" y="205"/>
                      </a:lnTo>
                      <a:lnTo>
                        <a:pt x="2053" y="196"/>
                      </a:lnTo>
                      <a:lnTo>
                        <a:pt x="2037" y="172"/>
                      </a:lnTo>
                      <a:lnTo>
                        <a:pt x="2015" y="141"/>
                      </a:lnTo>
                      <a:lnTo>
                        <a:pt x="1990" y="113"/>
                      </a:lnTo>
                      <a:lnTo>
                        <a:pt x="1966" y="96"/>
                      </a:lnTo>
                      <a:lnTo>
                        <a:pt x="1945" y="97"/>
                      </a:lnTo>
                      <a:lnTo>
                        <a:pt x="1931" y="127"/>
                      </a:lnTo>
                      <a:lnTo>
                        <a:pt x="1930" y="191"/>
                      </a:lnTo>
                      <a:lnTo>
                        <a:pt x="1918" y="194"/>
                      </a:lnTo>
                      <a:lnTo>
                        <a:pt x="1888" y="198"/>
                      </a:lnTo>
                      <a:lnTo>
                        <a:pt x="1844" y="205"/>
                      </a:lnTo>
                      <a:lnTo>
                        <a:pt x="1787" y="212"/>
                      </a:lnTo>
                      <a:lnTo>
                        <a:pt x="1723" y="220"/>
                      </a:lnTo>
                      <a:lnTo>
                        <a:pt x="1655" y="227"/>
                      </a:lnTo>
                      <a:lnTo>
                        <a:pt x="1587" y="232"/>
                      </a:lnTo>
                      <a:lnTo>
                        <a:pt x="1522" y="233"/>
                      </a:lnTo>
                      <a:lnTo>
                        <a:pt x="1506" y="233"/>
                      </a:lnTo>
                      <a:lnTo>
                        <a:pt x="1467" y="233"/>
                      </a:lnTo>
                      <a:lnTo>
                        <a:pt x="1413" y="232"/>
                      </a:lnTo>
                      <a:lnTo>
                        <a:pt x="1352" y="230"/>
                      </a:lnTo>
                      <a:lnTo>
                        <a:pt x="1293" y="230"/>
                      </a:lnTo>
                      <a:lnTo>
                        <a:pt x="1244" y="229"/>
                      </a:lnTo>
                      <a:lnTo>
                        <a:pt x="1214" y="229"/>
                      </a:lnTo>
                      <a:lnTo>
                        <a:pt x="1212" y="228"/>
                      </a:lnTo>
                      <a:lnTo>
                        <a:pt x="1209" y="227"/>
                      </a:lnTo>
                      <a:lnTo>
                        <a:pt x="1199" y="222"/>
                      </a:lnTo>
                      <a:lnTo>
                        <a:pt x="1184" y="215"/>
                      </a:lnTo>
                      <a:lnTo>
                        <a:pt x="1166" y="210"/>
                      </a:lnTo>
                      <a:lnTo>
                        <a:pt x="1145" y="205"/>
                      </a:lnTo>
                      <a:lnTo>
                        <a:pt x="1123" y="204"/>
                      </a:lnTo>
                      <a:lnTo>
                        <a:pt x="1102" y="207"/>
                      </a:lnTo>
                      <a:lnTo>
                        <a:pt x="1083" y="217"/>
                      </a:lnTo>
                      <a:lnTo>
                        <a:pt x="1073" y="218"/>
                      </a:lnTo>
                      <a:lnTo>
                        <a:pt x="1049" y="220"/>
                      </a:lnTo>
                      <a:lnTo>
                        <a:pt x="1012" y="221"/>
                      </a:lnTo>
                      <a:lnTo>
                        <a:pt x="968" y="225"/>
                      </a:lnTo>
                      <a:lnTo>
                        <a:pt x="919" y="228"/>
                      </a:lnTo>
                      <a:lnTo>
                        <a:pt x="871" y="232"/>
                      </a:lnTo>
                      <a:lnTo>
                        <a:pt x="826" y="236"/>
                      </a:lnTo>
                      <a:lnTo>
                        <a:pt x="788" y="241"/>
                      </a:lnTo>
                      <a:lnTo>
                        <a:pt x="766" y="241"/>
                      </a:lnTo>
                      <a:lnTo>
                        <a:pt x="710" y="241"/>
                      </a:lnTo>
                      <a:lnTo>
                        <a:pt x="629" y="238"/>
                      </a:lnTo>
                      <a:lnTo>
                        <a:pt x="535" y="236"/>
                      </a:lnTo>
                      <a:lnTo>
                        <a:pt x="436" y="234"/>
                      </a:lnTo>
                      <a:lnTo>
                        <a:pt x="346" y="229"/>
                      </a:lnTo>
                      <a:lnTo>
                        <a:pt x="273" y="223"/>
                      </a:lnTo>
                      <a:lnTo>
                        <a:pt x="229" y="217"/>
                      </a:lnTo>
                      <a:lnTo>
                        <a:pt x="225" y="214"/>
                      </a:lnTo>
                      <a:lnTo>
                        <a:pt x="214" y="205"/>
                      </a:lnTo>
                      <a:lnTo>
                        <a:pt x="201" y="192"/>
                      </a:lnTo>
                      <a:lnTo>
                        <a:pt x="183" y="176"/>
                      </a:lnTo>
                      <a:lnTo>
                        <a:pt x="165" y="160"/>
                      </a:lnTo>
                      <a:lnTo>
                        <a:pt x="148" y="144"/>
                      </a:lnTo>
                      <a:lnTo>
                        <a:pt x="133" y="129"/>
                      </a:lnTo>
                      <a:lnTo>
                        <a:pt x="123" y="117"/>
                      </a:lnTo>
                      <a:lnTo>
                        <a:pt x="122" y="116"/>
                      </a:lnTo>
                      <a:lnTo>
                        <a:pt x="120" y="112"/>
                      </a:lnTo>
                      <a:lnTo>
                        <a:pt x="116" y="106"/>
                      </a:lnTo>
                      <a:lnTo>
                        <a:pt x="113" y="99"/>
                      </a:lnTo>
                      <a:lnTo>
                        <a:pt x="107" y="92"/>
                      </a:lnTo>
                      <a:lnTo>
                        <a:pt x="100" y="88"/>
                      </a:lnTo>
                      <a:lnTo>
                        <a:pt x="92" y="85"/>
                      </a:lnTo>
                      <a:lnTo>
                        <a:pt x="83" y="85"/>
                      </a:lnTo>
                      <a:lnTo>
                        <a:pt x="83" y="85"/>
                      </a:lnTo>
                    </a:path>
                  </a:pathLst>
                </a:custGeom>
                <a:solidFill>
                  <a:schemeClr val="bg1"/>
                </a:solidFill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" name="Freeform 980"/>
                <p:cNvSpPr>
                  <a:spLocks noChangeAspect="1"/>
                </p:cNvSpPr>
                <p:nvPr/>
              </p:nvSpPr>
              <p:spPr bwMode="auto">
                <a:xfrm>
                  <a:off x="3779319" y="2498034"/>
                  <a:ext cx="529045" cy="132060"/>
                </a:xfrm>
                <a:custGeom>
                  <a:avLst/>
                  <a:gdLst/>
                  <a:ahLst/>
                  <a:cxnLst>
                    <a:cxn ang="0">
                      <a:pos x="22" y="29"/>
                    </a:cxn>
                    <a:cxn ang="0">
                      <a:pos x="11" y="36"/>
                    </a:cxn>
                    <a:cxn ang="0">
                      <a:pos x="0" y="58"/>
                    </a:cxn>
                    <a:cxn ang="0">
                      <a:pos x="7" y="105"/>
                    </a:cxn>
                    <a:cxn ang="0">
                      <a:pos x="25" y="146"/>
                    </a:cxn>
                    <a:cxn ang="0">
                      <a:pos x="65" y="184"/>
                    </a:cxn>
                    <a:cxn ang="0">
                      <a:pos x="170" y="236"/>
                    </a:cxn>
                    <a:cxn ang="0">
                      <a:pos x="366" y="273"/>
                    </a:cxn>
                    <a:cxn ang="0">
                      <a:pos x="522" y="276"/>
                    </a:cxn>
                    <a:cxn ang="0">
                      <a:pos x="621" y="272"/>
                    </a:cxn>
                    <a:cxn ang="0">
                      <a:pos x="765" y="265"/>
                    </a:cxn>
                    <a:cxn ang="0">
                      <a:pos x="896" y="257"/>
                    </a:cxn>
                    <a:cxn ang="0">
                      <a:pos x="943" y="252"/>
                    </a:cxn>
                    <a:cxn ang="0">
                      <a:pos x="967" y="248"/>
                    </a:cxn>
                    <a:cxn ang="0">
                      <a:pos x="1003" y="241"/>
                    </a:cxn>
                    <a:cxn ang="0">
                      <a:pos x="1038" y="235"/>
                    </a:cxn>
                    <a:cxn ang="0">
                      <a:pos x="1051" y="230"/>
                    </a:cxn>
                    <a:cxn ang="0">
                      <a:pos x="1050" y="220"/>
                    </a:cxn>
                    <a:cxn ang="0">
                      <a:pos x="1046" y="202"/>
                    </a:cxn>
                    <a:cxn ang="0">
                      <a:pos x="1040" y="176"/>
                    </a:cxn>
                    <a:cxn ang="0">
                      <a:pos x="1034" y="160"/>
                    </a:cxn>
                    <a:cxn ang="0">
                      <a:pos x="1032" y="144"/>
                    </a:cxn>
                    <a:cxn ang="0">
                      <a:pos x="1027" y="113"/>
                    </a:cxn>
                    <a:cxn ang="0">
                      <a:pos x="1020" y="68"/>
                    </a:cxn>
                    <a:cxn ang="0">
                      <a:pos x="1017" y="39"/>
                    </a:cxn>
                    <a:cxn ang="0">
                      <a:pos x="1008" y="33"/>
                    </a:cxn>
                    <a:cxn ang="0">
                      <a:pos x="990" y="26"/>
                    </a:cxn>
                    <a:cxn ang="0">
                      <a:pos x="962" y="20"/>
                    </a:cxn>
                    <a:cxn ang="0">
                      <a:pos x="917" y="16"/>
                    </a:cxn>
                    <a:cxn ang="0">
                      <a:pos x="749" y="10"/>
                    </a:cxn>
                    <a:cxn ang="0">
                      <a:pos x="503" y="5"/>
                    </a:cxn>
                    <a:cxn ang="0">
                      <a:pos x="275" y="2"/>
                    </a:cxn>
                    <a:cxn ang="0">
                      <a:pos x="192" y="2"/>
                    </a:cxn>
                    <a:cxn ang="0">
                      <a:pos x="157" y="0"/>
                    </a:cxn>
                    <a:cxn ang="0">
                      <a:pos x="104" y="2"/>
                    </a:cxn>
                    <a:cxn ang="0">
                      <a:pos x="49" y="15"/>
                    </a:cxn>
                  </a:cxnLst>
                  <a:rect l="0" t="0" r="r" b="b"/>
                  <a:pathLst>
                    <a:path w="1052" h="276">
                      <a:moveTo>
                        <a:pt x="25" y="28"/>
                      </a:moveTo>
                      <a:lnTo>
                        <a:pt x="22" y="29"/>
                      </a:lnTo>
                      <a:lnTo>
                        <a:pt x="16" y="31"/>
                      </a:lnTo>
                      <a:lnTo>
                        <a:pt x="11" y="36"/>
                      </a:lnTo>
                      <a:lnTo>
                        <a:pt x="5" y="44"/>
                      </a:lnTo>
                      <a:lnTo>
                        <a:pt x="0" y="58"/>
                      </a:lnTo>
                      <a:lnTo>
                        <a:pt x="1" y="78"/>
                      </a:lnTo>
                      <a:lnTo>
                        <a:pt x="7" y="105"/>
                      </a:lnTo>
                      <a:lnTo>
                        <a:pt x="21" y="139"/>
                      </a:lnTo>
                      <a:lnTo>
                        <a:pt x="25" y="146"/>
                      </a:lnTo>
                      <a:lnTo>
                        <a:pt x="38" y="162"/>
                      </a:lnTo>
                      <a:lnTo>
                        <a:pt x="65" y="184"/>
                      </a:lnTo>
                      <a:lnTo>
                        <a:pt x="107" y="210"/>
                      </a:lnTo>
                      <a:lnTo>
                        <a:pt x="170" y="236"/>
                      </a:lnTo>
                      <a:lnTo>
                        <a:pt x="255" y="258"/>
                      </a:lnTo>
                      <a:lnTo>
                        <a:pt x="366" y="273"/>
                      </a:lnTo>
                      <a:lnTo>
                        <a:pt x="507" y="276"/>
                      </a:lnTo>
                      <a:lnTo>
                        <a:pt x="522" y="276"/>
                      </a:lnTo>
                      <a:lnTo>
                        <a:pt x="563" y="274"/>
                      </a:lnTo>
                      <a:lnTo>
                        <a:pt x="621" y="272"/>
                      </a:lnTo>
                      <a:lnTo>
                        <a:pt x="692" y="268"/>
                      </a:lnTo>
                      <a:lnTo>
                        <a:pt x="765" y="265"/>
                      </a:lnTo>
                      <a:lnTo>
                        <a:pt x="836" y="260"/>
                      </a:lnTo>
                      <a:lnTo>
                        <a:pt x="896" y="257"/>
                      </a:lnTo>
                      <a:lnTo>
                        <a:pt x="939" y="252"/>
                      </a:lnTo>
                      <a:lnTo>
                        <a:pt x="943" y="252"/>
                      </a:lnTo>
                      <a:lnTo>
                        <a:pt x="952" y="250"/>
                      </a:lnTo>
                      <a:lnTo>
                        <a:pt x="967" y="248"/>
                      </a:lnTo>
                      <a:lnTo>
                        <a:pt x="984" y="244"/>
                      </a:lnTo>
                      <a:lnTo>
                        <a:pt x="1003" y="241"/>
                      </a:lnTo>
                      <a:lnTo>
                        <a:pt x="1021" y="237"/>
                      </a:lnTo>
                      <a:lnTo>
                        <a:pt x="1038" y="235"/>
                      </a:lnTo>
                      <a:lnTo>
                        <a:pt x="1052" y="232"/>
                      </a:lnTo>
                      <a:lnTo>
                        <a:pt x="1051" y="230"/>
                      </a:lnTo>
                      <a:lnTo>
                        <a:pt x="1051" y="227"/>
                      </a:lnTo>
                      <a:lnTo>
                        <a:pt x="1050" y="220"/>
                      </a:lnTo>
                      <a:lnTo>
                        <a:pt x="1049" y="212"/>
                      </a:lnTo>
                      <a:lnTo>
                        <a:pt x="1046" y="202"/>
                      </a:lnTo>
                      <a:lnTo>
                        <a:pt x="1043" y="189"/>
                      </a:lnTo>
                      <a:lnTo>
                        <a:pt x="1040" y="176"/>
                      </a:lnTo>
                      <a:lnTo>
                        <a:pt x="1035" y="161"/>
                      </a:lnTo>
                      <a:lnTo>
                        <a:pt x="1034" y="160"/>
                      </a:lnTo>
                      <a:lnTo>
                        <a:pt x="1033" y="153"/>
                      </a:lnTo>
                      <a:lnTo>
                        <a:pt x="1032" y="144"/>
                      </a:lnTo>
                      <a:lnTo>
                        <a:pt x="1029" y="130"/>
                      </a:lnTo>
                      <a:lnTo>
                        <a:pt x="1027" y="113"/>
                      </a:lnTo>
                      <a:lnTo>
                        <a:pt x="1023" y="92"/>
                      </a:lnTo>
                      <a:lnTo>
                        <a:pt x="1020" y="68"/>
                      </a:lnTo>
                      <a:lnTo>
                        <a:pt x="1018" y="39"/>
                      </a:lnTo>
                      <a:lnTo>
                        <a:pt x="1017" y="39"/>
                      </a:lnTo>
                      <a:lnTo>
                        <a:pt x="1013" y="37"/>
                      </a:lnTo>
                      <a:lnTo>
                        <a:pt x="1008" y="33"/>
                      </a:lnTo>
                      <a:lnTo>
                        <a:pt x="1000" y="30"/>
                      </a:lnTo>
                      <a:lnTo>
                        <a:pt x="990" y="26"/>
                      </a:lnTo>
                      <a:lnTo>
                        <a:pt x="977" y="22"/>
                      </a:lnTo>
                      <a:lnTo>
                        <a:pt x="962" y="20"/>
                      </a:lnTo>
                      <a:lnTo>
                        <a:pt x="944" y="16"/>
                      </a:lnTo>
                      <a:lnTo>
                        <a:pt x="917" y="16"/>
                      </a:lnTo>
                      <a:lnTo>
                        <a:pt x="849" y="14"/>
                      </a:lnTo>
                      <a:lnTo>
                        <a:pt x="749" y="10"/>
                      </a:lnTo>
                      <a:lnTo>
                        <a:pt x="629" y="8"/>
                      </a:lnTo>
                      <a:lnTo>
                        <a:pt x="503" y="5"/>
                      </a:lnTo>
                      <a:lnTo>
                        <a:pt x="381" y="2"/>
                      </a:lnTo>
                      <a:lnTo>
                        <a:pt x="275" y="2"/>
                      </a:lnTo>
                      <a:lnTo>
                        <a:pt x="197" y="2"/>
                      </a:lnTo>
                      <a:lnTo>
                        <a:pt x="192" y="2"/>
                      </a:lnTo>
                      <a:lnTo>
                        <a:pt x="178" y="1"/>
                      </a:lnTo>
                      <a:lnTo>
                        <a:pt x="157" y="0"/>
                      </a:lnTo>
                      <a:lnTo>
                        <a:pt x="133" y="0"/>
                      </a:lnTo>
                      <a:lnTo>
                        <a:pt x="104" y="2"/>
                      </a:lnTo>
                      <a:lnTo>
                        <a:pt x="75" y="7"/>
                      </a:lnTo>
                      <a:lnTo>
                        <a:pt x="49" y="15"/>
                      </a:lnTo>
                      <a:lnTo>
                        <a:pt x="25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" name="Freeform 981"/>
                <p:cNvSpPr>
                  <a:spLocks noChangeAspect="1"/>
                </p:cNvSpPr>
                <p:nvPr/>
              </p:nvSpPr>
              <p:spPr bwMode="auto">
                <a:xfrm>
                  <a:off x="3779319" y="2498034"/>
                  <a:ext cx="529045" cy="132060"/>
                </a:xfrm>
                <a:custGeom>
                  <a:avLst/>
                  <a:gdLst/>
                  <a:ahLst/>
                  <a:cxnLst>
                    <a:cxn ang="0">
                      <a:pos x="22" y="29"/>
                    </a:cxn>
                    <a:cxn ang="0">
                      <a:pos x="11" y="36"/>
                    </a:cxn>
                    <a:cxn ang="0">
                      <a:pos x="0" y="58"/>
                    </a:cxn>
                    <a:cxn ang="0">
                      <a:pos x="7" y="105"/>
                    </a:cxn>
                    <a:cxn ang="0">
                      <a:pos x="25" y="146"/>
                    </a:cxn>
                    <a:cxn ang="0">
                      <a:pos x="65" y="184"/>
                    </a:cxn>
                    <a:cxn ang="0">
                      <a:pos x="170" y="236"/>
                    </a:cxn>
                    <a:cxn ang="0">
                      <a:pos x="366" y="273"/>
                    </a:cxn>
                    <a:cxn ang="0">
                      <a:pos x="522" y="276"/>
                    </a:cxn>
                    <a:cxn ang="0">
                      <a:pos x="621" y="272"/>
                    </a:cxn>
                    <a:cxn ang="0">
                      <a:pos x="765" y="265"/>
                    </a:cxn>
                    <a:cxn ang="0">
                      <a:pos x="896" y="257"/>
                    </a:cxn>
                    <a:cxn ang="0">
                      <a:pos x="943" y="252"/>
                    </a:cxn>
                    <a:cxn ang="0">
                      <a:pos x="967" y="248"/>
                    </a:cxn>
                    <a:cxn ang="0">
                      <a:pos x="1003" y="241"/>
                    </a:cxn>
                    <a:cxn ang="0">
                      <a:pos x="1038" y="235"/>
                    </a:cxn>
                    <a:cxn ang="0">
                      <a:pos x="1051" y="230"/>
                    </a:cxn>
                    <a:cxn ang="0">
                      <a:pos x="1050" y="220"/>
                    </a:cxn>
                    <a:cxn ang="0">
                      <a:pos x="1046" y="202"/>
                    </a:cxn>
                    <a:cxn ang="0">
                      <a:pos x="1040" y="176"/>
                    </a:cxn>
                    <a:cxn ang="0">
                      <a:pos x="1034" y="160"/>
                    </a:cxn>
                    <a:cxn ang="0">
                      <a:pos x="1032" y="144"/>
                    </a:cxn>
                    <a:cxn ang="0">
                      <a:pos x="1027" y="113"/>
                    </a:cxn>
                    <a:cxn ang="0">
                      <a:pos x="1020" y="68"/>
                    </a:cxn>
                    <a:cxn ang="0">
                      <a:pos x="1017" y="39"/>
                    </a:cxn>
                    <a:cxn ang="0">
                      <a:pos x="1008" y="33"/>
                    </a:cxn>
                    <a:cxn ang="0">
                      <a:pos x="990" y="26"/>
                    </a:cxn>
                    <a:cxn ang="0">
                      <a:pos x="962" y="20"/>
                    </a:cxn>
                    <a:cxn ang="0">
                      <a:pos x="917" y="16"/>
                    </a:cxn>
                    <a:cxn ang="0">
                      <a:pos x="749" y="10"/>
                    </a:cxn>
                    <a:cxn ang="0">
                      <a:pos x="503" y="5"/>
                    </a:cxn>
                    <a:cxn ang="0">
                      <a:pos x="275" y="2"/>
                    </a:cxn>
                    <a:cxn ang="0">
                      <a:pos x="192" y="2"/>
                    </a:cxn>
                    <a:cxn ang="0">
                      <a:pos x="157" y="0"/>
                    </a:cxn>
                    <a:cxn ang="0">
                      <a:pos x="104" y="2"/>
                    </a:cxn>
                    <a:cxn ang="0">
                      <a:pos x="49" y="15"/>
                    </a:cxn>
                    <a:cxn ang="0">
                      <a:pos x="25" y="28"/>
                    </a:cxn>
                  </a:cxnLst>
                  <a:rect l="0" t="0" r="r" b="b"/>
                  <a:pathLst>
                    <a:path w="1052" h="276">
                      <a:moveTo>
                        <a:pt x="25" y="28"/>
                      </a:moveTo>
                      <a:lnTo>
                        <a:pt x="22" y="29"/>
                      </a:lnTo>
                      <a:lnTo>
                        <a:pt x="16" y="31"/>
                      </a:lnTo>
                      <a:lnTo>
                        <a:pt x="11" y="36"/>
                      </a:lnTo>
                      <a:lnTo>
                        <a:pt x="5" y="44"/>
                      </a:lnTo>
                      <a:lnTo>
                        <a:pt x="0" y="58"/>
                      </a:lnTo>
                      <a:lnTo>
                        <a:pt x="1" y="78"/>
                      </a:lnTo>
                      <a:lnTo>
                        <a:pt x="7" y="105"/>
                      </a:lnTo>
                      <a:lnTo>
                        <a:pt x="21" y="139"/>
                      </a:lnTo>
                      <a:lnTo>
                        <a:pt x="25" y="146"/>
                      </a:lnTo>
                      <a:lnTo>
                        <a:pt x="38" y="162"/>
                      </a:lnTo>
                      <a:lnTo>
                        <a:pt x="65" y="184"/>
                      </a:lnTo>
                      <a:lnTo>
                        <a:pt x="107" y="210"/>
                      </a:lnTo>
                      <a:lnTo>
                        <a:pt x="170" y="236"/>
                      </a:lnTo>
                      <a:lnTo>
                        <a:pt x="255" y="258"/>
                      </a:lnTo>
                      <a:lnTo>
                        <a:pt x="366" y="273"/>
                      </a:lnTo>
                      <a:lnTo>
                        <a:pt x="507" y="276"/>
                      </a:lnTo>
                      <a:lnTo>
                        <a:pt x="522" y="276"/>
                      </a:lnTo>
                      <a:lnTo>
                        <a:pt x="563" y="274"/>
                      </a:lnTo>
                      <a:lnTo>
                        <a:pt x="621" y="272"/>
                      </a:lnTo>
                      <a:lnTo>
                        <a:pt x="692" y="268"/>
                      </a:lnTo>
                      <a:lnTo>
                        <a:pt x="765" y="265"/>
                      </a:lnTo>
                      <a:lnTo>
                        <a:pt x="836" y="260"/>
                      </a:lnTo>
                      <a:lnTo>
                        <a:pt x="896" y="257"/>
                      </a:lnTo>
                      <a:lnTo>
                        <a:pt x="939" y="252"/>
                      </a:lnTo>
                      <a:lnTo>
                        <a:pt x="943" y="252"/>
                      </a:lnTo>
                      <a:lnTo>
                        <a:pt x="952" y="250"/>
                      </a:lnTo>
                      <a:lnTo>
                        <a:pt x="967" y="248"/>
                      </a:lnTo>
                      <a:lnTo>
                        <a:pt x="984" y="244"/>
                      </a:lnTo>
                      <a:lnTo>
                        <a:pt x="1003" y="241"/>
                      </a:lnTo>
                      <a:lnTo>
                        <a:pt x="1021" y="237"/>
                      </a:lnTo>
                      <a:lnTo>
                        <a:pt x="1038" y="235"/>
                      </a:lnTo>
                      <a:lnTo>
                        <a:pt x="1052" y="232"/>
                      </a:lnTo>
                      <a:lnTo>
                        <a:pt x="1051" y="230"/>
                      </a:lnTo>
                      <a:lnTo>
                        <a:pt x="1051" y="227"/>
                      </a:lnTo>
                      <a:lnTo>
                        <a:pt x="1050" y="220"/>
                      </a:lnTo>
                      <a:lnTo>
                        <a:pt x="1049" y="212"/>
                      </a:lnTo>
                      <a:lnTo>
                        <a:pt x="1046" y="202"/>
                      </a:lnTo>
                      <a:lnTo>
                        <a:pt x="1043" y="189"/>
                      </a:lnTo>
                      <a:lnTo>
                        <a:pt x="1040" y="176"/>
                      </a:lnTo>
                      <a:lnTo>
                        <a:pt x="1035" y="161"/>
                      </a:lnTo>
                      <a:lnTo>
                        <a:pt x="1034" y="160"/>
                      </a:lnTo>
                      <a:lnTo>
                        <a:pt x="1033" y="153"/>
                      </a:lnTo>
                      <a:lnTo>
                        <a:pt x="1032" y="144"/>
                      </a:lnTo>
                      <a:lnTo>
                        <a:pt x="1029" y="130"/>
                      </a:lnTo>
                      <a:lnTo>
                        <a:pt x="1027" y="113"/>
                      </a:lnTo>
                      <a:lnTo>
                        <a:pt x="1023" y="92"/>
                      </a:lnTo>
                      <a:lnTo>
                        <a:pt x="1020" y="68"/>
                      </a:lnTo>
                      <a:lnTo>
                        <a:pt x="1018" y="39"/>
                      </a:lnTo>
                      <a:lnTo>
                        <a:pt x="1017" y="39"/>
                      </a:lnTo>
                      <a:lnTo>
                        <a:pt x="1013" y="37"/>
                      </a:lnTo>
                      <a:lnTo>
                        <a:pt x="1008" y="33"/>
                      </a:lnTo>
                      <a:lnTo>
                        <a:pt x="1000" y="30"/>
                      </a:lnTo>
                      <a:lnTo>
                        <a:pt x="990" y="26"/>
                      </a:lnTo>
                      <a:lnTo>
                        <a:pt x="977" y="22"/>
                      </a:lnTo>
                      <a:lnTo>
                        <a:pt x="962" y="20"/>
                      </a:lnTo>
                      <a:lnTo>
                        <a:pt x="944" y="16"/>
                      </a:lnTo>
                      <a:lnTo>
                        <a:pt x="917" y="16"/>
                      </a:lnTo>
                      <a:lnTo>
                        <a:pt x="849" y="14"/>
                      </a:lnTo>
                      <a:lnTo>
                        <a:pt x="749" y="10"/>
                      </a:lnTo>
                      <a:lnTo>
                        <a:pt x="629" y="8"/>
                      </a:lnTo>
                      <a:lnTo>
                        <a:pt x="503" y="5"/>
                      </a:lnTo>
                      <a:lnTo>
                        <a:pt x="381" y="2"/>
                      </a:lnTo>
                      <a:lnTo>
                        <a:pt x="275" y="2"/>
                      </a:lnTo>
                      <a:lnTo>
                        <a:pt x="197" y="2"/>
                      </a:lnTo>
                      <a:lnTo>
                        <a:pt x="192" y="2"/>
                      </a:lnTo>
                      <a:lnTo>
                        <a:pt x="178" y="1"/>
                      </a:lnTo>
                      <a:lnTo>
                        <a:pt x="157" y="0"/>
                      </a:lnTo>
                      <a:lnTo>
                        <a:pt x="133" y="0"/>
                      </a:lnTo>
                      <a:lnTo>
                        <a:pt x="104" y="2"/>
                      </a:lnTo>
                      <a:lnTo>
                        <a:pt x="75" y="7"/>
                      </a:lnTo>
                      <a:lnTo>
                        <a:pt x="49" y="15"/>
                      </a:lnTo>
                      <a:lnTo>
                        <a:pt x="25" y="28"/>
                      </a:lnTo>
                      <a:lnTo>
                        <a:pt x="25" y="28"/>
                      </a:lnTo>
                    </a:path>
                  </a:pathLst>
                </a:custGeom>
                <a:solidFill>
                  <a:schemeClr val="bg1"/>
                </a:solidFill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" name="Freeform 982"/>
                <p:cNvSpPr>
                  <a:spLocks noChangeAspect="1"/>
                </p:cNvSpPr>
                <p:nvPr/>
              </p:nvSpPr>
              <p:spPr bwMode="auto">
                <a:xfrm>
                  <a:off x="4295289" y="2478895"/>
                  <a:ext cx="437518" cy="149285"/>
                </a:xfrm>
                <a:custGeom>
                  <a:avLst/>
                  <a:gdLst/>
                  <a:ahLst/>
                  <a:cxnLst>
                    <a:cxn ang="0">
                      <a:pos x="87" y="8"/>
                    </a:cxn>
                    <a:cxn ang="0">
                      <a:pos x="78" y="9"/>
                    </a:cxn>
                    <a:cxn ang="0">
                      <a:pos x="60" y="13"/>
                    </a:cxn>
                    <a:cxn ang="0">
                      <a:pos x="33" y="31"/>
                    </a:cxn>
                    <a:cxn ang="0">
                      <a:pos x="15" y="46"/>
                    </a:cxn>
                    <a:cxn ang="0">
                      <a:pos x="8" y="57"/>
                    </a:cxn>
                    <a:cxn ang="0">
                      <a:pos x="1" y="87"/>
                    </a:cxn>
                    <a:cxn ang="0">
                      <a:pos x="1" y="141"/>
                    </a:cxn>
                    <a:cxn ang="0">
                      <a:pos x="7" y="184"/>
                    </a:cxn>
                    <a:cxn ang="0">
                      <a:pos x="18" y="212"/>
                    </a:cxn>
                    <a:cxn ang="0">
                      <a:pos x="52" y="251"/>
                    </a:cxn>
                    <a:cxn ang="0">
                      <a:pos x="121" y="284"/>
                    </a:cxn>
                    <a:cxn ang="0">
                      <a:pos x="182" y="293"/>
                    </a:cxn>
                    <a:cxn ang="0">
                      <a:pos x="249" y="298"/>
                    </a:cxn>
                    <a:cxn ang="0">
                      <a:pos x="366" y="304"/>
                    </a:cxn>
                    <a:cxn ang="0">
                      <a:pos x="522" y="310"/>
                    </a:cxn>
                    <a:cxn ang="0">
                      <a:pos x="616" y="312"/>
                    </a:cxn>
                    <a:cxn ang="0">
                      <a:pos x="658" y="311"/>
                    </a:cxn>
                    <a:cxn ang="0">
                      <a:pos x="726" y="305"/>
                    </a:cxn>
                    <a:cxn ang="0">
                      <a:pos x="806" y="292"/>
                    </a:cxn>
                    <a:cxn ang="0">
                      <a:pos x="848" y="282"/>
                    </a:cxn>
                    <a:cxn ang="0">
                      <a:pos x="855" y="275"/>
                    </a:cxn>
                    <a:cxn ang="0">
                      <a:pos x="865" y="260"/>
                    </a:cxn>
                    <a:cxn ang="0">
                      <a:pos x="871" y="236"/>
                    </a:cxn>
                    <a:cxn ang="0">
                      <a:pos x="870" y="216"/>
                    </a:cxn>
                    <a:cxn ang="0">
                      <a:pos x="863" y="197"/>
                    </a:cxn>
                    <a:cxn ang="0">
                      <a:pos x="852" y="157"/>
                    </a:cxn>
                    <a:cxn ang="0">
                      <a:pos x="842" y="102"/>
                    </a:cxn>
                    <a:cxn ang="0">
                      <a:pos x="839" y="68"/>
                    </a:cxn>
                    <a:cxn ang="0">
                      <a:pos x="842" y="57"/>
                    </a:cxn>
                    <a:cxn ang="0">
                      <a:pos x="841" y="40"/>
                    </a:cxn>
                    <a:cxn ang="0">
                      <a:pos x="824" y="22"/>
                    </a:cxn>
                    <a:cxn ang="0">
                      <a:pos x="794" y="12"/>
                    </a:cxn>
                    <a:cxn ang="0">
                      <a:pos x="706" y="10"/>
                    </a:cxn>
                    <a:cxn ang="0">
                      <a:pos x="565" y="5"/>
                    </a:cxn>
                    <a:cxn ang="0">
                      <a:pos x="411" y="3"/>
                    </a:cxn>
                    <a:cxn ang="0">
                      <a:pos x="330" y="2"/>
                    </a:cxn>
                    <a:cxn ang="0">
                      <a:pos x="283" y="1"/>
                    </a:cxn>
                    <a:cxn ang="0">
                      <a:pos x="212" y="0"/>
                    </a:cxn>
                    <a:cxn ang="0">
                      <a:pos x="129" y="4"/>
                    </a:cxn>
                  </a:cxnLst>
                  <a:rect l="0" t="0" r="r" b="b"/>
                  <a:pathLst>
                    <a:path w="871" h="312">
                      <a:moveTo>
                        <a:pt x="90" y="8"/>
                      </a:moveTo>
                      <a:lnTo>
                        <a:pt x="87" y="8"/>
                      </a:lnTo>
                      <a:lnTo>
                        <a:pt x="84" y="8"/>
                      </a:lnTo>
                      <a:lnTo>
                        <a:pt x="78" y="9"/>
                      </a:lnTo>
                      <a:lnTo>
                        <a:pt x="70" y="10"/>
                      </a:lnTo>
                      <a:lnTo>
                        <a:pt x="60" y="13"/>
                      </a:lnTo>
                      <a:lnTo>
                        <a:pt x="47" y="20"/>
                      </a:lnTo>
                      <a:lnTo>
                        <a:pt x="33" y="31"/>
                      </a:lnTo>
                      <a:lnTo>
                        <a:pt x="17" y="43"/>
                      </a:lnTo>
                      <a:lnTo>
                        <a:pt x="15" y="46"/>
                      </a:lnTo>
                      <a:lnTo>
                        <a:pt x="12" y="49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1" y="87"/>
                      </a:lnTo>
                      <a:lnTo>
                        <a:pt x="0" y="111"/>
                      </a:lnTo>
                      <a:lnTo>
                        <a:pt x="1" y="141"/>
                      </a:lnTo>
                      <a:lnTo>
                        <a:pt x="7" y="179"/>
                      </a:lnTo>
                      <a:lnTo>
                        <a:pt x="7" y="184"/>
                      </a:lnTo>
                      <a:lnTo>
                        <a:pt x="10" y="195"/>
                      </a:lnTo>
                      <a:lnTo>
                        <a:pt x="18" y="212"/>
                      </a:lnTo>
                      <a:lnTo>
                        <a:pt x="31" y="231"/>
                      </a:lnTo>
                      <a:lnTo>
                        <a:pt x="52" y="251"/>
                      </a:lnTo>
                      <a:lnTo>
                        <a:pt x="80" y="269"/>
                      </a:lnTo>
                      <a:lnTo>
                        <a:pt x="121" y="284"/>
                      </a:lnTo>
                      <a:lnTo>
                        <a:pt x="174" y="292"/>
                      </a:lnTo>
                      <a:lnTo>
                        <a:pt x="182" y="293"/>
                      </a:lnTo>
                      <a:lnTo>
                        <a:pt x="207" y="295"/>
                      </a:lnTo>
                      <a:lnTo>
                        <a:pt x="249" y="298"/>
                      </a:lnTo>
                      <a:lnTo>
                        <a:pt x="302" y="300"/>
                      </a:lnTo>
                      <a:lnTo>
                        <a:pt x="366" y="304"/>
                      </a:lnTo>
                      <a:lnTo>
                        <a:pt x="441" y="307"/>
                      </a:lnTo>
                      <a:lnTo>
                        <a:pt x="522" y="310"/>
                      </a:lnTo>
                      <a:lnTo>
                        <a:pt x="610" y="312"/>
                      </a:lnTo>
                      <a:lnTo>
                        <a:pt x="616" y="312"/>
                      </a:lnTo>
                      <a:lnTo>
                        <a:pt x="632" y="312"/>
                      </a:lnTo>
                      <a:lnTo>
                        <a:pt x="658" y="311"/>
                      </a:lnTo>
                      <a:lnTo>
                        <a:pt x="689" y="308"/>
                      </a:lnTo>
                      <a:lnTo>
                        <a:pt x="726" y="305"/>
                      </a:lnTo>
                      <a:lnTo>
                        <a:pt x="766" y="300"/>
                      </a:lnTo>
                      <a:lnTo>
                        <a:pt x="806" y="292"/>
                      </a:lnTo>
                      <a:lnTo>
                        <a:pt x="847" y="282"/>
                      </a:lnTo>
                      <a:lnTo>
                        <a:pt x="848" y="282"/>
                      </a:lnTo>
                      <a:lnTo>
                        <a:pt x="850" y="280"/>
                      </a:lnTo>
                      <a:lnTo>
                        <a:pt x="855" y="275"/>
                      </a:lnTo>
                      <a:lnTo>
                        <a:pt x="860" y="269"/>
                      </a:lnTo>
                      <a:lnTo>
                        <a:pt x="865" y="260"/>
                      </a:lnTo>
                      <a:lnTo>
                        <a:pt x="868" y="250"/>
                      </a:lnTo>
                      <a:lnTo>
                        <a:pt x="871" y="236"/>
                      </a:lnTo>
                      <a:lnTo>
                        <a:pt x="871" y="219"/>
                      </a:lnTo>
                      <a:lnTo>
                        <a:pt x="870" y="216"/>
                      </a:lnTo>
                      <a:lnTo>
                        <a:pt x="866" y="209"/>
                      </a:lnTo>
                      <a:lnTo>
                        <a:pt x="863" y="197"/>
                      </a:lnTo>
                      <a:lnTo>
                        <a:pt x="858" y="179"/>
                      </a:lnTo>
                      <a:lnTo>
                        <a:pt x="852" y="157"/>
                      </a:lnTo>
                      <a:lnTo>
                        <a:pt x="847" y="132"/>
                      </a:lnTo>
                      <a:lnTo>
                        <a:pt x="842" y="102"/>
                      </a:lnTo>
                      <a:lnTo>
                        <a:pt x="839" y="69"/>
                      </a:lnTo>
                      <a:lnTo>
                        <a:pt x="839" y="68"/>
                      </a:lnTo>
                      <a:lnTo>
                        <a:pt x="841" y="64"/>
                      </a:lnTo>
                      <a:lnTo>
                        <a:pt x="842" y="57"/>
                      </a:lnTo>
                      <a:lnTo>
                        <a:pt x="843" y="49"/>
                      </a:lnTo>
                      <a:lnTo>
                        <a:pt x="841" y="40"/>
                      </a:lnTo>
                      <a:lnTo>
                        <a:pt x="835" y="31"/>
                      </a:lnTo>
                      <a:lnTo>
                        <a:pt x="824" y="22"/>
                      </a:lnTo>
                      <a:lnTo>
                        <a:pt x="807" y="12"/>
                      </a:lnTo>
                      <a:lnTo>
                        <a:pt x="794" y="12"/>
                      </a:lnTo>
                      <a:lnTo>
                        <a:pt x="759" y="11"/>
                      </a:lnTo>
                      <a:lnTo>
                        <a:pt x="706" y="10"/>
                      </a:lnTo>
                      <a:lnTo>
                        <a:pt x="639" y="8"/>
                      </a:lnTo>
                      <a:lnTo>
                        <a:pt x="565" y="5"/>
                      </a:lnTo>
                      <a:lnTo>
                        <a:pt x="487" y="4"/>
                      </a:lnTo>
                      <a:lnTo>
                        <a:pt x="411" y="3"/>
                      </a:lnTo>
                      <a:lnTo>
                        <a:pt x="341" y="2"/>
                      </a:lnTo>
                      <a:lnTo>
                        <a:pt x="330" y="2"/>
                      </a:lnTo>
                      <a:lnTo>
                        <a:pt x="311" y="1"/>
                      </a:lnTo>
                      <a:lnTo>
                        <a:pt x="283" y="1"/>
                      </a:lnTo>
                      <a:lnTo>
                        <a:pt x="250" y="0"/>
                      </a:lnTo>
                      <a:lnTo>
                        <a:pt x="212" y="0"/>
                      </a:lnTo>
                      <a:lnTo>
                        <a:pt x="170" y="1"/>
                      </a:lnTo>
                      <a:lnTo>
                        <a:pt x="129" y="4"/>
                      </a:lnTo>
                      <a:lnTo>
                        <a:pt x="9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" name="Freeform 983"/>
                <p:cNvSpPr>
                  <a:spLocks noChangeAspect="1"/>
                </p:cNvSpPr>
                <p:nvPr/>
              </p:nvSpPr>
              <p:spPr bwMode="auto">
                <a:xfrm>
                  <a:off x="4295289" y="2478895"/>
                  <a:ext cx="437518" cy="149285"/>
                </a:xfrm>
                <a:custGeom>
                  <a:avLst/>
                  <a:gdLst/>
                  <a:ahLst/>
                  <a:cxnLst>
                    <a:cxn ang="0">
                      <a:pos x="87" y="8"/>
                    </a:cxn>
                    <a:cxn ang="0">
                      <a:pos x="78" y="9"/>
                    </a:cxn>
                    <a:cxn ang="0">
                      <a:pos x="60" y="13"/>
                    </a:cxn>
                    <a:cxn ang="0">
                      <a:pos x="33" y="31"/>
                    </a:cxn>
                    <a:cxn ang="0">
                      <a:pos x="15" y="46"/>
                    </a:cxn>
                    <a:cxn ang="0">
                      <a:pos x="8" y="57"/>
                    </a:cxn>
                    <a:cxn ang="0">
                      <a:pos x="1" y="87"/>
                    </a:cxn>
                    <a:cxn ang="0">
                      <a:pos x="1" y="141"/>
                    </a:cxn>
                    <a:cxn ang="0">
                      <a:pos x="7" y="184"/>
                    </a:cxn>
                    <a:cxn ang="0">
                      <a:pos x="18" y="212"/>
                    </a:cxn>
                    <a:cxn ang="0">
                      <a:pos x="52" y="251"/>
                    </a:cxn>
                    <a:cxn ang="0">
                      <a:pos x="121" y="284"/>
                    </a:cxn>
                    <a:cxn ang="0">
                      <a:pos x="182" y="293"/>
                    </a:cxn>
                    <a:cxn ang="0">
                      <a:pos x="249" y="298"/>
                    </a:cxn>
                    <a:cxn ang="0">
                      <a:pos x="366" y="304"/>
                    </a:cxn>
                    <a:cxn ang="0">
                      <a:pos x="522" y="310"/>
                    </a:cxn>
                    <a:cxn ang="0">
                      <a:pos x="616" y="312"/>
                    </a:cxn>
                    <a:cxn ang="0">
                      <a:pos x="658" y="311"/>
                    </a:cxn>
                    <a:cxn ang="0">
                      <a:pos x="726" y="305"/>
                    </a:cxn>
                    <a:cxn ang="0">
                      <a:pos x="806" y="292"/>
                    </a:cxn>
                    <a:cxn ang="0">
                      <a:pos x="848" y="282"/>
                    </a:cxn>
                    <a:cxn ang="0">
                      <a:pos x="855" y="275"/>
                    </a:cxn>
                    <a:cxn ang="0">
                      <a:pos x="865" y="260"/>
                    </a:cxn>
                    <a:cxn ang="0">
                      <a:pos x="871" y="236"/>
                    </a:cxn>
                    <a:cxn ang="0">
                      <a:pos x="870" y="216"/>
                    </a:cxn>
                    <a:cxn ang="0">
                      <a:pos x="863" y="197"/>
                    </a:cxn>
                    <a:cxn ang="0">
                      <a:pos x="852" y="157"/>
                    </a:cxn>
                    <a:cxn ang="0">
                      <a:pos x="842" y="102"/>
                    </a:cxn>
                    <a:cxn ang="0">
                      <a:pos x="839" y="68"/>
                    </a:cxn>
                    <a:cxn ang="0">
                      <a:pos x="842" y="57"/>
                    </a:cxn>
                    <a:cxn ang="0">
                      <a:pos x="841" y="40"/>
                    </a:cxn>
                    <a:cxn ang="0">
                      <a:pos x="824" y="22"/>
                    </a:cxn>
                    <a:cxn ang="0">
                      <a:pos x="794" y="12"/>
                    </a:cxn>
                    <a:cxn ang="0">
                      <a:pos x="706" y="10"/>
                    </a:cxn>
                    <a:cxn ang="0">
                      <a:pos x="565" y="5"/>
                    </a:cxn>
                    <a:cxn ang="0">
                      <a:pos x="411" y="3"/>
                    </a:cxn>
                    <a:cxn ang="0">
                      <a:pos x="330" y="2"/>
                    </a:cxn>
                    <a:cxn ang="0">
                      <a:pos x="283" y="1"/>
                    </a:cxn>
                    <a:cxn ang="0">
                      <a:pos x="212" y="0"/>
                    </a:cxn>
                    <a:cxn ang="0">
                      <a:pos x="129" y="4"/>
                    </a:cxn>
                    <a:cxn ang="0">
                      <a:pos x="90" y="8"/>
                    </a:cxn>
                  </a:cxnLst>
                  <a:rect l="0" t="0" r="r" b="b"/>
                  <a:pathLst>
                    <a:path w="871" h="312">
                      <a:moveTo>
                        <a:pt x="90" y="8"/>
                      </a:moveTo>
                      <a:lnTo>
                        <a:pt x="87" y="8"/>
                      </a:lnTo>
                      <a:lnTo>
                        <a:pt x="84" y="8"/>
                      </a:lnTo>
                      <a:lnTo>
                        <a:pt x="78" y="9"/>
                      </a:lnTo>
                      <a:lnTo>
                        <a:pt x="70" y="10"/>
                      </a:lnTo>
                      <a:lnTo>
                        <a:pt x="60" y="13"/>
                      </a:lnTo>
                      <a:lnTo>
                        <a:pt x="47" y="20"/>
                      </a:lnTo>
                      <a:lnTo>
                        <a:pt x="33" y="31"/>
                      </a:lnTo>
                      <a:lnTo>
                        <a:pt x="17" y="43"/>
                      </a:lnTo>
                      <a:lnTo>
                        <a:pt x="15" y="46"/>
                      </a:lnTo>
                      <a:lnTo>
                        <a:pt x="12" y="49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1" y="87"/>
                      </a:lnTo>
                      <a:lnTo>
                        <a:pt x="0" y="111"/>
                      </a:lnTo>
                      <a:lnTo>
                        <a:pt x="1" y="141"/>
                      </a:lnTo>
                      <a:lnTo>
                        <a:pt x="7" y="179"/>
                      </a:lnTo>
                      <a:lnTo>
                        <a:pt x="7" y="184"/>
                      </a:lnTo>
                      <a:lnTo>
                        <a:pt x="10" y="195"/>
                      </a:lnTo>
                      <a:lnTo>
                        <a:pt x="18" y="212"/>
                      </a:lnTo>
                      <a:lnTo>
                        <a:pt x="31" y="231"/>
                      </a:lnTo>
                      <a:lnTo>
                        <a:pt x="52" y="251"/>
                      </a:lnTo>
                      <a:lnTo>
                        <a:pt x="80" y="269"/>
                      </a:lnTo>
                      <a:lnTo>
                        <a:pt x="121" y="284"/>
                      </a:lnTo>
                      <a:lnTo>
                        <a:pt x="174" y="292"/>
                      </a:lnTo>
                      <a:lnTo>
                        <a:pt x="182" y="293"/>
                      </a:lnTo>
                      <a:lnTo>
                        <a:pt x="207" y="295"/>
                      </a:lnTo>
                      <a:lnTo>
                        <a:pt x="249" y="298"/>
                      </a:lnTo>
                      <a:lnTo>
                        <a:pt x="302" y="300"/>
                      </a:lnTo>
                      <a:lnTo>
                        <a:pt x="366" y="304"/>
                      </a:lnTo>
                      <a:lnTo>
                        <a:pt x="441" y="307"/>
                      </a:lnTo>
                      <a:lnTo>
                        <a:pt x="522" y="310"/>
                      </a:lnTo>
                      <a:lnTo>
                        <a:pt x="610" y="312"/>
                      </a:lnTo>
                      <a:lnTo>
                        <a:pt x="616" y="312"/>
                      </a:lnTo>
                      <a:lnTo>
                        <a:pt x="632" y="312"/>
                      </a:lnTo>
                      <a:lnTo>
                        <a:pt x="658" y="311"/>
                      </a:lnTo>
                      <a:lnTo>
                        <a:pt x="689" y="308"/>
                      </a:lnTo>
                      <a:lnTo>
                        <a:pt x="726" y="305"/>
                      </a:lnTo>
                      <a:lnTo>
                        <a:pt x="766" y="300"/>
                      </a:lnTo>
                      <a:lnTo>
                        <a:pt x="806" y="292"/>
                      </a:lnTo>
                      <a:lnTo>
                        <a:pt x="847" y="282"/>
                      </a:lnTo>
                      <a:lnTo>
                        <a:pt x="848" y="282"/>
                      </a:lnTo>
                      <a:lnTo>
                        <a:pt x="850" y="280"/>
                      </a:lnTo>
                      <a:lnTo>
                        <a:pt x="855" y="275"/>
                      </a:lnTo>
                      <a:lnTo>
                        <a:pt x="860" y="269"/>
                      </a:lnTo>
                      <a:lnTo>
                        <a:pt x="865" y="260"/>
                      </a:lnTo>
                      <a:lnTo>
                        <a:pt x="868" y="250"/>
                      </a:lnTo>
                      <a:lnTo>
                        <a:pt x="871" y="236"/>
                      </a:lnTo>
                      <a:lnTo>
                        <a:pt x="871" y="219"/>
                      </a:lnTo>
                      <a:lnTo>
                        <a:pt x="870" y="216"/>
                      </a:lnTo>
                      <a:lnTo>
                        <a:pt x="866" y="209"/>
                      </a:lnTo>
                      <a:lnTo>
                        <a:pt x="863" y="197"/>
                      </a:lnTo>
                      <a:lnTo>
                        <a:pt x="858" y="179"/>
                      </a:lnTo>
                      <a:lnTo>
                        <a:pt x="852" y="157"/>
                      </a:lnTo>
                      <a:lnTo>
                        <a:pt x="847" y="132"/>
                      </a:lnTo>
                      <a:lnTo>
                        <a:pt x="842" y="102"/>
                      </a:lnTo>
                      <a:lnTo>
                        <a:pt x="839" y="69"/>
                      </a:lnTo>
                      <a:lnTo>
                        <a:pt x="839" y="68"/>
                      </a:lnTo>
                      <a:lnTo>
                        <a:pt x="841" y="64"/>
                      </a:lnTo>
                      <a:lnTo>
                        <a:pt x="842" y="57"/>
                      </a:lnTo>
                      <a:lnTo>
                        <a:pt x="843" y="49"/>
                      </a:lnTo>
                      <a:lnTo>
                        <a:pt x="841" y="40"/>
                      </a:lnTo>
                      <a:lnTo>
                        <a:pt x="835" y="31"/>
                      </a:lnTo>
                      <a:lnTo>
                        <a:pt x="824" y="22"/>
                      </a:lnTo>
                      <a:lnTo>
                        <a:pt x="807" y="12"/>
                      </a:lnTo>
                      <a:lnTo>
                        <a:pt x="794" y="12"/>
                      </a:lnTo>
                      <a:lnTo>
                        <a:pt x="759" y="11"/>
                      </a:lnTo>
                      <a:lnTo>
                        <a:pt x="706" y="10"/>
                      </a:lnTo>
                      <a:lnTo>
                        <a:pt x="639" y="8"/>
                      </a:lnTo>
                      <a:lnTo>
                        <a:pt x="565" y="5"/>
                      </a:lnTo>
                      <a:lnTo>
                        <a:pt x="487" y="4"/>
                      </a:lnTo>
                      <a:lnTo>
                        <a:pt x="411" y="3"/>
                      </a:lnTo>
                      <a:lnTo>
                        <a:pt x="341" y="2"/>
                      </a:lnTo>
                      <a:lnTo>
                        <a:pt x="330" y="2"/>
                      </a:lnTo>
                      <a:lnTo>
                        <a:pt x="311" y="1"/>
                      </a:lnTo>
                      <a:lnTo>
                        <a:pt x="283" y="1"/>
                      </a:lnTo>
                      <a:lnTo>
                        <a:pt x="250" y="0"/>
                      </a:lnTo>
                      <a:lnTo>
                        <a:pt x="212" y="0"/>
                      </a:lnTo>
                      <a:lnTo>
                        <a:pt x="170" y="1"/>
                      </a:lnTo>
                      <a:lnTo>
                        <a:pt x="129" y="4"/>
                      </a:lnTo>
                      <a:lnTo>
                        <a:pt x="90" y="8"/>
                      </a:lnTo>
                      <a:lnTo>
                        <a:pt x="90" y="8"/>
                      </a:lnTo>
                    </a:path>
                  </a:pathLst>
                </a:custGeom>
                <a:solidFill>
                  <a:schemeClr val="bg1"/>
                </a:solidFill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" name="Freeform 984"/>
                <p:cNvSpPr>
                  <a:spLocks noChangeAspect="1"/>
                </p:cNvSpPr>
                <p:nvPr/>
              </p:nvSpPr>
              <p:spPr bwMode="auto">
                <a:xfrm>
                  <a:off x="4721744" y="2199465"/>
                  <a:ext cx="1130507" cy="413404"/>
                </a:xfrm>
                <a:custGeom>
                  <a:avLst/>
                  <a:gdLst/>
                  <a:ahLst/>
                  <a:cxnLst>
                    <a:cxn ang="0">
                      <a:pos x="65" y="575"/>
                    </a:cxn>
                    <a:cxn ang="0">
                      <a:pos x="19" y="608"/>
                    </a:cxn>
                    <a:cxn ang="0">
                      <a:pos x="2" y="678"/>
                    </a:cxn>
                    <a:cxn ang="0">
                      <a:pos x="1" y="713"/>
                    </a:cxn>
                    <a:cxn ang="0">
                      <a:pos x="31" y="780"/>
                    </a:cxn>
                    <a:cxn ang="0">
                      <a:pos x="95" y="823"/>
                    </a:cxn>
                    <a:cxn ang="0">
                      <a:pos x="183" y="846"/>
                    </a:cxn>
                    <a:cxn ang="0">
                      <a:pos x="374" y="866"/>
                    </a:cxn>
                    <a:cxn ang="0">
                      <a:pos x="508" y="861"/>
                    </a:cxn>
                    <a:cxn ang="0">
                      <a:pos x="707" y="837"/>
                    </a:cxn>
                    <a:cxn ang="0">
                      <a:pos x="988" y="777"/>
                    </a:cxn>
                    <a:cxn ang="0">
                      <a:pos x="1068" y="752"/>
                    </a:cxn>
                    <a:cxn ang="0">
                      <a:pos x="1237" y="700"/>
                    </a:cxn>
                    <a:cxn ang="0">
                      <a:pos x="1349" y="668"/>
                    </a:cxn>
                    <a:cxn ang="0">
                      <a:pos x="1395" y="656"/>
                    </a:cxn>
                    <a:cxn ang="0">
                      <a:pos x="1508" y="650"/>
                    </a:cxn>
                    <a:cxn ang="0">
                      <a:pos x="1608" y="661"/>
                    </a:cxn>
                    <a:cxn ang="0">
                      <a:pos x="1776" y="679"/>
                    </a:cxn>
                    <a:cxn ang="0">
                      <a:pos x="1937" y="683"/>
                    </a:cxn>
                    <a:cxn ang="0">
                      <a:pos x="1951" y="676"/>
                    </a:cxn>
                    <a:cxn ang="0">
                      <a:pos x="1986" y="655"/>
                    </a:cxn>
                    <a:cxn ang="0">
                      <a:pos x="2011" y="631"/>
                    </a:cxn>
                    <a:cxn ang="0">
                      <a:pos x="2038" y="582"/>
                    </a:cxn>
                    <a:cxn ang="0">
                      <a:pos x="2085" y="517"/>
                    </a:cxn>
                    <a:cxn ang="0">
                      <a:pos x="2115" y="488"/>
                    </a:cxn>
                    <a:cxn ang="0">
                      <a:pos x="2162" y="442"/>
                    </a:cxn>
                    <a:cxn ang="0">
                      <a:pos x="2216" y="374"/>
                    </a:cxn>
                    <a:cxn ang="0">
                      <a:pos x="2226" y="348"/>
                    </a:cxn>
                    <a:cxn ang="0">
                      <a:pos x="2242" y="267"/>
                    </a:cxn>
                    <a:cxn ang="0">
                      <a:pos x="2245" y="174"/>
                    </a:cxn>
                    <a:cxn ang="0">
                      <a:pos x="2248" y="127"/>
                    </a:cxn>
                    <a:cxn ang="0">
                      <a:pos x="2215" y="63"/>
                    </a:cxn>
                    <a:cxn ang="0">
                      <a:pos x="2180" y="37"/>
                    </a:cxn>
                    <a:cxn ang="0">
                      <a:pos x="2130" y="13"/>
                    </a:cxn>
                    <a:cxn ang="0">
                      <a:pos x="2049" y="0"/>
                    </a:cxn>
                    <a:cxn ang="0">
                      <a:pos x="2013" y="7"/>
                    </a:cxn>
                    <a:cxn ang="0">
                      <a:pos x="1918" y="33"/>
                    </a:cxn>
                    <a:cxn ang="0">
                      <a:pos x="1819" y="72"/>
                    </a:cxn>
                    <a:cxn ang="0">
                      <a:pos x="1659" y="148"/>
                    </a:cxn>
                    <a:cxn ang="0">
                      <a:pos x="1401" y="263"/>
                    </a:cxn>
                    <a:cxn ang="0">
                      <a:pos x="1244" y="330"/>
                    </a:cxn>
                    <a:cxn ang="0">
                      <a:pos x="933" y="433"/>
                    </a:cxn>
                    <a:cxn ang="0">
                      <a:pos x="449" y="511"/>
                    </a:cxn>
                    <a:cxn ang="0">
                      <a:pos x="374" y="520"/>
                    </a:cxn>
                    <a:cxn ang="0">
                      <a:pos x="239" y="535"/>
                    </a:cxn>
                    <a:cxn ang="0">
                      <a:pos x="176" y="542"/>
                    </a:cxn>
                    <a:cxn ang="0">
                      <a:pos x="150" y="547"/>
                    </a:cxn>
                    <a:cxn ang="0">
                      <a:pos x="100" y="562"/>
                    </a:cxn>
                  </a:cxnLst>
                  <a:rect l="0" t="0" r="r" b="b"/>
                  <a:pathLst>
                    <a:path w="2249" h="866">
                      <a:moveTo>
                        <a:pt x="80" y="570"/>
                      </a:moveTo>
                      <a:lnTo>
                        <a:pt x="76" y="572"/>
                      </a:lnTo>
                      <a:lnTo>
                        <a:pt x="65" y="575"/>
                      </a:lnTo>
                      <a:lnTo>
                        <a:pt x="52" y="582"/>
                      </a:lnTo>
                      <a:lnTo>
                        <a:pt x="35" y="593"/>
                      </a:lnTo>
                      <a:lnTo>
                        <a:pt x="19" y="608"/>
                      </a:lnTo>
                      <a:lnTo>
                        <a:pt x="8" y="626"/>
                      </a:lnTo>
                      <a:lnTo>
                        <a:pt x="1" y="650"/>
                      </a:lnTo>
                      <a:lnTo>
                        <a:pt x="2" y="678"/>
                      </a:lnTo>
                      <a:lnTo>
                        <a:pt x="1" y="683"/>
                      </a:lnTo>
                      <a:lnTo>
                        <a:pt x="0" y="695"/>
                      </a:lnTo>
                      <a:lnTo>
                        <a:pt x="1" y="713"/>
                      </a:lnTo>
                      <a:lnTo>
                        <a:pt x="6" y="733"/>
                      </a:lnTo>
                      <a:lnTo>
                        <a:pt x="15" y="757"/>
                      </a:lnTo>
                      <a:lnTo>
                        <a:pt x="31" y="780"/>
                      </a:lnTo>
                      <a:lnTo>
                        <a:pt x="55" y="802"/>
                      </a:lnTo>
                      <a:lnTo>
                        <a:pt x="91" y="821"/>
                      </a:lnTo>
                      <a:lnTo>
                        <a:pt x="95" y="823"/>
                      </a:lnTo>
                      <a:lnTo>
                        <a:pt x="113" y="830"/>
                      </a:lnTo>
                      <a:lnTo>
                        <a:pt x="141" y="838"/>
                      </a:lnTo>
                      <a:lnTo>
                        <a:pt x="183" y="846"/>
                      </a:lnTo>
                      <a:lnTo>
                        <a:pt x="235" y="855"/>
                      </a:lnTo>
                      <a:lnTo>
                        <a:pt x="298" y="862"/>
                      </a:lnTo>
                      <a:lnTo>
                        <a:pt x="374" y="866"/>
                      </a:lnTo>
                      <a:lnTo>
                        <a:pt x="463" y="865"/>
                      </a:lnTo>
                      <a:lnTo>
                        <a:pt x="474" y="865"/>
                      </a:lnTo>
                      <a:lnTo>
                        <a:pt x="508" y="861"/>
                      </a:lnTo>
                      <a:lnTo>
                        <a:pt x="560" y="857"/>
                      </a:lnTo>
                      <a:lnTo>
                        <a:pt x="628" y="848"/>
                      </a:lnTo>
                      <a:lnTo>
                        <a:pt x="707" y="837"/>
                      </a:lnTo>
                      <a:lnTo>
                        <a:pt x="796" y="822"/>
                      </a:lnTo>
                      <a:lnTo>
                        <a:pt x="890" y="802"/>
                      </a:lnTo>
                      <a:lnTo>
                        <a:pt x="988" y="777"/>
                      </a:lnTo>
                      <a:lnTo>
                        <a:pt x="998" y="775"/>
                      </a:lnTo>
                      <a:lnTo>
                        <a:pt x="1026" y="766"/>
                      </a:lnTo>
                      <a:lnTo>
                        <a:pt x="1068" y="752"/>
                      </a:lnTo>
                      <a:lnTo>
                        <a:pt x="1120" y="736"/>
                      </a:lnTo>
                      <a:lnTo>
                        <a:pt x="1177" y="718"/>
                      </a:lnTo>
                      <a:lnTo>
                        <a:pt x="1237" y="700"/>
                      </a:lnTo>
                      <a:lnTo>
                        <a:pt x="1295" y="684"/>
                      </a:lnTo>
                      <a:lnTo>
                        <a:pt x="1347" y="669"/>
                      </a:lnTo>
                      <a:lnTo>
                        <a:pt x="1349" y="668"/>
                      </a:lnTo>
                      <a:lnTo>
                        <a:pt x="1358" y="665"/>
                      </a:lnTo>
                      <a:lnTo>
                        <a:pt x="1373" y="661"/>
                      </a:lnTo>
                      <a:lnTo>
                        <a:pt x="1395" y="656"/>
                      </a:lnTo>
                      <a:lnTo>
                        <a:pt x="1425" y="653"/>
                      </a:lnTo>
                      <a:lnTo>
                        <a:pt x="1462" y="650"/>
                      </a:lnTo>
                      <a:lnTo>
                        <a:pt x="1508" y="650"/>
                      </a:lnTo>
                      <a:lnTo>
                        <a:pt x="1563" y="654"/>
                      </a:lnTo>
                      <a:lnTo>
                        <a:pt x="1575" y="656"/>
                      </a:lnTo>
                      <a:lnTo>
                        <a:pt x="1608" y="661"/>
                      </a:lnTo>
                      <a:lnTo>
                        <a:pt x="1657" y="666"/>
                      </a:lnTo>
                      <a:lnTo>
                        <a:pt x="1714" y="672"/>
                      </a:lnTo>
                      <a:lnTo>
                        <a:pt x="1776" y="679"/>
                      </a:lnTo>
                      <a:lnTo>
                        <a:pt x="1839" y="683"/>
                      </a:lnTo>
                      <a:lnTo>
                        <a:pt x="1893" y="685"/>
                      </a:lnTo>
                      <a:lnTo>
                        <a:pt x="1937" y="683"/>
                      </a:lnTo>
                      <a:lnTo>
                        <a:pt x="1938" y="683"/>
                      </a:lnTo>
                      <a:lnTo>
                        <a:pt x="1943" y="679"/>
                      </a:lnTo>
                      <a:lnTo>
                        <a:pt x="1951" y="676"/>
                      </a:lnTo>
                      <a:lnTo>
                        <a:pt x="1962" y="670"/>
                      </a:lnTo>
                      <a:lnTo>
                        <a:pt x="1973" y="663"/>
                      </a:lnTo>
                      <a:lnTo>
                        <a:pt x="1986" y="655"/>
                      </a:lnTo>
                      <a:lnTo>
                        <a:pt x="1998" y="645"/>
                      </a:lnTo>
                      <a:lnTo>
                        <a:pt x="2010" y="634"/>
                      </a:lnTo>
                      <a:lnTo>
                        <a:pt x="2011" y="631"/>
                      </a:lnTo>
                      <a:lnTo>
                        <a:pt x="2017" y="619"/>
                      </a:lnTo>
                      <a:lnTo>
                        <a:pt x="2026" y="603"/>
                      </a:lnTo>
                      <a:lnTo>
                        <a:pt x="2038" y="582"/>
                      </a:lnTo>
                      <a:lnTo>
                        <a:pt x="2052" y="560"/>
                      </a:lnTo>
                      <a:lnTo>
                        <a:pt x="2068" y="537"/>
                      </a:lnTo>
                      <a:lnTo>
                        <a:pt x="2085" y="517"/>
                      </a:lnTo>
                      <a:lnTo>
                        <a:pt x="2104" y="497"/>
                      </a:lnTo>
                      <a:lnTo>
                        <a:pt x="2106" y="495"/>
                      </a:lnTo>
                      <a:lnTo>
                        <a:pt x="2115" y="488"/>
                      </a:lnTo>
                      <a:lnTo>
                        <a:pt x="2128" y="475"/>
                      </a:lnTo>
                      <a:lnTo>
                        <a:pt x="2144" y="460"/>
                      </a:lnTo>
                      <a:lnTo>
                        <a:pt x="2162" y="442"/>
                      </a:lnTo>
                      <a:lnTo>
                        <a:pt x="2181" y="420"/>
                      </a:lnTo>
                      <a:lnTo>
                        <a:pt x="2199" y="398"/>
                      </a:lnTo>
                      <a:lnTo>
                        <a:pt x="2216" y="374"/>
                      </a:lnTo>
                      <a:lnTo>
                        <a:pt x="2218" y="371"/>
                      </a:lnTo>
                      <a:lnTo>
                        <a:pt x="2221" y="363"/>
                      </a:lnTo>
                      <a:lnTo>
                        <a:pt x="2226" y="348"/>
                      </a:lnTo>
                      <a:lnTo>
                        <a:pt x="2233" y="328"/>
                      </a:lnTo>
                      <a:lnTo>
                        <a:pt x="2237" y="301"/>
                      </a:lnTo>
                      <a:lnTo>
                        <a:pt x="2242" y="267"/>
                      </a:lnTo>
                      <a:lnTo>
                        <a:pt x="2245" y="226"/>
                      </a:lnTo>
                      <a:lnTo>
                        <a:pt x="2245" y="178"/>
                      </a:lnTo>
                      <a:lnTo>
                        <a:pt x="2245" y="174"/>
                      </a:lnTo>
                      <a:lnTo>
                        <a:pt x="2248" y="163"/>
                      </a:lnTo>
                      <a:lnTo>
                        <a:pt x="2249" y="147"/>
                      </a:lnTo>
                      <a:lnTo>
                        <a:pt x="2248" y="127"/>
                      </a:lnTo>
                      <a:lnTo>
                        <a:pt x="2243" y="105"/>
                      </a:lnTo>
                      <a:lnTo>
                        <a:pt x="2233" y="82"/>
                      </a:lnTo>
                      <a:lnTo>
                        <a:pt x="2215" y="63"/>
                      </a:lnTo>
                      <a:lnTo>
                        <a:pt x="2191" y="44"/>
                      </a:lnTo>
                      <a:lnTo>
                        <a:pt x="2188" y="43"/>
                      </a:lnTo>
                      <a:lnTo>
                        <a:pt x="2180" y="37"/>
                      </a:lnTo>
                      <a:lnTo>
                        <a:pt x="2168" y="29"/>
                      </a:lnTo>
                      <a:lnTo>
                        <a:pt x="2151" y="21"/>
                      </a:lnTo>
                      <a:lnTo>
                        <a:pt x="2130" y="13"/>
                      </a:lnTo>
                      <a:lnTo>
                        <a:pt x="2106" y="6"/>
                      </a:lnTo>
                      <a:lnTo>
                        <a:pt x="2078" y="2"/>
                      </a:lnTo>
                      <a:lnTo>
                        <a:pt x="2049" y="0"/>
                      </a:lnTo>
                      <a:lnTo>
                        <a:pt x="2045" y="2"/>
                      </a:lnTo>
                      <a:lnTo>
                        <a:pt x="2032" y="4"/>
                      </a:lnTo>
                      <a:lnTo>
                        <a:pt x="2013" y="7"/>
                      </a:lnTo>
                      <a:lnTo>
                        <a:pt x="1987" y="13"/>
                      </a:lnTo>
                      <a:lnTo>
                        <a:pt x="1955" y="21"/>
                      </a:lnTo>
                      <a:lnTo>
                        <a:pt x="1918" y="33"/>
                      </a:lnTo>
                      <a:lnTo>
                        <a:pt x="1877" y="48"/>
                      </a:lnTo>
                      <a:lnTo>
                        <a:pt x="1833" y="65"/>
                      </a:lnTo>
                      <a:lnTo>
                        <a:pt x="1819" y="72"/>
                      </a:lnTo>
                      <a:lnTo>
                        <a:pt x="1783" y="89"/>
                      </a:lnTo>
                      <a:lnTo>
                        <a:pt x="1728" y="116"/>
                      </a:lnTo>
                      <a:lnTo>
                        <a:pt x="1659" y="148"/>
                      </a:lnTo>
                      <a:lnTo>
                        <a:pt x="1578" y="185"/>
                      </a:lnTo>
                      <a:lnTo>
                        <a:pt x="1491" y="224"/>
                      </a:lnTo>
                      <a:lnTo>
                        <a:pt x="1401" y="263"/>
                      </a:lnTo>
                      <a:lnTo>
                        <a:pt x="1312" y="300"/>
                      </a:lnTo>
                      <a:lnTo>
                        <a:pt x="1294" y="308"/>
                      </a:lnTo>
                      <a:lnTo>
                        <a:pt x="1244" y="330"/>
                      </a:lnTo>
                      <a:lnTo>
                        <a:pt x="1165" y="360"/>
                      </a:lnTo>
                      <a:lnTo>
                        <a:pt x="1060" y="396"/>
                      </a:lnTo>
                      <a:lnTo>
                        <a:pt x="933" y="433"/>
                      </a:lnTo>
                      <a:lnTo>
                        <a:pt x="786" y="466"/>
                      </a:lnTo>
                      <a:lnTo>
                        <a:pt x="623" y="494"/>
                      </a:lnTo>
                      <a:lnTo>
                        <a:pt x="449" y="511"/>
                      </a:lnTo>
                      <a:lnTo>
                        <a:pt x="439" y="512"/>
                      </a:lnTo>
                      <a:lnTo>
                        <a:pt x="412" y="515"/>
                      </a:lnTo>
                      <a:lnTo>
                        <a:pt x="374" y="520"/>
                      </a:lnTo>
                      <a:lnTo>
                        <a:pt x="330" y="525"/>
                      </a:lnTo>
                      <a:lnTo>
                        <a:pt x="283" y="530"/>
                      </a:lnTo>
                      <a:lnTo>
                        <a:pt x="239" y="535"/>
                      </a:lnTo>
                      <a:lnTo>
                        <a:pt x="203" y="539"/>
                      </a:lnTo>
                      <a:lnTo>
                        <a:pt x="178" y="541"/>
                      </a:lnTo>
                      <a:lnTo>
                        <a:pt x="176" y="542"/>
                      </a:lnTo>
                      <a:lnTo>
                        <a:pt x="170" y="542"/>
                      </a:lnTo>
                      <a:lnTo>
                        <a:pt x="161" y="544"/>
                      </a:lnTo>
                      <a:lnTo>
                        <a:pt x="150" y="547"/>
                      </a:lnTo>
                      <a:lnTo>
                        <a:pt x="135" y="550"/>
                      </a:lnTo>
                      <a:lnTo>
                        <a:pt x="118" y="556"/>
                      </a:lnTo>
                      <a:lnTo>
                        <a:pt x="100" y="562"/>
                      </a:lnTo>
                      <a:lnTo>
                        <a:pt x="80" y="5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" name="Freeform 985"/>
                <p:cNvSpPr>
                  <a:spLocks noChangeAspect="1"/>
                </p:cNvSpPr>
                <p:nvPr/>
              </p:nvSpPr>
              <p:spPr bwMode="auto">
                <a:xfrm>
                  <a:off x="4721744" y="2199465"/>
                  <a:ext cx="1130507" cy="413404"/>
                </a:xfrm>
                <a:custGeom>
                  <a:avLst/>
                  <a:gdLst/>
                  <a:ahLst/>
                  <a:cxnLst>
                    <a:cxn ang="0">
                      <a:pos x="65" y="575"/>
                    </a:cxn>
                    <a:cxn ang="0">
                      <a:pos x="19" y="608"/>
                    </a:cxn>
                    <a:cxn ang="0">
                      <a:pos x="2" y="678"/>
                    </a:cxn>
                    <a:cxn ang="0">
                      <a:pos x="1" y="713"/>
                    </a:cxn>
                    <a:cxn ang="0">
                      <a:pos x="31" y="780"/>
                    </a:cxn>
                    <a:cxn ang="0">
                      <a:pos x="95" y="823"/>
                    </a:cxn>
                    <a:cxn ang="0">
                      <a:pos x="183" y="846"/>
                    </a:cxn>
                    <a:cxn ang="0">
                      <a:pos x="374" y="866"/>
                    </a:cxn>
                    <a:cxn ang="0">
                      <a:pos x="508" y="861"/>
                    </a:cxn>
                    <a:cxn ang="0">
                      <a:pos x="707" y="837"/>
                    </a:cxn>
                    <a:cxn ang="0">
                      <a:pos x="988" y="777"/>
                    </a:cxn>
                    <a:cxn ang="0">
                      <a:pos x="1068" y="752"/>
                    </a:cxn>
                    <a:cxn ang="0">
                      <a:pos x="1237" y="700"/>
                    </a:cxn>
                    <a:cxn ang="0">
                      <a:pos x="1349" y="668"/>
                    </a:cxn>
                    <a:cxn ang="0">
                      <a:pos x="1395" y="656"/>
                    </a:cxn>
                    <a:cxn ang="0">
                      <a:pos x="1508" y="650"/>
                    </a:cxn>
                    <a:cxn ang="0">
                      <a:pos x="1608" y="661"/>
                    </a:cxn>
                    <a:cxn ang="0">
                      <a:pos x="1776" y="679"/>
                    </a:cxn>
                    <a:cxn ang="0">
                      <a:pos x="1937" y="683"/>
                    </a:cxn>
                    <a:cxn ang="0">
                      <a:pos x="1951" y="676"/>
                    </a:cxn>
                    <a:cxn ang="0">
                      <a:pos x="1986" y="655"/>
                    </a:cxn>
                    <a:cxn ang="0">
                      <a:pos x="2011" y="631"/>
                    </a:cxn>
                    <a:cxn ang="0">
                      <a:pos x="2038" y="582"/>
                    </a:cxn>
                    <a:cxn ang="0">
                      <a:pos x="2085" y="517"/>
                    </a:cxn>
                    <a:cxn ang="0">
                      <a:pos x="2115" y="488"/>
                    </a:cxn>
                    <a:cxn ang="0">
                      <a:pos x="2162" y="442"/>
                    </a:cxn>
                    <a:cxn ang="0">
                      <a:pos x="2216" y="374"/>
                    </a:cxn>
                    <a:cxn ang="0">
                      <a:pos x="2226" y="348"/>
                    </a:cxn>
                    <a:cxn ang="0">
                      <a:pos x="2242" y="267"/>
                    </a:cxn>
                    <a:cxn ang="0">
                      <a:pos x="2245" y="174"/>
                    </a:cxn>
                    <a:cxn ang="0">
                      <a:pos x="2248" y="127"/>
                    </a:cxn>
                    <a:cxn ang="0">
                      <a:pos x="2215" y="63"/>
                    </a:cxn>
                    <a:cxn ang="0">
                      <a:pos x="2180" y="37"/>
                    </a:cxn>
                    <a:cxn ang="0">
                      <a:pos x="2130" y="13"/>
                    </a:cxn>
                    <a:cxn ang="0">
                      <a:pos x="2049" y="0"/>
                    </a:cxn>
                    <a:cxn ang="0">
                      <a:pos x="2013" y="7"/>
                    </a:cxn>
                    <a:cxn ang="0">
                      <a:pos x="1918" y="33"/>
                    </a:cxn>
                    <a:cxn ang="0">
                      <a:pos x="1819" y="72"/>
                    </a:cxn>
                    <a:cxn ang="0">
                      <a:pos x="1659" y="148"/>
                    </a:cxn>
                    <a:cxn ang="0">
                      <a:pos x="1401" y="263"/>
                    </a:cxn>
                    <a:cxn ang="0">
                      <a:pos x="1244" y="330"/>
                    </a:cxn>
                    <a:cxn ang="0">
                      <a:pos x="933" y="433"/>
                    </a:cxn>
                    <a:cxn ang="0">
                      <a:pos x="449" y="511"/>
                    </a:cxn>
                    <a:cxn ang="0">
                      <a:pos x="374" y="520"/>
                    </a:cxn>
                    <a:cxn ang="0">
                      <a:pos x="239" y="535"/>
                    </a:cxn>
                    <a:cxn ang="0">
                      <a:pos x="176" y="542"/>
                    </a:cxn>
                    <a:cxn ang="0">
                      <a:pos x="150" y="547"/>
                    </a:cxn>
                    <a:cxn ang="0">
                      <a:pos x="100" y="562"/>
                    </a:cxn>
                  </a:cxnLst>
                  <a:rect l="0" t="0" r="r" b="b"/>
                  <a:pathLst>
                    <a:path w="2249" h="866">
                      <a:moveTo>
                        <a:pt x="80" y="570"/>
                      </a:moveTo>
                      <a:lnTo>
                        <a:pt x="76" y="572"/>
                      </a:lnTo>
                      <a:lnTo>
                        <a:pt x="65" y="575"/>
                      </a:lnTo>
                      <a:lnTo>
                        <a:pt x="52" y="582"/>
                      </a:lnTo>
                      <a:lnTo>
                        <a:pt x="35" y="593"/>
                      </a:lnTo>
                      <a:lnTo>
                        <a:pt x="19" y="608"/>
                      </a:lnTo>
                      <a:lnTo>
                        <a:pt x="8" y="626"/>
                      </a:lnTo>
                      <a:lnTo>
                        <a:pt x="1" y="650"/>
                      </a:lnTo>
                      <a:lnTo>
                        <a:pt x="2" y="678"/>
                      </a:lnTo>
                      <a:lnTo>
                        <a:pt x="1" y="683"/>
                      </a:lnTo>
                      <a:lnTo>
                        <a:pt x="0" y="695"/>
                      </a:lnTo>
                      <a:lnTo>
                        <a:pt x="1" y="713"/>
                      </a:lnTo>
                      <a:lnTo>
                        <a:pt x="6" y="733"/>
                      </a:lnTo>
                      <a:lnTo>
                        <a:pt x="15" y="757"/>
                      </a:lnTo>
                      <a:lnTo>
                        <a:pt x="31" y="780"/>
                      </a:lnTo>
                      <a:lnTo>
                        <a:pt x="55" y="802"/>
                      </a:lnTo>
                      <a:lnTo>
                        <a:pt x="91" y="821"/>
                      </a:lnTo>
                      <a:lnTo>
                        <a:pt x="95" y="823"/>
                      </a:lnTo>
                      <a:lnTo>
                        <a:pt x="113" y="830"/>
                      </a:lnTo>
                      <a:lnTo>
                        <a:pt x="141" y="838"/>
                      </a:lnTo>
                      <a:lnTo>
                        <a:pt x="183" y="846"/>
                      </a:lnTo>
                      <a:lnTo>
                        <a:pt x="235" y="855"/>
                      </a:lnTo>
                      <a:lnTo>
                        <a:pt x="298" y="862"/>
                      </a:lnTo>
                      <a:lnTo>
                        <a:pt x="374" y="866"/>
                      </a:lnTo>
                      <a:lnTo>
                        <a:pt x="463" y="865"/>
                      </a:lnTo>
                      <a:lnTo>
                        <a:pt x="474" y="865"/>
                      </a:lnTo>
                      <a:lnTo>
                        <a:pt x="508" y="861"/>
                      </a:lnTo>
                      <a:lnTo>
                        <a:pt x="560" y="857"/>
                      </a:lnTo>
                      <a:lnTo>
                        <a:pt x="628" y="848"/>
                      </a:lnTo>
                      <a:lnTo>
                        <a:pt x="707" y="837"/>
                      </a:lnTo>
                      <a:lnTo>
                        <a:pt x="796" y="822"/>
                      </a:lnTo>
                      <a:lnTo>
                        <a:pt x="890" y="802"/>
                      </a:lnTo>
                      <a:lnTo>
                        <a:pt x="988" y="777"/>
                      </a:lnTo>
                      <a:lnTo>
                        <a:pt x="998" y="775"/>
                      </a:lnTo>
                      <a:lnTo>
                        <a:pt x="1026" y="766"/>
                      </a:lnTo>
                      <a:lnTo>
                        <a:pt x="1068" y="752"/>
                      </a:lnTo>
                      <a:lnTo>
                        <a:pt x="1120" y="736"/>
                      </a:lnTo>
                      <a:lnTo>
                        <a:pt x="1177" y="718"/>
                      </a:lnTo>
                      <a:lnTo>
                        <a:pt x="1237" y="700"/>
                      </a:lnTo>
                      <a:lnTo>
                        <a:pt x="1295" y="684"/>
                      </a:lnTo>
                      <a:lnTo>
                        <a:pt x="1347" y="669"/>
                      </a:lnTo>
                      <a:lnTo>
                        <a:pt x="1349" y="668"/>
                      </a:lnTo>
                      <a:lnTo>
                        <a:pt x="1358" y="665"/>
                      </a:lnTo>
                      <a:lnTo>
                        <a:pt x="1373" y="661"/>
                      </a:lnTo>
                      <a:lnTo>
                        <a:pt x="1395" y="656"/>
                      </a:lnTo>
                      <a:lnTo>
                        <a:pt x="1425" y="653"/>
                      </a:lnTo>
                      <a:lnTo>
                        <a:pt x="1462" y="650"/>
                      </a:lnTo>
                      <a:lnTo>
                        <a:pt x="1508" y="650"/>
                      </a:lnTo>
                      <a:lnTo>
                        <a:pt x="1563" y="654"/>
                      </a:lnTo>
                      <a:lnTo>
                        <a:pt x="1575" y="656"/>
                      </a:lnTo>
                      <a:lnTo>
                        <a:pt x="1608" y="661"/>
                      </a:lnTo>
                      <a:lnTo>
                        <a:pt x="1657" y="666"/>
                      </a:lnTo>
                      <a:lnTo>
                        <a:pt x="1714" y="672"/>
                      </a:lnTo>
                      <a:lnTo>
                        <a:pt x="1776" y="679"/>
                      </a:lnTo>
                      <a:lnTo>
                        <a:pt x="1839" y="683"/>
                      </a:lnTo>
                      <a:lnTo>
                        <a:pt x="1893" y="685"/>
                      </a:lnTo>
                      <a:lnTo>
                        <a:pt x="1937" y="683"/>
                      </a:lnTo>
                      <a:lnTo>
                        <a:pt x="1938" y="683"/>
                      </a:lnTo>
                      <a:lnTo>
                        <a:pt x="1943" y="679"/>
                      </a:lnTo>
                      <a:lnTo>
                        <a:pt x="1951" y="676"/>
                      </a:lnTo>
                      <a:lnTo>
                        <a:pt x="1962" y="670"/>
                      </a:lnTo>
                      <a:lnTo>
                        <a:pt x="1973" y="663"/>
                      </a:lnTo>
                      <a:lnTo>
                        <a:pt x="1986" y="655"/>
                      </a:lnTo>
                      <a:lnTo>
                        <a:pt x="1998" y="645"/>
                      </a:lnTo>
                      <a:lnTo>
                        <a:pt x="2010" y="634"/>
                      </a:lnTo>
                      <a:lnTo>
                        <a:pt x="2011" y="631"/>
                      </a:lnTo>
                      <a:lnTo>
                        <a:pt x="2017" y="619"/>
                      </a:lnTo>
                      <a:lnTo>
                        <a:pt x="2026" y="603"/>
                      </a:lnTo>
                      <a:lnTo>
                        <a:pt x="2038" y="582"/>
                      </a:lnTo>
                      <a:lnTo>
                        <a:pt x="2052" y="560"/>
                      </a:lnTo>
                      <a:lnTo>
                        <a:pt x="2068" y="537"/>
                      </a:lnTo>
                      <a:lnTo>
                        <a:pt x="2085" y="517"/>
                      </a:lnTo>
                      <a:lnTo>
                        <a:pt x="2104" y="497"/>
                      </a:lnTo>
                      <a:lnTo>
                        <a:pt x="2106" y="495"/>
                      </a:lnTo>
                      <a:lnTo>
                        <a:pt x="2115" y="488"/>
                      </a:lnTo>
                      <a:lnTo>
                        <a:pt x="2128" y="475"/>
                      </a:lnTo>
                      <a:lnTo>
                        <a:pt x="2144" y="460"/>
                      </a:lnTo>
                      <a:lnTo>
                        <a:pt x="2162" y="442"/>
                      </a:lnTo>
                      <a:lnTo>
                        <a:pt x="2181" y="420"/>
                      </a:lnTo>
                      <a:lnTo>
                        <a:pt x="2199" y="398"/>
                      </a:lnTo>
                      <a:lnTo>
                        <a:pt x="2216" y="374"/>
                      </a:lnTo>
                      <a:lnTo>
                        <a:pt x="2218" y="371"/>
                      </a:lnTo>
                      <a:lnTo>
                        <a:pt x="2221" y="363"/>
                      </a:lnTo>
                      <a:lnTo>
                        <a:pt x="2226" y="348"/>
                      </a:lnTo>
                      <a:lnTo>
                        <a:pt x="2233" y="328"/>
                      </a:lnTo>
                      <a:lnTo>
                        <a:pt x="2237" y="301"/>
                      </a:lnTo>
                      <a:lnTo>
                        <a:pt x="2242" y="267"/>
                      </a:lnTo>
                      <a:lnTo>
                        <a:pt x="2245" y="226"/>
                      </a:lnTo>
                      <a:lnTo>
                        <a:pt x="2245" y="178"/>
                      </a:lnTo>
                      <a:lnTo>
                        <a:pt x="2245" y="174"/>
                      </a:lnTo>
                      <a:lnTo>
                        <a:pt x="2248" y="163"/>
                      </a:lnTo>
                      <a:lnTo>
                        <a:pt x="2249" y="147"/>
                      </a:lnTo>
                      <a:lnTo>
                        <a:pt x="2248" y="127"/>
                      </a:lnTo>
                      <a:lnTo>
                        <a:pt x="2243" y="105"/>
                      </a:lnTo>
                      <a:lnTo>
                        <a:pt x="2233" y="82"/>
                      </a:lnTo>
                      <a:lnTo>
                        <a:pt x="2215" y="63"/>
                      </a:lnTo>
                      <a:lnTo>
                        <a:pt x="2191" y="44"/>
                      </a:lnTo>
                      <a:lnTo>
                        <a:pt x="2188" y="43"/>
                      </a:lnTo>
                      <a:lnTo>
                        <a:pt x="2180" y="37"/>
                      </a:lnTo>
                      <a:lnTo>
                        <a:pt x="2168" y="29"/>
                      </a:lnTo>
                      <a:lnTo>
                        <a:pt x="2151" y="21"/>
                      </a:lnTo>
                      <a:lnTo>
                        <a:pt x="2130" y="13"/>
                      </a:lnTo>
                      <a:lnTo>
                        <a:pt x="2106" y="6"/>
                      </a:lnTo>
                      <a:lnTo>
                        <a:pt x="2078" y="2"/>
                      </a:lnTo>
                      <a:lnTo>
                        <a:pt x="2049" y="0"/>
                      </a:lnTo>
                      <a:lnTo>
                        <a:pt x="2045" y="2"/>
                      </a:lnTo>
                      <a:lnTo>
                        <a:pt x="2032" y="4"/>
                      </a:lnTo>
                      <a:lnTo>
                        <a:pt x="2013" y="7"/>
                      </a:lnTo>
                      <a:lnTo>
                        <a:pt x="1987" y="13"/>
                      </a:lnTo>
                      <a:lnTo>
                        <a:pt x="1955" y="21"/>
                      </a:lnTo>
                      <a:lnTo>
                        <a:pt x="1918" y="33"/>
                      </a:lnTo>
                      <a:lnTo>
                        <a:pt x="1877" y="48"/>
                      </a:lnTo>
                      <a:lnTo>
                        <a:pt x="1833" y="65"/>
                      </a:lnTo>
                      <a:lnTo>
                        <a:pt x="1819" y="72"/>
                      </a:lnTo>
                      <a:lnTo>
                        <a:pt x="1783" y="89"/>
                      </a:lnTo>
                      <a:lnTo>
                        <a:pt x="1728" y="116"/>
                      </a:lnTo>
                      <a:lnTo>
                        <a:pt x="1659" y="148"/>
                      </a:lnTo>
                      <a:lnTo>
                        <a:pt x="1578" y="185"/>
                      </a:lnTo>
                      <a:lnTo>
                        <a:pt x="1491" y="224"/>
                      </a:lnTo>
                      <a:lnTo>
                        <a:pt x="1401" y="263"/>
                      </a:lnTo>
                      <a:lnTo>
                        <a:pt x="1312" y="300"/>
                      </a:lnTo>
                      <a:lnTo>
                        <a:pt x="1294" y="308"/>
                      </a:lnTo>
                      <a:lnTo>
                        <a:pt x="1244" y="330"/>
                      </a:lnTo>
                      <a:lnTo>
                        <a:pt x="1165" y="360"/>
                      </a:lnTo>
                      <a:lnTo>
                        <a:pt x="1060" y="396"/>
                      </a:lnTo>
                      <a:lnTo>
                        <a:pt x="933" y="433"/>
                      </a:lnTo>
                      <a:lnTo>
                        <a:pt x="786" y="466"/>
                      </a:lnTo>
                      <a:lnTo>
                        <a:pt x="623" y="494"/>
                      </a:lnTo>
                      <a:lnTo>
                        <a:pt x="449" y="511"/>
                      </a:lnTo>
                      <a:lnTo>
                        <a:pt x="439" y="512"/>
                      </a:lnTo>
                      <a:lnTo>
                        <a:pt x="412" y="515"/>
                      </a:lnTo>
                      <a:lnTo>
                        <a:pt x="374" y="520"/>
                      </a:lnTo>
                      <a:lnTo>
                        <a:pt x="330" y="525"/>
                      </a:lnTo>
                      <a:lnTo>
                        <a:pt x="283" y="530"/>
                      </a:lnTo>
                      <a:lnTo>
                        <a:pt x="239" y="535"/>
                      </a:lnTo>
                      <a:lnTo>
                        <a:pt x="203" y="539"/>
                      </a:lnTo>
                      <a:lnTo>
                        <a:pt x="178" y="541"/>
                      </a:lnTo>
                      <a:lnTo>
                        <a:pt x="176" y="542"/>
                      </a:lnTo>
                      <a:lnTo>
                        <a:pt x="170" y="542"/>
                      </a:lnTo>
                      <a:lnTo>
                        <a:pt x="161" y="544"/>
                      </a:lnTo>
                      <a:lnTo>
                        <a:pt x="150" y="547"/>
                      </a:lnTo>
                      <a:lnTo>
                        <a:pt x="135" y="550"/>
                      </a:lnTo>
                      <a:lnTo>
                        <a:pt x="118" y="556"/>
                      </a:lnTo>
                      <a:lnTo>
                        <a:pt x="100" y="562"/>
                      </a:lnTo>
                      <a:lnTo>
                        <a:pt x="80" y="570"/>
                      </a:lnTo>
                      <a:lnTo>
                        <a:pt x="80" y="570"/>
                      </a:lnTo>
                    </a:path>
                  </a:pathLst>
                </a:custGeom>
                <a:solidFill>
                  <a:schemeClr val="bg1"/>
                </a:solidFill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" name="Freeform 986"/>
                <p:cNvSpPr>
                  <a:spLocks noChangeAspect="1"/>
                </p:cNvSpPr>
                <p:nvPr/>
              </p:nvSpPr>
              <p:spPr bwMode="auto">
                <a:xfrm>
                  <a:off x="3780325" y="2603299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3"/>
                    </a:cxn>
                    <a:cxn ang="0">
                      <a:pos x="39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2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7"/>
                    </a:cxn>
                    <a:cxn ang="0">
                      <a:pos x="62" y="20"/>
                    </a:cxn>
                    <a:cxn ang="0">
                      <a:pos x="59" y="15"/>
                    </a:cxn>
                    <a:cxn ang="0">
                      <a:pos x="55" y="9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9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9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3" y="63"/>
                    </a:cxn>
                  </a:cxnLst>
                  <a:rect l="0" t="0" r="r" b="b"/>
                  <a:pathLst>
                    <a:path w="65" h="63">
                      <a:moveTo>
                        <a:pt x="33" y="63"/>
                      </a:moveTo>
                      <a:lnTo>
                        <a:pt x="39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2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7"/>
                      </a:lnTo>
                      <a:lnTo>
                        <a:pt x="62" y="20"/>
                      </a:lnTo>
                      <a:lnTo>
                        <a:pt x="59" y="15"/>
                      </a:lnTo>
                      <a:lnTo>
                        <a:pt x="55" y="9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9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9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3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" name="Freeform 987"/>
                <p:cNvSpPr>
                  <a:spLocks noChangeAspect="1"/>
                </p:cNvSpPr>
                <p:nvPr/>
              </p:nvSpPr>
              <p:spPr bwMode="auto">
                <a:xfrm>
                  <a:off x="3780325" y="2603299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3"/>
                    </a:cxn>
                    <a:cxn ang="0">
                      <a:pos x="39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2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7"/>
                    </a:cxn>
                    <a:cxn ang="0">
                      <a:pos x="62" y="20"/>
                    </a:cxn>
                    <a:cxn ang="0">
                      <a:pos x="59" y="15"/>
                    </a:cxn>
                    <a:cxn ang="0">
                      <a:pos x="55" y="9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9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9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3" y="63"/>
                    </a:cxn>
                    <a:cxn ang="0">
                      <a:pos x="33" y="63"/>
                    </a:cxn>
                  </a:cxnLst>
                  <a:rect l="0" t="0" r="r" b="b"/>
                  <a:pathLst>
                    <a:path w="65" h="63">
                      <a:moveTo>
                        <a:pt x="33" y="63"/>
                      </a:moveTo>
                      <a:lnTo>
                        <a:pt x="39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2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7"/>
                      </a:lnTo>
                      <a:lnTo>
                        <a:pt x="62" y="20"/>
                      </a:lnTo>
                      <a:lnTo>
                        <a:pt x="59" y="15"/>
                      </a:lnTo>
                      <a:lnTo>
                        <a:pt x="55" y="9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9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9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3" y="63"/>
                      </a:lnTo>
                      <a:lnTo>
                        <a:pt x="33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" name="Freeform 988"/>
                <p:cNvSpPr>
                  <a:spLocks noChangeAspect="1"/>
                </p:cNvSpPr>
                <p:nvPr/>
              </p:nvSpPr>
              <p:spPr bwMode="auto">
                <a:xfrm>
                  <a:off x="3821562" y="2630094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59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2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2" y="20"/>
                    </a:cxn>
                    <a:cxn ang="0">
                      <a:pos x="59" y="15"/>
                    </a:cxn>
                    <a:cxn ang="0">
                      <a:pos x="55" y="10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19" y="62"/>
                    </a:cxn>
                    <a:cxn ang="0">
                      <a:pos x="26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59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2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2" y="20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19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" name="Freeform 989"/>
                <p:cNvSpPr>
                  <a:spLocks noChangeAspect="1"/>
                </p:cNvSpPr>
                <p:nvPr/>
              </p:nvSpPr>
              <p:spPr bwMode="auto">
                <a:xfrm>
                  <a:off x="3821562" y="2630094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59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2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2" y="20"/>
                    </a:cxn>
                    <a:cxn ang="0">
                      <a:pos x="59" y="15"/>
                    </a:cxn>
                    <a:cxn ang="0">
                      <a:pos x="55" y="10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19" y="62"/>
                    </a:cxn>
                    <a:cxn ang="0">
                      <a:pos x="26" y="64"/>
                    </a:cxn>
                    <a:cxn ang="0">
                      <a:pos x="33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59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2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2" y="20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19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lnTo>
                        <a:pt x="33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" name="Freeform 990"/>
                <p:cNvSpPr>
                  <a:spLocks noChangeAspect="1"/>
                </p:cNvSpPr>
                <p:nvPr/>
              </p:nvSpPr>
              <p:spPr bwMode="auto">
                <a:xfrm>
                  <a:off x="3861794" y="264444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8" y="63"/>
                    </a:cxn>
                    <a:cxn ang="0">
                      <a:pos x="25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8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" name="Freeform 991"/>
                <p:cNvSpPr>
                  <a:spLocks noChangeAspect="1"/>
                </p:cNvSpPr>
                <p:nvPr/>
              </p:nvSpPr>
              <p:spPr bwMode="auto">
                <a:xfrm>
                  <a:off x="3861794" y="264444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8" y="63"/>
                    </a:cxn>
                    <a:cxn ang="0">
                      <a:pos x="25" y="65"/>
                    </a:cxn>
                    <a:cxn ang="0">
                      <a:pos x="32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8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" name="Freeform 992"/>
                <p:cNvSpPr>
                  <a:spLocks noChangeAspect="1"/>
                </p:cNvSpPr>
                <p:nvPr/>
              </p:nvSpPr>
              <p:spPr bwMode="auto">
                <a:xfrm>
                  <a:off x="3905043" y="2655932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5" y="62"/>
                    </a:cxn>
                    <a:cxn ang="0">
                      <a:pos x="50" y="59"/>
                    </a:cxn>
                    <a:cxn ang="0">
                      <a:pos x="56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6" y="10"/>
                    </a:cxn>
                    <a:cxn ang="0">
                      <a:pos x="50" y="6"/>
                    </a:cxn>
                    <a:cxn ang="0">
                      <a:pos x="45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5" y="62"/>
                      </a:lnTo>
                      <a:lnTo>
                        <a:pt x="50" y="59"/>
                      </a:lnTo>
                      <a:lnTo>
                        <a:pt x="56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6" y="10"/>
                      </a:lnTo>
                      <a:lnTo>
                        <a:pt x="50" y="6"/>
                      </a:lnTo>
                      <a:lnTo>
                        <a:pt x="45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" name="Freeform 993"/>
                <p:cNvSpPr>
                  <a:spLocks noChangeAspect="1"/>
                </p:cNvSpPr>
                <p:nvPr/>
              </p:nvSpPr>
              <p:spPr bwMode="auto">
                <a:xfrm>
                  <a:off x="3905043" y="2655932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5" y="62"/>
                    </a:cxn>
                    <a:cxn ang="0">
                      <a:pos x="50" y="59"/>
                    </a:cxn>
                    <a:cxn ang="0">
                      <a:pos x="56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6" y="10"/>
                    </a:cxn>
                    <a:cxn ang="0">
                      <a:pos x="50" y="6"/>
                    </a:cxn>
                    <a:cxn ang="0">
                      <a:pos x="45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5" y="62"/>
                      </a:lnTo>
                      <a:lnTo>
                        <a:pt x="50" y="59"/>
                      </a:lnTo>
                      <a:lnTo>
                        <a:pt x="56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6" y="10"/>
                      </a:lnTo>
                      <a:lnTo>
                        <a:pt x="50" y="6"/>
                      </a:lnTo>
                      <a:lnTo>
                        <a:pt x="45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lnTo>
                        <a:pt x="33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" name="Freeform 994"/>
                <p:cNvSpPr>
                  <a:spLocks noChangeAspect="1"/>
                </p:cNvSpPr>
                <p:nvPr/>
              </p:nvSpPr>
              <p:spPr bwMode="auto">
                <a:xfrm>
                  <a:off x="3949298" y="266645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0" y="44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8" y="5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8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5" y="49"/>
                    </a:cxn>
                    <a:cxn ang="0">
                      <a:pos x="8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0" y="44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8" y="5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8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5" y="49"/>
                      </a:lnTo>
                      <a:lnTo>
                        <a:pt x="8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" name="Freeform 995"/>
                <p:cNvSpPr>
                  <a:spLocks noChangeAspect="1"/>
                </p:cNvSpPr>
                <p:nvPr/>
              </p:nvSpPr>
              <p:spPr bwMode="auto">
                <a:xfrm>
                  <a:off x="3949298" y="266645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0" y="44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8" y="5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8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5" y="49"/>
                    </a:cxn>
                    <a:cxn ang="0">
                      <a:pos x="8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0" y="44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8" y="5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8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5" y="49"/>
                      </a:lnTo>
                      <a:lnTo>
                        <a:pt x="8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lnTo>
                        <a:pt x="31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" name="Freeform 996"/>
                <p:cNvSpPr>
                  <a:spLocks noChangeAspect="1"/>
                </p:cNvSpPr>
                <p:nvPr/>
              </p:nvSpPr>
              <p:spPr bwMode="auto">
                <a:xfrm>
                  <a:off x="3992546" y="2680812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7"/>
                    </a:cxn>
                    <a:cxn ang="0">
                      <a:pos x="58" y="52"/>
                    </a:cxn>
                    <a:cxn ang="0">
                      <a:pos x="60" y="46"/>
                    </a:cxn>
                    <a:cxn ang="0">
                      <a:pos x="63" y="41"/>
                    </a:cxn>
                    <a:cxn ang="0">
                      <a:pos x="64" y="34"/>
                    </a:cxn>
                    <a:cxn ang="0">
                      <a:pos x="63" y="28"/>
                    </a:cxn>
                    <a:cxn ang="0">
                      <a:pos x="60" y="21"/>
                    </a:cxn>
                    <a:cxn ang="0">
                      <a:pos x="58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10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0" y="41"/>
                    </a:cxn>
                    <a:cxn ang="0">
                      <a:pos x="3" y="46"/>
                    </a:cxn>
                    <a:cxn ang="0">
                      <a:pos x="5" y="52"/>
                    </a:cxn>
                    <a:cxn ang="0">
                      <a:pos x="10" y="57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6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4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7"/>
                      </a:lnTo>
                      <a:lnTo>
                        <a:pt x="58" y="52"/>
                      </a:lnTo>
                      <a:lnTo>
                        <a:pt x="60" y="46"/>
                      </a:lnTo>
                      <a:lnTo>
                        <a:pt x="63" y="41"/>
                      </a:lnTo>
                      <a:lnTo>
                        <a:pt x="64" y="34"/>
                      </a:lnTo>
                      <a:lnTo>
                        <a:pt x="63" y="28"/>
                      </a:lnTo>
                      <a:lnTo>
                        <a:pt x="60" y="21"/>
                      </a:lnTo>
                      <a:lnTo>
                        <a:pt x="58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0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0" y="41"/>
                      </a:lnTo>
                      <a:lnTo>
                        <a:pt x="3" y="46"/>
                      </a:lnTo>
                      <a:lnTo>
                        <a:pt x="5" y="52"/>
                      </a:lnTo>
                      <a:lnTo>
                        <a:pt x="10" y="57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" name="Freeform 997"/>
                <p:cNvSpPr>
                  <a:spLocks noChangeAspect="1"/>
                </p:cNvSpPr>
                <p:nvPr/>
              </p:nvSpPr>
              <p:spPr bwMode="auto">
                <a:xfrm>
                  <a:off x="3992546" y="2680812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7"/>
                    </a:cxn>
                    <a:cxn ang="0">
                      <a:pos x="58" y="52"/>
                    </a:cxn>
                    <a:cxn ang="0">
                      <a:pos x="60" y="46"/>
                    </a:cxn>
                    <a:cxn ang="0">
                      <a:pos x="63" y="41"/>
                    </a:cxn>
                    <a:cxn ang="0">
                      <a:pos x="64" y="34"/>
                    </a:cxn>
                    <a:cxn ang="0">
                      <a:pos x="63" y="28"/>
                    </a:cxn>
                    <a:cxn ang="0">
                      <a:pos x="60" y="21"/>
                    </a:cxn>
                    <a:cxn ang="0">
                      <a:pos x="58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10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0" y="41"/>
                    </a:cxn>
                    <a:cxn ang="0">
                      <a:pos x="3" y="46"/>
                    </a:cxn>
                    <a:cxn ang="0">
                      <a:pos x="5" y="52"/>
                    </a:cxn>
                    <a:cxn ang="0">
                      <a:pos x="10" y="57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6" y="65"/>
                    </a:cxn>
                    <a:cxn ang="0">
                      <a:pos x="33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4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7"/>
                      </a:lnTo>
                      <a:lnTo>
                        <a:pt x="58" y="52"/>
                      </a:lnTo>
                      <a:lnTo>
                        <a:pt x="60" y="46"/>
                      </a:lnTo>
                      <a:lnTo>
                        <a:pt x="63" y="41"/>
                      </a:lnTo>
                      <a:lnTo>
                        <a:pt x="64" y="34"/>
                      </a:lnTo>
                      <a:lnTo>
                        <a:pt x="63" y="28"/>
                      </a:lnTo>
                      <a:lnTo>
                        <a:pt x="60" y="21"/>
                      </a:lnTo>
                      <a:lnTo>
                        <a:pt x="58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0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0" y="41"/>
                      </a:lnTo>
                      <a:lnTo>
                        <a:pt x="3" y="46"/>
                      </a:lnTo>
                      <a:lnTo>
                        <a:pt x="5" y="52"/>
                      </a:lnTo>
                      <a:lnTo>
                        <a:pt x="10" y="57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lnTo>
                        <a:pt x="33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" name="Freeform 998"/>
                <p:cNvSpPr>
                  <a:spLocks noChangeAspect="1"/>
                </p:cNvSpPr>
                <p:nvPr/>
              </p:nvSpPr>
              <p:spPr bwMode="auto">
                <a:xfrm>
                  <a:off x="4041830" y="2689425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" name="Freeform 999"/>
                <p:cNvSpPr>
                  <a:spLocks noChangeAspect="1"/>
                </p:cNvSpPr>
                <p:nvPr/>
              </p:nvSpPr>
              <p:spPr bwMode="auto">
                <a:xfrm>
                  <a:off x="4041830" y="2689425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lnTo>
                        <a:pt x="33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" name="Freeform 1000"/>
                <p:cNvSpPr>
                  <a:spLocks noChangeAspect="1"/>
                </p:cNvSpPr>
                <p:nvPr/>
              </p:nvSpPr>
              <p:spPr bwMode="auto">
                <a:xfrm>
                  <a:off x="4097149" y="269516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59"/>
                    </a:cxn>
                    <a:cxn ang="0">
                      <a:pos x="54" y="56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59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59"/>
                      </a:lnTo>
                      <a:lnTo>
                        <a:pt x="54" y="56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59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" name="Freeform 1001"/>
                <p:cNvSpPr>
                  <a:spLocks noChangeAspect="1"/>
                </p:cNvSpPr>
                <p:nvPr/>
              </p:nvSpPr>
              <p:spPr bwMode="auto">
                <a:xfrm>
                  <a:off x="4097149" y="269516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59"/>
                    </a:cxn>
                    <a:cxn ang="0">
                      <a:pos x="54" y="56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59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59"/>
                      </a:lnTo>
                      <a:lnTo>
                        <a:pt x="54" y="56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59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" name="Freeform 1002"/>
                <p:cNvSpPr>
                  <a:spLocks noChangeAspect="1"/>
                </p:cNvSpPr>
                <p:nvPr/>
              </p:nvSpPr>
              <p:spPr bwMode="auto">
                <a:xfrm>
                  <a:off x="4153473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49" y="59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5" y="9"/>
                    </a:cxn>
                    <a:cxn ang="0">
                      <a:pos x="49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49" y="59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5" y="9"/>
                      </a:lnTo>
                      <a:lnTo>
                        <a:pt x="49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" name="Freeform 1003"/>
                <p:cNvSpPr>
                  <a:spLocks noChangeAspect="1"/>
                </p:cNvSpPr>
                <p:nvPr/>
              </p:nvSpPr>
              <p:spPr bwMode="auto">
                <a:xfrm>
                  <a:off x="4153473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49" y="59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5" y="9"/>
                    </a:cxn>
                    <a:cxn ang="0">
                      <a:pos x="49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49" y="59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5" y="9"/>
                      </a:lnTo>
                      <a:lnTo>
                        <a:pt x="49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" name="Freeform 1004"/>
                <p:cNvSpPr>
                  <a:spLocks noChangeAspect="1"/>
                </p:cNvSpPr>
                <p:nvPr/>
              </p:nvSpPr>
              <p:spPr bwMode="auto">
                <a:xfrm>
                  <a:off x="4206780" y="2698995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1" y="44"/>
                    </a:cxn>
                    <a:cxn ang="0">
                      <a:pos x="63" y="38"/>
                    </a:cxn>
                    <a:cxn ang="0">
                      <a:pos x="64" y="31"/>
                    </a:cxn>
                    <a:cxn ang="0">
                      <a:pos x="63" y="25"/>
                    </a:cxn>
                    <a:cxn ang="0">
                      <a:pos x="61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4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4" y="49"/>
                    </a:cxn>
                    <a:cxn ang="0">
                      <a:pos x="9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1" y="44"/>
                      </a:lnTo>
                      <a:lnTo>
                        <a:pt x="63" y="38"/>
                      </a:lnTo>
                      <a:lnTo>
                        <a:pt x="64" y="31"/>
                      </a:lnTo>
                      <a:lnTo>
                        <a:pt x="63" y="25"/>
                      </a:lnTo>
                      <a:lnTo>
                        <a:pt x="61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4" y="49"/>
                      </a:lnTo>
                      <a:lnTo>
                        <a:pt x="9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" name="Freeform 1005"/>
                <p:cNvSpPr>
                  <a:spLocks noChangeAspect="1"/>
                </p:cNvSpPr>
                <p:nvPr/>
              </p:nvSpPr>
              <p:spPr bwMode="auto">
                <a:xfrm>
                  <a:off x="4206780" y="2698995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1" y="44"/>
                    </a:cxn>
                    <a:cxn ang="0">
                      <a:pos x="63" y="38"/>
                    </a:cxn>
                    <a:cxn ang="0">
                      <a:pos x="64" y="31"/>
                    </a:cxn>
                    <a:cxn ang="0">
                      <a:pos x="63" y="25"/>
                    </a:cxn>
                    <a:cxn ang="0">
                      <a:pos x="61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4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4" y="49"/>
                    </a:cxn>
                    <a:cxn ang="0">
                      <a:pos x="9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1" y="44"/>
                      </a:lnTo>
                      <a:lnTo>
                        <a:pt x="63" y="38"/>
                      </a:lnTo>
                      <a:lnTo>
                        <a:pt x="64" y="31"/>
                      </a:lnTo>
                      <a:lnTo>
                        <a:pt x="63" y="25"/>
                      </a:lnTo>
                      <a:lnTo>
                        <a:pt x="61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4" y="49"/>
                      </a:lnTo>
                      <a:lnTo>
                        <a:pt x="9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" name="Freeform 1006"/>
                <p:cNvSpPr>
                  <a:spLocks noChangeAspect="1"/>
                </p:cNvSpPr>
                <p:nvPr/>
              </p:nvSpPr>
              <p:spPr bwMode="auto">
                <a:xfrm>
                  <a:off x="4270144" y="270090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9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5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5" y="9"/>
                    </a:cxn>
                    <a:cxn ang="0">
                      <a:pos x="50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5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5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5" y="9"/>
                      </a:lnTo>
                      <a:lnTo>
                        <a:pt x="50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" name="Freeform 1007"/>
                <p:cNvSpPr>
                  <a:spLocks noChangeAspect="1"/>
                </p:cNvSpPr>
                <p:nvPr/>
              </p:nvSpPr>
              <p:spPr bwMode="auto">
                <a:xfrm>
                  <a:off x="4270144" y="2700908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9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5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5" y="9"/>
                    </a:cxn>
                    <a:cxn ang="0">
                      <a:pos x="50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5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5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5" y="9"/>
                      </a:lnTo>
                      <a:lnTo>
                        <a:pt x="50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" name="Freeform 1008"/>
                <p:cNvSpPr>
                  <a:spLocks noChangeAspect="1"/>
                </p:cNvSpPr>
                <p:nvPr/>
              </p:nvSpPr>
              <p:spPr bwMode="auto">
                <a:xfrm>
                  <a:off x="4324457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49" y="59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5" y="9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49" y="59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5" y="9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" name="Freeform 1009"/>
                <p:cNvSpPr>
                  <a:spLocks noChangeAspect="1"/>
                </p:cNvSpPr>
                <p:nvPr/>
              </p:nvSpPr>
              <p:spPr bwMode="auto">
                <a:xfrm>
                  <a:off x="4324457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49" y="59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5" y="9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49" y="59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5" y="9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" name="Freeform 1010"/>
                <p:cNvSpPr>
                  <a:spLocks noChangeAspect="1"/>
                </p:cNvSpPr>
                <p:nvPr/>
              </p:nvSpPr>
              <p:spPr bwMode="auto">
                <a:xfrm>
                  <a:off x="4374746" y="2703779"/>
                  <a:ext cx="31179" cy="31579"/>
                </a:xfrm>
                <a:custGeom>
                  <a:avLst/>
                  <a:gdLst/>
                  <a:ahLst/>
                  <a:cxnLst>
                    <a:cxn ang="0">
                      <a:pos x="31" y="64"/>
                    </a:cxn>
                    <a:cxn ang="0">
                      <a:pos x="36" y="64"/>
                    </a:cxn>
                    <a:cxn ang="0">
                      <a:pos x="42" y="62"/>
                    </a:cxn>
                    <a:cxn ang="0">
                      <a:pos x="48" y="60"/>
                    </a:cxn>
                    <a:cxn ang="0">
                      <a:pos x="53" y="55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19"/>
                    </a:cxn>
                    <a:cxn ang="0">
                      <a:pos x="57" y="15"/>
                    </a:cxn>
                    <a:cxn ang="0">
                      <a:pos x="53" y="9"/>
                    </a:cxn>
                    <a:cxn ang="0">
                      <a:pos x="48" y="6"/>
                    </a:cxn>
                    <a:cxn ang="0">
                      <a:pos x="42" y="3"/>
                    </a:cxn>
                    <a:cxn ang="0">
                      <a:pos x="36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5"/>
                    </a:cxn>
                    <a:cxn ang="0">
                      <a:pos x="2" y="19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5"/>
                    </a:cxn>
                    <a:cxn ang="0">
                      <a:pos x="12" y="60"/>
                    </a:cxn>
                    <a:cxn ang="0">
                      <a:pos x="18" y="62"/>
                    </a:cxn>
                    <a:cxn ang="0">
                      <a:pos x="24" y="64"/>
                    </a:cxn>
                    <a:cxn ang="0">
                      <a:pos x="31" y="64"/>
                    </a:cxn>
                  </a:cxnLst>
                  <a:rect l="0" t="0" r="r" b="b"/>
                  <a:pathLst>
                    <a:path w="63" h="64">
                      <a:moveTo>
                        <a:pt x="31" y="64"/>
                      </a:moveTo>
                      <a:lnTo>
                        <a:pt x="36" y="64"/>
                      </a:lnTo>
                      <a:lnTo>
                        <a:pt x="42" y="62"/>
                      </a:lnTo>
                      <a:lnTo>
                        <a:pt x="48" y="60"/>
                      </a:lnTo>
                      <a:lnTo>
                        <a:pt x="53" y="55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19"/>
                      </a:lnTo>
                      <a:lnTo>
                        <a:pt x="57" y="15"/>
                      </a:lnTo>
                      <a:lnTo>
                        <a:pt x="53" y="9"/>
                      </a:lnTo>
                      <a:lnTo>
                        <a:pt x="48" y="6"/>
                      </a:lnTo>
                      <a:lnTo>
                        <a:pt x="42" y="3"/>
                      </a:lnTo>
                      <a:lnTo>
                        <a:pt x="36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5"/>
                      </a:lnTo>
                      <a:lnTo>
                        <a:pt x="12" y="60"/>
                      </a:lnTo>
                      <a:lnTo>
                        <a:pt x="18" y="62"/>
                      </a:lnTo>
                      <a:lnTo>
                        <a:pt x="24" y="64"/>
                      </a:lnTo>
                      <a:lnTo>
                        <a:pt x="31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" name="Freeform 1011"/>
                <p:cNvSpPr>
                  <a:spLocks noChangeAspect="1"/>
                </p:cNvSpPr>
                <p:nvPr/>
              </p:nvSpPr>
              <p:spPr bwMode="auto">
                <a:xfrm>
                  <a:off x="4374746" y="2703779"/>
                  <a:ext cx="31179" cy="31579"/>
                </a:xfrm>
                <a:custGeom>
                  <a:avLst/>
                  <a:gdLst/>
                  <a:ahLst/>
                  <a:cxnLst>
                    <a:cxn ang="0">
                      <a:pos x="31" y="64"/>
                    </a:cxn>
                    <a:cxn ang="0">
                      <a:pos x="36" y="64"/>
                    </a:cxn>
                    <a:cxn ang="0">
                      <a:pos x="42" y="62"/>
                    </a:cxn>
                    <a:cxn ang="0">
                      <a:pos x="48" y="60"/>
                    </a:cxn>
                    <a:cxn ang="0">
                      <a:pos x="53" y="55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19"/>
                    </a:cxn>
                    <a:cxn ang="0">
                      <a:pos x="57" y="15"/>
                    </a:cxn>
                    <a:cxn ang="0">
                      <a:pos x="53" y="9"/>
                    </a:cxn>
                    <a:cxn ang="0">
                      <a:pos x="48" y="6"/>
                    </a:cxn>
                    <a:cxn ang="0">
                      <a:pos x="42" y="3"/>
                    </a:cxn>
                    <a:cxn ang="0">
                      <a:pos x="36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5"/>
                    </a:cxn>
                    <a:cxn ang="0">
                      <a:pos x="2" y="19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5"/>
                    </a:cxn>
                    <a:cxn ang="0">
                      <a:pos x="12" y="60"/>
                    </a:cxn>
                    <a:cxn ang="0">
                      <a:pos x="18" y="62"/>
                    </a:cxn>
                    <a:cxn ang="0">
                      <a:pos x="24" y="64"/>
                    </a:cxn>
                    <a:cxn ang="0">
                      <a:pos x="31" y="64"/>
                    </a:cxn>
                    <a:cxn ang="0">
                      <a:pos x="31" y="64"/>
                    </a:cxn>
                  </a:cxnLst>
                  <a:rect l="0" t="0" r="r" b="b"/>
                  <a:pathLst>
                    <a:path w="63" h="64">
                      <a:moveTo>
                        <a:pt x="31" y="64"/>
                      </a:moveTo>
                      <a:lnTo>
                        <a:pt x="36" y="64"/>
                      </a:lnTo>
                      <a:lnTo>
                        <a:pt x="42" y="62"/>
                      </a:lnTo>
                      <a:lnTo>
                        <a:pt x="48" y="60"/>
                      </a:lnTo>
                      <a:lnTo>
                        <a:pt x="53" y="55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19"/>
                      </a:lnTo>
                      <a:lnTo>
                        <a:pt x="57" y="15"/>
                      </a:lnTo>
                      <a:lnTo>
                        <a:pt x="53" y="9"/>
                      </a:lnTo>
                      <a:lnTo>
                        <a:pt x="48" y="6"/>
                      </a:lnTo>
                      <a:lnTo>
                        <a:pt x="42" y="3"/>
                      </a:lnTo>
                      <a:lnTo>
                        <a:pt x="36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5"/>
                      </a:lnTo>
                      <a:lnTo>
                        <a:pt x="12" y="60"/>
                      </a:lnTo>
                      <a:lnTo>
                        <a:pt x="18" y="62"/>
                      </a:lnTo>
                      <a:lnTo>
                        <a:pt x="24" y="64"/>
                      </a:lnTo>
                      <a:lnTo>
                        <a:pt x="31" y="64"/>
                      </a:lnTo>
                      <a:lnTo>
                        <a:pt x="31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" name="Freeform 1012"/>
                <p:cNvSpPr>
                  <a:spLocks noChangeAspect="1"/>
                </p:cNvSpPr>
                <p:nvPr/>
              </p:nvSpPr>
              <p:spPr bwMode="auto">
                <a:xfrm>
                  <a:off x="4420007" y="270569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2" y="46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2" y="21"/>
                    </a:cxn>
                    <a:cxn ang="0">
                      <a:pos x="59" y="15"/>
                    </a:cxn>
                    <a:cxn ang="0">
                      <a:pos x="55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60"/>
                    </a:cxn>
                    <a:cxn ang="0">
                      <a:pos x="20" y="63"/>
                    </a:cxn>
                    <a:cxn ang="0">
                      <a:pos x="26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2" y="46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2" y="21"/>
                      </a:lnTo>
                      <a:lnTo>
                        <a:pt x="59" y="15"/>
                      </a:lnTo>
                      <a:lnTo>
                        <a:pt x="55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60"/>
                      </a:lnTo>
                      <a:lnTo>
                        <a:pt x="20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" name="Freeform 1013"/>
                <p:cNvSpPr>
                  <a:spLocks noChangeAspect="1"/>
                </p:cNvSpPr>
                <p:nvPr/>
              </p:nvSpPr>
              <p:spPr bwMode="auto">
                <a:xfrm>
                  <a:off x="4420007" y="270569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2" y="46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2" y="21"/>
                    </a:cxn>
                    <a:cxn ang="0">
                      <a:pos x="59" y="15"/>
                    </a:cxn>
                    <a:cxn ang="0">
                      <a:pos x="55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60"/>
                    </a:cxn>
                    <a:cxn ang="0">
                      <a:pos x="20" y="63"/>
                    </a:cxn>
                    <a:cxn ang="0">
                      <a:pos x="26" y="65"/>
                    </a:cxn>
                    <a:cxn ang="0">
                      <a:pos x="33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2" y="46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2" y="21"/>
                      </a:lnTo>
                      <a:lnTo>
                        <a:pt x="59" y="15"/>
                      </a:lnTo>
                      <a:lnTo>
                        <a:pt x="55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60"/>
                      </a:lnTo>
                      <a:lnTo>
                        <a:pt x="20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lnTo>
                        <a:pt x="33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" name="Freeform 1014"/>
                <p:cNvSpPr>
                  <a:spLocks noChangeAspect="1"/>
                </p:cNvSpPr>
                <p:nvPr/>
              </p:nvSpPr>
              <p:spPr bwMode="auto">
                <a:xfrm>
                  <a:off x="4471302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9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20"/>
                    </a:cxn>
                    <a:cxn ang="0">
                      <a:pos x="58" y="15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3" y="6"/>
                    </a:cxn>
                    <a:cxn ang="0">
                      <a:pos x="8" y="9"/>
                    </a:cxn>
                    <a:cxn ang="0">
                      <a:pos x="5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8" y="55"/>
                    </a:cxn>
                    <a:cxn ang="0">
                      <a:pos x="13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9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20"/>
                      </a:lnTo>
                      <a:lnTo>
                        <a:pt x="58" y="15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3" y="6"/>
                      </a:lnTo>
                      <a:lnTo>
                        <a:pt x="8" y="9"/>
                      </a:lnTo>
                      <a:lnTo>
                        <a:pt x="5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8" y="55"/>
                      </a:lnTo>
                      <a:lnTo>
                        <a:pt x="13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" name="Freeform 1015"/>
                <p:cNvSpPr>
                  <a:spLocks noChangeAspect="1"/>
                </p:cNvSpPr>
                <p:nvPr/>
              </p:nvSpPr>
              <p:spPr bwMode="auto">
                <a:xfrm>
                  <a:off x="4471302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9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20"/>
                    </a:cxn>
                    <a:cxn ang="0">
                      <a:pos x="58" y="15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3" y="6"/>
                    </a:cxn>
                    <a:cxn ang="0">
                      <a:pos x="8" y="9"/>
                    </a:cxn>
                    <a:cxn ang="0">
                      <a:pos x="5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8" y="55"/>
                    </a:cxn>
                    <a:cxn ang="0">
                      <a:pos x="13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9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20"/>
                      </a:lnTo>
                      <a:lnTo>
                        <a:pt x="58" y="15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3" y="6"/>
                      </a:lnTo>
                      <a:lnTo>
                        <a:pt x="8" y="9"/>
                      </a:lnTo>
                      <a:lnTo>
                        <a:pt x="5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8" y="55"/>
                      </a:lnTo>
                      <a:lnTo>
                        <a:pt x="13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lnTo>
                        <a:pt x="31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" name="Freeform 1016"/>
                <p:cNvSpPr>
                  <a:spLocks noChangeAspect="1"/>
                </p:cNvSpPr>
                <p:nvPr/>
              </p:nvSpPr>
              <p:spPr bwMode="auto">
                <a:xfrm>
                  <a:off x="4525615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9"/>
                    </a:cxn>
                    <a:cxn ang="0">
                      <a:pos x="56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6" y="9"/>
                    </a:cxn>
                    <a:cxn ang="0">
                      <a:pos x="50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9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3" y="63"/>
                    </a:cxn>
                  </a:cxnLst>
                  <a:rect l="0" t="0" r="r" b="b"/>
                  <a:pathLst>
                    <a:path w="65" h="63">
                      <a:moveTo>
                        <a:pt x="33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9"/>
                      </a:lnTo>
                      <a:lnTo>
                        <a:pt x="56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6" y="9"/>
                      </a:lnTo>
                      <a:lnTo>
                        <a:pt x="50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9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3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" name="Freeform 1017"/>
                <p:cNvSpPr>
                  <a:spLocks noChangeAspect="1"/>
                </p:cNvSpPr>
                <p:nvPr/>
              </p:nvSpPr>
              <p:spPr bwMode="auto">
                <a:xfrm>
                  <a:off x="4525615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9"/>
                    </a:cxn>
                    <a:cxn ang="0">
                      <a:pos x="56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6" y="9"/>
                    </a:cxn>
                    <a:cxn ang="0">
                      <a:pos x="50" y="6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9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3" y="63"/>
                    </a:cxn>
                    <a:cxn ang="0">
                      <a:pos x="33" y="63"/>
                    </a:cxn>
                  </a:cxnLst>
                  <a:rect l="0" t="0" r="r" b="b"/>
                  <a:pathLst>
                    <a:path w="65" h="63">
                      <a:moveTo>
                        <a:pt x="33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9"/>
                      </a:lnTo>
                      <a:lnTo>
                        <a:pt x="56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6" y="9"/>
                      </a:lnTo>
                      <a:lnTo>
                        <a:pt x="50" y="6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9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3" y="63"/>
                      </a:lnTo>
                      <a:lnTo>
                        <a:pt x="33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" name="Freeform 1018"/>
                <p:cNvSpPr>
                  <a:spLocks noChangeAspect="1"/>
                </p:cNvSpPr>
                <p:nvPr/>
              </p:nvSpPr>
              <p:spPr bwMode="auto">
                <a:xfrm>
                  <a:off x="4584956" y="2703779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19"/>
                    </a:cxn>
                    <a:cxn ang="0">
                      <a:pos x="59" y="15"/>
                    </a:cxn>
                    <a:cxn ang="0">
                      <a:pos x="54" y="9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19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18" y="62"/>
                    </a:cxn>
                    <a:cxn ang="0">
                      <a:pos x="25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19"/>
                      </a:lnTo>
                      <a:lnTo>
                        <a:pt x="59" y="15"/>
                      </a:lnTo>
                      <a:lnTo>
                        <a:pt x="54" y="9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" name="Freeform 1019"/>
                <p:cNvSpPr>
                  <a:spLocks noChangeAspect="1"/>
                </p:cNvSpPr>
                <p:nvPr/>
              </p:nvSpPr>
              <p:spPr bwMode="auto">
                <a:xfrm>
                  <a:off x="4584956" y="2703779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19"/>
                    </a:cxn>
                    <a:cxn ang="0">
                      <a:pos x="59" y="15"/>
                    </a:cxn>
                    <a:cxn ang="0">
                      <a:pos x="54" y="9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19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18" y="62"/>
                    </a:cxn>
                    <a:cxn ang="0">
                      <a:pos x="25" y="64"/>
                    </a:cxn>
                    <a:cxn ang="0">
                      <a:pos x="32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19"/>
                      </a:lnTo>
                      <a:lnTo>
                        <a:pt x="59" y="15"/>
                      </a:lnTo>
                      <a:lnTo>
                        <a:pt x="54" y="9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" name="Freeform 1020"/>
                <p:cNvSpPr>
                  <a:spLocks noChangeAspect="1"/>
                </p:cNvSpPr>
                <p:nvPr/>
              </p:nvSpPr>
              <p:spPr bwMode="auto">
                <a:xfrm>
                  <a:off x="4641281" y="2705693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5" y="63"/>
                    </a:cxn>
                    <a:cxn ang="0">
                      <a:pos x="49" y="60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1" y="46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5" y="11"/>
                    </a:cxn>
                    <a:cxn ang="0">
                      <a:pos x="49" y="6"/>
                    </a:cxn>
                    <a:cxn ang="0">
                      <a:pos x="45" y="4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5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5" y="63"/>
                      </a:lnTo>
                      <a:lnTo>
                        <a:pt x="49" y="60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1" y="46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5" y="11"/>
                      </a:lnTo>
                      <a:lnTo>
                        <a:pt x="49" y="6"/>
                      </a:lnTo>
                      <a:lnTo>
                        <a:pt x="45" y="4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" name="Freeform 1021"/>
                <p:cNvSpPr>
                  <a:spLocks noChangeAspect="1"/>
                </p:cNvSpPr>
                <p:nvPr/>
              </p:nvSpPr>
              <p:spPr bwMode="auto">
                <a:xfrm>
                  <a:off x="4641281" y="2705693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5" y="63"/>
                    </a:cxn>
                    <a:cxn ang="0">
                      <a:pos x="49" y="60"/>
                    </a:cxn>
                    <a:cxn ang="0">
                      <a:pos x="55" y="56"/>
                    </a:cxn>
                    <a:cxn ang="0">
                      <a:pos x="59" y="51"/>
                    </a:cxn>
                    <a:cxn ang="0">
                      <a:pos x="61" y="46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5" y="11"/>
                    </a:cxn>
                    <a:cxn ang="0">
                      <a:pos x="49" y="6"/>
                    </a:cxn>
                    <a:cxn ang="0">
                      <a:pos x="45" y="4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5" y="65"/>
                    </a:cxn>
                    <a:cxn ang="0">
                      <a:pos x="32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5" y="63"/>
                      </a:lnTo>
                      <a:lnTo>
                        <a:pt x="49" y="60"/>
                      </a:lnTo>
                      <a:lnTo>
                        <a:pt x="55" y="56"/>
                      </a:lnTo>
                      <a:lnTo>
                        <a:pt x="59" y="51"/>
                      </a:lnTo>
                      <a:lnTo>
                        <a:pt x="61" y="46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5" y="11"/>
                      </a:lnTo>
                      <a:lnTo>
                        <a:pt x="49" y="6"/>
                      </a:lnTo>
                      <a:lnTo>
                        <a:pt x="45" y="4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" name="Freeform 1022"/>
                <p:cNvSpPr>
                  <a:spLocks noChangeAspect="1"/>
                </p:cNvSpPr>
                <p:nvPr/>
              </p:nvSpPr>
              <p:spPr bwMode="auto">
                <a:xfrm>
                  <a:off x="4698611" y="2712392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9"/>
                    </a:cxn>
                    <a:cxn ang="0">
                      <a:pos x="54" y="54"/>
                    </a:cxn>
                    <a:cxn ang="0">
                      <a:pos x="57" y="50"/>
                    </a:cxn>
                    <a:cxn ang="0">
                      <a:pos x="60" y="45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20"/>
                    </a:cxn>
                    <a:cxn ang="0">
                      <a:pos x="57" y="14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4"/>
                    </a:cxn>
                    <a:cxn ang="0">
                      <a:pos x="2" y="20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4" y="50"/>
                    </a:cxn>
                    <a:cxn ang="0">
                      <a:pos x="8" y="54"/>
                    </a:cxn>
                    <a:cxn ang="0">
                      <a:pos x="12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9"/>
                      </a:lnTo>
                      <a:lnTo>
                        <a:pt x="54" y="54"/>
                      </a:lnTo>
                      <a:lnTo>
                        <a:pt x="57" y="50"/>
                      </a:lnTo>
                      <a:lnTo>
                        <a:pt x="60" y="45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20"/>
                      </a:lnTo>
                      <a:lnTo>
                        <a:pt x="57" y="14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4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0"/>
                      </a:lnTo>
                      <a:lnTo>
                        <a:pt x="8" y="54"/>
                      </a:lnTo>
                      <a:lnTo>
                        <a:pt x="12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" name="Freeform 1023"/>
                <p:cNvSpPr>
                  <a:spLocks noChangeAspect="1"/>
                </p:cNvSpPr>
                <p:nvPr/>
              </p:nvSpPr>
              <p:spPr bwMode="auto">
                <a:xfrm>
                  <a:off x="4698611" y="2712392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8" y="59"/>
                    </a:cxn>
                    <a:cxn ang="0">
                      <a:pos x="54" y="54"/>
                    </a:cxn>
                    <a:cxn ang="0">
                      <a:pos x="57" y="50"/>
                    </a:cxn>
                    <a:cxn ang="0">
                      <a:pos x="60" y="45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20"/>
                    </a:cxn>
                    <a:cxn ang="0">
                      <a:pos x="57" y="14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4"/>
                    </a:cxn>
                    <a:cxn ang="0">
                      <a:pos x="2" y="20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4" y="50"/>
                    </a:cxn>
                    <a:cxn ang="0">
                      <a:pos x="8" y="54"/>
                    </a:cxn>
                    <a:cxn ang="0">
                      <a:pos x="12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8" y="59"/>
                      </a:lnTo>
                      <a:lnTo>
                        <a:pt x="54" y="54"/>
                      </a:lnTo>
                      <a:lnTo>
                        <a:pt x="57" y="50"/>
                      </a:lnTo>
                      <a:lnTo>
                        <a:pt x="60" y="45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20"/>
                      </a:lnTo>
                      <a:lnTo>
                        <a:pt x="57" y="14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4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0"/>
                      </a:lnTo>
                      <a:lnTo>
                        <a:pt x="8" y="54"/>
                      </a:lnTo>
                      <a:lnTo>
                        <a:pt x="12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lnTo>
                        <a:pt x="31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" name="Freeform 1024"/>
                <p:cNvSpPr>
                  <a:spLocks noChangeAspect="1"/>
                </p:cNvSpPr>
                <p:nvPr/>
              </p:nvSpPr>
              <p:spPr bwMode="auto">
                <a:xfrm>
                  <a:off x="4755941" y="2709521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3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60" y="21"/>
                    </a:cxn>
                    <a:cxn ang="0">
                      <a:pos x="57" y="15"/>
                    </a:cxn>
                    <a:cxn ang="0">
                      <a:pos x="54" y="11"/>
                    </a:cxn>
                    <a:cxn ang="0">
                      <a:pos x="49" y="6"/>
                    </a:cxn>
                    <a:cxn ang="0">
                      <a:pos x="43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8" y="63"/>
                    </a:cxn>
                    <a:cxn ang="0">
                      <a:pos x="25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3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3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60" y="21"/>
                      </a:lnTo>
                      <a:lnTo>
                        <a:pt x="57" y="15"/>
                      </a:lnTo>
                      <a:lnTo>
                        <a:pt x="54" y="11"/>
                      </a:lnTo>
                      <a:lnTo>
                        <a:pt x="49" y="6"/>
                      </a:lnTo>
                      <a:lnTo>
                        <a:pt x="43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8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" name="Freeform 1025"/>
                <p:cNvSpPr>
                  <a:spLocks noChangeAspect="1"/>
                </p:cNvSpPr>
                <p:nvPr/>
              </p:nvSpPr>
              <p:spPr bwMode="auto">
                <a:xfrm>
                  <a:off x="4755941" y="2709521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3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60" y="21"/>
                    </a:cxn>
                    <a:cxn ang="0">
                      <a:pos x="57" y="15"/>
                    </a:cxn>
                    <a:cxn ang="0">
                      <a:pos x="54" y="11"/>
                    </a:cxn>
                    <a:cxn ang="0">
                      <a:pos x="49" y="6"/>
                    </a:cxn>
                    <a:cxn ang="0">
                      <a:pos x="43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8" y="63"/>
                    </a:cxn>
                    <a:cxn ang="0">
                      <a:pos x="25" y="65"/>
                    </a:cxn>
                    <a:cxn ang="0">
                      <a:pos x="32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3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3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60" y="21"/>
                      </a:lnTo>
                      <a:lnTo>
                        <a:pt x="57" y="15"/>
                      </a:lnTo>
                      <a:lnTo>
                        <a:pt x="54" y="11"/>
                      </a:lnTo>
                      <a:lnTo>
                        <a:pt x="49" y="6"/>
                      </a:lnTo>
                      <a:lnTo>
                        <a:pt x="43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8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" name="Freeform 1026"/>
                <p:cNvSpPr>
                  <a:spLocks noChangeAspect="1"/>
                </p:cNvSpPr>
                <p:nvPr/>
              </p:nvSpPr>
              <p:spPr bwMode="auto">
                <a:xfrm>
                  <a:off x="4809247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3" y="61"/>
                    </a:cxn>
                    <a:cxn ang="0">
                      <a:pos x="48" y="59"/>
                    </a:cxn>
                    <a:cxn ang="0">
                      <a:pos x="54" y="55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20"/>
                    </a:cxn>
                    <a:cxn ang="0">
                      <a:pos x="57" y="15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3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5"/>
                    </a:cxn>
                    <a:cxn ang="0">
                      <a:pos x="12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4" y="55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20"/>
                      </a:lnTo>
                      <a:lnTo>
                        <a:pt x="57" y="15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3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5"/>
                      </a:lnTo>
                      <a:lnTo>
                        <a:pt x="12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" name="Freeform 1027"/>
                <p:cNvSpPr>
                  <a:spLocks noChangeAspect="1"/>
                </p:cNvSpPr>
                <p:nvPr/>
              </p:nvSpPr>
              <p:spPr bwMode="auto">
                <a:xfrm>
                  <a:off x="4809247" y="270760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3" y="61"/>
                    </a:cxn>
                    <a:cxn ang="0">
                      <a:pos x="48" y="59"/>
                    </a:cxn>
                    <a:cxn ang="0">
                      <a:pos x="54" y="55"/>
                    </a:cxn>
                    <a:cxn ang="0">
                      <a:pos x="57" y="51"/>
                    </a:cxn>
                    <a:cxn ang="0">
                      <a:pos x="60" y="45"/>
                    </a:cxn>
                    <a:cxn ang="0">
                      <a:pos x="62" y="39"/>
                    </a:cxn>
                    <a:cxn ang="0">
                      <a:pos x="63" y="32"/>
                    </a:cxn>
                    <a:cxn ang="0">
                      <a:pos x="62" y="26"/>
                    </a:cxn>
                    <a:cxn ang="0">
                      <a:pos x="60" y="20"/>
                    </a:cxn>
                    <a:cxn ang="0">
                      <a:pos x="57" y="15"/>
                    </a:cxn>
                    <a:cxn ang="0">
                      <a:pos x="54" y="9"/>
                    </a:cxn>
                    <a:cxn ang="0">
                      <a:pos x="48" y="6"/>
                    </a:cxn>
                    <a:cxn ang="0">
                      <a:pos x="43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3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5"/>
                    </a:cxn>
                    <a:cxn ang="0">
                      <a:pos x="12" y="59"/>
                    </a:cxn>
                    <a:cxn ang="0">
                      <a:pos x="18" y="61"/>
                    </a:cxn>
                    <a:cxn ang="0">
                      <a:pos x="24" y="63"/>
                    </a:cxn>
                    <a:cxn ang="0">
                      <a:pos x="31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3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4" y="55"/>
                      </a:lnTo>
                      <a:lnTo>
                        <a:pt x="57" y="51"/>
                      </a:lnTo>
                      <a:lnTo>
                        <a:pt x="60" y="45"/>
                      </a:lnTo>
                      <a:lnTo>
                        <a:pt x="62" y="39"/>
                      </a:lnTo>
                      <a:lnTo>
                        <a:pt x="63" y="32"/>
                      </a:lnTo>
                      <a:lnTo>
                        <a:pt x="62" y="26"/>
                      </a:lnTo>
                      <a:lnTo>
                        <a:pt x="60" y="20"/>
                      </a:lnTo>
                      <a:lnTo>
                        <a:pt x="57" y="15"/>
                      </a:lnTo>
                      <a:lnTo>
                        <a:pt x="54" y="9"/>
                      </a:lnTo>
                      <a:lnTo>
                        <a:pt x="48" y="6"/>
                      </a:lnTo>
                      <a:lnTo>
                        <a:pt x="43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5"/>
                      </a:lnTo>
                      <a:lnTo>
                        <a:pt x="12" y="59"/>
                      </a:lnTo>
                      <a:lnTo>
                        <a:pt x="18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lnTo>
                        <a:pt x="31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" name="Freeform 1028"/>
                <p:cNvSpPr>
                  <a:spLocks noChangeAspect="1"/>
                </p:cNvSpPr>
                <p:nvPr/>
              </p:nvSpPr>
              <p:spPr bwMode="auto">
                <a:xfrm>
                  <a:off x="4862554" y="270569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5"/>
                    </a:cxn>
                    <a:cxn ang="0">
                      <a:pos x="37" y="65"/>
                    </a:cxn>
                    <a:cxn ang="0">
                      <a:pos x="42" y="63"/>
                    </a:cxn>
                    <a:cxn ang="0">
                      <a:pos x="48" y="60"/>
                    </a:cxn>
                    <a:cxn ang="0">
                      <a:pos x="53" y="56"/>
                    </a:cxn>
                    <a:cxn ang="0">
                      <a:pos x="57" y="51"/>
                    </a:cxn>
                    <a:cxn ang="0">
                      <a:pos x="60" y="46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60" y="21"/>
                    </a:cxn>
                    <a:cxn ang="0">
                      <a:pos x="57" y="15"/>
                    </a:cxn>
                    <a:cxn ang="0">
                      <a:pos x="53" y="11"/>
                    </a:cxn>
                    <a:cxn ang="0">
                      <a:pos x="48" y="6"/>
                    </a:cxn>
                    <a:cxn ang="0">
                      <a:pos x="42" y="4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8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8" y="56"/>
                    </a:cxn>
                    <a:cxn ang="0">
                      <a:pos x="12" y="60"/>
                    </a:cxn>
                    <a:cxn ang="0">
                      <a:pos x="18" y="63"/>
                    </a:cxn>
                    <a:cxn ang="0">
                      <a:pos x="24" y="65"/>
                    </a:cxn>
                    <a:cxn ang="0">
                      <a:pos x="31" y="65"/>
                    </a:cxn>
                  </a:cxnLst>
                  <a:rect l="0" t="0" r="r" b="b"/>
                  <a:pathLst>
                    <a:path w="63" h="65">
                      <a:moveTo>
                        <a:pt x="31" y="65"/>
                      </a:moveTo>
                      <a:lnTo>
                        <a:pt x="37" y="65"/>
                      </a:lnTo>
                      <a:lnTo>
                        <a:pt x="42" y="63"/>
                      </a:lnTo>
                      <a:lnTo>
                        <a:pt x="48" y="60"/>
                      </a:lnTo>
                      <a:lnTo>
                        <a:pt x="53" y="56"/>
                      </a:lnTo>
                      <a:lnTo>
                        <a:pt x="57" y="51"/>
                      </a:lnTo>
                      <a:lnTo>
                        <a:pt x="60" y="46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60" y="21"/>
                      </a:lnTo>
                      <a:lnTo>
                        <a:pt x="57" y="15"/>
                      </a:lnTo>
                      <a:lnTo>
                        <a:pt x="53" y="11"/>
                      </a:lnTo>
                      <a:lnTo>
                        <a:pt x="48" y="6"/>
                      </a:lnTo>
                      <a:lnTo>
                        <a:pt x="42" y="4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4"/>
                      </a:lnTo>
                      <a:lnTo>
                        <a:pt x="12" y="6"/>
                      </a:lnTo>
                      <a:lnTo>
                        <a:pt x="8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0"/>
                      </a:lnTo>
                      <a:lnTo>
                        <a:pt x="18" y="63"/>
                      </a:lnTo>
                      <a:lnTo>
                        <a:pt x="24" y="65"/>
                      </a:lnTo>
                      <a:lnTo>
                        <a:pt x="31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" name="Freeform 1029"/>
                <p:cNvSpPr>
                  <a:spLocks noChangeAspect="1"/>
                </p:cNvSpPr>
                <p:nvPr/>
              </p:nvSpPr>
              <p:spPr bwMode="auto">
                <a:xfrm>
                  <a:off x="4862554" y="270569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5"/>
                    </a:cxn>
                    <a:cxn ang="0">
                      <a:pos x="37" y="65"/>
                    </a:cxn>
                    <a:cxn ang="0">
                      <a:pos x="42" y="63"/>
                    </a:cxn>
                    <a:cxn ang="0">
                      <a:pos x="48" y="60"/>
                    </a:cxn>
                    <a:cxn ang="0">
                      <a:pos x="53" y="56"/>
                    </a:cxn>
                    <a:cxn ang="0">
                      <a:pos x="57" y="51"/>
                    </a:cxn>
                    <a:cxn ang="0">
                      <a:pos x="60" y="46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60" y="21"/>
                    </a:cxn>
                    <a:cxn ang="0">
                      <a:pos x="57" y="15"/>
                    </a:cxn>
                    <a:cxn ang="0">
                      <a:pos x="53" y="11"/>
                    </a:cxn>
                    <a:cxn ang="0">
                      <a:pos x="48" y="6"/>
                    </a:cxn>
                    <a:cxn ang="0">
                      <a:pos x="42" y="4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8" y="11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8" y="56"/>
                    </a:cxn>
                    <a:cxn ang="0">
                      <a:pos x="12" y="60"/>
                    </a:cxn>
                    <a:cxn ang="0">
                      <a:pos x="18" y="63"/>
                    </a:cxn>
                    <a:cxn ang="0">
                      <a:pos x="24" y="65"/>
                    </a:cxn>
                    <a:cxn ang="0">
                      <a:pos x="31" y="65"/>
                    </a:cxn>
                    <a:cxn ang="0">
                      <a:pos x="31" y="65"/>
                    </a:cxn>
                  </a:cxnLst>
                  <a:rect l="0" t="0" r="r" b="b"/>
                  <a:pathLst>
                    <a:path w="63" h="65">
                      <a:moveTo>
                        <a:pt x="31" y="65"/>
                      </a:moveTo>
                      <a:lnTo>
                        <a:pt x="37" y="65"/>
                      </a:lnTo>
                      <a:lnTo>
                        <a:pt x="42" y="63"/>
                      </a:lnTo>
                      <a:lnTo>
                        <a:pt x="48" y="60"/>
                      </a:lnTo>
                      <a:lnTo>
                        <a:pt x="53" y="56"/>
                      </a:lnTo>
                      <a:lnTo>
                        <a:pt x="57" y="51"/>
                      </a:lnTo>
                      <a:lnTo>
                        <a:pt x="60" y="46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60" y="21"/>
                      </a:lnTo>
                      <a:lnTo>
                        <a:pt x="57" y="15"/>
                      </a:lnTo>
                      <a:lnTo>
                        <a:pt x="53" y="11"/>
                      </a:lnTo>
                      <a:lnTo>
                        <a:pt x="48" y="6"/>
                      </a:lnTo>
                      <a:lnTo>
                        <a:pt x="42" y="4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8" y="4"/>
                      </a:lnTo>
                      <a:lnTo>
                        <a:pt x="12" y="6"/>
                      </a:lnTo>
                      <a:lnTo>
                        <a:pt x="8" y="11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0"/>
                      </a:lnTo>
                      <a:lnTo>
                        <a:pt x="18" y="63"/>
                      </a:lnTo>
                      <a:lnTo>
                        <a:pt x="24" y="65"/>
                      </a:lnTo>
                      <a:lnTo>
                        <a:pt x="31" y="65"/>
                      </a:lnTo>
                      <a:lnTo>
                        <a:pt x="31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" name="Freeform 1030"/>
                <p:cNvSpPr>
                  <a:spLocks noChangeAspect="1"/>
                </p:cNvSpPr>
                <p:nvPr/>
              </p:nvSpPr>
              <p:spPr bwMode="auto">
                <a:xfrm>
                  <a:off x="4914855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9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4" y="9"/>
                    </a:cxn>
                    <a:cxn ang="0">
                      <a:pos x="49" y="6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9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4" y="9"/>
                      </a:lnTo>
                      <a:lnTo>
                        <a:pt x="49" y="6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" name="Freeform 1031"/>
                <p:cNvSpPr>
                  <a:spLocks noChangeAspect="1"/>
                </p:cNvSpPr>
                <p:nvPr/>
              </p:nvSpPr>
              <p:spPr bwMode="auto">
                <a:xfrm>
                  <a:off x="4914855" y="2700908"/>
                  <a:ext cx="33191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9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0"/>
                    </a:cxn>
                    <a:cxn ang="0">
                      <a:pos x="58" y="15"/>
                    </a:cxn>
                    <a:cxn ang="0">
                      <a:pos x="54" y="9"/>
                    </a:cxn>
                    <a:cxn ang="0">
                      <a:pos x="49" y="6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9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59"/>
                    </a:cxn>
                    <a:cxn ang="0">
                      <a:pos x="19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4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9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0"/>
                      </a:lnTo>
                      <a:lnTo>
                        <a:pt x="58" y="15"/>
                      </a:lnTo>
                      <a:lnTo>
                        <a:pt x="54" y="9"/>
                      </a:lnTo>
                      <a:lnTo>
                        <a:pt x="49" y="6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9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59"/>
                      </a:lnTo>
                      <a:lnTo>
                        <a:pt x="19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" name="Freeform 1032"/>
                <p:cNvSpPr>
                  <a:spLocks noChangeAspect="1"/>
                </p:cNvSpPr>
                <p:nvPr/>
              </p:nvSpPr>
              <p:spPr bwMode="auto">
                <a:xfrm>
                  <a:off x="4968162" y="269516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4"/>
                    </a:cxn>
                    <a:cxn ang="0">
                      <a:pos x="36" y="64"/>
                    </a:cxn>
                    <a:cxn ang="0">
                      <a:pos x="43" y="62"/>
                    </a:cxn>
                    <a:cxn ang="0">
                      <a:pos x="48" y="59"/>
                    </a:cxn>
                    <a:cxn ang="0">
                      <a:pos x="54" y="56"/>
                    </a:cxn>
                    <a:cxn ang="0">
                      <a:pos x="57" y="51"/>
                    </a:cxn>
                    <a:cxn ang="0">
                      <a:pos x="59" y="45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59" y="20"/>
                    </a:cxn>
                    <a:cxn ang="0">
                      <a:pos x="57" y="15"/>
                    </a:cxn>
                    <a:cxn ang="0">
                      <a:pos x="54" y="10"/>
                    </a:cxn>
                    <a:cxn ang="0">
                      <a:pos x="48" y="6"/>
                    </a:cxn>
                    <a:cxn ang="0">
                      <a:pos x="43" y="4"/>
                    </a:cxn>
                    <a:cxn ang="0">
                      <a:pos x="36" y="2"/>
                    </a:cxn>
                    <a:cxn ang="0">
                      <a:pos x="31" y="0"/>
                    </a:cxn>
                    <a:cxn ang="0">
                      <a:pos x="24" y="2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8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6"/>
                    </a:cxn>
                    <a:cxn ang="0">
                      <a:pos x="12" y="59"/>
                    </a:cxn>
                    <a:cxn ang="0">
                      <a:pos x="18" y="62"/>
                    </a:cxn>
                    <a:cxn ang="0">
                      <a:pos x="24" y="64"/>
                    </a:cxn>
                    <a:cxn ang="0">
                      <a:pos x="31" y="64"/>
                    </a:cxn>
                  </a:cxnLst>
                  <a:rect l="0" t="0" r="r" b="b"/>
                  <a:pathLst>
                    <a:path w="63" h="64">
                      <a:moveTo>
                        <a:pt x="31" y="64"/>
                      </a:moveTo>
                      <a:lnTo>
                        <a:pt x="36" y="64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4" y="56"/>
                      </a:lnTo>
                      <a:lnTo>
                        <a:pt x="57" y="51"/>
                      </a:lnTo>
                      <a:lnTo>
                        <a:pt x="59" y="45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59" y="20"/>
                      </a:lnTo>
                      <a:lnTo>
                        <a:pt x="57" y="15"/>
                      </a:lnTo>
                      <a:lnTo>
                        <a:pt x="54" y="10"/>
                      </a:lnTo>
                      <a:lnTo>
                        <a:pt x="48" y="6"/>
                      </a:lnTo>
                      <a:lnTo>
                        <a:pt x="43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2" y="6"/>
                      </a:lnTo>
                      <a:lnTo>
                        <a:pt x="8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59"/>
                      </a:lnTo>
                      <a:lnTo>
                        <a:pt x="18" y="62"/>
                      </a:lnTo>
                      <a:lnTo>
                        <a:pt x="24" y="64"/>
                      </a:lnTo>
                      <a:lnTo>
                        <a:pt x="31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" name="Freeform 1033"/>
                <p:cNvSpPr>
                  <a:spLocks noChangeAspect="1"/>
                </p:cNvSpPr>
                <p:nvPr/>
              </p:nvSpPr>
              <p:spPr bwMode="auto">
                <a:xfrm>
                  <a:off x="4968162" y="2695167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4"/>
                    </a:cxn>
                    <a:cxn ang="0">
                      <a:pos x="36" y="64"/>
                    </a:cxn>
                    <a:cxn ang="0">
                      <a:pos x="43" y="62"/>
                    </a:cxn>
                    <a:cxn ang="0">
                      <a:pos x="48" y="59"/>
                    </a:cxn>
                    <a:cxn ang="0">
                      <a:pos x="54" y="56"/>
                    </a:cxn>
                    <a:cxn ang="0">
                      <a:pos x="57" y="51"/>
                    </a:cxn>
                    <a:cxn ang="0">
                      <a:pos x="59" y="45"/>
                    </a:cxn>
                    <a:cxn ang="0">
                      <a:pos x="62" y="40"/>
                    </a:cxn>
                    <a:cxn ang="0">
                      <a:pos x="63" y="33"/>
                    </a:cxn>
                    <a:cxn ang="0">
                      <a:pos x="62" y="27"/>
                    </a:cxn>
                    <a:cxn ang="0">
                      <a:pos x="59" y="20"/>
                    </a:cxn>
                    <a:cxn ang="0">
                      <a:pos x="57" y="15"/>
                    </a:cxn>
                    <a:cxn ang="0">
                      <a:pos x="54" y="10"/>
                    </a:cxn>
                    <a:cxn ang="0">
                      <a:pos x="48" y="6"/>
                    </a:cxn>
                    <a:cxn ang="0">
                      <a:pos x="43" y="4"/>
                    </a:cxn>
                    <a:cxn ang="0">
                      <a:pos x="36" y="2"/>
                    </a:cxn>
                    <a:cxn ang="0">
                      <a:pos x="31" y="0"/>
                    </a:cxn>
                    <a:cxn ang="0">
                      <a:pos x="24" y="2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8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8" y="56"/>
                    </a:cxn>
                    <a:cxn ang="0">
                      <a:pos x="12" y="59"/>
                    </a:cxn>
                    <a:cxn ang="0">
                      <a:pos x="18" y="62"/>
                    </a:cxn>
                    <a:cxn ang="0">
                      <a:pos x="24" y="64"/>
                    </a:cxn>
                    <a:cxn ang="0">
                      <a:pos x="31" y="64"/>
                    </a:cxn>
                    <a:cxn ang="0">
                      <a:pos x="31" y="64"/>
                    </a:cxn>
                  </a:cxnLst>
                  <a:rect l="0" t="0" r="r" b="b"/>
                  <a:pathLst>
                    <a:path w="63" h="64">
                      <a:moveTo>
                        <a:pt x="31" y="64"/>
                      </a:moveTo>
                      <a:lnTo>
                        <a:pt x="36" y="64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4" y="56"/>
                      </a:lnTo>
                      <a:lnTo>
                        <a:pt x="57" y="51"/>
                      </a:lnTo>
                      <a:lnTo>
                        <a:pt x="59" y="45"/>
                      </a:lnTo>
                      <a:lnTo>
                        <a:pt x="62" y="40"/>
                      </a:lnTo>
                      <a:lnTo>
                        <a:pt x="63" y="33"/>
                      </a:lnTo>
                      <a:lnTo>
                        <a:pt x="62" y="27"/>
                      </a:lnTo>
                      <a:lnTo>
                        <a:pt x="59" y="20"/>
                      </a:lnTo>
                      <a:lnTo>
                        <a:pt x="57" y="15"/>
                      </a:lnTo>
                      <a:lnTo>
                        <a:pt x="54" y="10"/>
                      </a:lnTo>
                      <a:lnTo>
                        <a:pt x="48" y="6"/>
                      </a:lnTo>
                      <a:lnTo>
                        <a:pt x="43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2" y="6"/>
                      </a:lnTo>
                      <a:lnTo>
                        <a:pt x="8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59"/>
                      </a:lnTo>
                      <a:lnTo>
                        <a:pt x="18" y="62"/>
                      </a:lnTo>
                      <a:lnTo>
                        <a:pt x="24" y="64"/>
                      </a:lnTo>
                      <a:lnTo>
                        <a:pt x="31" y="64"/>
                      </a:lnTo>
                      <a:lnTo>
                        <a:pt x="31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" name="Freeform 1034"/>
                <p:cNvSpPr>
                  <a:spLocks noChangeAspect="1"/>
                </p:cNvSpPr>
                <p:nvPr/>
              </p:nvSpPr>
              <p:spPr bwMode="auto">
                <a:xfrm>
                  <a:off x="5021469" y="269325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60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1" y="46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5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60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1" y="46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" name="Freeform 1035"/>
                <p:cNvSpPr>
                  <a:spLocks noChangeAspect="1"/>
                </p:cNvSpPr>
                <p:nvPr/>
              </p:nvSpPr>
              <p:spPr bwMode="auto">
                <a:xfrm>
                  <a:off x="5021469" y="269325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60"/>
                    </a:cxn>
                    <a:cxn ang="0">
                      <a:pos x="55" y="55"/>
                    </a:cxn>
                    <a:cxn ang="0">
                      <a:pos x="59" y="51"/>
                    </a:cxn>
                    <a:cxn ang="0">
                      <a:pos x="61" y="46"/>
                    </a:cxn>
                    <a:cxn ang="0">
                      <a:pos x="64" y="39"/>
                    </a:cxn>
                    <a:cxn ang="0">
                      <a:pos x="65" y="32"/>
                    </a:cxn>
                    <a:cxn ang="0">
                      <a:pos x="64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5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3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10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60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1" y="46"/>
                      </a:lnTo>
                      <a:lnTo>
                        <a:pt x="64" y="39"/>
                      </a:lnTo>
                      <a:lnTo>
                        <a:pt x="65" y="32"/>
                      </a:lnTo>
                      <a:lnTo>
                        <a:pt x="64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10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lnTo>
                        <a:pt x="33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" name="Freeform 1036"/>
                <p:cNvSpPr>
                  <a:spLocks noChangeAspect="1"/>
                </p:cNvSpPr>
                <p:nvPr/>
              </p:nvSpPr>
              <p:spPr bwMode="auto">
                <a:xfrm>
                  <a:off x="5070753" y="269325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7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0" y="46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0" y="21"/>
                    </a:cxn>
                    <a:cxn ang="0">
                      <a:pos x="58" y="15"/>
                    </a:cxn>
                    <a:cxn ang="0">
                      <a:pos x="55" y="10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3" y="60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7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0" y="46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0" y="21"/>
                      </a:lnTo>
                      <a:lnTo>
                        <a:pt x="58" y="15"/>
                      </a:lnTo>
                      <a:lnTo>
                        <a:pt x="55" y="10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3" y="60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" name="Freeform 1037"/>
                <p:cNvSpPr>
                  <a:spLocks noChangeAspect="1"/>
                </p:cNvSpPr>
                <p:nvPr/>
              </p:nvSpPr>
              <p:spPr bwMode="auto">
                <a:xfrm>
                  <a:off x="5070753" y="2693253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7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5" y="55"/>
                    </a:cxn>
                    <a:cxn ang="0">
                      <a:pos x="58" y="51"/>
                    </a:cxn>
                    <a:cxn ang="0">
                      <a:pos x="60" y="46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0" y="21"/>
                    </a:cxn>
                    <a:cxn ang="0">
                      <a:pos x="58" y="15"/>
                    </a:cxn>
                    <a:cxn ang="0">
                      <a:pos x="55" y="10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3" y="46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3" y="60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7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5" y="55"/>
                      </a:lnTo>
                      <a:lnTo>
                        <a:pt x="58" y="51"/>
                      </a:lnTo>
                      <a:lnTo>
                        <a:pt x="60" y="46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0" y="21"/>
                      </a:lnTo>
                      <a:lnTo>
                        <a:pt x="58" y="15"/>
                      </a:lnTo>
                      <a:lnTo>
                        <a:pt x="55" y="10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3" y="46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3" y="60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" name="Freeform 1038"/>
                <p:cNvSpPr>
                  <a:spLocks noChangeAspect="1"/>
                </p:cNvSpPr>
                <p:nvPr/>
              </p:nvSpPr>
              <p:spPr bwMode="auto">
                <a:xfrm>
                  <a:off x="5124059" y="2688468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59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59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" name="Freeform 1039"/>
                <p:cNvSpPr>
                  <a:spLocks noChangeAspect="1"/>
                </p:cNvSpPr>
                <p:nvPr/>
              </p:nvSpPr>
              <p:spPr bwMode="auto">
                <a:xfrm>
                  <a:off x="5124059" y="2688468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3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50" y="59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10" y="10"/>
                    </a:cxn>
                    <a:cxn ang="0">
                      <a:pos x="5" y="15"/>
                    </a:cxn>
                    <a:cxn ang="0">
                      <a:pos x="3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10" y="56"/>
                    </a:cxn>
                    <a:cxn ang="0">
                      <a:pos x="14" y="59"/>
                    </a:cxn>
                    <a:cxn ang="0">
                      <a:pos x="20" y="62"/>
                    </a:cxn>
                    <a:cxn ang="0">
                      <a:pos x="26" y="64"/>
                    </a:cxn>
                    <a:cxn ang="0">
                      <a:pos x="33" y="64"/>
                    </a:cxn>
                    <a:cxn ang="0">
                      <a:pos x="33" y="64"/>
                    </a:cxn>
                  </a:cxnLst>
                  <a:rect l="0" t="0" r="r" b="b"/>
                  <a:pathLst>
                    <a:path w="65" h="64">
                      <a:moveTo>
                        <a:pt x="33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50" y="59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5" y="15"/>
                      </a:lnTo>
                      <a:lnTo>
                        <a:pt x="3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10" y="56"/>
                      </a:lnTo>
                      <a:lnTo>
                        <a:pt x="14" y="59"/>
                      </a:lnTo>
                      <a:lnTo>
                        <a:pt x="20" y="62"/>
                      </a:lnTo>
                      <a:lnTo>
                        <a:pt x="26" y="64"/>
                      </a:lnTo>
                      <a:lnTo>
                        <a:pt x="33" y="64"/>
                      </a:lnTo>
                      <a:lnTo>
                        <a:pt x="33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" name="Freeform 1040"/>
                <p:cNvSpPr>
                  <a:spLocks noChangeAspect="1"/>
                </p:cNvSpPr>
                <p:nvPr/>
              </p:nvSpPr>
              <p:spPr bwMode="auto">
                <a:xfrm>
                  <a:off x="5171332" y="2684640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5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" name="Freeform 1041"/>
                <p:cNvSpPr>
                  <a:spLocks noChangeAspect="1"/>
                </p:cNvSpPr>
                <p:nvPr/>
              </p:nvSpPr>
              <p:spPr bwMode="auto">
                <a:xfrm>
                  <a:off x="5171332" y="2684640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49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40"/>
                    </a:cxn>
                    <a:cxn ang="0">
                      <a:pos x="64" y="33"/>
                    </a:cxn>
                    <a:cxn ang="0">
                      <a:pos x="63" y="27"/>
                    </a:cxn>
                    <a:cxn ang="0">
                      <a:pos x="61" y="20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2" y="0"/>
                    </a:cxn>
                    <a:cxn ang="0">
                      <a:pos x="25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0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5" y="65"/>
                    </a:cxn>
                    <a:cxn ang="0">
                      <a:pos x="32" y="65"/>
                    </a:cxn>
                    <a:cxn ang="0">
                      <a:pos x="32" y="65"/>
                    </a:cxn>
                  </a:cxnLst>
                  <a:rect l="0" t="0" r="r" b="b"/>
                  <a:pathLst>
                    <a:path w="64" h="65">
                      <a:moveTo>
                        <a:pt x="32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49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40"/>
                      </a:lnTo>
                      <a:lnTo>
                        <a:pt x="64" y="33"/>
                      </a:lnTo>
                      <a:lnTo>
                        <a:pt x="63" y="27"/>
                      </a:lnTo>
                      <a:lnTo>
                        <a:pt x="61" y="20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2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5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" name="Freeform 1042"/>
                <p:cNvSpPr>
                  <a:spLocks noChangeAspect="1"/>
                </p:cNvSpPr>
                <p:nvPr/>
              </p:nvSpPr>
              <p:spPr bwMode="auto">
                <a:xfrm>
                  <a:off x="5226650" y="2676985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6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" name="Freeform 1043"/>
                <p:cNvSpPr>
                  <a:spLocks noChangeAspect="1"/>
                </p:cNvSpPr>
                <p:nvPr/>
              </p:nvSpPr>
              <p:spPr bwMode="auto">
                <a:xfrm>
                  <a:off x="5226650" y="2676985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19" y="63"/>
                    </a:cxn>
                    <a:cxn ang="0">
                      <a:pos x="26" y="65"/>
                    </a:cxn>
                    <a:cxn ang="0">
                      <a:pos x="33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19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lnTo>
                        <a:pt x="33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" name="Freeform 1044"/>
                <p:cNvSpPr>
                  <a:spLocks noChangeAspect="1"/>
                </p:cNvSpPr>
                <p:nvPr/>
              </p:nvSpPr>
              <p:spPr bwMode="auto">
                <a:xfrm>
                  <a:off x="5279957" y="2670286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20" y="63"/>
                    </a:cxn>
                    <a:cxn ang="0">
                      <a:pos x="26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20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" name="Freeform 1045"/>
                <p:cNvSpPr>
                  <a:spLocks noChangeAspect="1"/>
                </p:cNvSpPr>
                <p:nvPr/>
              </p:nvSpPr>
              <p:spPr bwMode="auto">
                <a:xfrm>
                  <a:off x="5279957" y="2670286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3" y="65"/>
                    </a:cxn>
                    <a:cxn ang="0">
                      <a:pos x="38" y="65"/>
                    </a:cxn>
                    <a:cxn ang="0">
                      <a:pos x="44" y="63"/>
                    </a:cxn>
                    <a:cxn ang="0">
                      <a:pos x="50" y="60"/>
                    </a:cxn>
                    <a:cxn ang="0">
                      <a:pos x="54" y="56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4" y="40"/>
                    </a:cxn>
                    <a:cxn ang="0">
                      <a:pos x="65" y="33"/>
                    </a:cxn>
                    <a:cxn ang="0">
                      <a:pos x="64" y="27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1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2"/>
                    </a:cxn>
                    <a:cxn ang="0">
                      <a:pos x="33" y="0"/>
                    </a:cxn>
                    <a:cxn ang="0">
                      <a:pos x="26" y="2"/>
                    </a:cxn>
                    <a:cxn ang="0">
                      <a:pos x="20" y="4"/>
                    </a:cxn>
                    <a:cxn ang="0">
                      <a:pos x="14" y="6"/>
                    </a:cxn>
                    <a:cxn ang="0">
                      <a:pos x="9" y="11"/>
                    </a:cxn>
                    <a:cxn ang="0">
                      <a:pos x="5" y="15"/>
                    </a:cxn>
                    <a:cxn ang="0">
                      <a:pos x="3" y="21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0" y="40"/>
                    </a:cxn>
                    <a:cxn ang="0">
                      <a:pos x="3" y="45"/>
                    </a:cxn>
                    <a:cxn ang="0">
                      <a:pos x="5" y="51"/>
                    </a:cxn>
                    <a:cxn ang="0">
                      <a:pos x="9" y="56"/>
                    </a:cxn>
                    <a:cxn ang="0">
                      <a:pos x="14" y="60"/>
                    </a:cxn>
                    <a:cxn ang="0">
                      <a:pos x="20" y="63"/>
                    </a:cxn>
                    <a:cxn ang="0">
                      <a:pos x="26" y="65"/>
                    </a:cxn>
                    <a:cxn ang="0">
                      <a:pos x="33" y="65"/>
                    </a:cxn>
                    <a:cxn ang="0">
                      <a:pos x="33" y="65"/>
                    </a:cxn>
                  </a:cxnLst>
                  <a:rect l="0" t="0" r="r" b="b"/>
                  <a:pathLst>
                    <a:path w="65" h="65">
                      <a:moveTo>
                        <a:pt x="33" y="65"/>
                      </a:moveTo>
                      <a:lnTo>
                        <a:pt x="38" y="65"/>
                      </a:lnTo>
                      <a:lnTo>
                        <a:pt x="44" y="63"/>
                      </a:lnTo>
                      <a:lnTo>
                        <a:pt x="50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4" y="40"/>
                      </a:lnTo>
                      <a:lnTo>
                        <a:pt x="65" y="33"/>
                      </a:lnTo>
                      <a:lnTo>
                        <a:pt x="64" y="27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1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3" y="0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4" y="6"/>
                      </a:lnTo>
                      <a:lnTo>
                        <a:pt x="9" y="11"/>
                      </a:lnTo>
                      <a:lnTo>
                        <a:pt x="5" y="15"/>
                      </a:lnTo>
                      <a:lnTo>
                        <a:pt x="3" y="21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0" y="40"/>
                      </a:lnTo>
                      <a:lnTo>
                        <a:pt x="3" y="45"/>
                      </a:lnTo>
                      <a:lnTo>
                        <a:pt x="5" y="51"/>
                      </a:lnTo>
                      <a:lnTo>
                        <a:pt x="9" y="56"/>
                      </a:lnTo>
                      <a:lnTo>
                        <a:pt x="14" y="60"/>
                      </a:lnTo>
                      <a:lnTo>
                        <a:pt x="20" y="63"/>
                      </a:lnTo>
                      <a:lnTo>
                        <a:pt x="26" y="65"/>
                      </a:lnTo>
                      <a:lnTo>
                        <a:pt x="33" y="65"/>
                      </a:lnTo>
                      <a:lnTo>
                        <a:pt x="33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" name="Freeform 1046"/>
                <p:cNvSpPr>
                  <a:spLocks noChangeAspect="1"/>
                </p:cNvSpPr>
                <p:nvPr/>
              </p:nvSpPr>
              <p:spPr bwMode="auto">
                <a:xfrm>
                  <a:off x="5336281" y="2659759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8"/>
                    </a:cxn>
                    <a:cxn ang="0">
                      <a:pos x="55" y="54"/>
                    </a:cxn>
                    <a:cxn ang="0">
                      <a:pos x="59" y="49"/>
                    </a:cxn>
                    <a:cxn ang="0">
                      <a:pos x="61" y="43"/>
                    </a:cxn>
                    <a:cxn ang="0">
                      <a:pos x="64" y="38"/>
                    </a:cxn>
                    <a:cxn ang="0">
                      <a:pos x="65" y="31"/>
                    </a:cxn>
                    <a:cxn ang="0">
                      <a:pos x="64" y="25"/>
                    </a:cxn>
                    <a:cxn ang="0">
                      <a:pos x="61" y="19"/>
                    </a:cxn>
                    <a:cxn ang="0">
                      <a:pos x="59" y="13"/>
                    </a:cxn>
                    <a:cxn ang="0">
                      <a:pos x="55" y="9"/>
                    </a:cxn>
                    <a:cxn ang="0">
                      <a:pos x="50" y="5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5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3"/>
                    </a:cxn>
                    <a:cxn ang="0">
                      <a:pos x="5" y="49"/>
                    </a:cxn>
                    <a:cxn ang="0">
                      <a:pos x="9" y="54"/>
                    </a:cxn>
                    <a:cxn ang="0">
                      <a:pos x="14" y="58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8"/>
                      </a:lnTo>
                      <a:lnTo>
                        <a:pt x="55" y="54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4" y="38"/>
                      </a:lnTo>
                      <a:lnTo>
                        <a:pt x="65" y="31"/>
                      </a:lnTo>
                      <a:lnTo>
                        <a:pt x="64" y="25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50" y="5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4"/>
                      </a:lnTo>
                      <a:lnTo>
                        <a:pt x="14" y="58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" name="Freeform 1047"/>
                <p:cNvSpPr>
                  <a:spLocks noChangeAspect="1"/>
                </p:cNvSpPr>
                <p:nvPr/>
              </p:nvSpPr>
              <p:spPr bwMode="auto">
                <a:xfrm>
                  <a:off x="5336281" y="2659759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5" y="61"/>
                    </a:cxn>
                    <a:cxn ang="0">
                      <a:pos x="50" y="58"/>
                    </a:cxn>
                    <a:cxn ang="0">
                      <a:pos x="55" y="54"/>
                    </a:cxn>
                    <a:cxn ang="0">
                      <a:pos x="59" y="49"/>
                    </a:cxn>
                    <a:cxn ang="0">
                      <a:pos x="61" y="43"/>
                    </a:cxn>
                    <a:cxn ang="0">
                      <a:pos x="64" y="38"/>
                    </a:cxn>
                    <a:cxn ang="0">
                      <a:pos x="65" y="31"/>
                    </a:cxn>
                    <a:cxn ang="0">
                      <a:pos x="64" y="25"/>
                    </a:cxn>
                    <a:cxn ang="0">
                      <a:pos x="61" y="19"/>
                    </a:cxn>
                    <a:cxn ang="0">
                      <a:pos x="59" y="13"/>
                    </a:cxn>
                    <a:cxn ang="0">
                      <a:pos x="55" y="9"/>
                    </a:cxn>
                    <a:cxn ang="0">
                      <a:pos x="50" y="5"/>
                    </a:cxn>
                    <a:cxn ang="0">
                      <a:pos x="45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20" y="3"/>
                    </a:cxn>
                    <a:cxn ang="0">
                      <a:pos x="14" y="5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3"/>
                    </a:cxn>
                    <a:cxn ang="0">
                      <a:pos x="5" y="49"/>
                    </a:cxn>
                    <a:cxn ang="0">
                      <a:pos x="9" y="54"/>
                    </a:cxn>
                    <a:cxn ang="0">
                      <a:pos x="14" y="58"/>
                    </a:cxn>
                    <a:cxn ang="0">
                      <a:pos x="20" y="61"/>
                    </a:cxn>
                    <a:cxn ang="0">
                      <a:pos x="26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5" y="61"/>
                      </a:lnTo>
                      <a:lnTo>
                        <a:pt x="50" y="58"/>
                      </a:lnTo>
                      <a:lnTo>
                        <a:pt x="55" y="54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4" y="38"/>
                      </a:lnTo>
                      <a:lnTo>
                        <a:pt x="65" y="31"/>
                      </a:lnTo>
                      <a:lnTo>
                        <a:pt x="64" y="25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50" y="5"/>
                      </a:lnTo>
                      <a:lnTo>
                        <a:pt x="45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20" y="3"/>
                      </a:lnTo>
                      <a:lnTo>
                        <a:pt x="14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4"/>
                      </a:lnTo>
                      <a:lnTo>
                        <a:pt x="14" y="58"/>
                      </a:lnTo>
                      <a:lnTo>
                        <a:pt x="20" y="61"/>
                      </a:lnTo>
                      <a:lnTo>
                        <a:pt x="26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" name="Freeform 1048"/>
                <p:cNvSpPr>
                  <a:spLocks noChangeAspect="1"/>
                </p:cNvSpPr>
                <p:nvPr/>
              </p:nvSpPr>
              <p:spPr bwMode="auto">
                <a:xfrm>
                  <a:off x="5389588" y="2647319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4" y="54"/>
                    </a:cxn>
                    <a:cxn ang="0">
                      <a:pos x="59" y="50"/>
                    </a:cxn>
                    <a:cxn ang="0">
                      <a:pos x="61" y="45"/>
                    </a:cxn>
                    <a:cxn ang="0">
                      <a:pos x="64" y="38"/>
                    </a:cxn>
                    <a:cxn ang="0">
                      <a:pos x="65" y="31"/>
                    </a:cxn>
                    <a:cxn ang="0">
                      <a:pos x="64" y="25"/>
                    </a:cxn>
                    <a:cxn ang="0">
                      <a:pos x="61" y="20"/>
                    </a:cxn>
                    <a:cxn ang="0">
                      <a:pos x="59" y="14"/>
                    </a:cxn>
                    <a:cxn ang="0">
                      <a:pos x="54" y="9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5" y="14"/>
                    </a:cxn>
                    <a:cxn ang="0">
                      <a:pos x="2" y="20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5" y="50"/>
                    </a:cxn>
                    <a:cxn ang="0">
                      <a:pos x="9" y="54"/>
                    </a:cxn>
                    <a:cxn ang="0">
                      <a:pos x="14" y="59"/>
                    </a:cxn>
                    <a:cxn ang="0">
                      <a:pos x="19" y="61"/>
                    </a:cxn>
                    <a:cxn ang="0">
                      <a:pos x="26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4" y="54"/>
                      </a:lnTo>
                      <a:lnTo>
                        <a:pt x="59" y="50"/>
                      </a:lnTo>
                      <a:lnTo>
                        <a:pt x="61" y="45"/>
                      </a:lnTo>
                      <a:lnTo>
                        <a:pt x="64" y="38"/>
                      </a:lnTo>
                      <a:lnTo>
                        <a:pt x="65" y="31"/>
                      </a:lnTo>
                      <a:lnTo>
                        <a:pt x="64" y="25"/>
                      </a:lnTo>
                      <a:lnTo>
                        <a:pt x="61" y="20"/>
                      </a:lnTo>
                      <a:lnTo>
                        <a:pt x="59" y="14"/>
                      </a:lnTo>
                      <a:lnTo>
                        <a:pt x="54" y="9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5" y="14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5" y="50"/>
                      </a:lnTo>
                      <a:lnTo>
                        <a:pt x="9" y="54"/>
                      </a:lnTo>
                      <a:lnTo>
                        <a:pt x="14" y="59"/>
                      </a:lnTo>
                      <a:lnTo>
                        <a:pt x="19" y="61"/>
                      </a:lnTo>
                      <a:lnTo>
                        <a:pt x="26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" name="Freeform 1049"/>
                <p:cNvSpPr>
                  <a:spLocks noChangeAspect="1"/>
                </p:cNvSpPr>
                <p:nvPr/>
              </p:nvSpPr>
              <p:spPr bwMode="auto">
                <a:xfrm>
                  <a:off x="5389588" y="2647319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4" y="54"/>
                    </a:cxn>
                    <a:cxn ang="0">
                      <a:pos x="59" y="50"/>
                    </a:cxn>
                    <a:cxn ang="0">
                      <a:pos x="61" y="45"/>
                    </a:cxn>
                    <a:cxn ang="0">
                      <a:pos x="64" y="38"/>
                    </a:cxn>
                    <a:cxn ang="0">
                      <a:pos x="65" y="31"/>
                    </a:cxn>
                    <a:cxn ang="0">
                      <a:pos x="64" y="25"/>
                    </a:cxn>
                    <a:cxn ang="0">
                      <a:pos x="61" y="20"/>
                    </a:cxn>
                    <a:cxn ang="0">
                      <a:pos x="59" y="14"/>
                    </a:cxn>
                    <a:cxn ang="0">
                      <a:pos x="54" y="9"/>
                    </a:cxn>
                    <a:cxn ang="0">
                      <a:pos x="50" y="6"/>
                    </a:cxn>
                    <a:cxn ang="0">
                      <a:pos x="44" y="4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9" y="4"/>
                    </a:cxn>
                    <a:cxn ang="0">
                      <a:pos x="14" y="6"/>
                    </a:cxn>
                    <a:cxn ang="0">
                      <a:pos x="9" y="9"/>
                    </a:cxn>
                    <a:cxn ang="0">
                      <a:pos x="5" y="14"/>
                    </a:cxn>
                    <a:cxn ang="0">
                      <a:pos x="2" y="20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5" y="50"/>
                    </a:cxn>
                    <a:cxn ang="0">
                      <a:pos x="9" y="54"/>
                    </a:cxn>
                    <a:cxn ang="0">
                      <a:pos x="14" y="59"/>
                    </a:cxn>
                    <a:cxn ang="0">
                      <a:pos x="19" y="61"/>
                    </a:cxn>
                    <a:cxn ang="0">
                      <a:pos x="26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4" y="54"/>
                      </a:lnTo>
                      <a:lnTo>
                        <a:pt x="59" y="50"/>
                      </a:lnTo>
                      <a:lnTo>
                        <a:pt x="61" y="45"/>
                      </a:lnTo>
                      <a:lnTo>
                        <a:pt x="64" y="38"/>
                      </a:lnTo>
                      <a:lnTo>
                        <a:pt x="65" y="31"/>
                      </a:lnTo>
                      <a:lnTo>
                        <a:pt x="64" y="25"/>
                      </a:lnTo>
                      <a:lnTo>
                        <a:pt x="61" y="20"/>
                      </a:lnTo>
                      <a:lnTo>
                        <a:pt x="59" y="14"/>
                      </a:lnTo>
                      <a:lnTo>
                        <a:pt x="54" y="9"/>
                      </a:lnTo>
                      <a:lnTo>
                        <a:pt x="50" y="6"/>
                      </a:lnTo>
                      <a:lnTo>
                        <a:pt x="44" y="4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9" y="9"/>
                      </a:lnTo>
                      <a:lnTo>
                        <a:pt x="5" y="14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5" y="50"/>
                      </a:lnTo>
                      <a:lnTo>
                        <a:pt x="9" y="54"/>
                      </a:lnTo>
                      <a:lnTo>
                        <a:pt x="14" y="59"/>
                      </a:lnTo>
                      <a:lnTo>
                        <a:pt x="19" y="61"/>
                      </a:lnTo>
                      <a:lnTo>
                        <a:pt x="26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" name="Freeform 1050"/>
                <p:cNvSpPr>
                  <a:spLocks noChangeAspect="1"/>
                </p:cNvSpPr>
                <p:nvPr/>
              </p:nvSpPr>
              <p:spPr bwMode="auto">
                <a:xfrm>
                  <a:off x="5442895" y="2633922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0" y="44"/>
                    </a:cxn>
                    <a:cxn ang="0">
                      <a:pos x="62" y="38"/>
                    </a:cxn>
                    <a:cxn ang="0">
                      <a:pos x="64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9" y="3"/>
                    </a:cxn>
                    <a:cxn ang="0">
                      <a:pos x="13" y="5"/>
                    </a:cxn>
                    <a:cxn ang="0">
                      <a:pos x="8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5" y="49"/>
                    </a:cxn>
                    <a:cxn ang="0">
                      <a:pos x="8" y="54"/>
                    </a:cxn>
                    <a:cxn ang="0">
                      <a:pos x="13" y="58"/>
                    </a:cxn>
                    <a:cxn ang="0">
                      <a:pos x="19" y="61"/>
                    </a:cxn>
                    <a:cxn ang="0">
                      <a:pos x="24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4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0" y="44"/>
                      </a:lnTo>
                      <a:lnTo>
                        <a:pt x="62" y="38"/>
                      </a:lnTo>
                      <a:lnTo>
                        <a:pt x="64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8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5" y="49"/>
                      </a:lnTo>
                      <a:lnTo>
                        <a:pt x="8" y="54"/>
                      </a:lnTo>
                      <a:lnTo>
                        <a:pt x="13" y="58"/>
                      </a:lnTo>
                      <a:lnTo>
                        <a:pt x="19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" name="Freeform 1051"/>
                <p:cNvSpPr>
                  <a:spLocks noChangeAspect="1"/>
                </p:cNvSpPr>
                <p:nvPr/>
              </p:nvSpPr>
              <p:spPr bwMode="auto">
                <a:xfrm>
                  <a:off x="5442895" y="2633922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1" y="63"/>
                    </a:cxn>
                    <a:cxn ang="0">
                      <a:pos x="37" y="63"/>
                    </a:cxn>
                    <a:cxn ang="0">
                      <a:pos x="44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8" y="49"/>
                    </a:cxn>
                    <a:cxn ang="0">
                      <a:pos x="60" y="44"/>
                    </a:cxn>
                    <a:cxn ang="0">
                      <a:pos x="62" y="38"/>
                    </a:cxn>
                    <a:cxn ang="0">
                      <a:pos x="64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8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4" y="3"/>
                    </a:cxn>
                    <a:cxn ang="0">
                      <a:pos x="37" y="1"/>
                    </a:cxn>
                    <a:cxn ang="0">
                      <a:pos x="31" y="0"/>
                    </a:cxn>
                    <a:cxn ang="0">
                      <a:pos x="24" y="1"/>
                    </a:cxn>
                    <a:cxn ang="0">
                      <a:pos x="19" y="3"/>
                    </a:cxn>
                    <a:cxn ang="0">
                      <a:pos x="13" y="5"/>
                    </a:cxn>
                    <a:cxn ang="0">
                      <a:pos x="8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4"/>
                    </a:cxn>
                    <a:cxn ang="0">
                      <a:pos x="5" y="49"/>
                    </a:cxn>
                    <a:cxn ang="0">
                      <a:pos x="8" y="54"/>
                    </a:cxn>
                    <a:cxn ang="0">
                      <a:pos x="13" y="58"/>
                    </a:cxn>
                    <a:cxn ang="0">
                      <a:pos x="19" y="61"/>
                    </a:cxn>
                    <a:cxn ang="0">
                      <a:pos x="24" y="63"/>
                    </a:cxn>
                    <a:cxn ang="0">
                      <a:pos x="31" y="63"/>
                    </a:cxn>
                    <a:cxn ang="0">
                      <a:pos x="31" y="63"/>
                    </a:cxn>
                  </a:cxnLst>
                  <a:rect l="0" t="0" r="r" b="b"/>
                  <a:pathLst>
                    <a:path w="64" h="63">
                      <a:moveTo>
                        <a:pt x="31" y="63"/>
                      </a:moveTo>
                      <a:lnTo>
                        <a:pt x="37" y="63"/>
                      </a:lnTo>
                      <a:lnTo>
                        <a:pt x="44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8" y="49"/>
                      </a:lnTo>
                      <a:lnTo>
                        <a:pt x="60" y="44"/>
                      </a:lnTo>
                      <a:lnTo>
                        <a:pt x="62" y="38"/>
                      </a:lnTo>
                      <a:lnTo>
                        <a:pt x="64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8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4" y="3"/>
                      </a:lnTo>
                      <a:lnTo>
                        <a:pt x="37" y="1"/>
                      </a:lnTo>
                      <a:lnTo>
                        <a:pt x="31" y="0"/>
                      </a:lnTo>
                      <a:lnTo>
                        <a:pt x="24" y="1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8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5" y="49"/>
                      </a:lnTo>
                      <a:lnTo>
                        <a:pt x="8" y="54"/>
                      </a:lnTo>
                      <a:lnTo>
                        <a:pt x="13" y="58"/>
                      </a:lnTo>
                      <a:lnTo>
                        <a:pt x="19" y="61"/>
                      </a:lnTo>
                      <a:lnTo>
                        <a:pt x="24" y="63"/>
                      </a:lnTo>
                      <a:lnTo>
                        <a:pt x="31" y="63"/>
                      </a:lnTo>
                      <a:lnTo>
                        <a:pt x="31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" name="Freeform 1052"/>
                <p:cNvSpPr>
                  <a:spLocks noChangeAspect="1"/>
                </p:cNvSpPr>
                <p:nvPr/>
              </p:nvSpPr>
              <p:spPr bwMode="auto">
                <a:xfrm>
                  <a:off x="5494190" y="2624352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3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8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60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3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8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60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" name="Freeform 1053"/>
                <p:cNvSpPr>
                  <a:spLocks noChangeAspect="1"/>
                </p:cNvSpPr>
                <p:nvPr/>
              </p:nvSpPr>
              <p:spPr bwMode="auto">
                <a:xfrm>
                  <a:off x="5494190" y="2624352"/>
                  <a:ext cx="32185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3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8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8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9" y="3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4" y="51"/>
                    </a:cxn>
                    <a:cxn ang="0">
                      <a:pos x="9" y="55"/>
                    </a:cxn>
                    <a:cxn ang="0">
                      <a:pos x="13" y="60"/>
                    </a:cxn>
                    <a:cxn ang="0">
                      <a:pos x="19" y="62"/>
                    </a:cxn>
                    <a:cxn ang="0">
                      <a:pos x="25" y="64"/>
                    </a:cxn>
                    <a:cxn ang="0">
                      <a:pos x="32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3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8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4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4" y="51"/>
                      </a:lnTo>
                      <a:lnTo>
                        <a:pt x="9" y="55"/>
                      </a:lnTo>
                      <a:lnTo>
                        <a:pt x="13" y="60"/>
                      </a:lnTo>
                      <a:lnTo>
                        <a:pt x="19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" name="Freeform 1054"/>
                <p:cNvSpPr>
                  <a:spLocks noChangeAspect="1"/>
                </p:cNvSpPr>
                <p:nvPr/>
              </p:nvSpPr>
              <p:spPr bwMode="auto">
                <a:xfrm>
                  <a:off x="5549508" y="2617654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5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5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" name="Freeform 1055"/>
                <p:cNvSpPr>
                  <a:spLocks noChangeAspect="1"/>
                </p:cNvSpPr>
                <p:nvPr/>
              </p:nvSpPr>
              <p:spPr bwMode="auto">
                <a:xfrm>
                  <a:off x="5549508" y="2617654"/>
                  <a:ext cx="32185" cy="30622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4" y="61"/>
                    </a:cxn>
                    <a:cxn ang="0">
                      <a:pos x="50" y="59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5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50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59"/>
                    </a:cxn>
                    <a:cxn ang="0">
                      <a:pos x="20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5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4" y="61"/>
                      </a:lnTo>
                      <a:lnTo>
                        <a:pt x="50" y="59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5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50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59"/>
                      </a:lnTo>
                      <a:lnTo>
                        <a:pt x="20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" name="Freeform 1056"/>
                <p:cNvSpPr>
                  <a:spLocks noChangeAspect="1"/>
                </p:cNvSpPr>
                <p:nvPr/>
              </p:nvSpPr>
              <p:spPr bwMode="auto">
                <a:xfrm>
                  <a:off x="5597786" y="2606170"/>
                  <a:ext cx="33191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5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" name="Freeform 1057"/>
                <p:cNvSpPr>
                  <a:spLocks noChangeAspect="1"/>
                </p:cNvSpPr>
                <p:nvPr/>
              </p:nvSpPr>
              <p:spPr bwMode="auto">
                <a:xfrm>
                  <a:off x="5597786" y="2606170"/>
                  <a:ext cx="33191" cy="31579"/>
                </a:xfrm>
                <a:custGeom>
                  <a:avLst/>
                  <a:gdLst/>
                  <a:ahLst/>
                  <a:cxnLst>
                    <a:cxn ang="0">
                      <a:pos x="32" y="64"/>
                    </a:cxn>
                    <a:cxn ang="0">
                      <a:pos x="38" y="64"/>
                    </a:cxn>
                    <a:cxn ang="0">
                      <a:pos x="44" y="62"/>
                    </a:cxn>
                    <a:cxn ang="0">
                      <a:pos x="49" y="60"/>
                    </a:cxn>
                    <a:cxn ang="0">
                      <a:pos x="54" y="55"/>
                    </a:cxn>
                    <a:cxn ang="0">
                      <a:pos x="59" y="51"/>
                    </a:cxn>
                    <a:cxn ang="0">
                      <a:pos x="61" y="45"/>
                    </a:cxn>
                    <a:cxn ang="0">
                      <a:pos x="63" y="39"/>
                    </a:cxn>
                    <a:cxn ang="0">
                      <a:pos x="64" y="32"/>
                    </a:cxn>
                    <a:cxn ang="0">
                      <a:pos x="63" y="26"/>
                    </a:cxn>
                    <a:cxn ang="0">
                      <a:pos x="61" y="21"/>
                    </a:cxn>
                    <a:cxn ang="0">
                      <a:pos x="59" y="15"/>
                    </a:cxn>
                    <a:cxn ang="0">
                      <a:pos x="54" y="10"/>
                    </a:cxn>
                    <a:cxn ang="0">
                      <a:pos x="49" y="6"/>
                    </a:cxn>
                    <a:cxn ang="0">
                      <a:pos x="44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20" y="3"/>
                    </a:cxn>
                    <a:cxn ang="0">
                      <a:pos x="14" y="6"/>
                    </a:cxn>
                    <a:cxn ang="0">
                      <a:pos x="9" y="10"/>
                    </a:cxn>
                    <a:cxn ang="0">
                      <a:pos x="5" y="15"/>
                    </a:cxn>
                    <a:cxn ang="0">
                      <a:pos x="2" y="21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0" y="39"/>
                    </a:cxn>
                    <a:cxn ang="0">
                      <a:pos x="2" y="45"/>
                    </a:cxn>
                    <a:cxn ang="0">
                      <a:pos x="5" y="51"/>
                    </a:cxn>
                    <a:cxn ang="0">
                      <a:pos x="9" y="55"/>
                    </a:cxn>
                    <a:cxn ang="0">
                      <a:pos x="14" y="60"/>
                    </a:cxn>
                    <a:cxn ang="0">
                      <a:pos x="20" y="62"/>
                    </a:cxn>
                    <a:cxn ang="0">
                      <a:pos x="25" y="64"/>
                    </a:cxn>
                    <a:cxn ang="0">
                      <a:pos x="32" y="64"/>
                    </a:cxn>
                    <a:cxn ang="0">
                      <a:pos x="32" y="64"/>
                    </a:cxn>
                  </a:cxnLst>
                  <a:rect l="0" t="0" r="r" b="b"/>
                  <a:pathLst>
                    <a:path w="64" h="64">
                      <a:moveTo>
                        <a:pt x="32" y="64"/>
                      </a:moveTo>
                      <a:lnTo>
                        <a:pt x="38" y="64"/>
                      </a:lnTo>
                      <a:lnTo>
                        <a:pt x="44" y="62"/>
                      </a:lnTo>
                      <a:lnTo>
                        <a:pt x="49" y="60"/>
                      </a:lnTo>
                      <a:lnTo>
                        <a:pt x="54" y="55"/>
                      </a:lnTo>
                      <a:lnTo>
                        <a:pt x="59" y="51"/>
                      </a:lnTo>
                      <a:lnTo>
                        <a:pt x="61" y="45"/>
                      </a:lnTo>
                      <a:lnTo>
                        <a:pt x="63" y="39"/>
                      </a:lnTo>
                      <a:lnTo>
                        <a:pt x="64" y="32"/>
                      </a:lnTo>
                      <a:lnTo>
                        <a:pt x="63" y="26"/>
                      </a:lnTo>
                      <a:lnTo>
                        <a:pt x="61" y="21"/>
                      </a:lnTo>
                      <a:lnTo>
                        <a:pt x="59" y="15"/>
                      </a:lnTo>
                      <a:lnTo>
                        <a:pt x="54" y="10"/>
                      </a:lnTo>
                      <a:lnTo>
                        <a:pt x="49" y="6"/>
                      </a:lnTo>
                      <a:lnTo>
                        <a:pt x="44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20" y="3"/>
                      </a:lnTo>
                      <a:lnTo>
                        <a:pt x="14" y="6"/>
                      </a:lnTo>
                      <a:lnTo>
                        <a:pt x="9" y="10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2" y="45"/>
                      </a:lnTo>
                      <a:lnTo>
                        <a:pt x="5" y="51"/>
                      </a:lnTo>
                      <a:lnTo>
                        <a:pt x="9" y="55"/>
                      </a:lnTo>
                      <a:lnTo>
                        <a:pt x="14" y="60"/>
                      </a:lnTo>
                      <a:lnTo>
                        <a:pt x="20" y="62"/>
                      </a:lnTo>
                      <a:lnTo>
                        <a:pt x="25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" name="Freeform 1058"/>
                <p:cNvSpPr>
                  <a:spLocks noChangeAspect="1"/>
                </p:cNvSpPr>
                <p:nvPr/>
              </p:nvSpPr>
              <p:spPr bwMode="auto">
                <a:xfrm>
                  <a:off x="5245760" y="2562150"/>
                  <a:ext cx="100579" cy="93781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106" y="1"/>
                    </a:cxn>
                    <a:cxn ang="0">
                      <a:pos x="97" y="3"/>
                    </a:cxn>
                    <a:cxn ang="0">
                      <a:pos x="86" y="8"/>
                    </a:cxn>
                    <a:cxn ang="0">
                      <a:pos x="71" y="15"/>
                    </a:cxn>
                    <a:cxn ang="0">
                      <a:pos x="55" y="24"/>
                    </a:cxn>
                    <a:cxn ang="0">
                      <a:pos x="37" y="34"/>
                    </a:cxn>
                    <a:cxn ang="0">
                      <a:pos x="23" y="48"/>
                    </a:cxn>
                    <a:cxn ang="0">
                      <a:pos x="12" y="64"/>
                    </a:cxn>
                    <a:cxn ang="0">
                      <a:pos x="10" y="69"/>
                    </a:cxn>
                    <a:cxn ang="0">
                      <a:pos x="6" y="82"/>
                    </a:cxn>
                    <a:cxn ang="0">
                      <a:pos x="3" y="99"/>
                    </a:cxn>
                    <a:cxn ang="0">
                      <a:pos x="0" y="120"/>
                    </a:cxn>
                    <a:cxn ang="0">
                      <a:pos x="0" y="141"/>
                    </a:cxn>
                    <a:cxn ang="0">
                      <a:pos x="7" y="163"/>
                    </a:cxn>
                    <a:cxn ang="0">
                      <a:pos x="20" y="182"/>
                    </a:cxn>
                    <a:cxn ang="0">
                      <a:pos x="42" y="194"/>
                    </a:cxn>
                    <a:cxn ang="0">
                      <a:pos x="44" y="196"/>
                    </a:cxn>
                    <a:cxn ang="0">
                      <a:pos x="51" y="194"/>
                    </a:cxn>
                    <a:cxn ang="0">
                      <a:pos x="63" y="194"/>
                    </a:cxn>
                    <a:cxn ang="0">
                      <a:pos x="76" y="193"/>
                    </a:cxn>
                    <a:cxn ang="0">
                      <a:pos x="93" y="191"/>
                    </a:cxn>
                    <a:cxn ang="0">
                      <a:pos x="110" y="189"/>
                    </a:cxn>
                    <a:cxn ang="0">
                      <a:pos x="126" y="184"/>
                    </a:cxn>
                    <a:cxn ang="0">
                      <a:pos x="143" y="177"/>
                    </a:cxn>
                    <a:cxn ang="0">
                      <a:pos x="144" y="177"/>
                    </a:cxn>
                    <a:cxn ang="0">
                      <a:pos x="149" y="176"/>
                    </a:cxn>
                    <a:cxn ang="0">
                      <a:pos x="156" y="173"/>
                    </a:cxn>
                    <a:cxn ang="0">
                      <a:pos x="164" y="168"/>
                    </a:cxn>
                    <a:cxn ang="0">
                      <a:pos x="173" y="162"/>
                    </a:cxn>
                    <a:cxn ang="0">
                      <a:pos x="182" y="153"/>
                    </a:cxn>
                    <a:cxn ang="0">
                      <a:pos x="191" y="141"/>
                    </a:cxn>
                    <a:cxn ang="0">
                      <a:pos x="197" y="127"/>
                    </a:cxn>
                    <a:cxn ang="0">
                      <a:pos x="197" y="123"/>
                    </a:cxn>
                    <a:cxn ang="0">
                      <a:pos x="199" y="114"/>
                    </a:cxn>
                    <a:cxn ang="0">
                      <a:pos x="199" y="100"/>
                    </a:cxn>
                    <a:cxn ang="0">
                      <a:pos x="200" y="83"/>
                    </a:cxn>
                    <a:cxn ang="0">
                      <a:pos x="199" y="64"/>
                    </a:cxn>
                    <a:cxn ang="0">
                      <a:pos x="197" y="47"/>
                    </a:cxn>
                    <a:cxn ang="0">
                      <a:pos x="194" y="31"/>
                    </a:cxn>
                    <a:cxn ang="0">
                      <a:pos x="189" y="18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200" h="196">
                      <a:moveTo>
                        <a:pt x="110" y="0"/>
                      </a:moveTo>
                      <a:lnTo>
                        <a:pt x="106" y="1"/>
                      </a:lnTo>
                      <a:lnTo>
                        <a:pt x="97" y="3"/>
                      </a:lnTo>
                      <a:lnTo>
                        <a:pt x="86" y="8"/>
                      </a:lnTo>
                      <a:lnTo>
                        <a:pt x="71" y="15"/>
                      </a:lnTo>
                      <a:lnTo>
                        <a:pt x="55" y="24"/>
                      </a:lnTo>
                      <a:lnTo>
                        <a:pt x="37" y="34"/>
                      </a:lnTo>
                      <a:lnTo>
                        <a:pt x="23" y="48"/>
                      </a:lnTo>
                      <a:lnTo>
                        <a:pt x="12" y="64"/>
                      </a:lnTo>
                      <a:lnTo>
                        <a:pt x="10" y="69"/>
                      </a:lnTo>
                      <a:lnTo>
                        <a:pt x="6" y="82"/>
                      </a:lnTo>
                      <a:lnTo>
                        <a:pt x="3" y="99"/>
                      </a:lnTo>
                      <a:lnTo>
                        <a:pt x="0" y="120"/>
                      </a:lnTo>
                      <a:lnTo>
                        <a:pt x="0" y="141"/>
                      </a:lnTo>
                      <a:lnTo>
                        <a:pt x="7" y="163"/>
                      </a:lnTo>
                      <a:lnTo>
                        <a:pt x="20" y="182"/>
                      </a:lnTo>
                      <a:lnTo>
                        <a:pt x="42" y="194"/>
                      </a:lnTo>
                      <a:lnTo>
                        <a:pt x="44" y="196"/>
                      </a:lnTo>
                      <a:lnTo>
                        <a:pt x="51" y="194"/>
                      </a:lnTo>
                      <a:lnTo>
                        <a:pt x="63" y="194"/>
                      </a:lnTo>
                      <a:lnTo>
                        <a:pt x="76" y="193"/>
                      </a:lnTo>
                      <a:lnTo>
                        <a:pt x="93" y="191"/>
                      </a:lnTo>
                      <a:lnTo>
                        <a:pt x="110" y="189"/>
                      </a:lnTo>
                      <a:lnTo>
                        <a:pt x="126" y="184"/>
                      </a:lnTo>
                      <a:lnTo>
                        <a:pt x="143" y="177"/>
                      </a:lnTo>
                      <a:lnTo>
                        <a:pt x="144" y="177"/>
                      </a:lnTo>
                      <a:lnTo>
                        <a:pt x="149" y="176"/>
                      </a:lnTo>
                      <a:lnTo>
                        <a:pt x="156" y="173"/>
                      </a:lnTo>
                      <a:lnTo>
                        <a:pt x="164" y="168"/>
                      </a:lnTo>
                      <a:lnTo>
                        <a:pt x="173" y="162"/>
                      </a:lnTo>
                      <a:lnTo>
                        <a:pt x="182" y="153"/>
                      </a:lnTo>
                      <a:lnTo>
                        <a:pt x="191" y="141"/>
                      </a:lnTo>
                      <a:lnTo>
                        <a:pt x="197" y="127"/>
                      </a:lnTo>
                      <a:lnTo>
                        <a:pt x="197" y="123"/>
                      </a:lnTo>
                      <a:lnTo>
                        <a:pt x="199" y="114"/>
                      </a:lnTo>
                      <a:lnTo>
                        <a:pt x="199" y="100"/>
                      </a:lnTo>
                      <a:lnTo>
                        <a:pt x="200" y="83"/>
                      </a:lnTo>
                      <a:lnTo>
                        <a:pt x="199" y="64"/>
                      </a:lnTo>
                      <a:lnTo>
                        <a:pt x="197" y="47"/>
                      </a:lnTo>
                      <a:lnTo>
                        <a:pt x="194" y="31"/>
                      </a:lnTo>
                      <a:lnTo>
                        <a:pt x="189" y="18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" name="Freeform 1059"/>
                <p:cNvSpPr>
                  <a:spLocks noChangeAspect="1"/>
                </p:cNvSpPr>
                <p:nvPr/>
              </p:nvSpPr>
              <p:spPr bwMode="auto">
                <a:xfrm>
                  <a:off x="5245760" y="2562150"/>
                  <a:ext cx="100579" cy="93781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106" y="1"/>
                    </a:cxn>
                    <a:cxn ang="0">
                      <a:pos x="97" y="3"/>
                    </a:cxn>
                    <a:cxn ang="0">
                      <a:pos x="86" y="8"/>
                    </a:cxn>
                    <a:cxn ang="0">
                      <a:pos x="71" y="15"/>
                    </a:cxn>
                    <a:cxn ang="0">
                      <a:pos x="55" y="24"/>
                    </a:cxn>
                    <a:cxn ang="0">
                      <a:pos x="37" y="34"/>
                    </a:cxn>
                    <a:cxn ang="0">
                      <a:pos x="23" y="48"/>
                    </a:cxn>
                    <a:cxn ang="0">
                      <a:pos x="12" y="64"/>
                    </a:cxn>
                    <a:cxn ang="0">
                      <a:pos x="10" y="69"/>
                    </a:cxn>
                    <a:cxn ang="0">
                      <a:pos x="6" y="82"/>
                    </a:cxn>
                    <a:cxn ang="0">
                      <a:pos x="3" y="99"/>
                    </a:cxn>
                    <a:cxn ang="0">
                      <a:pos x="0" y="120"/>
                    </a:cxn>
                    <a:cxn ang="0">
                      <a:pos x="0" y="141"/>
                    </a:cxn>
                    <a:cxn ang="0">
                      <a:pos x="7" y="163"/>
                    </a:cxn>
                    <a:cxn ang="0">
                      <a:pos x="20" y="182"/>
                    </a:cxn>
                    <a:cxn ang="0">
                      <a:pos x="42" y="194"/>
                    </a:cxn>
                    <a:cxn ang="0">
                      <a:pos x="44" y="196"/>
                    </a:cxn>
                    <a:cxn ang="0">
                      <a:pos x="51" y="194"/>
                    </a:cxn>
                    <a:cxn ang="0">
                      <a:pos x="63" y="194"/>
                    </a:cxn>
                    <a:cxn ang="0">
                      <a:pos x="76" y="193"/>
                    </a:cxn>
                    <a:cxn ang="0">
                      <a:pos x="93" y="191"/>
                    </a:cxn>
                    <a:cxn ang="0">
                      <a:pos x="110" y="189"/>
                    </a:cxn>
                    <a:cxn ang="0">
                      <a:pos x="126" y="184"/>
                    </a:cxn>
                    <a:cxn ang="0">
                      <a:pos x="143" y="177"/>
                    </a:cxn>
                    <a:cxn ang="0">
                      <a:pos x="144" y="177"/>
                    </a:cxn>
                    <a:cxn ang="0">
                      <a:pos x="149" y="176"/>
                    </a:cxn>
                    <a:cxn ang="0">
                      <a:pos x="156" y="173"/>
                    </a:cxn>
                    <a:cxn ang="0">
                      <a:pos x="164" y="168"/>
                    </a:cxn>
                    <a:cxn ang="0">
                      <a:pos x="173" y="162"/>
                    </a:cxn>
                    <a:cxn ang="0">
                      <a:pos x="182" y="153"/>
                    </a:cxn>
                    <a:cxn ang="0">
                      <a:pos x="191" y="141"/>
                    </a:cxn>
                    <a:cxn ang="0">
                      <a:pos x="197" y="127"/>
                    </a:cxn>
                    <a:cxn ang="0">
                      <a:pos x="197" y="123"/>
                    </a:cxn>
                    <a:cxn ang="0">
                      <a:pos x="199" y="114"/>
                    </a:cxn>
                    <a:cxn ang="0">
                      <a:pos x="199" y="100"/>
                    </a:cxn>
                    <a:cxn ang="0">
                      <a:pos x="200" y="83"/>
                    </a:cxn>
                    <a:cxn ang="0">
                      <a:pos x="199" y="64"/>
                    </a:cxn>
                    <a:cxn ang="0">
                      <a:pos x="197" y="47"/>
                    </a:cxn>
                    <a:cxn ang="0">
                      <a:pos x="194" y="31"/>
                    </a:cxn>
                    <a:cxn ang="0">
                      <a:pos x="189" y="18"/>
                    </a:cxn>
                    <a:cxn ang="0">
                      <a:pos x="110" y="0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200" h="196">
                      <a:moveTo>
                        <a:pt x="110" y="0"/>
                      </a:moveTo>
                      <a:lnTo>
                        <a:pt x="106" y="1"/>
                      </a:lnTo>
                      <a:lnTo>
                        <a:pt x="97" y="3"/>
                      </a:lnTo>
                      <a:lnTo>
                        <a:pt x="86" y="8"/>
                      </a:lnTo>
                      <a:lnTo>
                        <a:pt x="71" y="15"/>
                      </a:lnTo>
                      <a:lnTo>
                        <a:pt x="55" y="24"/>
                      </a:lnTo>
                      <a:lnTo>
                        <a:pt x="37" y="34"/>
                      </a:lnTo>
                      <a:lnTo>
                        <a:pt x="23" y="48"/>
                      </a:lnTo>
                      <a:lnTo>
                        <a:pt x="12" y="64"/>
                      </a:lnTo>
                      <a:lnTo>
                        <a:pt x="10" y="69"/>
                      </a:lnTo>
                      <a:lnTo>
                        <a:pt x="6" y="82"/>
                      </a:lnTo>
                      <a:lnTo>
                        <a:pt x="3" y="99"/>
                      </a:lnTo>
                      <a:lnTo>
                        <a:pt x="0" y="120"/>
                      </a:lnTo>
                      <a:lnTo>
                        <a:pt x="0" y="141"/>
                      </a:lnTo>
                      <a:lnTo>
                        <a:pt x="7" y="163"/>
                      </a:lnTo>
                      <a:lnTo>
                        <a:pt x="20" y="182"/>
                      </a:lnTo>
                      <a:lnTo>
                        <a:pt x="42" y="194"/>
                      </a:lnTo>
                      <a:lnTo>
                        <a:pt x="44" y="196"/>
                      </a:lnTo>
                      <a:lnTo>
                        <a:pt x="51" y="194"/>
                      </a:lnTo>
                      <a:lnTo>
                        <a:pt x="63" y="194"/>
                      </a:lnTo>
                      <a:lnTo>
                        <a:pt x="76" y="193"/>
                      </a:lnTo>
                      <a:lnTo>
                        <a:pt x="93" y="191"/>
                      </a:lnTo>
                      <a:lnTo>
                        <a:pt x="110" y="189"/>
                      </a:lnTo>
                      <a:lnTo>
                        <a:pt x="126" y="184"/>
                      </a:lnTo>
                      <a:lnTo>
                        <a:pt x="143" y="177"/>
                      </a:lnTo>
                      <a:lnTo>
                        <a:pt x="144" y="177"/>
                      </a:lnTo>
                      <a:lnTo>
                        <a:pt x="149" y="176"/>
                      </a:lnTo>
                      <a:lnTo>
                        <a:pt x="156" y="173"/>
                      </a:lnTo>
                      <a:lnTo>
                        <a:pt x="164" y="168"/>
                      </a:lnTo>
                      <a:lnTo>
                        <a:pt x="173" y="162"/>
                      </a:lnTo>
                      <a:lnTo>
                        <a:pt x="182" y="153"/>
                      </a:lnTo>
                      <a:lnTo>
                        <a:pt x="191" y="141"/>
                      </a:lnTo>
                      <a:lnTo>
                        <a:pt x="197" y="127"/>
                      </a:lnTo>
                      <a:lnTo>
                        <a:pt x="197" y="123"/>
                      </a:lnTo>
                      <a:lnTo>
                        <a:pt x="199" y="114"/>
                      </a:lnTo>
                      <a:lnTo>
                        <a:pt x="199" y="100"/>
                      </a:lnTo>
                      <a:lnTo>
                        <a:pt x="200" y="83"/>
                      </a:lnTo>
                      <a:lnTo>
                        <a:pt x="199" y="64"/>
                      </a:lnTo>
                      <a:lnTo>
                        <a:pt x="197" y="47"/>
                      </a:lnTo>
                      <a:lnTo>
                        <a:pt x="194" y="31"/>
                      </a:lnTo>
                      <a:lnTo>
                        <a:pt x="189" y="18"/>
                      </a:lnTo>
                      <a:lnTo>
                        <a:pt x="110" y="0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" name="Freeform 1060"/>
                <p:cNvSpPr>
                  <a:spLocks noChangeAspect="1"/>
                </p:cNvSpPr>
                <p:nvPr/>
              </p:nvSpPr>
              <p:spPr bwMode="auto">
                <a:xfrm>
                  <a:off x="5349356" y="2530571"/>
                  <a:ext cx="101585" cy="97609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1"/>
                    </a:cxn>
                    <a:cxn ang="0">
                      <a:pos x="100" y="5"/>
                    </a:cxn>
                    <a:cxn ang="0">
                      <a:pos x="86" y="10"/>
                    </a:cxn>
                    <a:cxn ang="0">
                      <a:pos x="69" y="17"/>
                    </a:cxn>
                    <a:cxn ang="0">
                      <a:pos x="50" y="28"/>
                    </a:cxn>
                    <a:cxn ang="0">
                      <a:pos x="32" y="39"/>
                    </a:cxn>
                    <a:cxn ang="0">
                      <a:pos x="16" y="54"/>
                    </a:cxn>
                    <a:cxn ang="0">
                      <a:pos x="4" y="70"/>
                    </a:cxn>
                    <a:cxn ang="0">
                      <a:pos x="3" y="75"/>
                    </a:cxn>
                    <a:cxn ang="0">
                      <a:pos x="1" y="87"/>
                    </a:cxn>
                    <a:cxn ang="0">
                      <a:pos x="0" y="106"/>
                    </a:cxn>
                    <a:cxn ang="0">
                      <a:pos x="0" y="127"/>
                    </a:cxn>
                    <a:cxn ang="0">
                      <a:pos x="3" y="150"/>
                    </a:cxn>
                    <a:cxn ang="0">
                      <a:pos x="12" y="170"/>
                    </a:cxn>
                    <a:cxn ang="0">
                      <a:pos x="26" y="190"/>
                    </a:cxn>
                    <a:cxn ang="0">
                      <a:pos x="49" y="203"/>
                    </a:cxn>
                    <a:cxn ang="0">
                      <a:pos x="51" y="204"/>
                    </a:cxn>
                    <a:cxn ang="0">
                      <a:pos x="61" y="204"/>
                    </a:cxn>
                    <a:cxn ang="0">
                      <a:pos x="73" y="204"/>
                    </a:cxn>
                    <a:cxn ang="0">
                      <a:pos x="89" y="204"/>
                    </a:cxn>
                    <a:cxn ang="0">
                      <a:pos x="108" y="203"/>
                    </a:cxn>
                    <a:cxn ang="0">
                      <a:pos x="126" y="200"/>
                    </a:cxn>
                    <a:cxn ang="0">
                      <a:pos x="145" y="197"/>
                    </a:cxn>
                    <a:cxn ang="0">
                      <a:pos x="162" y="190"/>
                    </a:cxn>
                    <a:cxn ang="0">
                      <a:pos x="162" y="189"/>
                    </a:cxn>
                    <a:cxn ang="0">
                      <a:pos x="164" y="185"/>
                    </a:cxn>
                    <a:cxn ang="0">
                      <a:pos x="169" y="180"/>
                    </a:cxn>
                    <a:cxn ang="0">
                      <a:pos x="173" y="172"/>
                    </a:cxn>
                    <a:cxn ang="0">
                      <a:pos x="179" y="161"/>
                    </a:cxn>
                    <a:cxn ang="0">
                      <a:pos x="185" y="150"/>
                    </a:cxn>
                    <a:cxn ang="0">
                      <a:pos x="191" y="136"/>
                    </a:cxn>
                    <a:cxn ang="0">
                      <a:pos x="198" y="120"/>
                    </a:cxn>
                    <a:cxn ang="0">
                      <a:pos x="198" y="116"/>
                    </a:cxn>
                    <a:cxn ang="0">
                      <a:pos x="199" y="106"/>
                    </a:cxn>
                    <a:cxn ang="0">
                      <a:pos x="200" y="90"/>
                    </a:cxn>
                    <a:cxn ang="0">
                      <a:pos x="202" y="71"/>
                    </a:cxn>
                    <a:cxn ang="0">
                      <a:pos x="202" y="52"/>
                    </a:cxn>
                    <a:cxn ang="0">
                      <a:pos x="201" y="32"/>
                    </a:cxn>
                    <a:cxn ang="0">
                      <a:pos x="198" y="15"/>
                    </a:cxn>
                    <a:cxn ang="0">
                      <a:pos x="193" y="1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202" h="204">
                      <a:moveTo>
                        <a:pt x="114" y="0"/>
                      </a:moveTo>
                      <a:lnTo>
                        <a:pt x="109" y="1"/>
                      </a:lnTo>
                      <a:lnTo>
                        <a:pt x="100" y="5"/>
                      </a:lnTo>
                      <a:lnTo>
                        <a:pt x="86" y="10"/>
                      </a:lnTo>
                      <a:lnTo>
                        <a:pt x="69" y="17"/>
                      </a:lnTo>
                      <a:lnTo>
                        <a:pt x="50" y="28"/>
                      </a:lnTo>
                      <a:lnTo>
                        <a:pt x="32" y="39"/>
                      </a:lnTo>
                      <a:lnTo>
                        <a:pt x="16" y="54"/>
                      </a:lnTo>
                      <a:lnTo>
                        <a:pt x="4" y="70"/>
                      </a:lnTo>
                      <a:lnTo>
                        <a:pt x="3" y="75"/>
                      </a:lnTo>
                      <a:lnTo>
                        <a:pt x="1" y="87"/>
                      </a:lnTo>
                      <a:lnTo>
                        <a:pt x="0" y="106"/>
                      </a:lnTo>
                      <a:lnTo>
                        <a:pt x="0" y="127"/>
                      </a:lnTo>
                      <a:lnTo>
                        <a:pt x="3" y="150"/>
                      </a:lnTo>
                      <a:lnTo>
                        <a:pt x="12" y="170"/>
                      </a:lnTo>
                      <a:lnTo>
                        <a:pt x="26" y="190"/>
                      </a:lnTo>
                      <a:lnTo>
                        <a:pt x="49" y="203"/>
                      </a:lnTo>
                      <a:lnTo>
                        <a:pt x="51" y="204"/>
                      </a:lnTo>
                      <a:lnTo>
                        <a:pt x="61" y="204"/>
                      </a:lnTo>
                      <a:lnTo>
                        <a:pt x="73" y="204"/>
                      </a:lnTo>
                      <a:lnTo>
                        <a:pt x="89" y="204"/>
                      </a:lnTo>
                      <a:lnTo>
                        <a:pt x="108" y="203"/>
                      </a:lnTo>
                      <a:lnTo>
                        <a:pt x="126" y="200"/>
                      </a:lnTo>
                      <a:lnTo>
                        <a:pt x="145" y="197"/>
                      </a:lnTo>
                      <a:lnTo>
                        <a:pt x="162" y="190"/>
                      </a:lnTo>
                      <a:lnTo>
                        <a:pt x="162" y="189"/>
                      </a:lnTo>
                      <a:lnTo>
                        <a:pt x="164" y="185"/>
                      </a:lnTo>
                      <a:lnTo>
                        <a:pt x="169" y="180"/>
                      </a:lnTo>
                      <a:lnTo>
                        <a:pt x="173" y="172"/>
                      </a:lnTo>
                      <a:lnTo>
                        <a:pt x="179" y="161"/>
                      </a:lnTo>
                      <a:lnTo>
                        <a:pt x="185" y="150"/>
                      </a:lnTo>
                      <a:lnTo>
                        <a:pt x="191" y="136"/>
                      </a:lnTo>
                      <a:lnTo>
                        <a:pt x="198" y="120"/>
                      </a:lnTo>
                      <a:lnTo>
                        <a:pt x="198" y="116"/>
                      </a:lnTo>
                      <a:lnTo>
                        <a:pt x="199" y="106"/>
                      </a:lnTo>
                      <a:lnTo>
                        <a:pt x="200" y="90"/>
                      </a:lnTo>
                      <a:lnTo>
                        <a:pt x="202" y="71"/>
                      </a:lnTo>
                      <a:lnTo>
                        <a:pt x="202" y="52"/>
                      </a:lnTo>
                      <a:lnTo>
                        <a:pt x="201" y="32"/>
                      </a:lnTo>
                      <a:lnTo>
                        <a:pt x="198" y="15"/>
                      </a:lnTo>
                      <a:lnTo>
                        <a:pt x="193" y="1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" name="Freeform 1061"/>
                <p:cNvSpPr>
                  <a:spLocks noChangeAspect="1"/>
                </p:cNvSpPr>
                <p:nvPr/>
              </p:nvSpPr>
              <p:spPr bwMode="auto">
                <a:xfrm>
                  <a:off x="5349356" y="2530571"/>
                  <a:ext cx="101585" cy="97609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1"/>
                    </a:cxn>
                    <a:cxn ang="0">
                      <a:pos x="100" y="5"/>
                    </a:cxn>
                    <a:cxn ang="0">
                      <a:pos x="86" y="10"/>
                    </a:cxn>
                    <a:cxn ang="0">
                      <a:pos x="69" y="17"/>
                    </a:cxn>
                    <a:cxn ang="0">
                      <a:pos x="50" y="28"/>
                    </a:cxn>
                    <a:cxn ang="0">
                      <a:pos x="32" y="39"/>
                    </a:cxn>
                    <a:cxn ang="0">
                      <a:pos x="16" y="54"/>
                    </a:cxn>
                    <a:cxn ang="0">
                      <a:pos x="4" y="70"/>
                    </a:cxn>
                    <a:cxn ang="0">
                      <a:pos x="3" y="75"/>
                    </a:cxn>
                    <a:cxn ang="0">
                      <a:pos x="1" y="87"/>
                    </a:cxn>
                    <a:cxn ang="0">
                      <a:pos x="0" y="106"/>
                    </a:cxn>
                    <a:cxn ang="0">
                      <a:pos x="0" y="127"/>
                    </a:cxn>
                    <a:cxn ang="0">
                      <a:pos x="3" y="150"/>
                    </a:cxn>
                    <a:cxn ang="0">
                      <a:pos x="12" y="170"/>
                    </a:cxn>
                    <a:cxn ang="0">
                      <a:pos x="26" y="190"/>
                    </a:cxn>
                    <a:cxn ang="0">
                      <a:pos x="49" y="203"/>
                    </a:cxn>
                    <a:cxn ang="0">
                      <a:pos x="51" y="204"/>
                    </a:cxn>
                    <a:cxn ang="0">
                      <a:pos x="61" y="204"/>
                    </a:cxn>
                    <a:cxn ang="0">
                      <a:pos x="73" y="204"/>
                    </a:cxn>
                    <a:cxn ang="0">
                      <a:pos x="89" y="204"/>
                    </a:cxn>
                    <a:cxn ang="0">
                      <a:pos x="108" y="203"/>
                    </a:cxn>
                    <a:cxn ang="0">
                      <a:pos x="126" y="200"/>
                    </a:cxn>
                    <a:cxn ang="0">
                      <a:pos x="145" y="197"/>
                    </a:cxn>
                    <a:cxn ang="0">
                      <a:pos x="162" y="190"/>
                    </a:cxn>
                    <a:cxn ang="0">
                      <a:pos x="162" y="189"/>
                    </a:cxn>
                    <a:cxn ang="0">
                      <a:pos x="164" y="185"/>
                    </a:cxn>
                    <a:cxn ang="0">
                      <a:pos x="169" y="180"/>
                    </a:cxn>
                    <a:cxn ang="0">
                      <a:pos x="173" y="172"/>
                    </a:cxn>
                    <a:cxn ang="0">
                      <a:pos x="179" y="161"/>
                    </a:cxn>
                    <a:cxn ang="0">
                      <a:pos x="185" y="150"/>
                    </a:cxn>
                    <a:cxn ang="0">
                      <a:pos x="191" y="136"/>
                    </a:cxn>
                    <a:cxn ang="0">
                      <a:pos x="198" y="120"/>
                    </a:cxn>
                    <a:cxn ang="0">
                      <a:pos x="198" y="116"/>
                    </a:cxn>
                    <a:cxn ang="0">
                      <a:pos x="199" y="106"/>
                    </a:cxn>
                    <a:cxn ang="0">
                      <a:pos x="200" y="90"/>
                    </a:cxn>
                    <a:cxn ang="0">
                      <a:pos x="202" y="71"/>
                    </a:cxn>
                    <a:cxn ang="0">
                      <a:pos x="202" y="52"/>
                    </a:cxn>
                    <a:cxn ang="0">
                      <a:pos x="201" y="32"/>
                    </a:cxn>
                    <a:cxn ang="0">
                      <a:pos x="198" y="15"/>
                    </a:cxn>
                    <a:cxn ang="0">
                      <a:pos x="193" y="1"/>
                    </a:cxn>
                    <a:cxn ang="0">
                      <a:pos x="114" y="0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202" h="204">
                      <a:moveTo>
                        <a:pt x="114" y="0"/>
                      </a:moveTo>
                      <a:lnTo>
                        <a:pt x="109" y="1"/>
                      </a:lnTo>
                      <a:lnTo>
                        <a:pt x="100" y="5"/>
                      </a:lnTo>
                      <a:lnTo>
                        <a:pt x="86" y="10"/>
                      </a:lnTo>
                      <a:lnTo>
                        <a:pt x="69" y="17"/>
                      </a:lnTo>
                      <a:lnTo>
                        <a:pt x="50" y="28"/>
                      </a:lnTo>
                      <a:lnTo>
                        <a:pt x="32" y="39"/>
                      </a:lnTo>
                      <a:lnTo>
                        <a:pt x="16" y="54"/>
                      </a:lnTo>
                      <a:lnTo>
                        <a:pt x="4" y="70"/>
                      </a:lnTo>
                      <a:lnTo>
                        <a:pt x="3" y="75"/>
                      </a:lnTo>
                      <a:lnTo>
                        <a:pt x="1" y="87"/>
                      </a:lnTo>
                      <a:lnTo>
                        <a:pt x="0" y="106"/>
                      </a:lnTo>
                      <a:lnTo>
                        <a:pt x="0" y="127"/>
                      </a:lnTo>
                      <a:lnTo>
                        <a:pt x="3" y="150"/>
                      </a:lnTo>
                      <a:lnTo>
                        <a:pt x="12" y="170"/>
                      </a:lnTo>
                      <a:lnTo>
                        <a:pt x="26" y="190"/>
                      </a:lnTo>
                      <a:lnTo>
                        <a:pt x="49" y="203"/>
                      </a:lnTo>
                      <a:lnTo>
                        <a:pt x="51" y="204"/>
                      </a:lnTo>
                      <a:lnTo>
                        <a:pt x="61" y="204"/>
                      </a:lnTo>
                      <a:lnTo>
                        <a:pt x="73" y="204"/>
                      </a:lnTo>
                      <a:lnTo>
                        <a:pt x="89" y="204"/>
                      </a:lnTo>
                      <a:lnTo>
                        <a:pt x="108" y="203"/>
                      </a:lnTo>
                      <a:lnTo>
                        <a:pt x="126" y="200"/>
                      </a:lnTo>
                      <a:lnTo>
                        <a:pt x="145" y="197"/>
                      </a:lnTo>
                      <a:lnTo>
                        <a:pt x="162" y="190"/>
                      </a:lnTo>
                      <a:lnTo>
                        <a:pt x="162" y="189"/>
                      </a:lnTo>
                      <a:lnTo>
                        <a:pt x="164" y="185"/>
                      </a:lnTo>
                      <a:lnTo>
                        <a:pt x="169" y="180"/>
                      </a:lnTo>
                      <a:lnTo>
                        <a:pt x="173" y="172"/>
                      </a:lnTo>
                      <a:lnTo>
                        <a:pt x="179" y="161"/>
                      </a:lnTo>
                      <a:lnTo>
                        <a:pt x="185" y="150"/>
                      </a:lnTo>
                      <a:lnTo>
                        <a:pt x="191" y="136"/>
                      </a:lnTo>
                      <a:lnTo>
                        <a:pt x="198" y="120"/>
                      </a:lnTo>
                      <a:lnTo>
                        <a:pt x="198" y="116"/>
                      </a:lnTo>
                      <a:lnTo>
                        <a:pt x="199" y="106"/>
                      </a:lnTo>
                      <a:lnTo>
                        <a:pt x="200" y="90"/>
                      </a:lnTo>
                      <a:lnTo>
                        <a:pt x="202" y="71"/>
                      </a:lnTo>
                      <a:lnTo>
                        <a:pt x="202" y="52"/>
                      </a:lnTo>
                      <a:lnTo>
                        <a:pt x="201" y="32"/>
                      </a:lnTo>
                      <a:lnTo>
                        <a:pt x="198" y="15"/>
                      </a:lnTo>
                      <a:lnTo>
                        <a:pt x="193" y="1"/>
                      </a:lnTo>
                      <a:lnTo>
                        <a:pt x="114" y="0"/>
                      </a:lnTo>
                      <a:lnTo>
                        <a:pt x="11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" name="Freeform 1062"/>
                <p:cNvSpPr>
                  <a:spLocks noChangeAspect="1"/>
                </p:cNvSpPr>
                <p:nvPr/>
              </p:nvSpPr>
              <p:spPr bwMode="auto">
                <a:xfrm>
                  <a:off x="5162279" y="2597558"/>
                  <a:ext cx="72417" cy="67944"/>
                </a:xfrm>
                <a:custGeom>
                  <a:avLst/>
                  <a:gdLst/>
                  <a:ahLst/>
                  <a:cxnLst>
                    <a:cxn ang="0">
                      <a:pos x="80" y="0"/>
                    </a:cxn>
                    <a:cxn ang="0">
                      <a:pos x="78" y="1"/>
                    </a:cxn>
                    <a:cxn ang="0">
                      <a:pos x="71" y="4"/>
                    </a:cxn>
                    <a:cxn ang="0">
                      <a:pos x="61" y="7"/>
                    </a:cxn>
                    <a:cxn ang="0">
                      <a:pos x="51" y="12"/>
                    </a:cxn>
                    <a:cxn ang="0">
                      <a:pos x="40" y="18"/>
                    </a:cxn>
                    <a:cxn ang="0">
                      <a:pos x="28" y="26"/>
                    </a:cxn>
                    <a:cxn ang="0">
                      <a:pos x="18" y="36"/>
                    </a:cxn>
                    <a:cxn ang="0">
                      <a:pos x="10" y="48"/>
                    </a:cxn>
                    <a:cxn ang="0">
                      <a:pos x="8" y="51"/>
                    </a:cxn>
                    <a:cxn ang="0">
                      <a:pos x="5" y="60"/>
                    </a:cxn>
                    <a:cxn ang="0">
                      <a:pos x="3" y="73"/>
                    </a:cxn>
                    <a:cxn ang="0">
                      <a:pos x="0" y="88"/>
                    </a:cxn>
                    <a:cxn ang="0">
                      <a:pos x="2" y="103"/>
                    </a:cxn>
                    <a:cxn ang="0">
                      <a:pos x="6" y="119"/>
                    </a:cxn>
                    <a:cxn ang="0">
                      <a:pos x="14" y="132"/>
                    </a:cxn>
                    <a:cxn ang="0">
                      <a:pos x="30" y="141"/>
                    </a:cxn>
                    <a:cxn ang="0">
                      <a:pos x="31" y="142"/>
                    </a:cxn>
                    <a:cxn ang="0">
                      <a:pos x="37" y="141"/>
                    </a:cxn>
                    <a:cxn ang="0">
                      <a:pos x="45" y="141"/>
                    </a:cxn>
                    <a:cxn ang="0">
                      <a:pos x="56" y="141"/>
                    </a:cxn>
                    <a:cxn ang="0">
                      <a:pos x="67" y="139"/>
                    </a:cxn>
                    <a:cxn ang="0">
                      <a:pos x="80" y="137"/>
                    </a:cxn>
                    <a:cxn ang="0">
                      <a:pos x="91" y="134"/>
                    </a:cxn>
                    <a:cxn ang="0">
                      <a:pos x="104" y="129"/>
                    </a:cxn>
                    <a:cxn ang="0">
                      <a:pos x="105" y="129"/>
                    </a:cxn>
                    <a:cxn ang="0">
                      <a:pos x="108" y="128"/>
                    </a:cxn>
                    <a:cxn ang="0">
                      <a:pos x="113" y="126"/>
                    </a:cxn>
                    <a:cxn ang="0">
                      <a:pos x="119" y="124"/>
                    </a:cxn>
                    <a:cxn ang="0">
                      <a:pos x="126" y="118"/>
                    </a:cxn>
                    <a:cxn ang="0">
                      <a:pos x="132" y="112"/>
                    </a:cxn>
                    <a:cxn ang="0">
                      <a:pos x="139" y="104"/>
                    </a:cxn>
                    <a:cxn ang="0">
                      <a:pos x="144" y="93"/>
                    </a:cxn>
                    <a:cxn ang="0">
                      <a:pos x="144" y="90"/>
                    </a:cxn>
                    <a:cxn ang="0">
                      <a:pos x="144" y="83"/>
                    </a:cxn>
                    <a:cxn ang="0">
                      <a:pos x="146" y="73"/>
                    </a:cxn>
                    <a:cxn ang="0">
                      <a:pos x="146" y="60"/>
                    </a:cxn>
                    <a:cxn ang="0">
                      <a:pos x="144" y="48"/>
                    </a:cxn>
                    <a:cxn ang="0">
                      <a:pos x="143" y="35"/>
                    </a:cxn>
                    <a:cxn ang="0">
                      <a:pos x="141" y="23"/>
                    </a:cxn>
                    <a:cxn ang="0">
                      <a:pos x="137" y="14"/>
                    </a:cxn>
                    <a:cxn ang="0">
                      <a:pos x="80" y="0"/>
                    </a:cxn>
                  </a:cxnLst>
                  <a:rect l="0" t="0" r="r" b="b"/>
                  <a:pathLst>
                    <a:path w="146" h="142">
                      <a:moveTo>
                        <a:pt x="80" y="0"/>
                      </a:moveTo>
                      <a:lnTo>
                        <a:pt x="78" y="1"/>
                      </a:lnTo>
                      <a:lnTo>
                        <a:pt x="71" y="4"/>
                      </a:lnTo>
                      <a:lnTo>
                        <a:pt x="61" y="7"/>
                      </a:lnTo>
                      <a:lnTo>
                        <a:pt x="51" y="12"/>
                      </a:lnTo>
                      <a:lnTo>
                        <a:pt x="40" y="18"/>
                      </a:lnTo>
                      <a:lnTo>
                        <a:pt x="28" y="26"/>
                      </a:lnTo>
                      <a:lnTo>
                        <a:pt x="18" y="36"/>
                      </a:lnTo>
                      <a:lnTo>
                        <a:pt x="10" y="48"/>
                      </a:lnTo>
                      <a:lnTo>
                        <a:pt x="8" y="51"/>
                      </a:lnTo>
                      <a:lnTo>
                        <a:pt x="5" y="60"/>
                      </a:lnTo>
                      <a:lnTo>
                        <a:pt x="3" y="73"/>
                      </a:lnTo>
                      <a:lnTo>
                        <a:pt x="0" y="88"/>
                      </a:lnTo>
                      <a:lnTo>
                        <a:pt x="2" y="103"/>
                      </a:lnTo>
                      <a:lnTo>
                        <a:pt x="6" y="119"/>
                      </a:lnTo>
                      <a:lnTo>
                        <a:pt x="14" y="132"/>
                      </a:lnTo>
                      <a:lnTo>
                        <a:pt x="30" y="141"/>
                      </a:lnTo>
                      <a:lnTo>
                        <a:pt x="31" y="142"/>
                      </a:lnTo>
                      <a:lnTo>
                        <a:pt x="37" y="141"/>
                      </a:lnTo>
                      <a:lnTo>
                        <a:pt x="45" y="141"/>
                      </a:lnTo>
                      <a:lnTo>
                        <a:pt x="56" y="141"/>
                      </a:lnTo>
                      <a:lnTo>
                        <a:pt x="67" y="139"/>
                      </a:lnTo>
                      <a:lnTo>
                        <a:pt x="80" y="137"/>
                      </a:lnTo>
                      <a:lnTo>
                        <a:pt x="91" y="134"/>
                      </a:lnTo>
                      <a:lnTo>
                        <a:pt x="104" y="129"/>
                      </a:lnTo>
                      <a:lnTo>
                        <a:pt x="105" y="129"/>
                      </a:lnTo>
                      <a:lnTo>
                        <a:pt x="108" y="128"/>
                      </a:lnTo>
                      <a:lnTo>
                        <a:pt x="113" y="126"/>
                      </a:lnTo>
                      <a:lnTo>
                        <a:pt x="119" y="124"/>
                      </a:lnTo>
                      <a:lnTo>
                        <a:pt x="126" y="118"/>
                      </a:lnTo>
                      <a:lnTo>
                        <a:pt x="132" y="112"/>
                      </a:lnTo>
                      <a:lnTo>
                        <a:pt x="139" y="104"/>
                      </a:lnTo>
                      <a:lnTo>
                        <a:pt x="144" y="93"/>
                      </a:lnTo>
                      <a:lnTo>
                        <a:pt x="144" y="90"/>
                      </a:lnTo>
                      <a:lnTo>
                        <a:pt x="144" y="83"/>
                      </a:lnTo>
                      <a:lnTo>
                        <a:pt x="146" y="73"/>
                      </a:lnTo>
                      <a:lnTo>
                        <a:pt x="146" y="60"/>
                      </a:lnTo>
                      <a:lnTo>
                        <a:pt x="144" y="48"/>
                      </a:lnTo>
                      <a:lnTo>
                        <a:pt x="143" y="35"/>
                      </a:lnTo>
                      <a:lnTo>
                        <a:pt x="141" y="23"/>
                      </a:lnTo>
                      <a:lnTo>
                        <a:pt x="137" y="14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" name="Freeform 1063"/>
                <p:cNvSpPr>
                  <a:spLocks noChangeAspect="1"/>
                </p:cNvSpPr>
                <p:nvPr/>
              </p:nvSpPr>
              <p:spPr bwMode="auto">
                <a:xfrm>
                  <a:off x="5162279" y="2597558"/>
                  <a:ext cx="72417" cy="67944"/>
                </a:xfrm>
                <a:custGeom>
                  <a:avLst/>
                  <a:gdLst/>
                  <a:ahLst/>
                  <a:cxnLst>
                    <a:cxn ang="0">
                      <a:pos x="80" y="0"/>
                    </a:cxn>
                    <a:cxn ang="0">
                      <a:pos x="78" y="1"/>
                    </a:cxn>
                    <a:cxn ang="0">
                      <a:pos x="71" y="4"/>
                    </a:cxn>
                    <a:cxn ang="0">
                      <a:pos x="61" y="7"/>
                    </a:cxn>
                    <a:cxn ang="0">
                      <a:pos x="51" y="12"/>
                    </a:cxn>
                    <a:cxn ang="0">
                      <a:pos x="40" y="18"/>
                    </a:cxn>
                    <a:cxn ang="0">
                      <a:pos x="28" y="26"/>
                    </a:cxn>
                    <a:cxn ang="0">
                      <a:pos x="18" y="36"/>
                    </a:cxn>
                    <a:cxn ang="0">
                      <a:pos x="10" y="48"/>
                    </a:cxn>
                    <a:cxn ang="0">
                      <a:pos x="8" y="51"/>
                    </a:cxn>
                    <a:cxn ang="0">
                      <a:pos x="5" y="60"/>
                    </a:cxn>
                    <a:cxn ang="0">
                      <a:pos x="3" y="73"/>
                    </a:cxn>
                    <a:cxn ang="0">
                      <a:pos x="0" y="88"/>
                    </a:cxn>
                    <a:cxn ang="0">
                      <a:pos x="2" y="103"/>
                    </a:cxn>
                    <a:cxn ang="0">
                      <a:pos x="6" y="119"/>
                    </a:cxn>
                    <a:cxn ang="0">
                      <a:pos x="14" y="132"/>
                    </a:cxn>
                    <a:cxn ang="0">
                      <a:pos x="30" y="141"/>
                    </a:cxn>
                    <a:cxn ang="0">
                      <a:pos x="31" y="142"/>
                    </a:cxn>
                    <a:cxn ang="0">
                      <a:pos x="37" y="141"/>
                    </a:cxn>
                    <a:cxn ang="0">
                      <a:pos x="45" y="141"/>
                    </a:cxn>
                    <a:cxn ang="0">
                      <a:pos x="56" y="141"/>
                    </a:cxn>
                    <a:cxn ang="0">
                      <a:pos x="67" y="139"/>
                    </a:cxn>
                    <a:cxn ang="0">
                      <a:pos x="80" y="137"/>
                    </a:cxn>
                    <a:cxn ang="0">
                      <a:pos x="91" y="134"/>
                    </a:cxn>
                    <a:cxn ang="0">
                      <a:pos x="104" y="129"/>
                    </a:cxn>
                    <a:cxn ang="0">
                      <a:pos x="105" y="129"/>
                    </a:cxn>
                    <a:cxn ang="0">
                      <a:pos x="108" y="128"/>
                    </a:cxn>
                    <a:cxn ang="0">
                      <a:pos x="113" y="126"/>
                    </a:cxn>
                    <a:cxn ang="0">
                      <a:pos x="119" y="124"/>
                    </a:cxn>
                    <a:cxn ang="0">
                      <a:pos x="126" y="118"/>
                    </a:cxn>
                    <a:cxn ang="0">
                      <a:pos x="132" y="112"/>
                    </a:cxn>
                    <a:cxn ang="0">
                      <a:pos x="139" y="104"/>
                    </a:cxn>
                    <a:cxn ang="0">
                      <a:pos x="144" y="93"/>
                    </a:cxn>
                    <a:cxn ang="0">
                      <a:pos x="144" y="90"/>
                    </a:cxn>
                    <a:cxn ang="0">
                      <a:pos x="144" y="83"/>
                    </a:cxn>
                    <a:cxn ang="0">
                      <a:pos x="146" y="73"/>
                    </a:cxn>
                    <a:cxn ang="0">
                      <a:pos x="146" y="60"/>
                    </a:cxn>
                    <a:cxn ang="0">
                      <a:pos x="144" y="48"/>
                    </a:cxn>
                    <a:cxn ang="0">
                      <a:pos x="143" y="35"/>
                    </a:cxn>
                    <a:cxn ang="0">
                      <a:pos x="141" y="23"/>
                    </a:cxn>
                    <a:cxn ang="0">
                      <a:pos x="137" y="14"/>
                    </a:cxn>
                    <a:cxn ang="0">
                      <a:pos x="80" y="0"/>
                    </a:cxn>
                    <a:cxn ang="0">
                      <a:pos x="80" y="0"/>
                    </a:cxn>
                  </a:cxnLst>
                  <a:rect l="0" t="0" r="r" b="b"/>
                  <a:pathLst>
                    <a:path w="146" h="142">
                      <a:moveTo>
                        <a:pt x="80" y="0"/>
                      </a:moveTo>
                      <a:lnTo>
                        <a:pt x="78" y="1"/>
                      </a:lnTo>
                      <a:lnTo>
                        <a:pt x="71" y="4"/>
                      </a:lnTo>
                      <a:lnTo>
                        <a:pt x="61" y="7"/>
                      </a:lnTo>
                      <a:lnTo>
                        <a:pt x="51" y="12"/>
                      </a:lnTo>
                      <a:lnTo>
                        <a:pt x="40" y="18"/>
                      </a:lnTo>
                      <a:lnTo>
                        <a:pt x="28" y="26"/>
                      </a:lnTo>
                      <a:lnTo>
                        <a:pt x="18" y="36"/>
                      </a:lnTo>
                      <a:lnTo>
                        <a:pt x="10" y="48"/>
                      </a:lnTo>
                      <a:lnTo>
                        <a:pt x="8" y="51"/>
                      </a:lnTo>
                      <a:lnTo>
                        <a:pt x="5" y="60"/>
                      </a:lnTo>
                      <a:lnTo>
                        <a:pt x="3" y="73"/>
                      </a:lnTo>
                      <a:lnTo>
                        <a:pt x="0" y="88"/>
                      </a:lnTo>
                      <a:lnTo>
                        <a:pt x="2" y="103"/>
                      </a:lnTo>
                      <a:lnTo>
                        <a:pt x="6" y="119"/>
                      </a:lnTo>
                      <a:lnTo>
                        <a:pt x="14" y="132"/>
                      </a:lnTo>
                      <a:lnTo>
                        <a:pt x="30" y="141"/>
                      </a:lnTo>
                      <a:lnTo>
                        <a:pt x="31" y="142"/>
                      </a:lnTo>
                      <a:lnTo>
                        <a:pt x="37" y="141"/>
                      </a:lnTo>
                      <a:lnTo>
                        <a:pt x="45" y="141"/>
                      </a:lnTo>
                      <a:lnTo>
                        <a:pt x="56" y="141"/>
                      </a:lnTo>
                      <a:lnTo>
                        <a:pt x="67" y="139"/>
                      </a:lnTo>
                      <a:lnTo>
                        <a:pt x="80" y="137"/>
                      </a:lnTo>
                      <a:lnTo>
                        <a:pt x="91" y="134"/>
                      </a:lnTo>
                      <a:lnTo>
                        <a:pt x="104" y="129"/>
                      </a:lnTo>
                      <a:lnTo>
                        <a:pt x="105" y="129"/>
                      </a:lnTo>
                      <a:lnTo>
                        <a:pt x="108" y="128"/>
                      </a:lnTo>
                      <a:lnTo>
                        <a:pt x="113" y="126"/>
                      </a:lnTo>
                      <a:lnTo>
                        <a:pt x="119" y="124"/>
                      </a:lnTo>
                      <a:lnTo>
                        <a:pt x="126" y="118"/>
                      </a:lnTo>
                      <a:lnTo>
                        <a:pt x="132" y="112"/>
                      </a:lnTo>
                      <a:lnTo>
                        <a:pt x="139" y="104"/>
                      </a:lnTo>
                      <a:lnTo>
                        <a:pt x="144" y="93"/>
                      </a:lnTo>
                      <a:lnTo>
                        <a:pt x="144" y="90"/>
                      </a:lnTo>
                      <a:lnTo>
                        <a:pt x="144" y="83"/>
                      </a:lnTo>
                      <a:lnTo>
                        <a:pt x="146" y="73"/>
                      </a:lnTo>
                      <a:lnTo>
                        <a:pt x="146" y="60"/>
                      </a:lnTo>
                      <a:lnTo>
                        <a:pt x="144" y="48"/>
                      </a:lnTo>
                      <a:lnTo>
                        <a:pt x="143" y="35"/>
                      </a:lnTo>
                      <a:lnTo>
                        <a:pt x="141" y="23"/>
                      </a:lnTo>
                      <a:lnTo>
                        <a:pt x="137" y="14"/>
                      </a:lnTo>
                      <a:lnTo>
                        <a:pt x="80" y="0"/>
                      </a:lnTo>
                      <a:lnTo>
                        <a:pt x="8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" name="Freeform 1064"/>
                <p:cNvSpPr>
                  <a:spLocks noChangeAspect="1"/>
                </p:cNvSpPr>
                <p:nvPr/>
              </p:nvSpPr>
              <p:spPr bwMode="auto">
                <a:xfrm>
                  <a:off x="5072764" y="2609998"/>
                  <a:ext cx="78452" cy="64116"/>
                </a:xfrm>
                <a:custGeom>
                  <a:avLst/>
                  <a:gdLst/>
                  <a:ahLst/>
                  <a:cxnLst>
                    <a:cxn ang="0">
                      <a:pos x="88" y="0"/>
                    </a:cxn>
                    <a:cxn ang="0">
                      <a:pos x="84" y="0"/>
                    </a:cxn>
                    <a:cxn ang="0">
                      <a:pos x="76" y="1"/>
                    </a:cxn>
                    <a:cxn ang="0">
                      <a:pos x="64" y="1"/>
                    </a:cxn>
                    <a:cxn ang="0">
                      <a:pos x="51" y="3"/>
                    </a:cxn>
                    <a:cxn ang="0">
                      <a:pos x="37" y="7"/>
                    </a:cxn>
                    <a:cxn ang="0">
                      <a:pos x="22" y="13"/>
                    </a:cxn>
                    <a:cxn ang="0">
                      <a:pos x="10" y="22"/>
                    </a:cxn>
                    <a:cxn ang="0">
                      <a:pos x="1" y="32"/>
                    </a:cxn>
                    <a:cxn ang="0">
                      <a:pos x="0" y="37"/>
                    </a:cxn>
                    <a:cxn ang="0">
                      <a:pos x="0" y="46"/>
                    </a:cxn>
                    <a:cxn ang="0">
                      <a:pos x="0" y="60"/>
                    </a:cxn>
                    <a:cxn ang="0">
                      <a:pos x="2" y="76"/>
                    </a:cxn>
                    <a:cxn ang="0">
                      <a:pos x="7" y="93"/>
                    </a:cxn>
                    <a:cxn ang="0">
                      <a:pos x="14" y="109"/>
                    </a:cxn>
                    <a:cxn ang="0">
                      <a:pos x="25" y="124"/>
                    </a:cxn>
                    <a:cxn ang="0">
                      <a:pos x="41" y="134"/>
                    </a:cxn>
                    <a:cxn ang="0">
                      <a:pos x="43" y="134"/>
                    </a:cxn>
                    <a:cxn ang="0">
                      <a:pos x="48" y="134"/>
                    </a:cxn>
                    <a:cxn ang="0">
                      <a:pos x="56" y="134"/>
                    </a:cxn>
                    <a:cxn ang="0">
                      <a:pos x="67" y="132"/>
                    </a:cxn>
                    <a:cxn ang="0">
                      <a:pos x="78" y="131"/>
                    </a:cxn>
                    <a:cxn ang="0">
                      <a:pos x="91" y="129"/>
                    </a:cxn>
                    <a:cxn ang="0">
                      <a:pos x="102" y="125"/>
                    </a:cxn>
                    <a:cxn ang="0">
                      <a:pos x="115" y="121"/>
                    </a:cxn>
                    <a:cxn ang="0">
                      <a:pos x="116" y="121"/>
                    </a:cxn>
                    <a:cxn ang="0">
                      <a:pos x="120" y="120"/>
                    </a:cxn>
                    <a:cxn ang="0">
                      <a:pos x="124" y="117"/>
                    </a:cxn>
                    <a:cxn ang="0">
                      <a:pos x="130" y="115"/>
                    </a:cxn>
                    <a:cxn ang="0">
                      <a:pos x="137" y="109"/>
                    </a:cxn>
                    <a:cxn ang="0">
                      <a:pos x="143" y="104"/>
                    </a:cxn>
                    <a:cxn ang="0">
                      <a:pos x="149" y="95"/>
                    </a:cxn>
                    <a:cxn ang="0">
                      <a:pos x="154" y="84"/>
                    </a:cxn>
                    <a:cxn ang="0">
                      <a:pos x="154" y="83"/>
                    </a:cxn>
                    <a:cxn ang="0">
                      <a:pos x="154" y="76"/>
                    </a:cxn>
                    <a:cxn ang="0">
                      <a:pos x="155" y="67"/>
                    </a:cxn>
                    <a:cxn ang="0">
                      <a:pos x="155" y="56"/>
                    </a:cxn>
                    <a:cxn ang="0">
                      <a:pos x="154" y="45"/>
                    </a:cxn>
                    <a:cxn ang="0">
                      <a:pos x="154" y="33"/>
                    </a:cxn>
                    <a:cxn ang="0">
                      <a:pos x="152" y="23"/>
                    </a:cxn>
                    <a:cxn ang="0">
                      <a:pos x="149" y="14"/>
                    </a:cxn>
                    <a:cxn ang="0">
                      <a:pos x="88" y="0"/>
                    </a:cxn>
                  </a:cxnLst>
                  <a:rect l="0" t="0" r="r" b="b"/>
                  <a:pathLst>
                    <a:path w="155" h="134">
                      <a:moveTo>
                        <a:pt x="88" y="0"/>
                      </a:moveTo>
                      <a:lnTo>
                        <a:pt x="84" y="0"/>
                      </a:lnTo>
                      <a:lnTo>
                        <a:pt x="76" y="1"/>
                      </a:lnTo>
                      <a:lnTo>
                        <a:pt x="64" y="1"/>
                      </a:lnTo>
                      <a:lnTo>
                        <a:pt x="51" y="3"/>
                      </a:lnTo>
                      <a:lnTo>
                        <a:pt x="37" y="7"/>
                      </a:lnTo>
                      <a:lnTo>
                        <a:pt x="22" y="13"/>
                      </a:lnTo>
                      <a:lnTo>
                        <a:pt x="10" y="2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0" y="46"/>
                      </a:lnTo>
                      <a:lnTo>
                        <a:pt x="0" y="60"/>
                      </a:lnTo>
                      <a:lnTo>
                        <a:pt x="2" y="76"/>
                      </a:lnTo>
                      <a:lnTo>
                        <a:pt x="7" y="93"/>
                      </a:lnTo>
                      <a:lnTo>
                        <a:pt x="14" y="109"/>
                      </a:lnTo>
                      <a:lnTo>
                        <a:pt x="25" y="124"/>
                      </a:lnTo>
                      <a:lnTo>
                        <a:pt x="41" y="134"/>
                      </a:lnTo>
                      <a:lnTo>
                        <a:pt x="43" y="134"/>
                      </a:lnTo>
                      <a:lnTo>
                        <a:pt x="48" y="134"/>
                      </a:lnTo>
                      <a:lnTo>
                        <a:pt x="56" y="134"/>
                      </a:lnTo>
                      <a:lnTo>
                        <a:pt x="67" y="132"/>
                      </a:lnTo>
                      <a:lnTo>
                        <a:pt x="78" y="131"/>
                      </a:lnTo>
                      <a:lnTo>
                        <a:pt x="91" y="129"/>
                      </a:lnTo>
                      <a:lnTo>
                        <a:pt x="102" y="125"/>
                      </a:lnTo>
                      <a:lnTo>
                        <a:pt x="115" y="121"/>
                      </a:lnTo>
                      <a:lnTo>
                        <a:pt x="116" y="121"/>
                      </a:lnTo>
                      <a:lnTo>
                        <a:pt x="120" y="120"/>
                      </a:lnTo>
                      <a:lnTo>
                        <a:pt x="124" y="117"/>
                      </a:lnTo>
                      <a:lnTo>
                        <a:pt x="130" y="115"/>
                      </a:lnTo>
                      <a:lnTo>
                        <a:pt x="137" y="109"/>
                      </a:lnTo>
                      <a:lnTo>
                        <a:pt x="143" y="104"/>
                      </a:lnTo>
                      <a:lnTo>
                        <a:pt x="149" y="95"/>
                      </a:lnTo>
                      <a:lnTo>
                        <a:pt x="154" y="84"/>
                      </a:lnTo>
                      <a:lnTo>
                        <a:pt x="154" y="83"/>
                      </a:lnTo>
                      <a:lnTo>
                        <a:pt x="154" y="76"/>
                      </a:lnTo>
                      <a:lnTo>
                        <a:pt x="155" y="67"/>
                      </a:lnTo>
                      <a:lnTo>
                        <a:pt x="155" y="56"/>
                      </a:lnTo>
                      <a:lnTo>
                        <a:pt x="154" y="45"/>
                      </a:lnTo>
                      <a:lnTo>
                        <a:pt x="154" y="33"/>
                      </a:lnTo>
                      <a:lnTo>
                        <a:pt x="152" y="23"/>
                      </a:lnTo>
                      <a:lnTo>
                        <a:pt x="149" y="14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" name="Freeform 1065"/>
                <p:cNvSpPr>
                  <a:spLocks noChangeAspect="1"/>
                </p:cNvSpPr>
                <p:nvPr/>
              </p:nvSpPr>
              <p:spPr bwMode="auto">
                <a:xfrm>
                  <a:off x="5072764" y="2609998"/>
                  <a:ext cx="78452" cy="64116"/>
                </a:xfrm>
                <a:custGeom>
                  <a:avLst/>
                  <a:gdLst/>
                  <a:ahLst/>
                  <a:cxnLst>
                    <a:cxn ang="0">
                      <a:pos x="88" y="0"/>
                    </a:cxn>
                    <a:cxn ang="0">
                      <a:pos x="84" y="0"/>
                    </a:cxn>
                    <a:cxn ang="0">
                      <a:pos x="76" y="1"/>
                    </a:cxn>
                    <a:cxn ang="0">
                      <a:pos x="64" y="1"/>
                    </a:cxn>
                    <a:cxn ang="0">
                      <a:pos x="51" y="3"/>
                    </a:cxn>
                    <a:cxn ang="0">
                      <a:pos x="37" y="7"/>
                    </a:cxn>
                    <a:cxn ang="0">
                      <a:pos x="22" y="13"/>
                    </a:cxn>
                    <a:cxn ang="0">
                      <a:pos x="10" y="22"/>
                    </a:cxn>
                    <a:cxn ang="0">
                      <a:pos x="1" y="32"/>
                    </a:cxn>
                    <a:cxn ang="0">
                      <a:pos x="0" y="37"/>
                    </a:cxn>
                    <a:cxn ang="0">
                      <a:pos x="0" y="46"/>
                    </a:cxn>
                    <a:cxn ang="0">
                      <a:pos x="0" y="60"/>
                    </a:cxn>
                    <a:cxn ang="0">
                      <a:pos x="2" y="76"/>
                    </a:cxn>
                    <a:cxn ang="0">
                      <a:pos x="7" y="93"/>
                    </a:cxn>
                    <a:cxn ang="0">
                      <a:pos x="14" y="109"/>
                    </a:cxn>
                    <a:cxn ang="0">
                      <a:pos x="25" y="124"/>
                    </a:cxn>
                    <a:cxn ang="0">
                      <a:pos x="41" y="134"/>
                    </a:cxn>
                    <a:cxn ang="0">
                      <a:pos x="43" y="134"/>
                    </a:cxn>
                    <a:cxn ang="0">
                      <a:pos x="48" y="134"/>
                    </a:cxn>
                    <a:cxn ang="0">
                      <a:pos x="56" y="134"/>
                    </a:cxn>
                    <a:cxn ang="0">
                      <a:pos x="67" y="132"/>
                    </a:cxn>
                    <a:cxn ang="0">
                      <a:pos x="78" y="131"/>
                    </a:cxn>
                    <a:cxn ang="0">
                      <a:pos x="91" y="129"/>
                    </a:cxn>
                    <a:cxn ang="0">
                      <a:pos x="102" y="125"/>
                    </a:cxn>
                    <a:cxn ang="0">
                      <a:pos x="115" y="121"/>
                    </a:cxn>
                    <a:cxn ang="0">
                      <a:pos x="116" y="121"/>
                    </a:cxn>
                    <a:cxn ang="0">
                      <a:pos x="120" y="120"/>
                    </a:cxn>
                    <a:cxn ang="0">
                      <a:pos x="124" y="117"/>
                    </a:cxn>
                    <a:cxn ang="0">
                      <a:pos x="130" y="115"/>
                    </a:cxn>
                    <a:cxn ang="0">
                      <a:pos x="137" y="109"/>
                    </a:cxn>
                    <a:cxn ang="0">
                      <a:pos x="143" y="104"/>
                    </a:cxn>
                    <a:cxn ang="0">
                      <a:pos x="149" y="95"/>
                    </a:cxn>
                    <a:cxn ang="0">
                      <a:pos x="154" y="84"/>
                    </a:cxn>
                    <a:cxn ang="0">
                      <a:pos x="154" y="83"/>
                    </a:cxn>
                    <a:cxn ang="0">
                      <a:pos x="154" y="76"/>
                    </a:cxn>
                    <a:cxn ang="0">
                      <a:pos x="155" y="67"/>
                    </a:cxn>
                    <a:cxn ang="0">
                      <a:pos x="155" y="56"/>
                    </a:cxn>
                    <a:cxn ang="0">
                      <a:pos x="154" y="45"/>
                    </a:cxn>
                    <a:cxn ang="0">
                      <a:pos x="154" y="33"/>
                    </a:cxn>
                    <a:cxn ang="0">
                      <a:pos x="152" y="23"/>
                    </a:cxn>
                    <a:cxn ang="0">
                      <a:pos x="149" y="14"/>
                    </a:cxn>
                    <a:cxn ang="0">
                      <a:pos x="88" y="0"/>
                    </a:cxn>
                    <a:cxn ang="0">
                      <a:pos x="88" y="0"/>
                    </a:cxn>
                  </a:cxnLst>
                  <a:rect l="0" t="0" r="r" b="b"/>
                  <a:pathLst>
                    <a:path w="155" h="134">
                      <a:moveTo>
                        <a:pt x="88" y="0"/>
                      </a:moveTo>
                      <a:lnTo>
                        <a:pt x="84" y="0"/>
                      </a:lnTo>
                      <a:lnTo>
                        <a:pt x="76" y="1"/>
                      </a:lnTo>
                      <a:lnTo>
                        <a:pt x="64" y="1"/>
                      </a:lnTo>
                      <a:lnTo>
                        <a:pt x="51" y="3"/>
                      </a:lnTo>
                      <a:lnTo>
                        <a:pt x="37" y="7"/>
                      </a:lnTo>
                      <a:lnTo>
                        <a:pt x="22" y="13"/>
                      </a:lnTo>
                      <a:lnTo>
                        <a:pt x="10" y="2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0" y="46"/>
                      </a:lnTo>
                      <a:lnTo>
                        <a:pt x="0" y="60"/>
                      </a:lnTo>
                      <a:lnTo>
                        <a:pt x="2" y="76"/>
                      </a:lnTo>
                      <a:lnTo>
                        <a:pt x="7" y="93"/>
                      </a:lnTo>
                      <a:lnTo>
                        <a:pt x="14" y="109"/>
                      </a:lnTo>
                      <a:lnTo>
                        <a:pt x="25" y="124"/>
                      </a:lnTo>
                      <a:lnTo>
                        <a:pt x="41" y="134"/>
                      </a:lnTo>
                      <a:lnTo>
                        <a:pt x="43" y="134"/>
                      </a:lnTo>
                      <a:lnTo>
                        <a:pt x="48" y="134"/>
                      </a:lnTo>
                      <a:lnTo>
                        <a:pt x="56" y="134"/>
                      </a:lnTo>
                      <a:lnTo>
                        <a:pt x="67" y="132"/>
                      </a:lnTo>
                      <a:lnTo>
                        <a:pt x="78" y="131"/>
                      </a:lnTo>
                      <a:lnTo>
                        <a:pt x="91" y="129"/>
                      </a:lnTo>
                      <a:lnTo>
                        <a:pt x="102" y="125"/>
                      </a:lnTo>
                      <a:lnTo>
                        <a:pt x="115" y="121"/>
                      </a:lnTo>
                      <a:lnTo>
                        <a:pt x="116" y="121"/>
                      </a:lnTo>
                      <a:lnTo>
                        <a:pt x="120" y="120"/>
                      </a:lnTo>
                      <a:lnTo>
                        <a:pt x="124" y="117"/>
                      </a:lnTo>
                      <a:lnTo>
                        <a:pt x="130" y="115"/>
                      </a:lnTo>
                      <a:lnTo>
                        <a:pt x="137" y="109"/>
                      </a:lnTo>
                      <a:lnTo>
                        <a:pt x="143" y="104"/>
                      </a:lnTo>
                      <a:lnTo>
                        <a:pt x="149" y="95"/>
                      </a:lnTo>
                      <a:lnTo>
                        <a:pt x="154" y="84"/>
                      </a:lnTo>
                      <a:lnTo>
                        <a:pt x="154" y="83"/>
                      </a:lnTo>
                      <a:lnTo>
                        <a:pt x="154" y="76"/>
                      </a:lnTo>
                      <a:lnTo>
                        <a:pt x="155" y="67"/>
                      </a:lnTo>
                      <a:lnTo>
                        <a:pt x="155" y="56"/>
                      </a:lnTo>
                      <a:lnTo>
                        <a:pt x="154" y="45"/>
                      </a:lnTo>
                      <a:lnTo>
                        <a:pt x="154" y="33"/>
                      </a:lnTo>
                      <a:lnTo>
                        <a:pt x="152" y="23"/>
                      </a:lnTo>
                      <a:lnTo>
                        <a:pt x="149" y="14"/>
                      </a:lnTo>
                      <a:lnTo>
                        <a:pt x="88" y="0"/>
                      </a:lnTo>
                      <a:lnTo>
                        <a:pt x="88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" name="Freeform 1066"/>
                <p:cNvSpPr>
                  <a:spLocks noChangeAspect="1"/>
                </p:cNvSpPr>
                <p:nvPr/>
              </p:nvSpPr>
              <p:spPr bwMode="auto">
                <a:xfrm>
                  <a:off x="4988278" y="2625309"/>
                  <a:ext cx="67388" cy="51675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4" y="1"/>
                    </a:cxn>
                    <a:cxn ang="0">
                      <a:pos x="54" y="1"/>
                    </a:cxn>
                    <a:cxn ang="0">
                      <a:pos x="43" y="4"/>
                    </a:cxn>
                    <a:cxn ang="0">
                      <a:pos x="31" y="6"/>
                    </a:cxn>
                    <a:cxn ang="0">
                      <a:pos x="18" y="10"/>
                    </a:cxn>
                    <a:cxn ang="0">
                      <a:pos x="8" y="17"/>
                    </a:cxn>
                    <a:cxn ang="0">
                      <a:pos x="1" y="27"/>
                    </a:cxn>
                    <a:cxn ang="0">
                      <a:pos x="0" y="30"/>
                    </a:cxn>
                    <a:cxn ang="0">
                      <a:pos x="0" y="36"/>
                    </a:cxn>
                    <a:cxn ang="0">
                      <a:pos x="1" y="46"/>
                    </a:cxn>
                    <a:cxn ang="0">
                      <a:pos x="3" y="58"/>
                    </a:cxn>
                    <a:cxn ang="0">
                      <a:pos x="8" y="69"/>
                    </a:cxn>
                    <a:cxn ang="0">
                      <a:pos x="16" y="82"/>
                    </a:cxn>
                    <a:cxn ang="0">
                      <a:pos x="28" y="93"/>
                    </a:cxn>
                    <a:cxn ang="0">
                      <a:pos x="44" y="102"/>
                    </a:cxn>
                    <a:cxn ang="0">
                      <a:pos x="45" y="103"/>
                    </a:cxn>
                    <a:cxn ang="0">
                      <a:pos x="48" y="104"/>
                    </a:cxn>
                    <a:cxn ang="0">
                      <a:pos x="54" y="105"/>
                    </a:cxn>
                    <a:cxn ang="0">
                      <a:pos x="61" y="107"/>
                    </a:cxn>
                    <a:cxn ang="0">
                      <a:pos x="69" y="108"/>
                    </a:cxn>
                    <a:cxn ang="0">
                      <a:pos x="78" y="108"/>
                    </a:cxn>
                    <a:cxn ang="0">
                      <a:pos x="87" y="106"/>
                    </a:cxn>
                    <a:cxn ang="0">
                      <a:pos x="98" y="103"/>
                    </a:cxn>
                    <a:cxn ang="0">
                      <a:pos x="101" y="102"/>
                    </a:cxn>
                    <a:cxn ang="0">
                      <a:pos x="106" y="100"/>
                    </a:cxn>
                    <a:cxn ang="0">
                      <a:pos x="110" y="97"/>
                    </a:cxn>
                    <a:cxn ang="0">
                      <a:pos x="116" y="93"/>
                    </a:cxn>
                    <a:cxn ang="0">
                      <a:pos x="122" y="88"/>
                    </a:cxn>
                    <a:cxn ang="0">
                      <a:pos x="127" y="81"/>
                    </a:cxn>
                    <a:cxn ang="0">
                      <a:pos x="131" y="72"/>
                    </a:cxn>
                    <a:cxn ang="0">
                      <a:pos x="131" y="70"/>
                    </a:cxn>
                    <a:cxn ang="0">
                      <a:pos x="131" y="65"/>
                    </a:cxn>
                    <a:cxn ang="0">
                      <a:pos x="132" y="58"/>
                    </a:cxn>
                    <a:cxn ang="0">
                      <a:pos x="132" y="49"/>
                    </a:cxn>
                    <a:cxn ang="0">
                      <a:pos x="132" y="38"/>
                    </a:cxn>
                    <a:cxn ang="0">
                      <a:pos x="131" y="29"/>
                    </a:cxn>
                    <a:cxn ang="0">
                      <a:pos x="129" y="20"/>
                    </a:cxn>
                    <a:cxn ang="0">
                      <a:pos x="127" y="12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32" h="108">
                      <a:moveTo>
                        <a:pt x="74" y="0"/>
                      </a:moveTo>
                      <a:lnTo>
                        <a:pt x="70" y="0"/>
                      </a:lnTo>
                      <a:lnTo>
                        <a:pt x="64" y="1"/>
                      </a:lnTo>
                      <a:lnTo>
                        <a:pt x="54" y="1"/>
                      </a:lnTo>
                      <a:lnTo>
                        <a:pt x="43" y="4"/>
                      </a:lnTo>
                      <a:lnTo>
                        <a:pt x="31" y="6"/>
                      </a:lnTo>
                      <a:lnTo>
                        <a:pt x="18" y="10"/>
                      </a:lnTo>
                      <a:lnTo>
                        <a:pt x="8" y="17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8" y="69"/>
                      </a:lnTo>
                      <a:lnTo>
                        <a:pt x="16" y="82"/>
                      </a:lnTo>
                      <a:lnTo>
                        <a:pt x="28" y="93"/>
                      </a:lnTo>
                      <a:lnTo>
                        <a:pt x="44" y="102"/>
                      </a:lnTo>
                      <a:lnTo>
                        <a:pt x="45" y="103"/>
                      </a:lnTo>
                      <a:lnTo>
                        <a:pt x="48" y="104"/>
                      </a:lnTo>
                      <a:lnTo>
                        <a:pt x="54" y="105"/>
                      </a:lnTo>
                      <a:lnTo>
                        <a:pt x="61" y="107"/>
                      </a:lnTo>
                      <a:lnTo>
                        <a:pt x="69" y="108"/>
                      </a:lnTo>
                      <a:lnTo>
                        <a:pt x="78" y="108"/>
                      </a:lnTo>
                      <a:lnTo>
                        <a:pt x="87" y="106"/>
                      </a:lnTo>
                      <a:lnTo>
                        <a:pt x="98" y="103"/>
                      </a:lnTo>
                      <a:lnTo>
                        <a:pt x="101" y="102"/>
                      </a:lnTo>
                      <a:lnTo>
                        <a:pt x="106" y="100"/>
                      </a:lnTo>
                      <a:lnTo>
                        <a:pt x="110" y="97"/>
                      </a:lnTo>
                      <a:lnTo>
                        <a:pt x="116" y="93"/>
                      </a:lnTo>
                      <a:lnTo>
                        <a:pt x="122" y="88"/>
                      </a:lnTo>
                      <a:lnTo>
                        <a:pt x="127" y="81"/>
                      </a:lnTo>
                      <a:lnTo>
                        <a:pt x="131" y="72"/>
                      </a:lnTo>
                      <a:lnTo>
                        <a:pt x="131" y="70"/>
                      </a:lnTo>
                      <a:lnTo>
                        <a:pt x="131" y="65"/>
                      </a:lnTo>
                      <a:lnTo>
                        <a:pt x="132" y="58"/>
                      </a:lnTo>
                      <a:lnTo>
                        <a:pt x="132" y="49"/>
                      </a:lnTo>
                      <a:lnTo>
                        <a:pt x="132" y="38"/>
                      </a:lnTo>
                      <a:lnTo>
                        <a:pt x="131" y="29"/>
                      </a:lnTo>
                      <a:lnTo>
                        <a:pt x="129" y="20"/>
                      </a:lnTo>
                      <a:lnTo>
                        <a:pt x="127" y="12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" name="Freeform 1067"/>
                <p:cNvSpPr>
                  <a:spLocks noChangeAspect="1"/>
                </p:cNvSpPr>
                <p:nvPr/>
              </p:nvSpPr>
              <p:spPr bwMode="auto">
                <a:xfrm>
                  <a:off x="4988278" y="2625309"/>
                  <a:ext cx="67388" cy="51675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4" y="1"/>
                    </a:cxn>
                    <a:cxn ang="0">
                      <a:pos x="54" y="1"/>
                    </a:cxn>
                    <a:cxn ang="0">
                      <a:pos x="43" y="4"/>
                    </a:cxn>
                    <a:cxn ang="0">
                      <a:pos x="31" y="6"/>
                    </a:cxn>
                    <a:cxn ang="0">
                      <a:pos x="18" y="10"/>
                    </a:cxn>
                    <a:cxn ang="0">
                      <a:pos x="8" y="17"/>
                    </a:cxn>
                    <a:cxn ang="0">
                      <a:pos x="1" y="27"/>
                    </a:cxn>
                    <a:cxn ang="0">
                      <a:pos x="0" y="30"/>
                    </a:cxn>
                    <a:cxn ang="0">
                      <a:pos x="0" y="36"/>
                    </a:cxn>
                    <a:cxn ang="0">
                      <a:pos x="1" y="46"/>
                    </a:cxn>
                    <a:cxn ang="0">
                      <a:pos x="3" y="58"/>
                    </a:cxn>
                    <a:cxn ang="0">
                      <a:pos x="8" y="69"/>
                    </a:cxn>
                    <a:cxn ang="0">
                      <a:pos x="16" y="82"/>
                    </a:cxn>
                    <a:cxn ang="0">
                      <a:pos x="28" y="93"/>
                    </a:cxn>
                    <a:cxn ang="0">
                      <a:pos x="44" y="102"/>
                    </a:cxn>
                    <a:cxn ang="0">
                      <a:pos x="45" y="103"/>
                    </a:cxn>
                    <a:cxn ang="0">
                      <a:pos x="48" y="104"/>
                    </a:cxn>
                    <a:cxn ang="0">
                      <a:pos x="54" y="105"/>
                    </a:cxn>
                    <a:cxn ang="0">
                      <a:pos x="61" y="107"/>
                    </a:cxn>
                    <a:cxn ang="0">
                      <a:pos x="69" y="108"/>
                    </a:cxn>
                    <a:cxn ang="0">
                      <a:pos x="78" y="108"/>
                    </a:cxn>
                    <a:cxn ang="0">
                      <a:pos x="87" y="106"/>
                    </a:cxn>
                    <a:cxn ang="0">
                      <a:pos x="98" y="103"/>
                    </a:cxn>
                    <a:cxn ang="0">
                      <a:pos x="101" y="102"/>
                    </a:cxn>
                    <a:cxn ang="0">
                      <a:pos x="106" y="100"/>
                    </a:cxn>
                    <a:cxn ang="0">
                      <a:pos x="110" y="97"/>
                    </a:cxn>
                    <a:cxn ang="0">
                      <a:pos x="116" y="93"/>
                    </a:cxn>
                    <a:cxn ang="0">
                      <a:pos x="122" y="88"/>
                    </a:cxn>
                    <a:cxn ang="0">
                      <a:pos x="127" y="81"/>
                    </a:cxn>
                    <a:cxn ang="0">
                      <a:pos x="131" y="72"/>
                    </a:cxn>
                    <a:cxn ang="0">
                      <a:pos x="131" y="70"/>
                    </a:cxn>
                    <a:cxn ang="0">
                      <a:pos x="131" y="65"/>
                    </a:cxn>
                    <a:cxn ang="0">
                      <a:pos x="132" y="58"/>
                    </a:cxn>
                    <a:cxn ang="0">
                      <a:pos x="132" y="49"/>
                    </a:cxn>
                    <a:cxn ang="0">
                      <a:pos x="132" y="38"/>
                    </a:cxn>
                    <a:cxn ang="0">
                      <a:pos x="131" y="29"/>
                    </a:cxn>
                    <a:cxn ang="0">
                      <a:pos x="129" y="20"/>
                    </a:cxn>
                    <a:cxn ang="0">
                      <a:pos x="127" y="12"/>
                    </a:cxn>
                    <a:cxn ang="0">
                      <a:pos x="74" y="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32" h="108">
                      <a:moveTo>
                        <a:pt x="74" y="0"/>
                      </a:moveTo>
                      <a:lnTo>
                        <a:pt x="70" y="0"/>
                      </a:lnTo>
                      <a:lnTo>
                        <a:pt x="64" y="1"/>
                      </a:lnTo>
                      <a:lnTo>
                        <a:pt x="54" y="1"/>
                      </a:lnTo>
                      <a:lnTo>
                        <a:pt x="43" y="4"/>
                      </a:lnTo>
                      <a:lnTo>
                        <a:pt x="31" y="6"/>
                      </a:lnTo>
                      <a:lnTo>
                        <a:pt x="18" y="10"/>
                      </a:lnTo>
                      <a:lnTo>
                        <a:pt x="8" y="17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8" y="69"/>
                      </a:lnTo>
                      <a:lnTo>
                        <a:pt x="16" y="82"/>
                      </a:lnTo>
                      <a:lnTo>
                        <a:pt x="28" y="93"/>
                      </a:lnTo>
                      <a:lnTo>
                        <a:pt x="44" y="102"/>
                      </a:lnTo>
                      <a:lnTo>
                        <a:pt x="45" y="103"/>
                      </a:lnTo>
                      <a:lnTo>
                        <a:pt x="48" y="104"/>
                      </a:lnTo>
                      <a:lnTo>
                        <a:pt x="54" y="105"/>
                      </a:lnTo>
                      <a:lnTo>
                        <a:pt x="61" y="107"/>
                      </a:lnTo>
                      <a:lnTo>
                        <a:pt x="69" y="108"/>
                      </a:lnTo>
                      <a:lnTo>
                        <a:pt x="78" y="108"/>
                      </a:lnTo>
                      <a:lnTo>
                        <a:pt x="87" y="106"/>
                      </a:lnTo>
                      <a:lnTo>
                        <a:pt x="98" y="103"/>
                      </a:lnTo>
                      <a:lnTo>
                        <a:pt x="101" y="102"/>
                      </a:lnTo>
                      <a:lnTo>
                        <a:pt x="106" y="100"/>
                      </a:lnTo>
                      <a:lnTo>
                        <a:pt x="110" y="97"/>
                      </a:lnTo>
                      <a:lnTo>
                        <a:pt x="116" y="93"/>
                      </a:lnTo>
                      <a:lnTo>
                        <a:pt x="122" y="88"/>
                      </a:lnTo>
                      <a:lnTo>
                        <a:pt x="127" y="81"/>
                      </a:lnTo>
                      <a:lnTo>
                        <a:pt x="131" y="72"/>
                      </a:lnTo>
                      <a:lnTo>
                        <a:pt x="131" y="70"/>
                      </a:lnTo>
                      <a:lnTo>
                        <a:pt x="131" y="65"/>
                      </a:lnTo>
                      <a:lnTo>
                        <a:pt x="132" y="58"/>
                      </a:lnTo>
                      <a:lnTo>
                        <a:pt x="132" y="49"/>
                      </a:lnTo>
                      <a:lnTo>
                        <a:pt x="132" y="38"/>
                      </a:lnTo>
                      <a:lnTo>
                        <a:pt x="131" y="29"/>
                      </a:lnTo>
                      <a:lnTo>
                        <a:pt x="129" y="20"/>
                      </a:lnTo>
                      <a:lnTo>
                        <a:pt x="127" y="12"/>
                      </a:lnTo>
                      <a:lnTo>
                        <a:pt x="74" y="0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" name="Freeform 1068"/>
                <p:cNvSpPr>
                  <a:spLocks noChangeAspect="1"/>
                </p:cNvSpPr>
                <p:nvPr/>
              </p:nvSpPr>
              <p:spPr bwMode="auto">
                <a:xfrm>
                  <a:off x="4909826" y="2629137"/>
                  <a:ext cx="56324" cy="440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60" y="0"/>
                    </a:cxn>
                    <a:cxn ang="0">
                      <a:pos x="54" y="1"/>
                    </a:cxn>
                    <a:cxn ang="0">
                      <a:pos x="46" y="1"/>
                    </a:cxn>
                    <a:cxn ang="0">
                      <a:pos x="37" y="3"/>
                    </a:cxn>
                    <a:cxn ang="0">
                      <a:pos x="27" y="6"/>
                    </a:cxn>
                    <a:cxn ang="0">
                      <a:pos x="16" y="10"/>
                    </a:cxn>
                    <a:cxn ang="0">
                      <a:pos x="7" y="16"/>
                    </a:cxn>
                    <a:cxn ang="0">
                      <a:pos x="1" y="23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1" y="39"/>
                    </a:cxn>
                    <a:cxn ang="0">
                      <a:pos x="2" y="50"/>
                    </a:cxn>
                    <a:cxn ang="0">
                      <a:pos x="6" y="60"/>
                    </a:cxn>
                    <a:cxn ang="0">
                      <a:pos x="13" y="70"/>
                    </a:cxn>
                    <a:cxn ang="0">
                      <a:pos x="22" y="81"/>
                    </a:cxn>
                    <a:cxn ang="0">
                      <a:pos x="36" y="88"/>
                    </a:cxn>
                    <a:cxn ang="0">
                      <a:pos x="36" y="89"/>
                    </a:cxn>
                    <a:cxn ang="0">
                      <a:pos x="39" y="90"/>
                    </a:cxn>
                    <a:cxn ang="0">
                      <a:pos x="44" y="91"/>
                    </a:cxn>
                    <a:cxn ang="0">
                      <a:pos x="51" y="91"/>
                    </a:cxn>
                    <a:cxn ang="0">
                      <a:pos x="58" y="92"/>
                    </a:cxn>
                    <a:cxn ang="0">
                      <a:pos x="66" y="92"/>
                    </a:cxn>
                    <a:cxn ang="0">
                      <a:pos x="74" y="91"/>
                    </a:cxn>
                    <a:cxn ang="0">
                      <a:pos x="83" y="88"/>
                    </a:cxn>
                    <a:cxn ang="0">
                      <a:pos x="85" y="88"/>
                    </a:cxn>
                    <a:cxn ang="0">
                      <a:pos x="89" y="85"/>
                    </a:cxn>
                    <a:cxn ang="0">
                      <a:pos x="94" y="83"/>
                    </a:cxn>
                    <a:cxn ang="0">
                      <a:pos x="98" y="80"/>
                    </a:cxn>
                    <a:cxn ang="0">
                      <a:pos x="103" y="75"/>
                    </a:cxn>
                    <a:cxn ang="0">
                      <a:pos x="107" y="69"/>
                    </a:cxn>
                    <a:cxn ang="0">
                      <a:pos x="112" y="61"/>
                    </a:cxn>
                    <a:cxn ang="0">
                      <a:pos x="112" y="60"/>
                    </a:cxn>
                    <a:cxn ang="0">
                      <a:pos x="112" y="55"/>
                    </a:cxn>
                    <a:cxn ang="0">
                      <a:pos x="112" y="50"/>
                    </a:cxn>
                    <a:cxn ang="0">
                      <a:pos x="112" y="42"/>
                    </a:cxn>
                    <a:cxn ang="0">
                      <a:pos x="112" y="33"/>
                    </a:cxn>
                    <a:cxn ang="0">
                      <a:pos x="111" y="24"/>
                    </a:cxn>
                    <a:cxn ang="0">
                      <a:pos x="110" y="17"/>
                    </a:cxn>
                    <a:cxn ang="0">
                      <a:pos x="107" y="1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12" h="92">
                      <a:moveTo>
                        <a:pt x="62" y="0"/>
                      </a:moveTo>
                      <a:lnTo>
                        <a:pt x="60" y="0"/>
                      </a:lnTo>
                      <a:lnTo>
                        <a:pt x="54" y="1"/>
                      </a:lnTo>
                      <a:lnTo>
                        <a:pt x="46" y="1"/>
                      </a:lnTo>
                      <a:lnTo>
                        <a:pt x="37" y="3"/>
                      </a:lnTo>
                      <a:lnTo>
                        <a:pt x="27" y="6"/>
                      </a:lnTo>
                      <a:lnTo>
                        <a:pt x="16" y="10"/>
                      </a:lnTo>
                      <a:lnTo>
                        <a:pt x="7" y="16"/>
                      </a:lnTo>
                      <a:lnTo>
                        <a:pt x="1" y="23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1" y="39"/>
                      </a:lnTo>
                      <a:lnTo>
                        <a:pt x="2" y="50"/>
                      </a:lnTo>
                      <a:lnTo>
                        <a:pt x="6" y="60"/>
                      </a:lnTo>
                      <a:lnTo>
                        <a:pt x="13" y="70"/>
                      </a:lnTo>
                      <a:lnTo>
                        <a:pt x="22" y="81"/>
                      </a:lnTo>
                      <a:lnTo>
                        <a:pt x="36" y="88"/>
                      </a:lnTo>
                      <a:lnTo>
                        <a:pt x="36" y="89"/>
                      </a:lnTo>
                      <a:lnTo>
                        <a:pt x="39" y="90"/>
                      </a:lnTo>
                      <a:lnTo>
                        <a:pt x="44" y="91"/>
                      </a:lnTo>
                      <a:lnTo>
                        <a:pt x="51" y="91"/>
                      </a:lnTo>
                      <a:lnTo>
                        <a:pt x="58" y="92"/>
                      </a:lnTo>
                      <a:lnTo>
                        <a:pt x="66" y="92"/>
                      </a:lnTo>
                      <a:lnTo>
                        <a:pt x="74" y="91"/>
                      </a:lnTo>
                      <a:lnTo>
                        <a:pt x="83" y="88"/>
                      </a:lnTo>
                      <a:lnTo>
                        <a:pt x="85" y="88"/>
                      </a:lnTo>
                      <a:lnTo>
                        <a:pt x="89" y="85"/>
                      </a:lnTo>
                      <a:lnTo>
                        <a:pt x="94" y="83"/>
                      </a:lnTo>
                      <a:lnTo>
                        <a:pt x="98" y="80"/>
                      </a:lnTo>
                      <a:lnTo>
                        <a:pt x="103" y="75"/>
                      </a:lnTo>
                      <a:lnTo>
                        <a:pt x="107" y="69"/>
                      </a:lnTo>
                      <a:lnTo>
                        <a:pt x="112" y="61"/>
                      </a:lnTo>
                      <a:lnTo>
                        <a:pt x="112" y="60"/>
                      </a:lnTo>
                      <a:lnTo>
                        <a:pt x="112" y="55"/>
                      </a:lnTo>
                      <a:lnTo>
                        <a:pt x="112" y="50"/>
                      </a:lnTo>
                      <a:lnTo>
                        <a:pt x="112" y="42"/>
                      </a:lnTo>
                      <a:lnTo>
                        <a:pt x="112" y="33"/>
                      </a:lnTo>
                      <a:lnTo>
                        <a:pt x="111" y="24"/>
                      </a:lnTo>
                      <a:lnTo>
                        <a:pt x="110" y="17"/>
                      </a:lnTo>
                      <a:lnTo>
                        <a:pt x="107" y="1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" name="Freeform 1069"/>
                <p:cNvSpPr>
                  <a:spLocks noChangeAspect="1"/>
                </p:cNvSpPr>
                <p:nvPr/>
              </p:nvSpPr>
              <p:spPr bwMode="auto">
                <a:xfrm>
                  <a:off x="4909826" y="2629137"/>
                  <a:ext cx="56324" cy="440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60" y="0"/>
                    </a:cxn>
                    <a:cxn ang="0">
                      <a:pos x="54" y="1"/>
                    </a:cxn>
                    <a:cxn ang="0">
                      <a:pos x="46" y="1"/>
                    </a:cxn>
                    <a:cxn ang="0">
                      <a:pos x="37" y="3"/>
                    </a:cxn>
                    <a:cxn ang="0">
                      <a:pos x="27" y="6"/>
                    </a:cxn>
                    <a:cxn ang="0">
                      <a:pos x="16" y="10"/>
                    </a:cxn>
                    <a:cxn ang="0">
                      <a:pos x="7" y="16"/>
                    </a:cxn>
                    <a:cxn ang="0">
                      <a:pos x="1" y="23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1" y="39"/>
                    </a:cxn>
                    <a:cxn ang="0">
                      <a:pos x="2" y="50"/>
                    </a:cxn>
                    <a:cxn ang="0">
                      <a:pos x="6" y="60"/>
                    </a:cxn>
                    <a:cxn ang="0">
                      <a:pos x="13" y="70"/>
                    </a:cxn>
                    <a:cxn ang="0">
                      <a:pos x="22" y="81"/>
                    </a:cxn>
                    <a:cxn ang="0">
                      <a:pos x="36" y="88"/>
                    </a:cxn>
                    <a:cxn ang="0">
                      <a:pos x="36" y="89"/>
                    </a:cxn>
                    <a:cxn ang="0">
                      <a:pos x="39" y="90"/>
                    </a:cxn>
                    <a:cxn ang="0">
                      <a:pos x="44" y="91"/>
                    </a:cxn>
                    <a:cxn ang="0">
                      <a:pos x="51" y="91"/>
                    </a:cxn>
                    <a:cxn ang="0">
                      <a:pos x="58" y="92"/>
                    </a:cxn>
                    <a:cxn ang="0">
                      <a:pos x="66" y="92"/>
                    </a:cxn>
                    <a:cxn ang="0">
                      <a:pos x="74" y="91"/>
                    </a:cxn>
                    <a:cxn ang="0">
                      <a:pos x="83" y="88"/>
                    </a:cxn>
                    <a:cxn ang="0">
                      <a:pos x="85" y="88"/>
                    </a:cxn>
                    <a:cxn ang="0">
                      <a:pos x="89" y="85"/>
                    </a:cxn>
                    <a:cxn ang="0">
                      <a:pos x="94" y="83"/>
                    </a:cxn>
                    <a:cxn ang="0">
                      <a:pos x="98" y="80"/>
                    </a:cxn>
                    <a:cxn ang="0">
                      <a:pos x="103" y="75"/>
                    </a:cxn>
                    <a:cxn ang="0">
                      <a:pos x="107" y="69"/>
                    </a:cxn>
                    <a:cxn ang="0">
                      <a:pos x="112" y="61"/>
                    </a:cxn>
                    <a:cxn ang="0">
                      <a:pos x="112" y="60"/>
                    </a:cxn>
                    <a:cxn ang="0">
                      <a:pos x="112" y="55"/>
                    </a:cxn>
                    <a:cxn ang="0">
                      <a:pos x="112" y="50"/>
                    </a:cxn>
                    <a:cxn ang="0">
                      <a:pos x="112" y="42"/>
                    </a:cxn>
                    <a:cxn ang="0">
                      <a:pos x="112" y="33"/>
                    </a:cxn>
                    <a:cxn ang="0">
                      <a:pos x="111" y="24"/>
                    </a:cxn>
                    <a:cxn ang="0">
                      <a:pos x="110" y="17"/>
                    </a:cxn>
                    <a:cxn ang="0">
                      <a:pos x="107" y="10"/>
                    </a:cxn>
                    <a:cxn ang="0">
                      <a:pos x="6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12" h="92">
                      <a:moveTo>
                        <a:pt x="62" y="0"/>
                      </a:moveTo>
                      <a:lnTo>
                        <a:pt x="60" y="0"/>
                      </a:lnTo>
                      <a:lnTo>
                        <a:pt x="54" y="1"/>
                      </a:lnTo>
                      <a:lnTo>
                        <a:pt x="46" y="1"/>
                      </a:lnTo>
                      <a:lnTo>
                        <a:pt x="37" y="3"/>
                      </a:lnTo>
                      <a:lnTo>
                        <a:pt x="27" y="6"/>
                      </a:lnTo>
                      <a:lnTo>
                        <a:pt x="16" y="10"/>
                      </a:lnTo>
                      <a:lnTo>
                        <a:pt x="7" y="16"/>
                      </a:lnTo>
                      <a:lnTo>
                        <a:pt x="1" y="23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1" y="39"/>
                      </a:lnTo>
                      <a:lnTo>
                        <a:pt x="2" y="50"/>
                      </a:lnTo>
                      <a:lnTo>
                        <a:pt x="6" y="60"/>
                      </a:lnTo>
                      <a:lnTo>
                        <a:pt x="13" y="70"/>
                      </a:lnTo>
                      <a:lnTo>
                        <a:pt x="22" y="81"/>
                      </a:lnTo>
                      <a:lnTo>
                        <a:pt x="36" y="88"/>
                      </a:lnTo>
                      <a:lnTo>
                        <a:pt x="36" y="89"/>
                      </a:lnTo>
                      <a:lnTo>
                        <a:pt x="39" y="90"/>
                      </a:lnTo>
                      <a:lnTo>
                        <a:pt x="44" y="91"/>
                      </a:lnTo>
                      <a:lnTo>
                        <a:pt x="51" y="91"/>
                      </a:lnTo>
                      <a:lnTo>
                        <a:pt x="58" y="92"/>
                      </a:lnTo>
                      <a:lnTo>
                        <a:pt x="66" y="92"/>
                      </a:lnTo>
                      <a:lnTo>
                        <a:pt x="74" y="91"/>
                      </a:lnTo>
                      <a:lnTo>
                        <a:pt x="83" y="88"/>
                      </a:lnTo>
                      <a:lnTo>
                        <a:pt x="85" y="88"/>
                      </a:lnTo>
                      <a:lnTo>
                        <a:pt x="89" y="85"/>
                      </a:lnTo>
                      <a:lnTo>
                        <a:pt x="94" y="83"/>
                      </a:lnTo>
                      <a:lnTo>
                        <a:pt x="98" y="80"/>
                      </a:lnTo>
                      <a:lnTo>
                        <a:pt x="103" y="75"/>
                      </a:lnTo>
                      <a:lnTo>
                        <a:pt x="107" y="69"/>
                      </a:lnTo>
                      <a:lnTo>
                        <a:pt x="112" y="61"/>
                      </a:lnTo>
                      <a:lnTo>
                        <a:pt x="112" y="60"/>
                      </a:lnTo>
                      <a:lnTo>
                        <a:pt x="112" y="55"/>
                      </a:lnTo>
                      <a:lnTo>
                        <a:pt x="112" y="50"/>
                      </a:lnTo>
                      <a:lnTo>
                        <a:pt x="112" y="42"/>
                      </a:lnTo>
                      <a:lnTo>
                        <a:pt x="112" y="33"/>
                      </a:lnTo>
                      <a:lnTo>
                        <a:pt x="111" y="24"/>
                      </a:lnTo>
                      <a:lnTo>
                        <a:pt x="110" y="17"/>
                      </a:lnTo>
                      <a:lnTo>
                        <a:pt x="107" y="10"/>
                      </a:lnTo>
                      <a:lnTo>
                        <a:pt x="62" y="0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" name="Freeform 1070"/>
                <p:cNvSpPr>
                  <a:spLocks noChangeAspect="1"/>
                </p:cNvSpPr>
                <p:nvPr/>
              </p:nvSpPr>
              <p:spPr bwMode="auto">
                <a:xfrm>
                  <a:off x="4755941" y="2632008"/>
                  <a:ext cx="63365" cy="52632"/>
                </a:xfrm>
                <a:custGeom>
                  <a:avLst/>
                  <a:gdLst/>
                  <a:ahLst/>
                  <a:cxnLst>
                    <a:cxn ang="0">
                      <a:pos x="90" y="9"/>
                    </a:cxn>
                    <a:cxn ang="0">
                      <a:pos x="87" y="9"/>
                    </a:cxn>
                    <a:cxn ang="0">
                      <a:pos x="82" y="7"/>
                    </a:cxn>
                    <a:cxn ang="0">
                      <a:pos x="73" y="5"/>
                    </a:cxn>
                    <a:cxn ang="0">
                      <a:pos x="64" y="1"/>
                    </a:cxn>
                    <a:cxn ang="0">
                      <a:pos x="54" y="0"/>
                    </a:cxn>
                    <a:cxn ang="0">
                      <a:pos x="42" y="0"/>
                    </a:cxn>
                    <a:cxn ang="0">
                      <a:pos x="32" y="1"/>
                    </a:cxn>
                    <a:cxn ang="0">
                      <a:pos x="24" y="6"/>
                    </a:cxn>
                    <a:cxn ang="0">
                      <a:pos x="22" y="8"/>
                    </a:cxn>
                    <a:cxn ang="0">
                      <a:pos x="17" y="14"/>
                    </a:cxn>
                    <a:cxn ang="0">
                      <a:pos x="11" y="21"/>
                    </a:cxn>
                    <a:cxn ang="0">
                      <a:pos x="5" y="31"/>
                    </a:cxn>
                    <a:cxn ang="0">
                      <a:pos x="1" y="43"/>
                    </a:cxn>
                    <a:cxn ang="0">
                      <a:pos x="0" y="54"/>
                    </a:cxn>
                    <a:cxn ang="0">
                      <a:pos x="3" y="67"/>
                    </a:cxn>
                    <a:cxn ang="0">
                      <a:pos x="12" y="78"/>
                    </a:cxn>
                    <a:cxn ang="0">
                      <a:pos x="14" y="81"/>
                    </a:cxn>
                    <a:cxn ang="0">
                      <a:pos x="19" y="84"/>
                    </a:cxn>
                    <a:cxn ang="0">
                      <a:pos x="27" y="89"/>
                    </a:cxn>
                    <a:cxn ang="0">
                      <a:pos x="38" y="94"/>
                    </a:cxn>
                    <a:cxn ang="0">
                      <a:pos x="49" y="100"/>
                    </a:cxn>
                    <a:cxn ang="0">
                      <a:pos x="61" y="105"/>
                    </a:cxn>
                    <a:cxn ang="0">
                      <a:pos x="72" y="108"/>
                    </a:cxn>
                    <a:cxn ang="0">
                      <a:pos x="83" y="109"/>
                    </a:cxn>
                    <a:cxn ang="0">
                      <a:pos x="84" y="108"/>
                    </a:cxn>
                    <a:cxn ang="0">
                      <a:pos x="87" y="106"/>
                    </a:cxn>
                    <a:cxn ang="0">
                      <a:pos x="91" y="104"/>
                    </a:cxn>
                    <a:cxn ang="0">
                      <a:pos x="94" y="100"/>
                    </a:cxn>
                    <a:cxn ang="0">
                      <a:pos x="100" y="96"/>
                    </a:cxn>
                    <a:cxn ang="0">
                      <a:pos x="105" y="91"/>
                    </a:cxn>
                    <a:cxn ang="0">
                      <a:pos x="111" y="84"/>
                    </a:cxn>
                    <a:cxn ang="0">
                      <a:pos x="111" y="83"/>
                    </a:cxn>
                    <a:cxn ang="0">
                      <a:pos x="114" y="79"/>
                    </a:cxn>
                    <a:cxn ang="0">
                      <a:pos x="116" y="74"/>
                    </a:cxn>
                    <a:cxn ang="0">
                      <a:pos x="120" y="66"/>
                    </a:cxn>
                    <a:cxn ang="0">
                      <a:pos x="123" y="59"/>
                    </a:cxn>
                    <a:cxn ang="0">
                      <a:pos x="125" y="51"/>
                    </a:cxn>
                    <a:cxn ang="0">
                      <a:pos x="126" y="43"/>
                    </a:cxn>
                    <a:cxn ang="0">
                      <a:pos x="126" y="36"/>
                    </a:cxn>
                    <a:cxn ang="0">
                      <a:pos x="90" y="9"/>
                    </a:cxn>
                  </a:cxnLst>
                  <a:rect l="0" t="0" r="r" b="b"/>
                  <a:pathLst>
                    <a:path w="126" h="109">
                      <a:moveTo>
                        <a:pt x="90" y="9"/>
                      </a:moveTo>
                      <a:lnTo>
                        <a:pt x="87" y="9"/>
                      </a:lnTo>
                      <a:lnTo>
                        <a:pt x="82" y="7"/>
                      </a:lnTo>
                      <a:lnTo>
                        <a:pt x="73" y="5"/>
                      </a:lnTo>
                      <a:lnTo>
                        <a:pt x="64" y="1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2" y="1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17" y="14"/>
                      </a:lnTo>
                      <a:lnTo>
                        <a:pt x="11" y="21"/>
                      </a:lnTo>
                      <a:lnTo>
                        <a:pt x="5" y="31"/>
                      </a:lnTo>
                      <a:lnTo>
                        <a:pt x="1" y="43"/>
                      </a:lnTo>
                      <a:lnTo>
                        <a:pt x="0" y="54"/>
                      </a:lnTo>
                      <a:lnTo>
                        <a:pt x="3" y="67"/>
                      </a:lnTo>
                      <a:lnTo>
                        <a:pt x="12" y="78"/>
                      </a:lnTo>
                      <a:lnTo>
                        <a:pt x="14" y="81"/>
                      </a:lnTo>
                      <a:lnTo>
                        <a:pt x="19" y="84"/>
                      </a:lnTo>
                      <a:lnTo>
                        <a:pt x="27" y="89"/>
                      </a:lnTo>
                      <a:lnTo>
                        <a:pt x="38" y="94"/>
                      </a:lnTo>
                      <a:lnTo>
                        <a:pt x="49" y="100"/>
                      </a:lnTo>
                      <a:lnTo>
                        <a:pt x="61" y="105"/>
                      </a:lnTo>
                      <a:lnTo>
                        <a:pt x="72" y="108"/>
                      </a:lnTo>
                      <a:lnTo>
                        <a:pt x="83" y="109"/>
                      </a:lnTo>
                      <a:lnTo>
                        <a:pt x="84" y="108"/>
                      </a:lnTo>
                      <a:lnTo>
                        <a:pt x="87" y="106"/>
                      </a:lnTo>
                      <a:lnTo>
                        <a:pt x="91" y="104"/>
                      </a:lnTo>
                      <a:lnTo>
                        <a:pt x="94" y="100"/>
                      </a:lnTo>
                      <a:lnTo>
                        <a:pt x="100" y="96"/>
                      </a:lnTo>
                      <a:lnTo>
                        <a:pt x="105" y="91"/>
                      </a:lnTo>
                      <a:lnTo>
                        <a:pt x="111" y="84"/>
                      </a:lnTo>
                      <a:lnTo>
                        <a:pt x="111" y="83"/>
                      </a:lnTo>
                      <a:lnTo>
                        <a:pt x="114" y="79"/>
                      </a:lnTo>
                      <a:lnTo>
                        <a:pt x="116" y="74"/>
                      </a:lnTo>
                      <a:lnTo>
                        <a:pt x="120" y="66"/>
                      </a:lnTo>
                      <a:lnTo>
                        <a:pt x="123" y="59"/>
                      </a:lnTo>
                      <a:lnTo>
                        <a:pt x="125" y="51"/>
                      </a:lnTo>
                      <a:lnTo>
                        <a:pt x="126" y="43"/>
                      </a:lnTo>
                      <a:lnTo>
                        <a:pt x="126" y="36"/>
                      </a:lnTo>
                      <a:lnTo>
                        <a:pt x="9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" name="Freeform 1071"/>
                <p:cNvSpPr>
                  <a:spLocks noChangeAspect="1"/>
                </p:cNvSpPr>
                <p:nvPr/>
              </p:nvSpPr>
              <p:spPr bwMode="auto">
                <a:xfrm>
                  <a:off x="4755941" y="2632008"/>
                  <a:ext cx="63365" cy="52632"/>
                </a:xfrm>
                <a:custGeom>
                  <a:avLst/>
                  <a:gdLst/>
                  <a:ahLst/>
                  <a:cxnLst>
                    <a:cxn ang="0">
                      <a:pos x="90" y="9"/>
                    </a:cxn>
                    <a:cxn ang="0">
                      <a:pos x="87" y="9"/>
                    </a:cxn>
                    <a:cxn ang="0">
                      <a:pos x="82" y="7"/>
                    </a:cxn>
                    <a:cxn ang="0">
                      <a:pos x="73" y="5"/>
                    </a:cxn>
                    <a:cxn ang="0">
                      <a:pos x="64" y="1"/>
                    </a:cxn>
                    <a:cxn ang="0">
                      <a:pos x="54" y="0"/>
                    </a:cxn>
                    <a:cxn ang="0">
                      <a:pos x="42" y="0"/>
                    </a:cxn>
                    <a:cxn ang="0">
                      <a:pos x="32" y="1"/>
                    </a:cxn>
                    <a:cxn ang="0">
                      <a:pos x="24" y="6"/>
                    </a:cxn>
                    <a:cxn ang="0">
                      <a:pos x="22" y="8"/>
                    </a:cxn>
                    <a:cxn ang="0">
                      <a:pos x="17" y="14"/>
                    </a:cxn>
                    <a:cxn ang="0">
                      <a:pos x="11" y="21"/>
                    </a:cxn>
                    <a:cxn ang="0">
                      <a:pos x="5" y="31"/>
                    </a:cxn>
                    <a:cxn ang="0">
                      <a:pos x="1" y="43"/>
                    </a:cxn>
                    <a:cxn ang="0">
                      <a:pos x="0" y="54"/>
                    </a:cxn>
                    <a:cxn ang="0">
                      <a:pos x="3" y="67"/>
                    </a:cxn>
                    <a:cxn ang="0">
                      <a:pos x="12" y="78"/>
                    </a:cxn>
                    <a:cxn ang="0">
                      <a:pos x="14" y="81"/>
                    </a:cxn>
                    <a:cxn ang="0">
                      <a:pos x="19" y="84"/>
                    </a:cxn>
                    <a:cxn ang="0">
                      <a:pos x="27" y="89"/>
                    </a:cxn>
                    <a:cxn ang="0">
                      <a:pos x="38" y="94"/>
                    </a:cxn>
                    <a:cxn ang="0">
                      <a:pos x="49" y="100"/>
                    </a:cxn>
                    <a:cxn ang="0">
                      <a:pos x="61" y="105"/>
                    </a:cxn>
                    <a:cxn ang="0">
                      <a:pos x="72" y="108"/>
                    </a:cxn>
                    <a:cxn ang="0">
                      <a:pos x="83" y="109"/>
                    </a:cxn>
                    <a:cxn ang="0">
                      <a:pos x="84" y="108"/>
                    </a:cxn>
                    <a:cxn ang="0">
                      <a:pos x="87" y="106"/>
                    </a:cxn>
                    <a:cxn ang="0">
                      <a:pos x="91" y="104"/>
                    </a:cxn>
                    <a:cxn ang="0">
                      <a:pos x="94" y="100"/>
                    </a:cxn>
                    <a:cxn ang="0">
                      <a:pos x="100" y="96"/>
                    </a:cxn>
                    <a:cxn ang="0">
                      <a:pos x="105" y="91"/>
                    </a:cxn>
                    <a:cxn ang="0">
                      <a:pos x="111" y="84"/>
                    </a:cxn>
                    <a:cxn ang="0">
                      <a:pos x="111" y="83"/>
                    </a:cxn>
                    <a:cxn ang="0">
                      <a:pos x="114" y="79"/>
                    </a:cxn>
                    <a:cxn ang="0">
                      <a:pos x="116" y="74"/>
                    </a:cxn>
                    <a:cxn ang="0">
                      <a:pos x="120" y="66"/>
                    </a:cxn>
                    <a:cxn ang="0">
                      <a:pos x="123" y="59"/>
                    </a:cxn>
                    <a:cxn ang="0">
                      <a:pos x="125" y="51"/>
                    </a:cxn>
                    <a:cxn ang="0">
                      <a:pos x="126" y="43"/>
                    </a:cxn>
                    <a:cxn ang="0">
                      <a:pos x="126" y="36"/>
                    </a:cxn>
                    <a:cxn ang="0">
                      <a:pos x="90" y="9"/>
                    </a:cxn>
                    <a:cxn ang="0">
                      <a:pos x="90" y="9"/>
                    </a:cxn>
                  </a:cxnLst>
                  <a:rect l="0" t="0" r="r" b="b"/>
                  <a:pathLst>
                    <a:path w="126" h="109">
                      <a:moveTo>
                        <a:pt x="90" y="9"/>
                      </a:moveTo>
                      <a:lnTo>
                        <a:pt x="87" y="9"/>
                      </a:lnTo>
                      <a:lnTo>
                        <a:pt x="82" y="7"/>
                      </a:lnTo>
                      <a:lnTo>
                        <a:pt x="73" y="5"/>
                      </a:lnTo>
                      <a:lnTo>
                        <a:pt x="64" y="1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2" y="1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17" y="14"/>
                      </a:lnTo>
                      <a:lnTo>
                        <a:pt x="11" y="21"/>
                      </a:lnTo>
                      <a:lnTo>
                        <a:pt x="5" y="31"/>
                      </a:lnTo>
                      <a:lnTo>
                        <a:pt x="1" y="43"/>
                      </a:lnTo>
                      <a:lnTo>
                        <a:pt x="0" y="54"/>
                      </a:lnTo>
                      <a:lnTo>
                        <a:pt x="3" y="67"/>
                      </a:lnTo>
                      <a:lnTo>
                        <a:pt x="12" y="78"/>
                      </a:lnTo>
                      <a:lnTo>
                        <a:pt x="14" y="81"/>
                      </a:lnTo>
                      <a:lnTo>
                        <a:pt x="19" y="84"/>
                      </a:lnTo>
                      <a:lnTo>
                        <a:pt x="27" y="89"/>
                      </a:lnTo>
                      <a:lnTo>
                        <a:pt x="38" y="94"/>
                      </a:lnTo>
                      <a:lnTo>
                        <a:pt x="49" y="100"/>
                      </a:lnTo>
                      <a:lnTo>
                        <a:pt x="61" y="105"/>
                      </a:lnTo>
                      <a:lnTo>
                        <a:pt x="72" y="108"/>
                      </a:lnTo>
                      <a:lnTo>
                        <a:pt x="83" y="109"/>
                      </a:lnTo>
                      <a:lnTo>
                        <a:pt x="84" y="108"/>
                      </a:lnTo>
                      <a:lnTo>
                        <a:pt x="87" y="106"/>
                      </a:lnTo>
                      <a:lnTo>
                        <a:pt x="91" y="104"/>
                      </a:lnTo>
                      <a:lnTo>
                        <a:pt x="94" y="100"/>
                      </a:lnTo>
                      <a:lnTo>
                        <a:pt x="100" y="96"/>
                      </a:lnTo>
                      <a:lnTo>
                        <a:pt x="105" y="91"/>
                      </a:lnTo>
                      <a:lnTo>
                        <a:pt x="111" y="84"/>
                      </a:lnTo>
                      <a:lnTo>
                        <a:pt x="111" y="83"/>
                      </a:lnTo>
                      <a:lnTo>
                        <a:pt x="114" y="79"/>
                      </a:lnTo>
                      <a:lnTo>
                        <a:pt x="116" y="74"/>
                      </a:lnTo>
                      <a:lnTo>
                        <a:pt x="120" y="66"/>
                      </a:lnTo>
                      <a:lnTo>
                        <a:pt x="123" y="59"/>
                      </a:lnTo>
                      <a:lnTo>
                        <a:pt x="125" y="51"/>
                      </a:lnTo>
                      <a:lnTo>
                        <a:pt x="126" y="43"/>
                      </a:lnTo>
                      <a:lnTo>
                        <a:pt x="126" y="36"/>
                      </a:lnTo>
                      <a:lnTo>
                        <a:pt x="90" y="9"/>
                      </a:lnTo>
                      <a:lnTo>
                        <a:pt x="90" y="9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" name="Freeform 1072"/>
                <p:cNvSpPr>
                  <a:spLocks noChangeAspect="1"/>
                </p:cNvSpPr>
                <p:nvPr/>
              </p:nvSpPr>
              <p:spPr bwMode="auto">
                <a:xfrm>
                  <a:off x="4626194" y="2642534"/>
                  <a:ext cx="55318" cy="44977"/>
                </a:xfrm>
                <a:custGeom>
                  <a:avLst/>
                  <a:gdLst/>
                  <a:ahLst/>
                  <a:cxnLst>
                    <a:cxn ang="0">
                      <a:pos x="8" y="72"/>
                    </a:cxn>
                    <a:cxn ang="0">
                      <a:pos x="9" y="74"/>
                    </a:cxn>
                    <a:cxn ang="0">
                      <a:pos x="12" y="76"/>
                    </a:cxn>
                    <a:cxn ang="0">
                      <a:pos x="19" y="79"/>
                    </a:cxn>
                    <a:cxn ang="0">
                      <a:pos x="27" y="83"/>
                    </a:cxn>
                    <a:cxn ang="0">
                      <a:pos x="36" y="86"/>
                    </a:cxn>
                    <a:cxn ang="0">
                      <a:pos x="46" y="89"/>
                    </a:cxn>
                    <a:cxn ang="0">
                      <a:pos x="55" y="91"/>
                    </a:cxn>
                    <a:cxn ang="0">
                      <a:pos x="65" y="92"/>
                    </a:cxn>
                    <a:cxn ang="0">
                      <a:pos x="67" y="93"/>
                    </a:cxn>
                    <a:cxn ang="0">
                      <a:pos x="72" y="93"/>
                    </a:cxn>
                    <a:cxn ang="0">
                      <a:pos x="79" y="92"/>
                    </a:cxn>
                    <a:cxn ang="0">
                      <a:pos x="87" y="90"/>
                    </a:cxn>
                    <a:cxn ang="0">
                      <a:pos x="95" y="86"/>
                    </a:cxn>
                    <a:cxn ang="0">
                      <a:pos x="102" y="80"/>
                    </a:cxn>
                    <a:cxn ang="0">
                      <a:pos x="107" y="71"/>
                    </a:cxn>
                    <a:cxn ang="0">
                      <a:pos x="108" y="59"/>
                    </a:cxn>
                    <a:cxn ang="0">
                      <a:pos x="107" y="57"/>
                    </a:cxn>
                    <a:cxn ang="0">
                      <a:pos x="105" y="52"/>
                    </a:cxn>
                    <a:cxn ang="0">
                      <a:pos x="102" y="44"/>
                    </a:cxn>
                    <a:cxn ang="0">
                      <a:pos x="99" y="34"/>
                    </a:cxn>
                    <a:cxn ang="0">
                      <a:pos x="94" y="24"/>
                    </a:cxn>
                    <a:cxn ang="0">
                      <a:pos x="90" y="15"/>
                    </a:cxn>
                    <a:cxn ang="0">
                      <a:pos x="84" y="7"/>
                    </a:cxn>
                    <a:cxn ang="0">
                      <a:pos x="79" y="0"/>
                    </a:cxn>
                    <a:cxn ang="0">
                      <a:pos x="78" y="0"/>
                    </a:cxn>
                    <a:cxn ang="0">
                      <a:pos x="77" y="0"/>
                    </a:cxn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5" y="0"/>
                    </a:cxn>
                    <a:cxn ang="0">
                      <a:pos x="60" y="0"/>
                    </a:cxn>
                    <a:cxn ang="0">
                      <a:pos x="54" y="0"/>
                    </a:cxn>
                    <a:cxn ang="0">
                      <a:pos x="47" y="0"/>
                    </a:cxn>
                    <a:cxn ang="0">
                      <a:pos x="45" y="1"/>
                    </a:cxn>
                    <a:cxn ang="0">
                      <a:pos x="40" y="2"/>
                    </a:cxn>
                    <a:cxn ang="0">
                      <a:pos x="34" y="6"/>
                    </a:cxn>
                    <a:cxn ang="0">
                      <a:pos x="26" y="9"/>
                    </a:cxn>
                    <a:cxn ang="0">
                      <a:pos x="18" y="14"/>
                    </a:cxn>
                    <a:cxn ang="0">
                      <a:pos x="10" y="19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8" y="72"/>
                    </a:cxn>
                  </a:cxnLst>
                  <a:rect l="0" t="0" r="r" b="b"/>
                  <a:pathLst>
                    <a:path w="108" h="93">
                      <a:moveTo>
                        <a:pt x="8" y="72"/>
                      </a:moveTo>
                      <a:lnTo>
                        <a:pt x="9" y="74"/>
                      </a:lnTo>
                      <a:lnTo>
                        <a:pt x="12" y="76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6"/>
                      </a:lnTo>
                      <a:lnTo>
                        <a:pt x="46" y="89"/>
                      </a:lnTo>
                      <a:lnTo>
                        <a:pt x="55" y="91"/>
                      </a:lnTo>
                      <a:lnTo>
                        <a:pt x="65" y="92"/>
                      </a:lnTo>
                      <a:lnTo>
                        <a:pt x="67" y="93"/>
                      </a:lnTo>
                      <a:lnTo>
                        <a:pt x="72" y="93"/>
                      </a:lnTo>
                      <a:lnTo>
                        <a:pt x="79" y="92"/>
                      </a:lnTo>
                      <a:lnTo>
                        <a:pt x="87" y="90"/>
                      </a:lnTo>
                      <a:lnTo>
                        <a:pt x="95" y="86"/>
                      </a:lnTo>
                      <a:lnTo>
                        <a:pt x="102" y="80"/>
                      </a:lnTo>
                      <a:lnTo>
                        <a:pt x="107" y="71"/>
                      </a:lnTo>
                      <a:lnTo>
                        <a:pt x="108" y="59"/>
                      </a:lnTo>
                      <a:lnTo>
                        <a:pt x="107" y="57"/>
                      </a:lnTo>
                      <a:lnTo>
                        <a:pt x="105" y="52"/>
                      </a:lnTo>
                      <a:lnTo>
                        <a:pt x="102" y="44"/>
                      </a:lnTo>
                      <a:lnTo>
                        <a:pt x="99" y="34"/>
                      </a:lnTo>
                      <a:lnTo>
                        <a:pt x="94" y="24"/>
                      </a:lnTo>
                      <a:lnTo>
                        <a:pt x="90" y="15"/>
                      </a:lnTo>
                      <a:lnTo>
                        <a:pt x="84" y="7"/>
                      </a:lnTo>
                      <a:lnTo>
                        <a:pt x="79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5" y="0"/>
                      </a:lnTo>
                      <a:lnTo>
                        <a:pt x="60" y="0"/>
                      </a:lnTo>
                      <a:lnTo>
                        <a:pt x="54" y="0"/>
                      </a:lnTo>
                      <a:lnTo>
                        <a:pt x="47" y="0"/>
                      </a:lnTo>
                      <a:lnTo>
                        <a:pt x="45" y="1"/>
                      </a:lnTo>
                      <a:lnTo>
                        <a:pt x="40" y="2"/>
                      </a:lnTo>
                      <a:lnTo>
                        <a:pt x="34" y="6"/>
                      </a:lnTo>
                      <a:lnTo>
                        <a:pt x="26" y="9"/>
                      </a:lnTo>
                      <a:lnTo>
                        <a:pt x="18" y="14"/>
                      </a:lnTo>
                      <a:lnTo>
                        <a:pt x="10" y="19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8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" name="Freeform 1073"/>
                <p:cNvSpPr>
                  <a:spLocks noChangeAspect="1"/>
                </p:cNvSpPr>
                <p:nvPr/>
              </p:nvSpPr>
              <p:spPr bwMode="auto">
                <a:xfrm>
                  <a:off x="4626194" y="2642534"/>
                  <a:ext cx="55318" cy="44977"/>
                </a:xfrm>
                <a:custGeom>
                  <a:avLst/>
                  <a:gdLst/>
                  <a:ahLst/>
                  <a:cxnLst>
                    <a:cxn ang="0">
                      <a:pos x="8" y="72"/>
                    </a:cxn>
                    <a:cxn ang="0">
                      <a:pos x="9" y="74"/>
                    </a:cxn>
                    <a:cxn ang="0">
                      <a:pos x="12" y="76"/>
                    </a:cxn>
                    <a:cxn ang="0">
                      <a:pos x="19" y="79"/>
                    </a:cxn>
                    <a:cxn ang="0">
                      <a:pos x="27" y="83"/>
                    </a:cxn>
                    <a:cxn ang="0">
                      <a:pos x="36" y="86"/>
                    </a:cxn>
                    <a:cxn ang="0">
                      <a:pos x="46" y="89"/>
                    </a:cxn>
                    <a:cxn ang="0">
                      <a:pos x="55" y="91"/>
                    </a:cxn>
                    <a:cxn ang="0">
                      <a:pos x="65" y="92"/>
                    </a:cxn>
                    <a:cxn ang="0">
                      <a:pos x="67" y="93"/>
                    </a:cxn>
                    <a:cxn ang="0">
                      <a:pos x="72" y="93"/>
                    </a:cxn>
                    <a:cxn ang="0">
                      <a:pos x="79" y="92"/>
                    </a:cxn>
                    <a:cxn ang="0">
                      <a:pos x="87" y="90"/>
                    </a:cxn>
                    <a:cxn ang="0">
                      <a:pos x="95" y="86"/>
                    </a:cxn>
                    <a:cxn ang="0">
                      <a:pos x="102" y="80"/>
                    </a:cxn>
                    <a:cxn ang="0">
                      <a:pos x="107" y="71"/>
                    </a:cxn>
                    <a:cxn ang="0">
                      <a:pos x="108" y="59"/>
                    </a:cxn>
                    <a:cxn ang="0">
                      <a:pos x="107" y="57"/>
                    </a:cxn>
                    <a:cxn ang="0">
                      <a:pos x="105" y="52"/>
                    </a:cxn>
                    <a:cxn ang="0">
                      <a:pos x="102" y="44"/>
                    </a:cxn>
                    <a:cxn ang="0">
                      <a:pos x="99" y="34"/>
                    </a:cxn>
                    <a:cxn ang="0">
                      <a:pos x="94" y="24"/>
                    </a:cxn>
                    <a:cxn ang="0">
                      <a:pos x="90" y="15"/>
                    </a:cxn>
                    <a:cxn ang="0">
                      <a:pos x="84" y="7"/>
                    </a:cxn>
                    <a:cxn ang="0">
                      <a:pos x="79" y="0"/>
                    </a:cxn>
                    <a:cxn ang="0">
                      <a:pos x="78" y="0"/>
                    </a:cxn>
                    <a:cxn ang="0">
                      <a:pos x="77" y="0"/>
                    </a:cxn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5" y="0"/>
                    </a:cxn>
                    <a:cxn ang="0">
                      <a:pos x="60" y="0"/>
                    </a:cxn>
                    <a:cxn ang="0">
                      <a:pos x="54" y="0"/>
                    </a:cxn>
                    <a:cxn ang="0">
                      <a:pos x="47" y="0"/>
                    </a:cxn>
                    <a:cxn ang="0">
                      <a:pos x="45" y="1"/>
                    </a:cxn>
                    <a:cxn ang="0">
                      <a:pos x="40" y="2"/>
                    </a:cxn>
                    <a:cxn ang="0">
                      <a:pos x="34" y="6"/>
                    </a:cxn>
                    <a:cxn ang="0">
                      <a:pos x="26" y="9"/>
                    </a:cxn>
                    <a:cxn ang="0">
                      <a:pos x="18" y="14"/>
                    </a:cxn>
                    <a:cxn ang="0">
                      <a:pos x="10" y="19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8" y="72"/>
                    </a:cxn>
                    <a:cxn ang="0">
                      <a:pos x="8" y="72"/>
                    </a:cxn>
                  </a:cxnLst>
                  <a:rect l="0" t="0" r="r" b="b"/>
                  <a:pathLst>
                    <a:path w="108" h="93">
                      <a:moveTo>
                        <a:pt x="8" y="72"/>
                      </a:moveTo>
                      <a:lnTo>
                        <a:pt x="9" y="74"/>
                      </a:lnTo>
                      <a:lnTo>
                        <a:pt x="12" y="76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6"/>
                      </a:lnTo>
                      <a:lnTo>
                        <a:pt x="46" y="89"/>
                      </a:lnTo>
                      <a:lnTo>
                        <a:pt x="55" y="91"/>
                      </a:lnTo>
                      <a:lnTo>
                        <a:pt x="65" y="92"/>
                      </a:lnTo>
                      <a:lnTo>
                        <a:pt x="67" y="93"/>
                      </a:lnTo>
                      <a:lnTo>
                        <a:pt x="72" y="93"/>
                      </a:lnTo>
                      <a:lnTo>
                        <a:pt x="79" y="92"/>
                      </a:lnTo>
                      <a:lnTo>
                        <a:pt x="87" y="90"/>
                      </a:lnTo>
                      <a:lnTo>
                        <a:pt x="95" y="86"/>
                      </a:lnTo>
                      <a:lnTo>
                        <a:pt x="102" y="80"/>
                      </a:lnTo>
                      <a:lnTo>
                        <a:pt x="107" y="71"/>
                      </a:lnTo>
                      <a:lnTo>
                        <a:pt x="108" y="59"/>
                      </a:lnTo>
                      <a:lnTo>
                        <a:pt x="107" y="57"/>
                      </a:lnTo>
                      <a:lnTo>
                        <a:pt x="105" y="52"/>
                      </a:lnTo>
                      <a:lnTo>
                        <a:pt x="102" y="44"/>
                      </a:lnTo>
                      <a:lnTo>
                        <a:pt x="99" y="34"/>
                      </a:lnTo>
                      <a:lnTo>
                        <a:pt x="94" y="24"/>
                      </a:lnTo>
                      <a:lnTo>
                        <a:pt x="90" y="15"/>
                      </a:lnTo>
                      <a:lnTo>
                        <a:pt x="84" y="7"/>
                      </a:lnTo>
                      <a:lnTo>
                        <a:pt x="79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5" y="0"/>
                      </a:lnTo>
                      <a:lnTo>
                        <a:pt x="60" y="0"/>
                      </a:lnTo>
                      <a:lnTo>
                        <a:pt x="54" y="0"/>
                      </a:lnTo>
                      <a:lnTo>
                        <a:pt x="47" y="0"/>
                      </a:lnTo>
                      <a:lnTo>
                        <a:pt x="45" y="1"/>
                      </a:lnTo>
                      <a:lnTo>
                        <a:pt x="40" y="2"/>
                      </a:lnTo>
                      <a:lnTo>
                        <a:pt x="34" y="6"/>
                      </a:lnTo>
                      <a:lnTo>
                        <a:pt x="26" y="9"/>
                      </a:lnTo>
                      <a:lnTo>
                        <a:pt x="18" y="14"/>
                      </a:lnTo>
                      <a:lnTo>
                        <a:pt x="10" y="19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8" y="72"/>
                      </a:lnTo>
                      <a:lnTo>
                        <a:pt x="8" y="7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" name="Freeform 1074"/>
                <p:cNvSpPr>
                  <a:spLocks noChangeAspect="1"/>
                </p:cNvSpPr>
                <p:nvPr/>
              </p:nvSpPr>
              <p:spPr bwMode="auto">
                <a:xfrm>
                  <a:off x="4694587" y="2640620"/>
                  <a:ext cx="48278" cy="47848"/>
                </a:xfrm>
                <a:custGeom>
                  <a:avLst/>
                  <a:gdLst/>
                  <a:ahLst/>
                  <a:cxnLst>
                    <a:cxn ang="0">
                      <a:pos x="3" y="61"/>
                    </a:cxn>
                    <a:cxn ang="0">
                      <a:pos x="3" y="64"/>
                    </a:cxn>
                    <a:cxn ang="0">
                      <a:pos x="6" y="68"/>
                    </a:cxn>
                    <a:cxn ang="0">
                      <a:pos x="9" y="74"/>
                    </a:cxn>
                    <a:cxn ang="0">
                      <a:pos x="15" y="81"/>
                    </a:cxn>
                    <a:cxn ang="0">
                      <a:pos x="20" y="88"/>
                    </a:cxn>
                    <a:cxn ang="0">
                      <a:pos x="27" y="94"/>
                    </a:cxn>
                    <a:cxn ang="0">
                      <a:pos x="35" y="98"/>
                    </a:cxn>
                    <a:cxn ang="0">
                      <a:pos x="45" y="99"/>
                    </a:cxn>
                    <a:cxn ang="0">
                      <a:pos x="47" y="100"/>
                    </a:cxn>
                    <a:cxn ang="0">
                      <a:pos x="54" y="100"/>
                    </a:cxn>
                    <a:cxn ang="0">
                      <a:pos x="63" y="99"/>
                    </a:cxn>
                    <a:cxn ang="0">
                      <a:pos x="75" y="97"/>
                    </a:cxn>
                    <a:cxn ang="0">
                      <a:pos x="84" y="92"/>
                    </a:cxn>
                    <a:cxn ang="0">
                      <a:pos x="92" y="85"/>
                    </a:cxn>
                    <a:cxn ang="0">
                      <a:pos x="95" y="75"/>
                    </a:cxn>
                    <a:cxn ang="0">
                      <a:pos x="93" y="60"/>
                    </a:cxn>
                    <a:cxn ang="0">
                      <a:pos x="92" y="59"/>
                    </a:cxn>
                    <a:cxn ang="0">
                      <a:pos x="90" y="53"/>
                    </a:cxn>
                    <a:cxn ang="0">
                      <a:pos x="87" y="45"/>
                    </a:cxn>
                    <a:cxn ang="0">
                      <a:pos x="84" y="36"/>
                    </a:cxn>
                    <a:cxn ang="0">
                      <a:pos x="79" y="26"/>
                    </a:cxn>
                    <a:cxn ang="0">
                      <a:pos x="75" y="16"/>
                    </a:cxn>
                    <a:cxn ang="0">
                      <a:pos x="69" y="8"/>
                    </a:cxn>
                    <a:cxn ang="0">
                      <a:pos x="64" y="1"/>
                    </a:cxn>
                    <a:cxn ang="0">
                      <a:pos x="63" y="1"/>
                    </a:cxn>
                    <a:cxn ang="0">
                      <a:pos x="62" y="1"/>
                    </a:cxn>
                    <a:cxn ang="0">
                      <a:pos x="59" y="1"/>
                    </a:cxn>
                    <a:cxn ang="0">
                      <a:pos x="55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2" y="0"/>
                    </a:cxn>
                    <a:cxn ang="0">
                      <a:pos x="30" y="1"/>
                    </a:cxn>
                    <a:cxn ang="0">
                      <a:pos x="26" y="1"/>
                    </a:cxn>
                    <a:cxn ang="0">
                      <a:pos x="22" y="4"/>
                    </a:cxn>
                    <a:cxn ang="0">
                      <a:pos x="16" y="5"/>
                    </a:cxn>
                    <a:cxn ang="0">
                      <a:pos x="9" y="8"/>
                    </a:cxn>
                    <a:cxn ang="0">
                      <a:pos x="4" y="13"/>
                    </a:cxn>
                    <a:cxn ang="0">
                      <a:pos x="1" y="20"/>
                    </a:cxn>
                    <a:cxn ang="0">
                      <a:pos x="0" y="27"/>
                    </a:cxn>
                    <a:cxn ang="0">
                      <a:pos x="3" y="61"/>
                    </a:cxn>
                  </a:cxnLst>
                  <a:rect l="0" t="0" r="r" b="b"/>
                  <a:pathLst>
                    <a:path w="95" h="100">
                      <a:moveTo>
                        <a:pt x="3" y="61"/>
                      </a:moveTo>
                      <a:lnTo>
                        <a:pt x="3" y="64"/>
                      </a:lnTo>
                      <a:lnTo>
                        <a:pt x="6" y="68"/>
                      </a:lnTo>
                      <a:lnTo>
                        <a:pt x="9" y="74"/>
                      </a:lnTo>
                      <a:lnTo>
                        <a:pt x="15" y="81"/>
                      </a:lnTo>
                      <a:lnTo>
                        <a:pt x="20" y="88"/>
                      </a:lnTo>
                      <a:lnTo>
                        <a:pt x="27" y="94"/>
                      </a:lnTo>
                      <a:lnTo>
                        <a:pt x="35" y="98"/>
                      </a:lnTo>
                      <a:lnTo>
                        <a:pt x="45" y="99"/>
                      </a:lnTo>
                      <a:lnTo>
                        <a:pt x="47" y="100"/>
                      </a:lnTo>
                      <a:lnTo>
                        <a:pt x="54" y="100"/>
                      </a:lnTo>
                      <a:lnTo>
                        <a:pt x="63" y="99"/>
                      </a:lnTo>
                      <a:lnTo>
                        <a:pt x="75" y="97"/>
                      </a:lnTo>
                      <a:lnTo>
                        <a:pt x="84" y="92"/>
                      </a:lnTo>
                      <a:lnTo>
                        <a:pt x="92" y="85"/>
                      </a:lnTo>
                      <a:lnTo>
                        <a:pt x="95" y="75"/>
                      </a:lnTo>
                      <a:lnTo>
                        <a:pt x="93" y="60"/>
                      </a:lnTo>
                      <a:lnTo>
                        <a:pt x="92" y="59"/>
                      </a:lnTo>
                      <a:lnTo>
                        <a:pt x="90" y="53"/>
                      </a:lnTo>
                      <a:lnTo>
                        <a:pt x="87" y="45"/>
                      </a:lnTo>
                      <a:lnTo>
                        <a:pt x="84" y="36"/>
                      </a:lnTo>
                      <a:lnTo>
                        <a:pt x="79" y="26"/>
                      </a:lnTo>
                      <a:lnTo>
                        <a:pt x="75" y="16"/>
                      </a:lnTo>
                      <a:lnTo>
                        <a:pt x="69" y="8"/>
                      </a:lnTo>
                      <a:lnTo>
                        <a:pt x="64" y="1"/>
                      </a:lnTo>
                      <a:lnTo>
                        <a:pt x="63" y="1"/>
                      </a:lnTo>
                      <a:lnTo>
                        <a:pt x="62" y="1"/>
                      </a:lnTo>
                      <a:lnTo>
                        <a:pt x="59" y="1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6" y="1"/>
                      </a:lnTo>
                      <a:lnTo>
                        <a:pt x="22" y="4"/>
                      </a:lnTo>
                      <a:lnTo>
                        <a:pt x="16" y="5"/>
                      </a:lnTo>
                      <a:lnTo>
                        <a:pt x="9" y="8"/>
                      </a:lnTo>
                      <a:lnTo>
                        <a:pt x="4" y="13"/>
                      </a:lnTo>
                      <a:lnTo>
                        <a:pt x="1" y="20"/>
                      </a:lnTo>
                      <a:lnTo>
                        <a:pt x="0" y="27"/>
                      </a:lnTo>
                      <a:lnTo>
                        <a:pt x="3" y="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" name="Freeform 1075"/>
                <p:cNvSpPr>
                  <a:spLocks noChangeAspect="1"/>
                </p:cNvSpPr>
                <p:nvPr/>
              </p:nvSpPr>
              <p:spPr bwMode="auto">
                <a:xfrm>
                  <a:off x="4694587" y="2640620"/>
                  <a:ext cx="48278" cy="47848"/>
                </a:xfrm>
                <a:custGeom>
                  <a:avLst/>
                  <a:gdLst/>
                  <a:ahLst/>
                  <a:cxnLst>
                    <a:cxn ang="0">
                      <a:pos x="3" y="61"/>
                    </a:cxn>
                    <a:cxn ang="0">
                      <a:pos x="3" y="64"/>
                    </a:cxn>
                    <a:cxn ang="0">
                      <a:pos x="6" y="68"/>
                    </a:cxn>
                    <a:cxn ang="0">
                      <a:pos x="9" y="74"/>
                    </a:cxn>
                    <a:cxn ang="0">
                      <a:pos x="15" y="81"/>
                    </a:cxn>
                    <a:cxn ang="0">
                      <a:pos x="20" y="88"/>
                    </a:cxn>
                    <a:cxn ang="0">
                      <a:pos x="27" y="94"/>
                    </a:cxn>
                    <a:cxn ang="0">
                      <a:pos x="35" y="98"/>
                    </a:cxn>
                    <a:cxn ang="0">
                      <a:pos x="45" y="99"/>
                    </a:cxn>
                    <a:cxn ang="0">
                      <a:pos x="47" y="100"/>
                    </a:cxn>
                    <a:cxn ang="0">
                      <a:pos x="54" y="100"/>
                    </a:cxn>
                    <a:cxn ang="0">
                      <a:pos x="63" y="99"/>
                    </a:cxn>
                    <a:cxn ang="0">
                      <a:pos x="75" y="97"/>
                    </a:cxn>
                    <a:cxn ang="0">
                      <a:pos x="84" y="92"/>
                    </a:cxn>
                    <a:cxn ang="0">
                      <a:pos x="92" y="85"/>
                    </a:cxn>
                    <a:cxn ang="0">
                      <a:pos x="95" y="75"/>
                    </a:cxn>
                    <a:cxn ang="0">
                      <a:pos x="93" y="60"/>
                    </a:cxn>
                    <a:cxn ang="0">
                      <a:pos x="92" y="59"/>
                    </a:cxn>
                    <a:cxn ang="0">
                      <a:pos x="90" y="53"/>
                    </a:cxn>
                    <a:cxn ang="0">
                      <a:pos x="87" y="45"/>
                    </a:cxn>
                    <a:cxn ang="0">
                      <a:pos x="84" y="36"/>
                    </a:cxn>
                    <a:cxn ang="0">
                      <a:pos x="79" y="26"/>
                    </a:cxn>
                    <a:cxn ang="0">
                      <a:pos x="75" y="16"/>
                    </a:cxn>
                    <a:cxn ang="0">
                      <a:pos x="69" y="8"/>
                    </a:cxn>
                    <a:cxn ang="0">
                      <a:pos x="64" y="1"/>
                    </a:cxn>
                    <a:cxn ang="0">
                      <a:pos x="63" y="1"/>
                    </a:cxn>
                    <a:cxn ang="0">
                      <a:pos x="62" y="1"/>
                    </a:cxn>
                    <a:cxn ang="0">
                      <a:pos x="59" y="1"/>
                    </a:cxn>
                    <a:cxn ang="0">
                      <a:pos x="55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2" y="0"/>
                    </a:cxn>
                    <a:cxn ang="0">
                      <a:pos x="30" y="1"/>
                    </a:cxn>
                    <a:cxn ang="0">
                      <a:pos x="26" y="1"/>
                    </a:cxn>
                    <a:cxn ang="0">
                      <a:pos x="22" y="4"/>
                    </a:cxn>
                    <a:cxn ang="0">
                      <a:pos x="16" y="5"/>
                    </a:cxn>
                    <a:cxn ang="0">
                      <a:pos x="9" y="8"/>
                    </a:cxn>
                    <a:cxn ang="0">
                      <a:pos x="4" y="13"/>
                    </a:cxn>
                    <a:cxn ang="0">
                      <a:pos x="1" y="20"/>
                    </a:cxn>
                    <a:cxn ang="0">
                      <a:pos x="0" y="27"/>
                    </a:cxn>
                    <a:cxn ang="0">
                      <a:pos x="3" y="61"/>
                    </a:cxn>
                    <a:cxn ang="0">
                      <a:pos x="3" y="61"/>
                    </a:cxn>
                  </a:cxnLst>
                  <a:rect l="0" t="0" r="r" b="b"/>
                  <a:pathLst>
                    <a:path w="95" h="100">
                      <a:moveTo>
                        <a:pt x="3" y="61"/>
                      </a:moveTo>
                      <a:lnTo>
                        <a:pt x="3" y="64"/>
                      </a:lnTo>
                      <a:lnTo>
                        <a:pt x="6" y="68"/>
                      </a:lnTo>
                      <a:lnTo>
                        <a:pt x="9" y="74"/>
                      </a:lnTo>
                      <a:lnTo>
                        <a:pt x="15" y="81"/>
                      </a:lnTo>
                      <a:lnTo>
                        <a:pt x="20" y="88"/>
                      </a:lnTo>
                      <a:lnTo>
                        <a:pt x="27" y="94"/>
                      </a:lnTo>
                      <a:lnTo>
                        <a:pt x="35" y="98"/>
                      </a:lnTo>
                      <a:lnTo>
                        <a:pt x="45" y="99"/>
                      </a:lnTo>
                      <a:lnTo>
                        <a:pt x="47" y="100"/>
                      </a:lnTo>
                      <a:lnTo>
                        <a:pt x="54" y="100"/>
                      </a:lnTo>
                      <a:lnTo>
                        <a:pt x="63" y="99"/>
                      </a:lnTo>
                      <a:lnTo>
                        <a:pt x="75" y="97"/>
                      </a:lnTo>
                      <a:lnTo>
                        <a:pt x="84" y="92"/>
                      </a:lnTo>
                      <a:lnTo>
                        <a:pt x="92" y="85"/>
                      </a:lnTo>
                      <a:lnTo>
                        <a:pt x="95" y="75"/>
                      </a:lnTo>
                      <a:lnTo>
                        <a:pt x="93" y="60"/>
                      </a:lnTo>
                      <a:lnTo>
                        <a:pt x="92" y="59"/>
                      </a:lnTo>
                      <a:lnTo>
                        <a:pt x="90" y="53"/>
                      </a:lnTo>
                      <a:lnTo>
                        <a:pt x="87" y="45"/>
                      </a:lnTo>
                      <a:lnTo>
                        <a:pt x="84" y="36"/>
                      </a:lnTo>
                      <a:lnTo>
                        <a:pt x="79" y="26"/>
                      </a:lnTo>
                      <a:lnTo>
                        <a:pt x="75" y="16"/>
                      </a:lnTo>
                      <a:lnTo>
                        <a:pt x="69" y="8"/>
                      </a:lnTo>
                      <a:lnTo>
                        <a:pt x="64" y="1"/>
                      </a:lnTo>
                      <a:lnTo>
                        <a:pt x="63" y="1"/>
                      </a:lnTo>
                      <a:lnTo>
                        <a:pt x="62" y="1"/>
                      </a:lnTo>
                      <a:lnTo>
                        <a:pt x="59" y="1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6" y="1"/>
                      </a:lnTo>
                      <a:lnTo>
                        <a:pt x="22" y="4"/>
                      </a:lnTo>
                      <a:lnTo>
                        <a:pt x="16" y="5"/>
                      </a:lnTo>
                      <a:lnTo>
                        <a:pt x="9" y="8"/>
                      </a:lnTo>
                      <a:lnTo>
                        <a:pt x="4" y="13"/>
                      </a:lnTo>
                      <a:lnTo>
                        <a:pt x="1" y="20"/>
                      </a:lnTo>
                      <a:lnTo>
                        <a:pt x="0" y="27"/>
                      </a:lnTo>
                      <a:lnTo>
                        <a:pt x="3" y="61"/>
                      </a:lnTo>
                      <a:lnTo>
                        <a:pt x="3" y="6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" name="Freeform 1076"/>
                <p:cNvSpPr>
                  <a:spLocks noChangeAspect="1"/>
                </p:cNvSpPr>
                <p:nvPr/>
              </p:nvSpPr>
              <p:spPr bwMode="auto">
                <a:xfrm>
                  <a:off x="4561823" y="2642534"/>
                  <a:ext cx="55318" cy="44977"/>
                </a:xfrm>
                <a:custGeom>
                  <a:avLst/>
                  <a:gdLst/>
                  <a:ahLst/>
                  <a:cxnLst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22" y="72"/>
                    </a:cxn>
                    <a:cxn ang="0">
                      <a:pos x="26" y="76"/>
                    </a:cxn>
                    <a:cxn ang="0">
                      <a:pos x="32" y="80"/>
                    </a:cxn>
                    <a:cxn ang="0">
                      <a:pos x="39" y="84"/>
                    </a:cxn>
                    <a:cxn ang="0">
                      <a:pos x="47" y="89"/>
                    </a:cxn>
                    <a:cxn ang="0">
                      <a:pos x="56" y="91"/>
                    </a:cxn>
                    <a:cxn ang="0">
                      <a:pos x="66" y="92"/>
                    </a:cxn>
                    <a:cxn ang="0">
                      <a:pos x="67" y="93"/>
                    </a:cxn>
                    <a:cxn ang="0">
                      <a:pos x="72" y="93"/>
                    </a:cxn>
                    <a:cxn ang="0">
                      <a:pos x="79" y="92"/>
                    </a:cxn>
                    <a:cxn ang="0">
                      <a:pos x="87" y="90"/>
                    </a:cxn>
                    <a:cxn ang="0">
                      <a:pos x="96" y="86"/>
                    </a:cxn>
                    <a:cxn ang="0">
                      <a:pos x="102" y="80"/>
                    </a:cxn>
                    <a:cxn ang="0">
                      <a:pos x="106" y="71"/>
                    </a:cxn>
                    <a:cxn ang="0">
                      <a:pos x="108" y="59"/>
                    </a:cxn>
                    <a:cxn ang="0">
                      <a:pos x="107" y="57"/>
                    </a:cxn>
                    <a:cxn ang="0">
                      <a:pos x="105" y="52"/>
                    </a:cxn>
                    <a:cxn ang="0">
                      <a:pos x="102" y="44"/>
                    </a:cxn>
                    <a:cxn ang="0">
                      <a:pos x="99" y="34"/>
                    </a:cxn>
                    <a:cxn ang="0">
                      <a:pos x="94" y="24"/>
                    </a:cxn>
                    <a:cxn ang="0">
                      <a:pos x="90" y="15"/>
                    </a:cxn>
                    <a:cxn ang="0">
                      <a:pos x="84" y="7"/>
                    </a:cxn>
                    <a:cxn ang="0">
                      <a:pos x="79" y="0"/>
                    </a:cxn>
                    <a:cxn ang="0">
                      <a:pos x="78" y="0"/>
                    </a:cxn>
                    <a:cxn ang="0">
                      <a:pos x="77" y="0"/>
                    </a:cxn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6" y="0"/>
                    </a:cxn>
                    <a:cxn ang="0">
                      <a:pos x="60" y="0"/>
                    </a:cxn>
                    <a:cxn ang="0">
                      <a:pos x="53" y="0"/>
                    </a:cxn>
                    <a:cxn ang="0">
                      <a:pos x="46" y="0"/>
                    </a:cxn>
                    <a:cxn ang="0">
                      <a:pos x="44" y="1"/>
                    </a:cxn>
                    <a:cxn ang="0">
                      <a:pos x="39" y="2"/>
                    </a:cxn>
                    <a:cxn ang="0">
                      <a:pos x="33" y="6"/>
                    </a:cxn>
                    <a:cxn ang="0">
                      <a:pos x="26" y="9"/>
                    </a:cxn>
                    <a:cxn ang="0">
                      <a:pos x="18" y="14"/>
                    </a:cxn>
                    <a:cxn ang="0">
                      <a:pos x="10" y="19"/>
                    </a:cxn>
                    <a:cxn ang="0">
                      <a:pos x="5" y="26"/>
                    </a:cxn>
                    <a:cxn ang="0">
                      <a:pos x="0" y="33"/>
                    </a:cxn>
                    <a:cxn ang="0">
                      <a:pos x="18" y="68"/>
                    </a:cxn>
                  </a:cxnLst>
                  <a:rect l="0" t="0" r="r" b="b"/>
                  <a:pathLst>
                    <a:path w="108" h="93">
                      <a:moveTo>
                        <a:pt x="18" y="68"/>
                      </a:moveTo>
                      <a:lnTo>
                        <a:pt x="18" y="69"/>
                      </a:lnTo>
                      <a:lnTo>
                        <a:pt x="22" y="72"/>
                      </a:lnTo>
                      <a:lnTo>
                        <a:pt x="26" y="76"/>
                      </a:lnTo>
                      <a:lnTo>
                        <a:pt x="32" y="80"/>
                      </a:lnTo>
                      <a:lnTo>
                        <a:pt x="39" y="84"/>
                      </a:lnTo>
                      <a:lnTo>
                        <a:pt x="47" y="89"/>
                      </a:lnTo>
                      <a:lnTo>
                        <a:pt x="56" y="91"/>
                      </a:lnTo>
                      <a:lnTo>
                        <a:pt x="66" y="92"/>
                      </a:lnTo>
                      <a:lnTo>
                        <a:pt x="67" y="93"/>
                      </a:lnTo>
                      <a:lnTo>
                        <a:pt x="72" y="93"/>
                      </a:lnTo>
                      <a:lnTo>
                        <a:pt x="79" y="92"/>
                      </a:lnTo>
                      <a:lnTo>
                        <a:pt x="87" y="90"/>
                      </a:lnTo>
                      <a:lnTo>
                        <a:pt x="96" y="86"/>
                      </a:lnTo>
                      <a:lnTo>
                        <a:pt x="102" y="80"/>
                      </a:lnTo>
                      <a:lnTo>
                        <a:pt x="106" y="71"/>
                      </a:lnTo>
                      <a:lnTo>
                        <a:pt x="108" y="59"/>
                      </a:lnTo>
                      <a:lnTo>
                        <a:pt x="107" y="57"/>
                      </a:lnTo>
                      <a:lnTo>
                        <a:pt x="105" y="52"/>
                      </a:lnTo>
                      <a:lnTo>
                        <a:pt x="102" y="44"/>
                      </a:lnTo>
                      <a:lnTo>
                        <a:pt x="99" y="34"/>
                      </a:lnTo>
                      <a:lnTo>
                        <a:pt x="94" y="24"/>
                      </a:lnTo>
                      <a:lnTo>
                        <a:pt x="90" y="15"/>
                      </a:lnTo>
                      <a:lnTo>
                        <a:pt x="84" y="7"/>
                      </a:lnTo>
                      <a:lnTo>
                        <a:pt x="79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53" y="0"/>
                      </a:lnTo>
                      <a:lnTo>
                        <a:pt x="46" y="0"/>
                      </a:lnTo>
                      <a:lnTo>
                        <a:pt x="44" y="1"/>
                      </a:lnTo>
                      <a:lnTo>
                        <a:pt x="39" y="2"/>
                      </a:lnTo>
                      <a:lnTo>
                        <a:pt x="33" y="6"/>
                      </a:lnTo>
                      <a:lnTo>
                        <a:pt x="26" y="9"/>
                      </a:lnTo>
                      <a:lnTo>
                        <a:pt x="18" y="14"/>
                      </a:lnTo>
                      <a:lnTo>
                        <a:pt x="10" y="19"/>
                      </a:lnTo>
                      <a:lnTo>
                        <a:pt x="5" y="26"/>
                      </a:lnTo>
                      <a:lnTo>
                        <a:pt x="0" y="33"/>
                      </a:lnTo>
                      <a:lnTo>
                        <a:pt x="18" y="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" name="Freeform 1077"/>
                <p:cNvSpPr>
                  <a:spLocks noChangeAspect="1"/>
                </p:cNvSpPr>
                <p:nvPr/>
              </p:nvSpPr>
              <p:spPr bwMode="auto">
                <a:xfrm>
                  <a:off x="4561823" y="2642534"/>
                  <a:ext cx="55318" cy="44977"/>
                </a:xfrm>
                <a:custGeom>
                  <a:avLst/>
                  <a:gdLst/>
                  <a:ahLst/>
                  <a:cxnLst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22" y="72"/>
                    </a:cxn>
                    <a:cxn ang="0">
                      <a:pos x="26" y="76"/>
                    </a:cxn>
                    <a:cxn ang="0">
                      <a:pos x="32" y="80"/>
                    </a:cxn>
                    <a:cxn ang="0">
                      <a:pos x="39" y="84"/>
                    </a:cxn>
                    <a:cxn ang="0">
                      <a:pos x="47" y="89"/>
                    </a:cxn>
                    <a:cxn ang="0">
                      <a:pos x="56" y="91"/>
                    </a:cxn>
                    <a:cxn ang="0">
                      <a:pos x="66" y="92"/>
                    </a:cxn>
                    <a:cxn ang="0">
                      <a:pos x="67" y="93"/>
                    </a:cxn>
                    <a:cxn ang="0">
                      <a:pos x="72" y="93"/>
                    </a:cxn>
                    <a:cxn ang="0">
                      <a:pos x="79" y="92"/>
                    </a:cxn>
                    <a:cxn ang="0">
                      <a:pos x="87" y="90"/>
                    </a:cxn>
                    <a:cxn ang="0">
                      <a:pos x="96" y="86"/>
                    </a:cxn>
                    <a:cxn ang="0">
                      <a:pos x="102" y="80"/>
                    </a:cxn>
                    <a:cxn ang="0">
                      <a:pos x="106" y="71"/>
                    </a:cxn>
                    <a:cxn ang="0">
                      <a:pos x="108" y="59"/>
                    </a:cxn>
                    <a:cxn ang="0">
                      <a:pos x="107" y="57"/>
                    </a:cxn>
                    <a:cxn ang="0">
                      <a:pos x="105" y="52"/>
                    </a:cxn>
                    <a:cxn ang="0">
                      <a:pos x="102" y="44"/>
                    </a:cxn>
                    <a:cxn ang="0">
                      <a:pos x="99" y="34"/>
                    </a:cxn>
                    <a:cxn ang="0">
                      <a:pos x="94" y="24"/>
                    </a:cxn>
                    <a:cxn ang="0">
                      <a:pos x="90" y="15"/>
                    </a:cxn>
                    <a:cxn ang="0">
                      <a:pos x="84" y="7"/>
                    </a:cxn>
                    <a:cxn ang="0">
                      <a:pos x="79" y="0"/>
                    </a:cxn>
                    <a:cxn ang="0">
                      <a:pos x="78" y="0"/>
                    </a:cxn>
                    <a:cxn ang="0">
                      <a:pos x="77" y="0"/>
                    </a:cxn>
                    <a:cxn ang="0">
                      <a:pos x="74" y="0"/>
                    </a:cxn>
                    <a:cxn ang="0">
                      <a:pos x="70" y="0"/>
                    </a:cxn>
                    <a:cxn ang="0">
                      <a:pos x="66" y="0"/>
                    </a:cxn>
                    <a:cxn ang="0">
                      <a:pos x="60" y="0"/>
                    </a:cxn>
                    <a:cxn ang="0">
                      <a:pos x="53" y="0"/>
                    </a:cxn>
                    <a:cxn ang="0">
                      <a:pos x="46" y="0"/>
                    </a:cxn>
                    <a:cxn ang="0">
                      <a:pos x="44" y="1"/>
                    </a:cxn>
                    <a:cxn ang="0">
                      <a:pos x="39" y="2"/>
                    </a:cxn>
                    <a:cxn ang="0">
                      <a:pos x="33" y="6"/>
                    </a:cxn>
                    <a:cxn ang="0">
                      <a:pos x="26" y="9"/>
                    </a:cxn>
                    <a:cxn ang="0">
                      <a:pos x="18" y="14"/>
                    </a:cxn>
                    <a:cxn ang="0">
                      <a:pos x="10" y="19"/>
                    </a:cxn>
                    <a:cxn ang="0">
                      <a:pos x="5" y="26"/>
                    </a:cxn>
                    <a:cxn ang="0">
                      <a:pos x="0" y="33"/>
                    </a:cxn>
                    <a:cxn ang="0">
                      <a:pos x="18" y="68"/>
                    </a:cxn>
                    <a:cxn ang="0">
                      <a:pos x="18" y="68"/>
                    </a:cxn>
                  </a:cxnLst>
                  <a:rect l="0" t="0" r="r" b="b"/>
                  <a:pathLst>
                    <a:path w="108" h="93">
                      <a:moveTo>
                        <a:pt x="18" y="68"/>
                      </a:moveTo>
                      <a:lnTo>
                        <a:pt x="18" y="69"/>
                      </a:lnTo>
                      <a:lnTo>
                        <a:pt x="22" y="72"/>
                      </a:lnTo>
                      <a:lnTo>
                        <a:pt x="26" y="76"/>
                      </a:lnTo>
                      <a:lnTo>
                        <a:pt x="32" y="80"/>
                      </a:lnTo>
                      <a:lnTo>
                        <a:pt x="39" y="84"/>
                      </a:lnTo>
                      <a:lnTo>
                        <a:pt x="47" y="89"/>
                      </a:lnTo>
                      <a:lnTo>
                        <a:pt x="56" y="91"/>
                      </a:lnTo>
                      <a:lnTo>
                        <a:pt x="66" y="92"/>
                      </a:lnTo>
                      <a:lnTo>
                        <a:pt x="67" y="93"/>
                      </a:lnTo>
                      <a:lnTo>
                        <a:pt x="72" y="93"/>
                      </a:lnTo>
                      <a:lnTo>
                        <a:pt x="79" y="92"/>
                      </a:lnTo>
                      <a:lnTo>
                        <a:pt x="87" y="90"/>
                      </a:lnTo>
                      <a:lnTo>
                        <a:pt x="96" y="86"/>
                      </a:lnTo>
                      <a:lnTo>
                        <a:pt x="102" y="80"/>
                      </a:lnTo>
                      <a:lnTo>
                        <a:pt x="106" y="71"/>
                      </a:lnTo>
                      <a:lnTo>
                        <a:pt x="108" y="59"/>
                      </a:lnTo>
                      <a:lnTo>
                        <a:pt x="107" y="57"/>
                      </a:lnTo>
                      <a:lnTo>
                        <a:pt x="105" y="52"/>
                      </a:lnTo>
                      <a:lnTo>
                        <a:pt x="102" y="44"/>
                      </a:lnTo>
                      <a:lnTo>
                        <a:pt x="99" y="34"/>
                      </a:lnTo>
                      <a:lnTo>
                        <a:pt x="94" y="24"/>
                      </a:lnTo>
                      <a:lnTo>
                        <a:pt x="90" y="15"/>
                      </a:lnTo>
                      <a:lnTo>
                        <a:pt x="84" y="7"/>
                      </a:lnTo>
                      <a:lnTo>
                        <a:pt x="79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53" y="0"/>
                      </a:lnTo>
                      <a:lnTo>
                        <a:pt x="46" y="0"/>
                      </a:lnTo>
                      <a:lnTo>
                        <a:pt x="44" y="1"/>
                      </a:lnTo>
                      <a:lnTo>
                        <a:pt x="39" y="2"/>
                      </a:lnTo>
                      <a:lnTo>
                        <a:pt x="33" y="6"/>
                      </a:lnTo>
                      <a:lnTo>
                        <a:pt x="26" y="9"/>
                      </a:lnTo>
                      <a:lnTo>
                        <a:pt x="18" y="14"/>
                      </a:lnTo>
                      <a:lnTo>
                        <a:pt x="10" y="19"/>
                      </a:lnTo>
                      <a:lnTo>
                        <a:pt x="5" y="26"/>
                      </a:lnTo>
                      <a:lnTo>
                        <a:pt x="0" y="33"/>
                      </a:lnTo>
                      <a:lnTo>
                        <a:pt x="18" y="68"/>
                      </a:lnTo>
                      <a:lnTo>
                        <a:pt x="18" y="68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" name="Freeform 1078"/>
                <p:cNvSpPr>
                  <a:spLocks noChangeAspect="1"/>
                </p:cNvSpPr>
                <p:nvPr/>
              </p:nvSpPr>
              <p:spPr bwMode="auto">
                <a:xfrm>
                  <a:off x="4506505" y="2640620"/>
                  <a:ext cx="50289" cy="44977"/>
                </a:xfrm>
                <a:custGeom>
                  <a:avLst/>
                  <a:gdLst/>
                  <a:ahLst/>
                  <a:cxnLst>
                    <a:cxn ang="0">
                      <a:pos x="0" y="76"/>
                    </a:cxn>
                    <a:cxn ang="0">
                      <a:pos x="1" y="77"/>
                    </a:cxn>
                    <a:cxn ang="0">
                      <a:pos x="6" y="80"/>
                    </a:cxn>
                    <a:cxn ang="0">
                      <a:pos x="12" y="82"/>
                    </a:cxn>
                    <a:cxn ang="0">
                      <a:pos x="20" y="85"/>
                    </a:cxn>
                    <a:cxn ang="0">
                      <a:pos x="29" y="88"/>
                    </a:cxn>
                    <a:cxn ang="0">
                      <a:pos x="38" y="91"/>
                    </a:cxn>
                    <a:cxn ang="0">
                      <a:pos x="49" y="94"/>
                    </a:cxn>
                    <a:cxn ang="0">
                      <a:pos x="58" y="94"/>
                    </a:cxn>
                    <a:cxn ang="0">
                      <a:pos x="59" y="95"/>
                    </a:cxn>
                    <a:cxn ang="0">
                      <a:pos x="65" y="95"/>
                    </a:cxn>
                    <a:cxn ang="0">
                      <a:pos x="72" y="94"/>
                    </a:cxn>
                    <a:cxn ang="0">
                      <a:pos x="80" y="91"/>
                    </a:cxn>
                    <a:cxn ang="0">
                      <a:pos x="88" y="88"/>
                    </a:cxn>
                    <a:cxn ang="0">
                      <a:pos x="95" y="82"/>
                    </a:cxn>
                    <a:cxn ang="0">
                      <a:pos x="99" y="73"/>
                    </a:cxn>
                    <a:cxn ang="0">
                      <a:pos x="100" y="60"/>
                    </a:cxn>
                    <a:cxn ang="0">
                      <a:pos x="99" y="59"/>
                    </a:cxn>
                    <a:cxn ang="0">
                      <a:pos x="98" y="53"/>
                    </a:cxn>
                    <a:cxn ang="0">
                      <a:pos x="95" y="45"/>
                    </a:cxn>
                    <a:cxn ang="0">
                      <a:pos x="91" y="36"/>
                    </a:cxn>
                    <a:cxn ang="0">
                      <a:pos x="88" y="26"/>
                    </a:cxn>
                    <a:cxn ang="0">
                      <a:pos x="82" y="16"/>
                    </a:cxn>
                    <a:cxn ang="0">
                      <a:pos x="77" y="8"/>
                    </a:cxn>
                    <a:cxn ang="0">
                      <a:pos x="72" y="1"/>
                    </a:cxn>
                    <a:cxn ang="0">
                      <a:pos x="70" y="1"/>
                    </a:cxn>
                    <a:cxn ang="0">
                      <a:pos x="69" y="1"/>
                    </a:cxn>
                    <a:cxn ang="0">
                      <a:pos x="66" y="1"/>
                    </a:cxn>
                    <a:cxn ang="0">
                      <a:pos x="62" y="0"/>
                    </a:cxn>
                    <a:cxn ang="0">
                      <a:pos x="58" y="0"/>
                    </a:cxn>
                    <a:cxn ang="0">
                      <a:pos x="52" y="0"/>
                    </a:cxn>
                    <a:cxn ang="0">
                      <a:pos x="46" y="0"/>
                    </a:cxn>
                    <a:cxn ang="0">
                      <a:pos x="39" y="0"/>
                    </a:cxn>
                    <a:cxn ang="0">
                      <a:pos x="37" y="1"/>
                    </a:cxn>
                    <a:cxn ang="0">
                      <a:pos x="35" y="4"/>
                    </a:cxn>
                    <a:cxn ang="0">
                      <a:pos x="30" y="7"/>
                    </a:cxn>
                    <a:cxn ang="0">
                      <a:pos x="24" y="11"/>
                    </a:cxn>
                    <a:cxn ang="0">
                      <a:pos x="19" y="16"/>
                    </a:cxn>
                    <a:cxn ang="0">
                      <a:pos x="13" y="23"/>
                    </a:cxn>
                    <a:cxn ang="0">
                      <a:pos x="8" y="30"/>
                    </a:cxn>
                    <a:cxn ang="0">
                      <a:pos x="5" y="38"/>
                    </a:cxn>
                    <a:cxn ang="0">
                      <a:pos x="0" y="76"/>
                    </a:cxn>
                  </a:cxnLst>
                  <a:rect l="0" t="0" r="r" b="b"/>
                  <a:pathLst>
                    <a:path w="100" h="95">
                      <a:moveTo>
                        <a:pt x="0" y="76"/>
                      </a:moveTo>
                      <a:lnTo>
                        <a:pt x="1" y="77"/>
                      </a:lnTo>
                      <a:lnTo>
                        <a:pt x="6" y="80"/>
                      </a:lnTo>
                      <a:lnTo>
                        <a:pt x="12" y="82"/>
                      </a:lnTo>
                      <a:lnTo>
                        <a:pt x="20" y="85"/>
                      </a:lnTo>
                      <a:lnTo>
                        <a:pt x="29" y="88"/>
                      </a:lnTo>
                      <a:lnTo>
                        <a:pt x="38" y="91"/>
                      </a:lnTo>
                      <a:lnTo>
                        <a:pt x="49" y="94"/>
                      </a:lnTo>
                      <a:lnTo>
                        <a:pt x="58" y="94"/>
                      </a:lnTo>
                      <a:lnTo>
                        <a:pt x="59" y="95"/>
                      </a:lnTo>
                      <a:lnTo>
                        <a:pt x="65" y="95"/>
                      </a:lnTo>
                      <a:lnTo>
                        <a:pt x="72" y="94"/>
                      </a:lnTo>
                      <a:lnTo>
                        <a:pt x="80" y="91"/>
                      </a:lnTo>
                      <a:lnTo>
                        <a:pt x="88" y="88"/>
                      </a:lnTo>
                      <a:lnTo>
                        <a:pt x="95" y="82"/>
                      </a:lnTo>
                      <a:lnTo>
                        <a:pt x="99" y="73"/>
                      </a:lnTo>
                      <a:lnTo>
                        <a:pt x="100" y="60"/>
                      </a:lnTo>
                      <a:lnTo>
                        <a:pt x="99" y="59"/>
                      </a:lnTo>
                      <a:lnTo>
                        <a:pt x="98" y="53"/>
                      </a:lnTo>
                      <a:lnTo>
                        <a:pt x="95" y="45"/>
                      </a:lnTo>
                      <a:lnTo>
                        <a:pt x="91" y="36"/>
                      </a:lnTo>
                      <a:lnTo>
                        <a:pt x="88" y="26"/>
                      </a:lnTo>
                      <a:lnTo>
                        <a:pt x="82" y="16"/>
                      </a:lnTo>
                      <a:lnTo>
                        <a:pt x="77" y="8"/>
                      </a:lnTo>
                      <a:lnTo>
                        <a:pt x="72" y="1"/>
                      </a:lnTo>
                      <a:lnTo>
                        <a:pt x="70" y="1"/>
                      </a:lnTo>
                      <a:lnTo>
                        <a:pt x="69" y="1"/>
                      </a:lnTo>
                      <a:lnTo>
                        <a:pt x="66" y="1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0" y="7"/>
                      </a:lnTo>
                      <a:lnTo>
                        <a:pt x="24" y="11"/>
                      </a:lnTo>
                      <a:lnTo>
                        <a:pt x="19" y="16"/>
                      </a:lnTo>
                      <a:lnTo>
                        <a:pt x="13" y="23"/>
                      </a:lnTo>
                      <a:lnTo>
                        <a:pt x="8" y="30"/>
                      </a:lnTo>
                      <a:lnTo>
                        <a:pt x="5" y="38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" name="Freeform 1079"/>
                <p:cNvSpPr>
                  <a:spLocks noChangeAspect="1"/>
                </p:cNvSpPr>
                <p:nvPr/>
              </p:nvSpPr>
              <p:spPr bwMode="auto">
                <a:xfrm>
                  <a:off x="4506505" y="2640620"/>
                  <a:ext cx="50289" cy="44977"/>
                </a:xfrm>
                <a:custGeom>
                  <a:avLst/>
                  <a:gdLst/>
                  <a:ahLst/>
                  <a:cxnLst>
                    <a:cxn ang="0">
                      <a:pos x="0" y="76"/>
                    </a:cxn>
                    <a:cxn ang="0">
                      <a:pos x="1" y="77"/>
                    </a:cxn>
                    <a:cxn ang="0">
                      <a:pos x="6" y="80"/>
                    </a:cxn>
                    <a:cxn ang="0">
                      <a:pos x="12" y="82"/>
                    </a:cxn>
                    <a:cxn ang="0">
                      <a:pos x="20" y="85"/>
                    </a:cxn>
                    <a:cxn ang="0">
                      <a:pos x="29" y="88"/>
                    </a:cxn>
                    <a:cxn ang="0">
                      <a:pos x="38" y="91"/>
                    </a:cxn>
                    <a:cxn ang="0">
                      <a:pos x="49" y="94"/>
                    </a:cxn>
                    <a:cxn ang="0">
                      <a:pos x="58" y="94"/>
                    </a:cxn>
                    <a:cxn ang="0">
                      <a:pos x="59" y="95"/>
                    </a:cxn>
                    <a:cxn ang="0">
                      <a:pos x="65" y="95"/>
                    </a:cxn>
                    <a:cxn ang="0">
                      <a:pos x="72" y="94"/>
                    </a:cxn>
                    <a:cxn ang="0">
                      <a:pos x="80" y="91"/>
                    </a:cxn>
                    <a:cxn ang="0">
                      <a:pos x="88" y="88"/>
                    </a:cxn>
                    <a:cxn ang="0">
                      <a:pos x="95" y="82"/>
                    </a:cxn>
                    <a:cxn ang="0">
                      <a:pos x="99" y="73"/>
                    </a:cxn>
                    <a:cxn ang="0">
                      <a:pos x="100" y="60"/>
                    </a:cxn>
                    <a:cxn ang="0">
                      <a:pos x="99" y="59"/>
                    </a:cxn>
                    <a:cxn ang="0">
                      <a:pos x="98" y="53"/>
                    </a:cxn>
                    <a:cxn ang="0">
                      <a:pos x="95" y="45"/>
                    </a:cxn>
                    <a:cxn ang="0">
                      <a:pos x="91" y="36"/>
                    </a:cxn>
                    <a:cxn ang="0">
                      <a:pos x="88" y="26"/>
                    </a:cxn>
                    <a:cxn ang="0">
                      <a:pos x="82" y="16"/>
                    </a:cxn>
                    <a:cxn ang="0">
                      <a:pos x="77" y="8"/>
                    </a:cxn>
                    <a:cxn ang="0">
                      <a:pos x="72" y="1"/>
                    </a:cxn>
                    <a:cxn ang="0">
                      <a:pos x="70" y="1"/>
                    </a:cxn>
                    <a:cxn ang="0">
                      <a:pos x="69" y="1"/>
                    </a:cxn>
                    <a:cxn ang="0">
                      <a:pos x="66" y="1"/>
                    </a:cxn>
                    <a:cxn ang="0">
                      <a:pos x="62" y="0"/>
                    </a:cxn>
                    <a:cxn ang="0">
                      <a:pos x="58" y="0"/>
                    </a:cxn>
                    <a:cxn ang="0">
                      <a:pos x="52" y="0"/>
                    </a:cxn>
                    <a:cxn ang="0">
                      <a:pos x="46" y="0"/>
                    </a:cxn>
                    <a:cxn ang="0">
                      <a:pos x="39" y="0"/>
                    </a:cxn>
                    <a:cxn ang="0">
                      <a:pos x="37" y="1"/>
                    </a:cxn>
                    <a:cxn ang="0">
                      <a:pos x="35" y="4"/>
                    </a:cxn>
                    <a:cxn ang="0">
                      <a:pos x="30" y="7"/>
                    </a:cxn>
                    <a:cxn ang="0">
                      <a:pos x="24" y="11"/>
                    </a:cxn>
                    <a:cxn ang="0">
                      <a:pos x="19" y="16"/>
                    </a:cxn>
                    <a:cxn ang="0">
                      <a:pos x="13" y="23"/>
                    </a:cxn>
                    <a:cxn ang="0">
                      <a:pos x="8" y="30"/>
                    </a:cxn>
                    <a:cxn ang="0">
                      <a:pos x="5" y="38"/>
                    </a:cxn>
                    <a:cxn ang="0">
                      <a:pos x="0" y="76"/>
                    </a:cxn>
                    <a:cxn ang="0">
                      <a:pos x="0" y="76"/>
                    </a:cxn>
                  </a:cxnLst>
                  <a:rect l="0" t="0" r="r" b="b"/>
                  <a:pathLst>
                    <a:path w="100" h="95">
                      <a:moveTo>
                        <a:pt x="0" y="76"/>
                      </a:moveTo>
                      <a:lnTo>
                        <a:pt x="1" y="77"/>
                      </a:lnTo>
                      <a:lnTo>
                        <a:pt x="6" y="80"/>
                      </a:lnTo>
                      <a:lnTo>
                        <a:pt x="12" y="82"/>
                      </a:lnTo>
                      <a:lnTo>
                        <a:pt x="20" y="85"/>
                      </a:lnTo>
                      <a:lnTo>
                        <a:pt x="29" y="88"/>
                      </a:lnTo>
                      <a:lnTo>
                        <a:pt x="38" y="91"/>
                      </a:lnTo>
                      <a:lnTo>
                        <a:pt x="49" y="94"/>
                      </a:lnTo>
                      <a:lnTo>
                        <a:pt x="58" y="94"/>
                      </a:lnTo>
                      <a:lnTo>
                        <a:pt x="59" y="95"/>
                      </a:lnTo>
                      <a:lnTo>
                        <a:pt x="65" y="95"/>
                      </a:lnTo>
                      <a:lnTo>
                        <a:pt x="72" y="94"/>
                      </a:lnTo>
                      <a:lnTo>
                        <a:pt x="80" y="91"/>
                      </a:lnTo>
                      <a:lnTo>
                        <a:pt x="88" y="88"/>
                      </a:lnTo>
                      <a:lnTo>
                        <a:pt x="95" y="82"/>
                      </a:lnTo>
                      <a:lnTo>
                        <a:pt x="99" y="73"/>
                      </a:lnTo>
                      <a:lnTo>
                        <a:pt x="100" y="60"/>
                      </a:lnTo>
                      <a:lnTo>
                        <a:pt x="99" y="59"/>
                      </a:lnTo>
                      <a:lnTo>
                        <a:pt x="98" y="53"/>
                      </a:lnTo>
                      <a:lnTo>
                        <a:pt x="95" y="45"/>
                      </a:lnTo>
                      <a:lnTo>
                        <a:pt x="91" y="36"/>
                      </a:lnTo>
                      <a:lnTo>
                        <a:pt x="88" y="26"/>
                      </a:lnTo>
                      <a:lnTo>
                        <a:pt x="82" y="16"/>
                      </a:lnTo>
                      <a:lnTo>
                        <a:pt x="77" y="8"/>
                      </a:lnTo>
                      <a:lnTo>
                        <a:pt x="72" y="1"/>
                      </a:lnTo>
                      <a:lnTo>
                        <a:pt x="70" y="1"/>
                      </a:lnTo>
                      <a:lnTo>
                        <a:pt x="69" y="1"/>
                      </a:lnTo>
                      <a:lnTo>
                        <a:pt x="66" y="1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0" y="7"/>
                      </a:lnTo>
                      <a:lnTo>
                        <a:pt x="24" y="11"/>
                      </a:lnTo>
                      <a:lnTo>
                        <a:pt x="19" y="16"/>
                      </a:lnTo>
                      <a:lnTo>
                        <a:pt x="13" y="23"/>
                      </a:lnTo>
                      <a:lnTo>
                        <a:pt x="8" y="30"/>
                      </a:lnTo>
                      <a:lnTo>
                        <a:pt x="5" y="38"/>
                      </a:lnTo>
                      <a:lnTo>
                        <a:pt x="0" y="76"/>
                      </a:lnTo>
                      <a:lnTo>
                        <a:pt x="0" y="76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" name="Freeform 1080"/>
                <p:cNvSpPr>
                  <a:spLocks noChangeAspect="1"/>
                </p:cNvSpPr>
                <p:nvPr/>
              </p:nvSpPr>
              <p:spPr bwMode="auto">
                <a:xfrm>
                  <a:off x="4446157" y="2641577"/>
                  <a:ext cx="43249" cy="39235"/>
                </a:xfrm>
                <a:custGeom>
                  <a:avLst/>
                  <a:gdLst/>
                  <a:ahLst/>
                  <a:cxnLst>
                    <a:cxn ang="0">
                      <a:pos x="0" y="64"/>
                    </a:cxn>
                    <a:cxn ang="0">
                      <a:pos x="2" y="65"/>
                    </a:cxn>
                    <a:cxn ang="0">
                      <a:pos x="5" y="67"/>
                    </a:cxn>
                    <a:cxn ang="0">
                      <a:pos x="11" y="69"/>
                    </a:cxn>
                    <a:cxn ang="0">
                      <a:pos x="18" y="72"/>
                    </a:cxn>
                    <a:cxn ang="0">
                      <a:pos x="25" y="75"/>
                    </a:cxn>
                    <a:cxn ang="0">
                      <a:pos x="34" y="77"/>
                    </a:cxn>
                    <a:cxn ang="0">
                      <a:pos x="42" y="79"/>
                    </a:cxn>
                    <a:cxn ang="0">
                      <a:pos x="50" y="79"/>
                    </a:cxn>
                    <a:cxn ang="0">
                      <a:pos x="51" y="80"/>
                    </a:cxn>
                    <a:cxn ang="0">
                      <a:pos x="56" y="80"/>
                    </a:cxn>
                    <a:cxn ang="0">
                      <a:pos x="62" y="79"/>
                    </a:cxn>
                    <a:cxn ang="0">
                      <a:pos x="68" y="77"/>
                    </a:cxn>
                    <a:cxn ang="0">
                      <a:pos x="75" y="75"/>
                    </a:cxn>
                    <a:cxn ang="0">
                      <a:pos x="81" y="69"/>
                    </a:cxn>
                    <a:cxn ang="0">
                      <a:pos x="85" y="62"/>
                    </a:cxn>
                    <a:cxn ang="0">
                      <a:pos x="86" y="50"/>
                    </a:cxn>
                    <a:cxn ang="0">
                      <a:pos x="85" y="49"/>
                    </a:cxn>
                    <a:cxn ang="0">
                      <a:pos x="83" y="45"/>
                    </a:cxn>
                    <a:cxn ang="0">
                      <a:pos x="81" y="38"/>
                    </a:cxn>
                    <a:cxn ang="0">
                      <a:pos x="79" y="30"/>
                    </a:cxn>
                    <a:cxn ang="0">
                      <a:pos x="74" y="22"/>
                    </a:cxn>
                    <a:cxn ang="0">
                      <a:pos x="71" y="14"/>
                    </a:cxn>
                    <a:cxn ang="0">
                      <a:pos x="66" y="5"/>
                    </a:cxn>
                    <a:cxn ang="0">
                      <a:pos x="62" y="0"/>
                    </a:cxn>
                    <a:cxn ang="0">
                      <a:pos x="60" y="0"/>
                    </a:cxn>
                    <a:cxn ang="0">
                      <a:pos x="59" y="0"/>
                    </a:cxn>
                    <a:cxn ang="0">
                      <a:pos x="57" y="0"/>
                    </a:cxn>
                    <a:cxn ang="0">
                      <a:pos x="55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41" y="0"/>
                    </a:cxn>
                    <a:cxn ang="0">
                      <a:pos x="35" y="0"/>
                    </a:cxn>
                    <a:cxn ang="0">
                      <a:pos x="34" y="1"/>
                    </a:cxn>
                    <a:cxn ang="0">
                      <a:pos x="30" y="2"/>
                    </a:cxn>
                    <a:cxn ang="0">
                      <a:pos x="27" y="5"/>
                    </a:cxn>
                    <a:cxn ang="0">
                      <a:pos x="22" y="9"/>
                    </a:cxn>
                    <a:cxn ang="0">
                      <a:pos x="17" y="14"/>
                    </a:cxn>
                    <a:cxn ang="0">
                      <a:pos x="12" y="19"/>
                    </a:cxn>
                    <a:cxn ang="0">
                      <a:pos x="7" y="25"/>
                    </a:cxn>
                    <a:cxn ang="0">
                      <a:pos x="4" y="32"/>
                    </a:cxn>
                    <a:cxn ang="0">
                      <a:pos x="0" y="64"/>
                    </a:cxn>
                  </a:cxnLst>
                  <a:rect l="0" t="0" r="r" b="b"/>
                  <a:pathLst>
                    <a:path w="86" h="80">
                      <a:moveTo>
                        <a:pt x="0" y="64"/>
                      </a:moveTo>
                      <a:lnTo>
                        <a:pt x="2" y="65"/>
                      </a:lnTo>
                      <a:lnTo>
                        <a:pt x="5" y="67"/>
                      </a:lnTo>
                      <a:lnTo>
                        <a:pt x="11" y="69"/>
                      </a:lnTo>
                      <a:lnTo>
                        <a:pt x="18" y="72"/>
                      </a:lnTo>
                      <a:lnTo>
                        <a:pt x="25" y="75"/>
                      </a:lnTo>
                      <a:lnTo>
                        <a:pt x="34" y="77"/>
                      </a:lnTo>
                      <a:lnTo>
                        <a:pt x="42" y="79"/>
                      </a:lnTo>
                      <a:lnTo>
                        <a:pt x="50" y="79"/>
                      </a:lnTo>
                      <a:lnTo>
                        <a:pt x="51" y="80"/>
                      </a:lnTo>
                      <a:lnTo>
                        <a:pt x="56" y="80"/>
                      </a:lnTo>
                      <a:lnTo>
                        <a:pt x="62" y="79"/>
                      </a:lnTo>
                      <a:lnTo>
                        <a:pt x="68" y="77"/>
                      </a:lnTo>
                      <a:lnTo>
                        <a:pt x="75" y="75"/>
                      </a:lnTo>
                      <a:lnTo>
                        <a:pt x="81" y="69"/>
                      </a:lnTo>
                      <a:lnTo>
                        <a:pt x="85" y="62"/>
                      </a:lnTo>
                      <a:lnTo>
                        <a:pt x="86" y="50"/>
                      </a:lnTo>
                      <a:lnTo>
                        <a:pt x="85" y="49"/>
                      </a:lnTo>
                      <a:lnTo>
                        <a:pt x="83" y="45"/>
                      </a:lnTo>
                      <a:lnTo>
                        <a:pt x="81" y="38"/>
                      </a:lnTo>
                      <a:lnTo>
                        <a:pt x="79" y="30"/>
                      </a:lnTo>
                      <a:lnTo>
                        <a:pt x="74" y="22"/>
                      </a:lnTo>
                      <a:lnTo>
                        <a:pt x="71" y="14"/>
                      </a:lnTo>
                      <a:lnTo>
                        <a:pt x="66" y="5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7" y="5"/>
                      </a:lnTo>
                      <a:lnTo>
                        <a:pt x="22" y="9"/>
                      </a:lnTo>
                      <a:lnTo>
                        <a:pt x="17" y="14"/>
                      </a:lnTo>
                      <a:lnTo>
                        <a:pt x="12" y="19"/>
                      </a:lnTo>
                      <a:lnTo>
                        <a:pt x="7" y="25"/>
                      </a:lnTo>
                      <a:lnTo>
                        <a:pt x="4" y="32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" name="Freeform 1081"/>
                <p:cNvSpPr>
                  <a:spLocks noChangeAspect="1"/>
                </p:cNvSpPr>
                <p:nvPr/>
              </p:nvSpPr>
              <p:spPr bwMode="auto">
                <a:xfrm>
                  <a:off x="4446157" y="2641577"/>
                  <a:ext cx="43249" cy="39235"/>
                </a:xfrm>
                <a:custGeom>
                  <a:avLst/>
                  <a:gdLst/>
                  <a:ahLst/>
                  <a:cxnLst>
                    <a:cxn ang="0">
                      <a:pos x="0" y="64"/>
                    </a:cxn>
                    <a:cxn ang="0">
                      <a:pos x="2" y="65"/>
                    </a:cxn>
                    <a:cxn ang="0">
                      <a:pos x="5" y="67"/>
                    </a:cxn>
                    <a:cxn ang="0">
                      <a:pos x="11" y="69"/>
                    </a:cxn>
                    <a:cxn ang="0">
                      <a:pos x="18" y="72"/>
                    </a:cxn>
                    <a:cxn ang="0">
                      <a:pos x="25" y="75"/>
                    </a:cxn>
                    <a:cxn ang="0">
                      <a:pos x="34" y="77"/>
                    </a:cxn>
                    <a:cxn ang="0">
                      <a:pos x="42" y="79"/>
                    </a:cxn>
                    <a:cxn ang="0">
                      <a:pos x="50" y="79"/>
                    </a:cxn>
                    <a:cxn ang="0">
                      <a:pos x="51" y="80"/>
                    </a:cxn>
                    <a:cxn ang="0">
                      <a:pos x="56" y="80"/>
                    </a:cxn>
                    <a:cxn ang="0">
                      <a:pos x="62" y="79"/>
                    </a:cxn>
                    <a:cxn ang="0">
                      <a:pos x="68" y="77"/>
                    </a:cxn>
                    <a:cxn ang="0">
                      <a:pos x="75" y="75"/>
                    </a:cxn>
                    <a:cxn ang="0">
                      <a:pos x="81" y="69"/>
                    </a:cxn>
                    <a:cxn ang="0">
                      <a:pos x="85" y="62"/>
                    </a:cxn>
                    <a:cxn ang="0">
                      <a:pos x="86" y="50"/>
                    </a:cxn>
                    <a:cxn ang="0">
                      <a:pos x="85" y="49"/>
                    </a:cxn>
                    <a:cxn ang="0">
                      <a:pos x="83" y="45"/>
                    </a:cxn>
                    <a:cxn ang="0">
                      <a:pos x="81" y="38"/>
                    </a:cxn>
                    <a:cxn ang="0">
                      <a:pos x="79" y="30"/>
                    </a:cxn>
                    <a:cxn ang="0">
                      <a:pos x="74" y="22"/>
                    </a:cxn>
                    <a:cxn ang="0">
                      <a:pos x="71" y="14"/>
                    </a:cxn>
                    <a:cxn ang="0">
                      <a:pos x="66" y="5"/>
                    </a:cxn>
                    <a:cxn ang="0">
                      <a:pos x="62" y="0"/>
                    </a:cxn>
                    <a:cxn ang="0">
                      <a:pos x="60" y="0"/>
                    </a:cxn>
                    <a:cxn ang="0">
                      <a:pos x="59" y="0"/>
                    </a:cxn>
                    <a:cxn ang="0">
                      <a:pos x="57" y="0"/>
                    </a:cxn>
                    <a:cxn ang="0">
                      <a:pos x="55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41" y="0"/>
                    </a:cxn>
                    <a:cxn ang="0">
                      <a:pos x="35" y="0"/>
                    </a:cxn>
                    <a:cxn ang="0">
                      <a:pos x="34" y="1"/>
                    </a:cxn>
                    <a:cxn ang="0">
                      <a:pos x="30" y="2"/>
                    </a:cxn>
                    <a:cxn ang="0">
                      <a:pos x="27" y="5"/>
                    </a:cxn>
                    <a:cxn ang="0">
                      <a:pos x="22" y="9"/>
                    </a:cxn>
                    <a:cxn ang="0">
                      <a:pos x="17" y="14"/>
                    </a:cxn>
                    <a:cxn ang="0">
                      <a:pos x="12" y="19"/>
                    </a:cxn>
                    <a:cxn ang="0">
                      <a:pos x="7" y="25"/>
                    </a:cxn>
                    <a:cxn ang="0">
                      <a:pos x="4" y="32"/>
                    </a:cxn>
                    <a:cxn ang="0">
                      <a:pos x="0" y="64"/>
                    </a:cxn>
                    <a:cxn ang="0">
                      <a:pos x="0" y="64"/>
                    </a:cxn>
                  </a:cxnLst>
                  <a:rect l="0" t="0" r="r" b="b"/>
                  <a:pathLst>
                    <a:path w="86" h="80">
                      <a:moveTo>
                        <a:pt x="0" y="64"/>
                      </a:moveTo>
                      <a:lnTo>
                        <a:pt x="2" y="65"/>
                      </a:lnTo>
                      <a:lnTo>
                        <a:pt x="5" y="67"/>
                      </a:lnTo>
                      <a:lnTo>
                        <a:pt x="11" y="69"/>
                      </a:lnTo>
                      <a:lnTo>
                        <a:pt x="18" y="72"/>
                      </a:lnTo>
                      <a:lnTo>
                        <a:pt x="25" y="75"/>
                      </a:lnTo>
                      <a:lnTo>
                        <a:pt x="34" y="77"/>
                      </a:lnTo>
                      <a:lnTo>
                        <a:pt x="42" y="79"/>
                      </a:lnTo>
                      <a:lnTo>
                        <a:pt x="50" y="79"/>
                      </a:lnTo>
                      <a:lnTo>
                        <a:pt x="51" y="80"/>
                      </a:lnTo>
                      <a:lnTo>
                        <a:pt x="56" y="80"/>
                      </a:lnTo>
                      <a:lnTo>
                        <a:pt x="62" y="79"/>
                      </a:lnTo>
                      <a:lnTo>
                        <a:pt x="68" y="77"/>
                      </a:lnTo>
                      <a:lnTo>
                        <a:pt x="75" y="75"/>
                      </a:lnTo>
                      <a:lnTo>
                        <a:pt x="81" y="69"/>
                      </a:lnTo>
                      <a:lnTo>
                        <a:pt x="85" y="62"/>
                      </a:lnTo>
                      <a:lnTo>
                        <a:pt x="86" y="50"/>
                      </a:lnTo>
                      <a:lnTo>
                        <a:pt x="85" y="49"/>
                      </a:lnTo>
                      <a:lnTo>
                        <a:pt x="83" y="45"/>
                      </a:lnTo>
                      <a:lnTo>
                        <a:pt x="81" y="38"/>
                      </a:lnTo>
                      <a:lnTo>
                        <a:pt x="79" y="30"/>
                      </a:lnTo>
                      <a:lnTo>
                        <a:pt x="74" y="22"/>
                      </a:lnTo>
                      <a:lnTo>
                        <a:pt x="71" y="14"/>
                      </a:lnTo>
                      <a:lnTo>
                        <a:pt x="66" y="5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7" y="5"/>
                      </a:lnTo>
                      <a:lnTo>
                        <a:pt x="22" y="9"/>
                      </a:lnTo>
                      <a:lnTo>
                        <a:pt x="17" y="14"/>
                      </a:lnTo>
                      <a:lnTo>
                        <a:pt x="12" y="19"/>
                      </a:lnTo>
                      <a:lnTo>
                        <a:pt x="7" y="25"/>
                      </a:lnTo>
                      <a:lnTo>
                        <a:pt x="4" y="32"/>
                      </a:lnTo>
                      <a:lnTo>
                        <a:pt x="0" y="64"/>
                      </a:lnTo>
                      <a:lnTo>
                        <a:pt x="0" y="6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" name="Freeform 1082"/>
                <p:cNvSpPr>
                  <a:spLocks noChangeAspect="1"/>
                </p:cNvSpPr>
                <p:nvPr/>
              </p:nvSpPr>
              <p:spPr bwMode="auto">
                <a:xfrm>
                  <a:off x="4834392" y="2638706"/>
                  <a:ext cx="60347" cy="48805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67" y="0"/>
                    </a:cxn>
                    <a:cxn ang="0">
                      <a:pos x="61" y="1"/>
                    </a:cxn>
                    <a:cxn ang="0">
                      <a:pos x="53" y="1"/>
                    </a:cxn>
                    <a:cxn ang="0">
                      <a:pos x="43" y="3"/>
                    </a:cxn>
                    <a:cxn ang="0">
                      <a:pos x="33" y="6"/>
                    </a:cxn>
                    <a:cxn ang="0">
                      <a:pos x="22" y="10"/>
                    </a:cxn>
                    <a:cxn ang="0">
                      <a:pos x="13" y="16"/>
                    </a:cxn>
                    <a:cxn ang="0">
                      <a:pos x="7" y="24"/>
                    </a:cxn>
                    <a:cxn ang="0">
                      <a:pos x="6" y="28"/>
                    </a:cxn>
                    <a:cxn ang="0">
                      <a:pos x="4" y="33"/>
                    </a:cxn>
                    <a:cxn ang="0">
                      <a:pos x="2" y="43"/>
                    </a:cxn>
                    <a:cxn ang="0">
                      <a:pos x="0" y="54"/>
                    </a:cxn>
                    <a:cxn ang="0">
                      <a:pos x="0" y="66"/>
                    </a:cxn>
                    <a:cxn ang="0">
                      <a:pos x="4" y="77"/>
                    </a:cxn>
                    <a:cxn ang="0">
                      <a:pos x="12" y="87"/>
                    </a:cxn>
                    <a:cxn ang="0">
                      <a:pos x="25" y="94"/>
                    </a:cxn>
                    <a:cxn ang="0">
                      <a:pos x="27" y="96"/>
                    </a:cxn>
                    <a:cxn ang="0">
                      <a:pos x="33" y="97"/>
                    </a:cxn>
                    <a:cxn ang="0">
                      <a:pos x="43" y="98"/>
                    </a:cxn>
                    <a:cxn ang="0">
                      <a:pos x="55" y="99"/>
                    </a:cxn>
                    <a:cxn ang="0">
                      <a:pos x="67" y="100"/>
                    </a:cxn>
                    <a:cxn ang="0">
                      <a:pos x="80" y="100"/>
                    </a:cxn>
                    <a:cxn ang="0">
                      <a:pos x="91" y="99"/>
                    </a:cxn>
                    <a:cxn ang="0">
                      <a:pos x="102" y="96"/>
                    </a:cxn>
                    <a:cxn ang="0">
                      <a:pos x="103" y="94"/>
                    </a:cxn>
                    <a:cxn ang="0">
                      <a:pos x="104" y="91"/>
                    </a:cxn>
                    <a:cxn ang="0">
                      <a:pos x="106" y="87"/>
                    </a:cxn>
                    <a:cxn ang="0">
                      <a:pos x="109" y="83"/>
                    </a:cxn>
                    <a:cxn ang="0">
                      <a:pos x="111" y="77"/>
                    </a:cxn>
                    <a:cxn ang="0">
                      <a:pos x="114" y="70"/>
                    </a:cxn>
                    <a:cxn ang="0">
                      <a:pos x="118" y="62"/>
                    </a:cxn>
                    <a:cxn ang="0">
                      <a:pos x="118" y="61"/>
                    </a:cxn>
                    <a:cxn ang="0">
                      <a:pos x="118" y="56"/>
                    </a:cxn>
                    <a:cxn ang="0">
                      <a:pos x="118" y="49"/>
                    </a:cxn>
                    <a:cxn ang="0">
                      <a:pos x="119" y="43"/>
                    </a:cxn>
                    <a:cxn ang="0">
                      <a:pos x="118" y="33"/>
                    </a:cxn>
                    <a:cxn ang="0">
                      <a:pos x="118" y="25"/>
                    </a:cxn>
                    <a:cxn ang="0">
                      <a:pos x="116" y="18"/>
                    </a:cxn>
                    <a:cxn ang="0">
                      <a:pos x="113" y="11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119" h="100">
                      <a:moveTo>
                        <a:pt x="70" y="0"/>
                      </a:moveTo>
                      <a:lnTo>
                        <a:pt x="67" y="0"/>
                      </a:lnTo>
                      <a:lnTo>
                        <a:pt x="61" y="1"/>
                      </a:lnTo>
                      <a:lnTo>
                        <a:pt x="53" y="1"/>
                      </a:lnTo>
                      <a:lnTo>
                        <a:pt x="43" y="3"/>
                      </a:lnTo>
                      <a:lnTo>
                        <a:pt x="33" y="6"/>
                      </a:lnTo>
                      <a:lnTo>
                        <a:pt x="22" y="10"/>
                      </a:lnTo>
                      <a:lnTo>
                        <a:pt x="13" y="16"/>
                      </a:lnTo>
                      <a:lnTo>
                        <a:pt x="7" y="24"/>
                      </a:lnTo>
                      <a:lnTo>
                        <a:pt x="6" y="28"/>
                      </a:lnTo>
                      <a:lnTo>
                        <a:pt x="4" y="33"/>
                      </a:lnTo>
                      <a:lnTo>
                        <a:pt x="2" y="43"/>
                      </a:lnTo>
                      <a:lnTo>
                        <a:pt x="0" y="54"/>
                      </a:lnTo>
                      <a:lnTo>
                        <a:pt x="0" y="66"/>
                      </a:lnTo>
                      <a:lnTo>
                        <a:pt x="4" y="77"/>
                      </a:lnTo>
                      <a:lnTo>
                        <a:pt x="12" y="87"/>
                      </a:lnTo>
                      <a:lnTo>
                        <a:pt x="25" y="94"/>
                      </a:lnTo>
                      <a:lnTo>
                        <a:pt x="27" y="96"/>
                      </a:lnTo>
                      <a:lnTo>
                        <a:pt x="33" y="97"/>
                      </a:lnTo>
                      <a:lnTo>
                        <a:pt x="43" y="98"/>
                      </a:lnTo>
                      <a:lnTo>
                        <a:pt x="55" y="99"/>
                      </a:lnTo>
                      <a:lnTo>
                        <a:pt x="67" y="100"/>
                      </a:lnTo>
                      <a:lnTo>
                        <a:pt x="80" y="100"/>
                      </a:lnTo>
                      <a:lnTo>
                        <a:pt x="91" y="99"/>
                      </a:lnTo>
                      <a:lnTo>
                        <a:pt x="102" y="96"/>
                      </a:lnTo>
                      <a:lnTo>
                        <a:pt x="103" y="94"/>
                      </a:lnTo>
                      <a:lnTo>
                        <a:pt x="104" y="91"/>
                      </a:lnTo>
                      <a:lnTo>
                        <a:pt x="106" y="87"/>
                      </a:lnTo>
                      <a:lnTo>
                        <a:pt x="109" y="83"/>
                      </a:lnTo>
                      <a:lnTo>
                        <a:pt x="111" y="77"/>
                      </a:lnTo>
                      <a:lnTo>
                        <a:pt x="114" y="70"/>
                      </a:lnTo>
                      <a:lnTo>
                        <a:pt x="118" y="62"/>
                      </a:lnTo>
                      <a:lnTo>
                        <a:pt x="118" y="61"/>
                      </a:lnTo>
                      <a:lnTo>
                        <a:pt x="118" y="56"/>
                      </a:lnTo>
                      <a:lnTo>
                        <a:pt x="118" y="49"/>
                      </a:lnTo>
                      <a:lnTo>
                        <a:pt x="119" y="43"/>
                      </a:lnTo>
                      <a:lnTo>
                        <a:pt x="118" y="33"/>
                      </a:lnTo>
                      <a:lnTo>
                        <a:pt x="118" y="25"/>
                      </a:lnTo>
                      <a:lnTo>
                        <a:pt x="116" y="18"/>
                      </a:lnTo>
                      <a:lnTo>
                        <a:pt x="113" y="11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" name="Freeform 1083"/>
                <p:cNvSpPr>
                  <a:spLocks noChangeAspect="1"/>
                </p:cNvSpPr>
                <p:nvPr/>
              </p:nvSpPr>
              <p:spPr bwMode="auto">
                <a:xfrm>
                  <a:off x="4834392" y="2638706"/>
                  <a:ext cx="60347" cy="48805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67" y="0"/>
                    </a:cxn>
                    <a:cxn ang="0">
                      <a:pos x="61" y="1"/>
                    </a:cxn>
                    <a:cxn ang="0">
                      <a:pos x="53" y="1"/>
                    </a:cxn>
                    <a:cxn ang="0">
                      <a:pos x="43" y="3"/>
                    </a:cxn>
                    <a:cxn ang="0">
                      <a:pos x="33" y="6"/>
                    </a:cxn>
                    <a:cxn ang="0">
                      <a:pos x="22" y="10"/>
                    </a:cxn>
                    <a:cxn ang="0">
                      <a:pos x="13" y="16"/>
                    </a:cxn>
                    <a:cxn ang="0">
                      <a:pos x="7" y="24"/>
                    </a:cxn>
                    <a:cxn ang="0">
                      <a:pos x="6" y="28"/>
                    </a:cxn>
                    <a:cxn ang="0">
                      <a:pos x="4" y="33"/>
                    </a:cxn>
                    <a:cxn ang="0">
                      <a:pos x="2" y="43"/>
                    </a:cxn>
                    <a:cxn ang="0">
                      <a:pos x="0" y="54"/>
                    </a:cxn>
                    <a:cxn ang="0">
                      <a:pos x="0" y="66"/>
                    </a:cxn>
                    <a:cxn ang="0">
                      <a:pos x="4" y="77"/>
                    </a:cxn>
                    <a:cxn ang="0">
                      <a:pos x="12" y="87"/>
                    </a:cxn>
                    <a:cxn ang="0">
                      <a:pos x="25" y="94"/>
                    </a:cxn>
                    <a:cxn ang="0">
                      <a:pos x="27" y="96"/>
                    </a:cxn>
                    <a:cxn ang="0">
                      <a:pos x="33" y="97"/>
                    </a:cxn>
                    <a:cxn ang="0">
                      <a:pos x="43" y="98"/>
                    </a:cxn>
                    <a:cxn ang="0">
                      <a:pos x="55" y="99"/>
                    </a:cxn>
                    <a:cxn ang="0">
                      <a:pos x="67" y="100"/>
                    </a:cxn>
                    <a:cxn ang="0">
                      <a:pos x="80" y="100"/>
                    </a:cxn>
                    <a:cxn ang="0">
                      <a:pos x="91" y="99"/>
                    </a:cxn>
                    <a:cxn ang="0">
                      <a:pos x="102" y="96"/>
                    </a:cxn>
                    <a:cxn ang="0">
                      <a:pos x="103" y="94"/>
                    </a:cxn>
                    <a:cxn ang="0">
                      <a:pos x="104" y="91"/>
                    </a:cxn>
                    <a:cxn ang="0">
                      <a:pos x="106" y="87"/>
                    </a:cxn>
                    <a:cxn ang="0">
                      <a:pos x="109" y="83"/>
                    </a:cxn>
                    <a:cxn ang="0">
                      <a:pos x="111" y="77"/>
                    </a:cxn>
                    <a:cxn ang="0">
                      <a:pos x="114" y="70"/>
                    </a:cxn>
                    <a:cxn ang="0">
                      <a:pos x="118" y="62"/>
                    </a:cxn>
                    <a:cxn ang="0">
                      <a:pos x="118" y="61"/>
                    </a:cxn>
                    <a:cxn ang="0">
                      <a:pos x="118" y="56"/>
                    </a:cxn>
                    <a:cxn ang="0">
                      <a:pos x="118" y="49"/>
                    </a:cxn>
                    <a:cxn ang="0">
                      <a:pos x="119" y="43"/>
                    </a:cxn>
                    <a:cxn ang="0">
                      <a:pos x="118" y="33"/>
                    </a:cxn>
                    <a:cxn ang="0">
                      <a:pos x="118" y="25"/>
                    </a:cxn>
                    <a:cxn ang="0">
                      <a:pos x="116" y="18"/>
                    </a:cxn>
                    <a:cxn ang="0">
                      <a:pos x="113" y="11"/>
                    </a:cxn>
                    <a:cxn ang="0">
                      <a:pos x="70" y="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119" h="100">
                      <a:moveTo>
                        <a:pt x="70" y="0"/>
                      </a:moveTo>
                      <a:lnTo>
                        <a:pt x="67" y="0"/>
                      </a:lnTo>
                      <a:lnTo>
                        <a:pt x="61" y="1"/>
                      </a:lnTo>
                      <a:lnTo>
                        <a:pt x="53" y="1"/>
                      </a:lnTo>
                      <a:lnTo>
                        <a:pt x="43" y="3"/>
                      </a:lnTo>
                      <a:lnTo>
                        <a:pt x="33" y="6"/>
                      </a:lnTo>
                      <a:lnTo>
                        <a:pt x="22" y="10"/>
                      </a:lnTo>
                      <a:lnTo>
                        <a:pt x="13" y="16"/>
                      </a:lnTo>
                      <a:lnTo>
                        <a:pt x="7" y="24"/>
                      </a:lnTo>
                      <a:lnTo>
                        <a:pt x="6" y="28"/>
                      </a:lnTo>
                      <a:lnTo>
                        <a:pt x="4" y="33"/>
                      </a:lnTo>
                      <a:lnTo>
                        <a:pt x="2" y="43"/>
                      </a:lnTo>
                      <a:lnTo>
                        <a:pt x="0" y="54"/>
                      </a:lnTo>
                      <a:lnTo>
                        <a:pt x="0" y="66"/>
                      </a:lnTo>
                      <a:lnTo>
                        <a:pt x="4" y="77"/>
                      </a:lnTo>
                      <a:lnTo>
                        <a:pt x="12" y="87"/>
                      </a:lnTo>
                      <a:lnTo>
                        <a:pt x="25" y="94"/>
                      </a:lnTo>
                      <a:lnTo>
                        <a:pt x="27" y="96"/>
                      </a:lnTo>
                      <a:lnTo>
                        <a:pt x="33" y="97"/>
                      </a:lnTo>
                      <a:lnTo>
                        <a:pt x="43" y="98"/>
                      </a:lnTo>
                      <a:lnTo>
                        <a:pt x="55" y="99"/>
                      </a:lnTo>
                      <a:lnTo>
                        <a:pt x="67" y="100"/>
                      </a:lnTo>
                      <a:lnTo>
                        <a:pt x="80" y="100"/>
                      </a:lnTo>
                      <a:lnTo>
                        <a:pt x="91" y="99"/>
                      </a:lnTo>
                      <a:lnTo>
                        <a:pt x="102" y="96"/>
                      </a:lnTo>
                      <a:lnTo>
                        <a:pt x="103" y="94"/>
                      </a:lnTo>
                      <a:lnTo>
                        <a:pt x="104" y="91"/>
                      </a:lnTo>
                      <a:lnTo>
                        <a:pt x="106" y="87"/>
                      </a:lnTo>
                      <a:lnTo>
                        <a:pt x="109" y="83"/>
                      </a:lnTo>
                      <a:lnTo>
                        <a:pt x="111" y="77"/>
                      </a:lnTo>
                      <a:lnTo>
                        <a:pt x="114" y="70"/>
                      </a:lnTo>
                      <a:lnTo>
                        <a:pt x="118" y="62"/>
                      </a:lnTo>
                      <a:lnTo>
                        <a:pt x="118" y="61"/>
                      </a:lnTo>
                      <a:lnTo>
                        <a:pt x="118" y="56"/>
                      </a:lnTo>
                      <a:lnTo>
                        <a:pt x="118" y="49"/>
                      </a:lnTo>
                      <a:lnTo>
                        <a:pt x="119" y="43"/>
                      </a:lnTo>
                      <a:lnTo>
                        <a:pt x="118" y="33"/>
                      </a:lnTo>
                      <a:lnTo>
                        <a:pt x="118" y="25"/>
                      </a:lnTo>
                      <a:lnTo>
                        <a:pt x="116" y="18"/>
                      </a:lnTo>
                      <a:lnTo>
                        <a:pt x="113" y="11"/>
                      </a:lnTo>
                      <a:lnTo>
                        <a:pt x="70" y="0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" name="Freeform 1084"/>
                <p:cNvSpPr>
                  <a:spLocks noChangeAspect="1"/>
                </p:cNvSpPr>
                <p:nvPr/>
              </p:nvSpPr>
              <p:spPr bwMode="auto">
                <a:xfrm>
                  <a:off x="4379775" y="2647319"/>
                  <a:ext cx="43249" cy="38278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1" y="66"/>
                    </a:cxn>
                    <a:cxn ang="0">
                      <a:pos x="5" y="67"/>
                    </a:cxn>
                    <a:cxn ang="0">
                      <a:pos x="9" y="69"/>
                    </a:cxn>
                    <a:cxn ang="0">
                      <a:pos x="16" y="72"/>
                    </a:cxn>
                    <a:cxn ang="0">
                      <a:pos x="24" y="75"/>
                    </a:cxn>
                    <a:cxn ang="0">
                      <a:pos x="32" y="77"/>
                    </a:cxn>
                    <a:cxn ang="0">
                      <a:pos x="40" y="79"/>
                    </a:cxn>
                    <a:cxn ang="0">
                      <a:pos x="50" y="79"/>
                    </a:cxn>
                    <a:cxn ang="0">
                      <a:pos x="51" y="80"/>
                    </a:cxn>
                    <a:cxn ang="0">
                      <a:pos x="55" y="80"/>
                    </a:cxn>
                    <a:cxn ang="0">
                      <a:pos x="61" y="79"/>
                    </a:cxn>
                    <a:cxn ang="0">
                      <a:pos x="68" y="77"/>
                    </a:cxn>
                    <a:cxn ang="0">
                      <a:pos x="75" y="74"/>
                    </a:cxn>
                    <a:cxn ang="0">
                      <a:pos x="81" y="69"/>
                    </a:cxn>
                    <a:cxn ang="0">
                      <a:pos x="84" y="62"/>
                    </a:cxn>
                    <a:cxn ang="0">
                      <a:pos x="85" y="51"/>
                    </a:cxn>
                    <a:cxn ang="0">
                      <a:pos x="84" y="50"/>
                    </a:cxn>
                    <a:cxn ang="0">
                      <a:pos x="83" y="45"/>
                    </a:cxn>
                    <a:cxn ang="0">
                      <a:pos x="81" y="38"/>
                    </a:cxn>
                    <a:cxn ang="0">
                      <a:pos x="78" y="30"/>
                    </a:cxn>
                    <a:cxn ang="0">
                      <a:pos x="75" y="22"/>
                    </a:cxn>
                    <a:cxn ang="0">
                      <a:pos x="70" y="14"/>
                    </a:cxn>
                    <a:cxn ang="0">
                      <a:pos x="67" y="6"/>
                    </a:cxn>
                    <a:cxn ang="0">
                      <a:pos x="62" y="0"/>
                    </a:cxn>
                    <a:cxn ang="0">
                      <a:pos x="61" y="0"/>
                    </a:cxn>
                    <a:cxn ang="0">
                      <a:pos x="60" y="0"/>
                    </a:cxn>
                    <a:cxn ang="0">
                      <a:pos x="58" y="0"/>
                    </a:cxn>
                    <a:cxn ang="0">
                      <a:pos x="54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9" y="3"/>
                    </a:cxn>
                    <a:cxn ang="0">
                      <a:pos x="25" y="6"/>
                    </a:cxn>
                    <a:cxn ang="0">
                      <a:pos x="21" y="9"/>
                    </a:cxn>
                    <a:cxn ang="0">
                      <a:pos x="16" y="14"/>
                    </a:cxn>
                    <a:cxn ang="0">
                      <a:pos x="11" y="20"/>
                    </a:cxn>
                    <a:cxn ang="0">
                      <a:pos x="7" y="26"/>
                    </a:cxn>
                    <a:cxn ang="0">
                      <a:pos x="5" y="32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85" h="80">
                      <a:moveTo>
                        <a:pt x="0" y="65"/>
                      </a:moveTo>
                      <a:lnTo>
                        <a:pt x="1" y="66"/>
                      </a:lnTo>
                      <a:lnTo>
                        <a:pt x="5" y="67"/>
                      </a:lnTo>
                      <a:lnTo>
                        <a:pt x="9" y="69"/>
                      </a:lnTo>
                      <a:lnTo>
                        <a:pt x="16" y="72"/>
                      </a:lnTo>
                      <a:lnTo>
                        <a:pt x="24" y="75"/>
                      </a:lnTo>
                      <a:lnTo>
                        <a:pt x="32" y="77"/>
                      </a:lnTo>
                      <a:lnTo>
                        <a:pt x="40" y="79"/>
                      </a:lnTo>
                      <a:lnTo>
                        <a:pt x="50" y="79"/>
                      </a:lnTo>
                      <a:lnTo>
                        <a:pt x="51" y="80"/>
                      </a:lnTo>
                      <a:lnTo>
                        <a:pt x="55" y="80"/>
                      </a:lnTo>
                      <a:lnTo>
                        <a:pt x="61" y="79"/>
                      </a:lnTo>
                      <a:lnTo>
                        <a:pt x="68" y="77"/>
                      </a:lnTo>
                      <a:lnTo>
                        <a:pt x="75" y="74"/>
                      </a:lnTo>
                      <a:lnTo>
                        <a:pt x="81" y="69"/>
                      </a:lnTo>
                      <a:lnTo>
                        <a:pt x="84" y="62"/>
                      </a:lnTo>
                      <a:lnTo>
                        <a:pt x="85" y="51"/>
                      </a:lnTo>
                      <a:lnTo>
                        <a:pt x="84" y="50"/>
                      </a:lnTo>
                      <a:lnTo>
                        <a:pt x="83" y="45"/>
                      </a:lnTo>
                      <a:lnTo>
                        <a:pt x="81" y="38"/>
                      </a:lnTo>
                      <a:lnTo>
                        <a:pt x="78" y="30"/>
                      </a:lnTo>
                      <a:lnTo>
                        <a:pt x="75" y="22"/>
                      </a:lnTo>
                      <a:lnTo>
                        <a:pt x="70" y="14"/>
                      </a:lnTo>
                      <a:lnTo>
                        <a:pt x="67" y="6"/>
                      </a:lnTo>
                      <a:lnTo>
                        <a:pt x="62" y="0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9" y="3"/>
                      </a:lnTo>
                      <a:lnTo>
                        <a:pt x="25" y="6"/>
                      </a:lnTo>
                      <a:lnTo>
                        <a:pt x="21" y="9"/>
                      </a:lnTo>
                      <a:lnTo>
                        <a:pt x="16" y="14"/>
                      </a:lnTo>
                      <a:lnTo>
                        <a:pt x="11" y="20"/>
                      </a:lnTo>
                      <a:lnTo>
                        <a:pt x="7" y="26"/>
                      </a:lnTo>
                      <a:lnTo>
                        <a:pt x="5" y="32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" name="Freeform 1085"/>
                <p:cNvSpPr>
                  <a:spLocks noChangeAspect="1"/>
                </p:cNvSpPr>
                <p:nvPr/>
              </p:nvSpPr>
              <p:spPr bwMode="auto">
                <a:xfrm>
                  <a:off x="4379775" y="2647319"/>
                  <a:ext cx="43249" cy="38278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1" y="66"/>
                    </a:cxn>
                    <a:cxn ang="0">
                      <a:pos x="5" y="67"/>
                    </a:cxn>
                    <a:cxn ang="0">
                      <a:pos x="9" y="69"/>
                    </a:cxn>
                    <a:cxn ang="0">
                      <a:pos x="16" y="72"/>
                    </a:cxn>
                    <a:cxn ang="0">
                      <a:pos x="24" y="75"/>
                    </a:cxn>
                    <a:cxn ang="0">
                      <a:pos x="32" y="77"/>
                    </a:cxn>
                    <a:cxn ang="0">
                      <a:pos x="40" y="79"/>
                    </a:cxn>
                    <a:cxn ang="0">
                      <a:pos x="50" y="79"/>
                    </a:cxn>
                    <a:cxn ang="0">
                      <a:pos x="51" y="80"/>
                    </a:cxn>
                    <a:cxn ang="0">
                      <a:pos x="55" y="80"/>
                    </a:cxn>
                    <a:cxn ang="0">
                      <a:pos x="61" y="79"/>
                    </a:cxn>
                    <a:cxn ang="0">
                      <a:pos x="68" y="77"/>
                    </a:cxn>
                    <a:cxn ang="0">
                      <a:pos x="75" y="74"/>
                    </a:cxn>
                    <a:cxn ang="0">
                      <a:pos x="81" y="69"/>
                    </a:cxn>
                    <a:cxn ang="0">
                      <a:pos x="84" y="62"/>
                    </a:cxn>
                    <a:cxn ang="0">
                      <a:pos x="85" y="51"/>
                    </a:cxn>
                    <a:cxn ang="0">
                      <a:pos x="84" y="50"/>
                    </a:cxn>
                    <a:cxn ang="0">
                      <a:pos x="83" y="45"/>
                    </a:cxn>
                    <a:cxn ang="0">
                      <a:pos x="81" y="38"/>
                    </a:cxn>
                    <a:cxn ang="0">
                      <a:pos x="78" y="30"/>
                    </a:cxn>
                    <a:cxn ang="0">
                      <a:pos x="75" y="22"/>
                    </a:cxn>
                    <a:cxn ang="0">
                      <a:pos x="70" y="14"/>
                    </a:cxn>
                    <a:cxn ang="0">
                      <a:pos x="67" y="6"/>
                    </a:cxn>
                    <a:cxn ang="0">
                      <a:pos x="62" y="0"/>
                    </a:cxn>
                    <a:cxn ang="0">
                      <a:pos x="61" y="0"/>
                    </a:cxn>
                    <a:cxn ang="0">
                      <a:pos x="60" y="0"/>
                    </a:cxn>
                    <a:cxn ang="0">
                      <a:pos x="58" y="0"/>
                    </a:cxn>
                    <a:cxn ang="0">
                      <a:pos x="54" y="0"/>
                    </a:cxn>
                    <a:cxn ang="0">
                      <a:pos x="50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9" y="3"/>
                    </a:cxn>
                    <a:cxn ang="0">
                      <a:pos x="25" y="6"/>
                    </a:cxn>
                    <a:cxn ang="0">
                      <a:pos x="21" y="9"/>
                    </a:cxn>
                    <a:cxn ang="0">
                      <a:pos x="16" y="14"/>
                    </a:cxn>
                    <a:cxn ang="0">
                      <a:pos x="11" y="20"/>
                    </a:cxn>
                    <a:cxn ang="0">
                      <a:pos x="7" y="26"/>
                    </a:cxn>
                    <a:cxn ang="0">
                      <a:pos x="5" y="32"/>
                    </a:cxn>
                    <a:cxn ang="0">
                      <a:pos x="0" y="65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85" h="80">
                      <a:moveTo>
                        <a:pt x="0" y="65"/>
                      </a:moveTo>
                      <a:lnTo>
                        <a:pt x="1" y="66"/>
                      </a:lnTo>
                      <a:lnTo>
                        <a:pt x="5" y="67"/>
                      </a:lnTo>
                      <a:lnTo>
                        <a:pt x="9" y="69"/>
                      </a:lnTo>
                      <a:lnTo>
                        <a:pt x="16" y="72"/>
                      </a:lnTo>
                      <a:lnTo>
                        <a:pt x="24" y="75"/>
                      </a:lnTo>
                      <a:lnTo>
                        <a:pt x="32" y="77"/>
                      </a:lnTo>
                      <a:lnTo>
                        <a:pt x="40" y="79"/>
                      </a:lnTo>
                      <a:lnTo>
                        <a:pt x="50" y="79"/>
                      </a:lnTo>
                      <a:lnTo>
                        <a:pt x="51" y="80"/>
                      </a:lnTo>
                      <a:lnTo>
                        <a:pt x="55" y="80"/>
                      </a:lnTo>
                      <a:lnTo>
                        <a:pt x="61" y="79"/>
                      </a:lnTo>
                      <a:lnTo>
                        <a:pt x="68" y="77"/>
                      </a:lnTo>
                      <a:lnTo>
                        <a:pt x="75" y="74"/>
                      </a:lnTo>
                      <a:lnTo>
                        <a:pt x="81" y="69"/>
                      </a:lnTo>
                      <a:lnTo>
                        <a:pt x="84" y="62"/>
                      </a:lnTo>
                      <a:lnTo>
                        <a:pt x="85" y="51"/>
                      </a:lnTo>
                      <a:lnTo>
                        <a:pt x="84" y="50"/>
                      </a:lnTo>
                      <a:lnTo>
                        <a:pt x="83" y="45"/>
                      </a:lnTo>
                      <a:lnTo>
                        <a:pt x="81" y="38"/>
                      </a:lnTo>
                      <a:lnTo>
                        <a:pt x="78" y="30"/>
                      </a:lnTo>
                      <a:lnTo>
                        <a:pt x="75" y="22"/>
                      </a:lnTo>
                      <a:lnTo>
                        <a:pt x="70" y="14"/>
                      </a:lnTo>
                      <a:lnTo>
                        <a:pt x="67" y="6"/>
                      </a:lnTo>
                      <a:lnTo>
                        <a:pt x="62" y="0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9" y="3"/>
                      </a:lnTo>
                      <a:lnTo>
                        <a:pt x="25" y="6"/>
                      </a:lnTo>
                      <a:lnTo>
                        <a:pt x="21" y="9"/>
                      </a:lnTo>
                      <a:lnTo>
                        <a:pt x="16" y="14"/>
                      </a:lnTo>
                      <a:lnTo>
                        <a:pt x="11" y="20"/>
                      </a:lnTo>
                      <a:lnTo>
                        <a:pt x="7" y="26"/>
                      </a:lnTo>
                      <a:lnTo>
                        <a:pt x="5" y="32"/>
                      </a:lnTo>
                      <a:lnTo>
                        <a:pt x="0" y="65"/>
                      </a:lnTo>
                      <a:lnTo>
                        <a:pt x="0" y="6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" name="Freeform 1086"/>
                <p:cNvSpPr>
                  <a:spLocks noChangeAspect="1"/>
                </p:cNvSpPr>
                <p:nvPr/>
              </p:nvSpPr>
              <p:spPr bwMode="auto">
                <a:xfrm>
                  <a:off x="4318422" y="2649233"/>
                  <a:ext cx="43249" cy="35407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1" y="56"/>
                    </a:cxn>
                    <a:cxn ang="0">
                      <a:pos x="5" y="57"/>
                    </a:cxn>
                    <a:cxn ang="0">
                      <a:pos x="10" y="60"/>
                    </a:cxn>
                    <a:cxn ang="0">
                      <a:pos x="17" y="63"/>
                    </a:cxn>
                    <a:cxn ang="0">
                      <a:pos x="24" y="65"/>
                    </a:cxn>
                    <a:cxn ang="0">
                      <a:pos x="33" y="68"/>
                    </a:cxn>
                    <a:cxn ang="0">
                      <a:pos x="41" y="70"/>
                    </a:cxn>
                    <a:cxn ang="0">
                      <a:pos x="50" y="71"/>
                    </a:cxn>
                    <a:cxn ang="0">
                      <a:pos x="51" y="72"/>
                    </a:cxn>
                    <a:cxn ang="0">
                      <a:pos x="55" y="71"/>
                    </a:cxn>
                    <a:cxn ang="0">
                      <a:pos x="61" y="71"/>
                    </a:cxn>
                    <a:cxn ang="0">
                      <a:pos x="68" y="69"/>
                    </a:cxn>
                    <a:cxn ang="0">
                      <a:pos x="75" y="65"/>
                    </a:cxn>
                    <a:cxn ang="0">
                      <a:pos x="81" y="60"/>
                    </a:cxn>
                    <a:cxn ang="0">
                      <a:pos x="84" y="53"/>
                    </a:cxn>
                    <a:cxn ang="0">
                      <a:pos x="85" y="41"/>
                    </a:cxn>
                    <a:cxn ang="0">
                      <a:pos x="84" y="40"/>
                    </a:cxn>
                    <a:cxn ang="0">
                      <a:pos x="83" y="37"/>
                    </a:cxn>
                    <a:cxn ang="0">
                      <a:pos x="81" y="31"/>
                    </a:cxn>
                    <a:cxn ang="0">
                      <a:pos x="78" y="25"/>
                    </a:cxn>
                    <a:cxn ang="0">
                      <a:pos x="75" y="18"/>
                    </a:cxn>
                    <a:cxn ang="0">
                      <a:pos x="70" y="11"/>
                    </a:cxn>
                    <a:cxn ang="0">
                      <a:pos x="67" y="6"/>
                    </a:cxn>
                    <a:cxn ang="0">
                      <a:pos x="62" y="0"/>
                    </a:cxn>
                    <a:cxn ang="0">
                      <a:pos x="61" y="1"/>
                    </a:cxn>
                    <a:cxn ang="0">
                      <a:pos x="60" y="1"/>
                    </a:cxn>
                    <a:cxn ang="0">
                      <a:pos x="58" y="1"/>
                    </a:cxn>
                    <a:cxn ang="0">
                      <a:pos x="54" y="1"/>
                    </a:cxn>
                    <a:cxn ang="0">
                      <a:pos x="51" y="2"/>
                    </a:cxn>
                    <a:cxn ang="0">
                      <a:pos x="46" y="2"/>
                    </a:cxn>
                    <a:cxn ang="0">
                      <a:pos x="40" y="3"/>
                    </a:cxn>
                    <a:cxn ang="0">
                      <a:pos x="35" y="3"/>
                    </a:cxn>
                    <a:cxn ang="0">
                      <a:pos x="33" y="4"/>
                    </a:cxn>
                    <a:cxn ang="0">
                      <a:pos x="30" y="4"/>
                    </a:cxn>
                    <a:cxn ang="0">
                      <a:pos x="26" y="6"/>
                    </a:cxn>
                    <a:cxn ang="0">
                      <a:pos x="22" y="7"/>
                    </a:cxn>
                    <a:cxn ang="0">
                      <a:pos x="16" y="9"/>
                    </a:cxn>
                    <a:cxn ang="0">
                      <a:pos x="12" y="12"/>
                    </a:cxn>
                    <a:cxn ang="0">
                      <a:pos x="7" y="17"/>
                    </a:cxn>
                    <a:cxn ang="0">
                      <a:pos x="5" y="23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85" h="72">
                      <a:moveTo>
                        <a:pt x="0" y="55"/>
                      </a:moveTo>
                      <a:lnTo>
                        <a:pt x="1" y="56"/>
                      </a:lnTo>
                      <a:lnTo>
                        <a:pt x="5" y="57"/>
                      </a:lnTo>
                      <a:lnTo>
                        <a:pt x="10" y="60"/>
                      </a:lnTo>
                      <a:lnTo>
                        <a:pt x="17" y="63"/>
                      </a:lnTo>
                      <a:lnTo>
                        <a:pt x="24" y="65"/>
                      </a:lnTo>
                      <a:lnTo>
                        <a:pt x="33" y="68"/>
                      </a:lnTo>
                      <a:lnTo>
                        <a:pt x="41" y="70"/>
                      </a:lnTo>
                      <a:lnTo>
                        <a:pt x="50" y="71"/>
                      </a:lnTo>
                      <a:lnTo>
                        <a:pt x="51" y="72"/>
                      </a:lnTo>
                      <a:lnTo>
                        <a:pt x="55" y="71"/>
                      </a:lnTo>
                      <a:lnTo>
                        <a:pt x="61" y="71"/>
                      </a:lnTo>
                      <a:lnTo>
                        <a:pt x="68" y="69"/>
                      </a:lnTo>
                      <a:lnTo>
                        <a:pt x="75" y="65"/>
                      </a:lnTo>
                      <a:lnTo>
                        <a:pt x="81" y="60"/>
                      </a:lnTo>
                      <a:lnTo>
                        <a:pt x="84" y="53"/>
                      </a:lnTo>
                      <a:lnTo>
                        <a:pt x="85" y="41"/>
                      </a:lnTo>
                      <a:lnTo>
                        <a:pt x="84" y="40"/>
                      </a:lnTo>
                      <a:lnTo>
                        <a:pt x="83" y="37"/>
                      </a:lnTo>
                      <a:lnTo>
                        <a:pt x="81" y="31"/>
                      </a:lnTo>
                      <a:lnTo>
                        <a:pt x="78" y="25"/>
                      </a:lnTo>
                      <a:lnTo>
                        <a:pt x="75" y="18"/>
                      </a:lnTo>
                      <a:lnTo>
                        <a:pt x="70" y="11"/>
                      </a:lnTo>
                      <a:lnTo>
                        <a:pt x="67" y="6"/>
                      </a:ln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0" y="1"/>
                      </a:lnTo>
                      <a:lnTo>
                        <a:pt x="58" y="1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46" y="2"/>
                      </a:lnTo>
                      <a:lnTo>
                        <a:pt x="40" y="3"/>
                      </a:lnTo>
                      <a:lnTo>
                        <a:pt x="35" y="3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2" y="7"/>
                      </a:lnTo>
                      <a:lnTo>
                        <a:pt x="16" y="9"/>
                      </a:lnTo>
                      <a:lnTo>
                        <a:pt x="12" y="12"/>
                      </a:lnTo>
                      <a:lnTo>
                        <a:pt x="7" y="17"/>
                      </a:lnTo>
                      <a:lnTo>
                        <a:pt x="5" y="2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" name="Freeform 1087"/>
                <p:cNvSpPr>
                  <a:spLocks noChangeAspect="1"/>
                </p:cNvSpPr>
                <p:nvPr/>
              </p:nvSpPr>
              <p:spPr bwMode="auto">
                <a:xfrm>
                  <a:off x="4318422" y="2649233"/>
                  <a:ext cx="43249" cy="35407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1" y="56"/>
                    </a:cxn>
                    <a:cxn ang="0">
                      <a:pos x="5" y="57"/>
                    </a:cxn>
                    <a:cxn ang="0">
                      <a:pos x="10" y="60"/>
                    </a:cxn>
                    <a:cxn ang="0">
                      <a:pos x="17" y="63"/>
                    </a:cxn>
                    <a:cxn ang="0">
                      <a:pos x="24" y="65"/>
                    </a:cxn>
                    <a:cxn ang="0">
                      <a:pos x="33" y="68"/>
                    </a:cxn>
                    <a:cxn ang="0">
                      <a:pos x="41" y="70"/>
                    </a:cxn>
                    <a:cxn ang="0">
                      <a:pos x="50" y="71"/>
                    </a:cxn>
                    <a:cxn ang="0">
                      <a:pos x="51" y="72"/>
                    </a:cxn>
                    <a:cxn ang="0">
                      <a:pos x="55" y="71"/>
                    </a:cxn>
                    <a:cxn ang="0">
                      <a:pos x="61" y="71"/>
                    </a:cxn>
                    <a:cxn ang="0">
                      <a:pos x="68" y="69"/>
                    </a:cxn>
                    <a:cxn ang="0">
                      <a:pos x="75" y="65"/>
                    </a:cxn>
                    <a:cxn ang="0">
                      <a:pos x="81" y="60"/>
                    </a:cxn>
                    <a:cxn ang="0">
                      <a:pos x="84" y="53"/>
                    </a:cxn>
                    <a:cxn ang="0">
                      <a:pos x="85" y="41"/>
                    </a:cxn>
                    <a:cxn ang="0">
                      <a:pos x="84" y="40"/>
                    </a:cxn>
                    <a:cxn ang="0">
                      <a:pos x="83" y="37"/>
                    </a:cxn>
                    <a:cxn ang="0">
                      <a:pos x="81" y="31"/>
                    </a:cxn>
                    <a:cxn ang="0">
                      <a:pos x="78" y="25"/>
                    </a:cxn>
                    <a:cxn ang="0">
                      <a:pos x="75" y="18"/>
                    </a:cxn>
                    <a:cxn ang="0">
                      <a:pos x="70" y="11"/>
                    </a:cxn>
                    <a:cxn ang="0">
                      <a:pos x="67" y="6"/>
                    </a:cxn>
                    <a:cxn ang="0">
                      <a:pos x="62" y="0"/>
                    </a:cxn>
                    <a:cxn ang="0">
                      <a:pos x="61" y="1"/>
                    </a:cxn>
                    <a:cxn ang="0">
                      <a:pos x="60" y="1"/>
                    </a:cxn>
                    <a:cxn ang="0">
                      <a:pos x="58" y="1"/>
                    </a:cxn>
                    <a:cxn ang="0">
                      <a:pos x="54" y="1"/>
                    </a:cxn>
                    <a:cxn ang="0">
                      <a:pos x="51" y="2"/>
                    </a:cxn>
                    <a:cxn ang="0">
                      <a:pos x="46" y="2"/>
                    </a:cxn>
                    <a:cxn ang="0">
                      <a:pos x="40" y="3"/>
                    </a:cxn>
                    <a:cxn ang="0">
                      <a:pos x="35" y="3"/>
                    </a:cxn>
                    <a:cxn ang="0">
                      <a:pos x="33" y="4"/>
                    </a:cxn>
                    <a:cxn ang="0">
                      <a:pos x="30" y="4"/>
                    </a:cxn>
                    <a:cxn ang="0">
                      <a:pos x="26" y="6"/>
                    </a:cxn>
                    <a:cxn ang="0">
                      <a:pos x="22" y="7"/>
                    </a:cxn>
                    <a:cxn ang="0">
                      <a:pos x="16" y="9"/>
                    </a:cxn>
                    <a:cxn ang="0">
                      <a:pos x="12" y="12"/>
                    </a:cxn>
                    <a:cxn ang="0">
                      <a:pos x="7" y="17"/>
                    </a:cxn>
                    <a:cxn ang="0">
                      <a:pos x="5" y="23"/>
                    </a:cxn>
                    <a:cxn ang="0">
                      <a:pos x="0" y="55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85" h="72">
                      <a:moveTo>
                        <a:pt x="0" y="55"/>
                      </a:moveTo>
                      <a:lnTo>
                        <a:pt x="1" y="56"/>
                      </a:lnTo>
                      <a:lnTo>
                        <a:pt x="5" y="57"/>
                      </a:lnTo>
                      <a:lnTo>
                        <a:pt x="10" y="60"/>
                      </a:lnTo>
                      <a:lnTo>
                        <a:pt x="17" y="63"/>
                      </a:lnTo>
                      <a:lnTo>
                        <a:pt x="24" y="65"/>
                      </a:lnTo>
                      <a:lnTo>
                        <a:pt x="33" y="68"/>
                      </a:lnTo>
                      <a:lnTo>
                        <a:pt x="41" y="70"/>
                      </a:lnTo>
                      <a:lnTo>
                        <a:pt x="50" y="71"/>
                      </a:lnTo>
                      <a:lnTo>
                        <a:pt x="51" y="72"/>
                      </a:lnTo>
                      <a:lnTo>
                        <a:pt x="55" y="71"/>
                      </a:lnTo>
                      <a:lnTo>
                        <a:pt x="61" y="71"/>
                      </a:lnTo>
                      <a:lnTo>
                        <a:pt x="68" y="69"/>
                      </a:lnTo>
                      <a:lnTo>
                        <a:pt x="75" y="65"/>
                      </a:lnTo>
                      <a:lnTo>
                        <a:pt x="81" y="60"/>
                      </a:lnTo>
                      <a:lnTo>
                        <a:pt x="84" y="53"/>
                      </a:lnTo>
                      <a:lnTo>
                        <a:pt x="85" y="41"/>
                      </a:lnTo>
                      <a:lnTo>
                        <a:pt x="84" y="40"/>
                      </a:lnTo>
                      <a:lnTo>
                        <a:pt x="83" y="37"/>
                      </a:lnTo>
                      <a:lnTo>
                        <a:pt x="81" y="31"/>
                      </a:lnTo>
                      <a:lnTo>
                        <a:pt x="78" y="25"/>
                      </a:lnTo>
                      <a:lnTo>
                        <a:pt x="75" y="18"/>
                      </a:lnTo>
                      <a:lnTo>
                        <a:pt x="70" y="11"/>
                      </a:lnTo>
                      <a:lnTo>
                        <a:pt x="67" y="6"/>
                      </a:ln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0" y="1"/>
                      </a:lnTo>
                      <a:lnTo>
                        <a:pt x="58" y="1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46" y="2"/>
                      </a:lnTo>
                      <a:lnTo>
                        <a:pt x="40" y="3"/>
                      </a:lnTo>
                      <a:lnTo>
                        <a:pt x="35" y="3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2" y="7"/>
                      </a:lnTo>
                      <a:lnTo>
                        <a:pt x="16" y="9"/>
                      </a:lnTo>
                      <a:lnTo>
                        <a:pt x="12" y="12"/>
                      </a:lnTo>
                      <a:lnTo>
                        <a:pt x="7" y="17"/>
                      </a:lnTo>
                      <a:lnTo>
                        <a:pt x="5" y="23"/>
                      </a:lnTo>
                      <a:lnTo>
                        <a:pt x="0" y="55"/>
                      </a:lnTo>
                      <a:lnTo>
                        <a:pt x="0" y="5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" name="Freeform 1088"/>
                <p:cNvSpPr>
                  <a:spLocks noChangeAspect="1"/>
                </p:cNvSpPr>
                <p:nvPr/>
              </p:nvSpPr>
              <p:spPr bwMode="auto">
                <a:xfrm>
                  <a:off x="4256063" y="2647319"/>
                  <a:ext cx="43249" cy="34450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1" y="58"/>
                    </a:cxn>
                    <a:cxn ang="0">
                      <a:pos x="4" y="60"/>
                    </a:cxn>
                    <a:cxn ang="0">
                      <a:pos x="9" y="62"/>
                    </a:cxn>
                    <a:cxn ang="0">
                      <a:pos x="16" y="65"/>
                    </a:cxn>
                    <a:cxn ang="0">
                      <a:pos x="24" y="67"/>
                    </a:cxn>
                    <a:cxn ang="0">
                      <a:pos x="32" y="69"/>
                    </a:cxn>
                    <a:cxn ang="0">
                      <a:pos x="40" y="72"/>
                    </a:cxn>
                    <a:cxn ang="0">
                      <a:pos x="49" y="72"/>
                    </a:cxn>
                    <a:cxn ang="0">
                      <a:pos x="50" y="73"/>
                    </a:cxn>
                    <a:cxn ang="0">
                      <a:pos x="55" y="73"/>
                    </a:cxn>
                    <a:cxn ang="0">
                      <a:pos x="61" y="72"/>
                    </a:cxn>
                    <a:cxn ang="0">
                      <a:pos x="68" y="70"/>
                    </a:cxn>
                    <a:cxn ang="0">
                      <a:pos x="74" y="67"/>
                    </a:cxn>
                    <a:cxn ang="0">
                      <a:pos x="80" y="62"/>
                    </a:cxn>
                    <a:cxn ang="0">
                      <a:pos x="84" y="54"/>
                    </a:cxn>
                    <a:cxn ang="0">
                      <a:pos x="86" y="44"/>
                    </a:cxn>
                    <a:cxn ang="0">
                      <a:pos x="85" y="43"/>
                    </a:cxn>
                    <a:cxn ang="0">
                      <a:pos x="84" y="39"/>
                    </a:cxn>
                    <a:cxn ang="0">
                      <a:pos x="81" y="35"/>
                    </a:cxn>
                    <a:cxn ang="0">
                      <a:pos x="78" y="29"/>
                    </a:cxn>
                    <a:cxn ang="0">
                      <a:pos x="74" y="22"/>
                    </a:cxn>
                    <a:cxn ang="0">
                      <a:pos x="70" y="16"/>
                    </a:cxn>
                    <a:cxn ang="0">
                      <a:pos x="65" y="11"/>
                    </a:cxn>
                    <a:cxn ang="0">
                      <a:pos x="61" y="5"/>
                    </a:cxn>
                    <a:cxn ang="0">
                      <a:pos x="59" y="5"/>
                    </a:cxn>
                    <a:cxn ang="0">
                      <a:pos x="58" y="5"/>
                    </a:cxn>
                    <a:cxn ang="0">
                      <a:pos x="56" y="4"/>
                    </a:cxn>
                    <a:cxn ang="0">
                      <a:pos x="53" y="3"/>
                    </a:cxn>
                    <a:cxn ang="0">
                      <a:pos x="49" y="1"/>
                    </a:cxn>
                    <a:cxn ang="0">
                      <a:pos x="44" y="1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1"/>
                    </a:cxn>
                    <a:cxn ang="0">
                      <a:pos x="25" y="4"/>
                    </a:cxn>
                    <a:cxn ang="0">
                      <a:pos x="20" y="6"/>
                    </a:cxn>
                    <a:cxn ang="0">
                      <a:pos x="16" y="9"/>
                    </a:cxn>
                    <a:cxn ang="0">
                      <a:pos x="11" y="13"/>
                    </a:cxn>
                    <a:cxn ang="0">
                      <a:pos x="6" y="19"/>
                    </a:cxn>
                    <a:cxn ang="0">
                      <a:pos x="4" y="26"/>
                    </a:cxn>
                    <a:cxn ang="0">
                      <a:pos x="0" y="57"/>
                    </a:cxn>
                  </a:cxnLst>
                  <a:rect l="0" t="0" r="r" b="b"/>
                  <a:pathLst>
                    <a:path w="86" h="73">
                      <a:moveTo>
                        <a:pt x="0" y="57"/>
                      </a:moveTo>
                      <a:lnTo>
                        <a:pt x="1" y="58"/>
                      </a:lnTo>
                      <a:lnTo>
                        <a:pt x="4" y="60"/>
                      </a:lnTo>
                      <a:lnTo>
                        <a:pt x="9" y="62"/>
                      </a:lnTo>
                      <a:lnTo>
                        <a:pt x="16" y="65"/>
                      </a:lnTo>
                      <a:lnTo>
                        <a:pt x="24" y="67"/>
                      </a:lnTo>
                      <a:lnTo>
                        <a:pt x="32" y="69"/>
                      </a:lnTo>
                      <a:lnTo>
                        <a:pt x="40" y="72"/>
                      </a:lnTo>
                      <a:lnTo>
                        <a:pt x="49" y="72"/>
                      </a:lnTo>
                      <a:lnTo>
                        <a:pt x="50" y="73"/>
                      </a:lnTo>
                      <a:lnTo>
                        <a:pt x="55" y="73"/>
                      </a:lnTo>
                      <a:lnTo>
                        <a:pt x="61" y="72"/>
                      </a:lnTo>
                      <a:lnTo>
                        <a:pt x="68" y="70"/>
                      </a:lnTo>
                      <a:lnTo>
                        <a:pt x="74" y="67"/>
                      </a:lnTo>
                      <a:lnTo>
                        <a:pt x="80" y="62"/>
                      </a:lnTo>
                      <a:lnTo>
                        <a:pt x="84" y="54"/>
                      </a:lnTo>
                      <a:lnTo>
                        <a:pt x="86" y="44"/>
                      </a:lnTo>
                      <a:lnTo>
                        <a:pt x="85" y="43"/>
                      </a:lnTo>
                      <a:lnTo>
                        <a:pt x="84" y="39"/>
                      </a:lnTo>
                      <a:lnTo>
                        <a:pt x="81" y="35"/>
                      </a:lnTo>
                      <a:lnTo>
                        <a:pt x="78" y="29"/>
                      </a:lnTo>
                      <a:lnTo>
                        <a:pt x="74" y="22"/>
                      </a:lnTo>
                      <a:lnTo>
                        <a:pt x="70" y="16"/>
                      </a:lnTo>
                      <a:lnTo>
                        <a:pt x="65" y="11"/>
                      </a:lnTo>
                      <a:lnTo>
                        <a:pt x="61" y="5"/>
                      </a:lnTo>
                      <a:lnTo>
                        <a:pt x="59" y="5"/>
                      </a:lnTo>
                      <a:lnTo>
                        <a:pt x="58" y="5"/>
                      </a:lnTo>
                      <a:lnTo>
                        <a:pt x="56" y="4"/>
                      </a:lnTo>
                      <a:lnTo>
                        <a:pt x="53" y="3"/>
                      </a:lnTo>
                      <a:lnTo>
                        <a:pt x="49" y="1"/>
                      </a:lnTo>
                      <a:lnTo>
                        <a:pt x="44" y="1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4"/>
                      </a:lnTo>
                      <a:lnTo>
                        <a:pt x="20" y="6"/>
                      </a:lnTo>
                      <a:lnTo>
                        <a:pt x="16" y="9"/>
                      </a:lnTo>
                      <a:lnTo>
                        <a:pt x="11" y="13"/>
                      </a:lnTo>
                      <a:lnTo>
                        <a:pt x="6" y="19"/>
                      </a:lnTo>
                      <a:lnTo>
                        <a:pt x="4" y="26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" name="Freeform 1089"/>
                <p:cNvSpPr>
                  <a:spLocks noChangeAspect="1"/>
                </p:cNvSpPr>
                <p:nvPr/>
              </p:nvSpPr>
              <p:spPr bwMode="auto">
                <a:xfrm>
                  <a:off x="4256063" y="2647319"/>
                  <a:ext cx="43249" cy="34450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1" y="58"/>
                    </a:cxn>
                    <a:cxn ang="0">
                      <a:pos x="4" y="60"/>
                    </a:cxn>
                    <a:cxn ang="0">
                      <a:pos x="9" y="62"/>
                    </a:cxn>
                    <a:cxn ang="0">
                      <a:pos x="16" y="65"/>
                    </a:cxn>
                    <a:cxn ang="0">
                      <a:pos x="24" y="67"/>
                    </a:cxn>
                    <a:cxn ang="0">
                      <a:pos x="32" y="69"/>
                    </a:cxn>
                    <a:cxn ang="0">
                      <a:pos x="40" y="72"/>
                    </a:cxn>
                    <a:cxn ang="0">
                      <a:pos x="49" y="72"/>
                    </a:cxn>
                    <a:cxn ang="0">
                      <a:pos x="50" y="73"/>
                    </a:cxn>
                    <a:cxn ang="0">
                      <a:pos x="55" y="73"/>
                    </a:cxn>
                    <a:cxn ang="0">
                      <a:pos x="61" y="72"/>
                    </a:cxn>
                    <a:cxn ang="0">
                      <a:pos x="68" y="70"/>
                    </a:cxn>
                    <a:cxn ang="0">
                      <a:pos x="74" y="67"/>
                    </a:cxn>
                    <a:cxn ang="0">
                      <a:pos x="80" y="62"/>
                    </a:cxn>
                    <a:cxn ang="0">
                      <a:pos x="84" y="54"/>
                    </a:cxn>
                    <a:cxn ang="0">
                      <a:pos x="86" y="44"/>
                    </a:cxn>
                    <a:cxn ang="0">
                      <a:pos x="85" y="43"/>
                    </a:cxn>
                    <a:cxn ang="0">
                      <a:pos x="84" y="39"/>
                    </a:cxn>
                    <a:cxn ang="0">
                      <a:pos x="81" y="35"/>
                    </a:cxn>
                    <a:cxn ang="0">
                      <a:pos x="78" y="29"/>
                    </a:cxn>
                    <a:cxn ang="0">
                      <a:pos x="74" y="22"/>
                    </a:cxn>
                    <a:cxn ang="0">
                      <a:pos x="70" y="16"/>
                    </a:cxn>
                    <a:cxn ang="0">
                      <a:pos x="65" y="11"/>
                    </a:cxn>
                    <a:cxn ang="0">
                      <a:pos x="61" y="5"/>
                    </a:cxn>
                    <a:cxn ang="0">
                      <a:pos x="59" y="5"/>
                    </a:cxn>
                    <a:cxn ang="0">
                      <a:pos x="58" y="5"/>
                    </a:cxn>
                    <a:cxn ang="0">
                      <a:pos x="56" y="4"/>
                    </a:cxn>
                    <a:cxn ang="0">
                      <a:pos x="53" y="3"/>
                    </a:cxn>
                    <a:cxn ang="0">
                      <a:pos x="49" y="1"/>
                    </a:cxn>
                    <a:cxn ang="0">
                      <a:pos x="44" y="1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1"/>
                    </a:cxn>
                    <a:cxn ang="0">
                      <a:pos x="25" y="4"/>
                    </a:cxn>
                    <a:cxn ang="0">
                      <a:pos x="20" y="6"/>
                    </a:cxn>
                    <a:cxn ang="0">
                      <a:pos x="16" y="9"/>
                    </a:cxn>
                    <a:cxn ang="0">
                      <a:pos x="11" y="13"/>
                    </a:cxn>
                    <a:cxn ang="0">
                      <a:pos x="6" y="19"/>
                    </a:cxn>
                    <a:cxn ang="0">
                      <a:pos x="4" y="26"/>
                    </a:cxn>
                    <a:cxn ang="0">
                      <a:pos x="0" y="57"/>
                    </a:cxn>
                    <a:cxn ang="0">
                      <a:pos x="0" y="57"/>
                    </a:cxn>
                  </a:cxnLst>
                  <a:rect l="0" t="0" r="r" b="b"/>
                  <a:pathLst>
                    <a:path w="86" h="73">
                      <a:moveTo>
                        <a:pt x="0" y="57"/>
                      </a:moveTo>
                      <a:lnTo>
                        <a:pt x="1" y="58"/>
                      </a:lnTo>
                      <a:lnTo>
                        <a:pt x="4" y="60"/>
                      </a:lnTo>
                      <a:lnTo>
                        <a:pt x="9" y="62"/>
                      </a:lnTo>
                      <a:lnTo>
                        <a:pt x="16" y="65"/>
                      </a:lnTo>
                      <a:lnTo>
                        <a:pt x="24" y="67"/>
                      </a:lnTo>
                      <a:lnTo>
                        <a:pt x="32" y="69"/>
                      </a:lnTo>
                      <a:lnTo>
                        <a:pt x="40" y="72"/>
                      </a:lnTo>
                      <a:lnTo>
                        <a:pt x="49" y="72"/>
                      </a:lnTo>
                      <a:lnTo>
                        <a:pt x="50" y="73"/>
                      </a:lnTo>
                      <a:lnTo>
                        <a:pt x="55" y="73"/>
                      </a:lnTo>
                      <a:lnTo>
                        <a:pt x="61" y="72"/>
                      </a:lnTo>
                      <a:lnTo>
                        <a:pt x="68" y="70"/>
                      </a:lnTo>
                      <a:lnTo>
                        <a:pt x="74" y="67"/>
                      </a:lnTo>
                      <a:lnTo>
                        <a:pt x="80" y="62"/>
                      </a:lnTo>
                      <a:lnTo>
                        <a:pt x="84" y="54"/>
                      </a:lnTo>
                      <a:lnTo>
                        <a:pt x="86" y="44"/>
                      </a:lnTo>
                      <a:lnTo>
                        <a:pt x="85" y="43"/>
                      </a:lnTo>
                      <a:lnTo>
                        <a:pt x="84" y="39"/>
                      </a:lnTo>
                      <a:lnTo>
                        <a:pt x="81" y="35"/>
                      </a:lnTo>
                      <a:lnTo>
                        <a:pt x="78" y="29"/>
                      </a:lnTo>
                      <a:lnTo>
                        <a:pt x="74" y="22"/>
                      </a:lnTo>
                      <a:lnTo>
                        <a:pt x="70" y="16"/>
                      </a:lnTo>
                      <a:lnTo>
                        <a:pt x="65" y="11"/>
                      </a:lnTo>
                      <a:lnTo>
                        <a:pt x="61" y="5"/>
                      </a:lnTo>
                      <a:lnTo>
                        <a:pt x="59" y="5"/>
                      </a:lnTo>
                      <a:lnTo>
                        <a:pt x="58" y="5"/>
                      </a:lnTo>
                      <a:lnTo>
                        <a:pt x="56" y="4"/>
                      </a:lnTo>
                      <a:lnTo>
                        <a:pt x="53" y="3"/>
                      </a:lnTo>
                      <a:lnTo>
                        <a:pt x="49" y="1"/>
                      </a:lnTo>
                      <a:lnTo>
                        <a:pt x="44" y="1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4"/>
                      </a:lnTo>
                      <a:lnTo>
                        <a:pt x="20" y="6"/>
                      </a:lnTo>
                      <a:lnTo>
                        <a:pt x="16" y="9"/>
                      </a:lnTo>
                      <a:lnTo>
                        <a:pt x="11" y="13"/>
                      </a:lnTo>
                      <a:lnTo>
                        <a:pt x="6" y="19"/>
                      </a:lnTo>
                      <a:lnTo>
                        <a:pt x="4" y="26"/>
                      </a:lnTo>
                      <a:lnTo>
                        <a:pt x="0" y="57"/>
                      </a:lnTo>
                      <a:lnTo>
                        <a:pt x="0" y="57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" name="Freeform 1090"/>
                <p:cNvSpPr>
                  <a:spLocks noChangeAspect="1"/>
                </p:cNvSpPr>
                <p:nvPr/>
              </p:nvSpPr>
              <p:spPr bwMode="auto">
                <a:xfrm>
                  <a:off x="4199739" y="2649233"/>
                  <a:ext cx="42243" cy="26795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1" y="46"/>
                    </a:cxn>
                    <a:cxn ang="0">
                      <a:pos x="4" y="47"/>
                    </a:cxn>
                    <a:cxn ang="0">
                      <a:pos x="9" y="48"/>
                    </a:cxn>
                    <a:cxn ang="0">
                      <a:pos x="16" y="51"/>
                    </a:cxn>
                    <a:cxn ang="0">
                      <a:pos x="24" y="53"/>
                    </a:cxn>
                    <a:cxn ang="0">
                      <a:pos x="32" y="54"/>
                    </a:cxn>
                    <a:cxn ang="0">
                      <a:pos x="40" y="55"/>
                    </a:cxn>
                    <a:cxn ang="0">
                      <a:pos x="49" y="55"/>
                    </a:cxn>
                    <a:cxn ang="0">
                      <a:pos x="50" y="55"/>
                    </a:cxn>
                    <a:cxn ang="0">
                      <a:pos x="55" y="55"/>
                    </a:cxn>
                    <a:cxn ang="0">
                      <a:pos x="61" y="55"/>
                    </a:cxn>
                    <a:cxn ang="0">
                      <a:pos x="68" y="53"/>
                    </a:cxn>
                    <a:cxn ang="0">
                      <a:pos x="75" y="51"/>
                    </a:cxn>
                    <a:cxn ang="0">
                      <a:pos x="80" y="47"/>
                    </a:cxn>
                    <a:cxn ang="0">
                      <a:pos x="84" y="42"/>
                    </a:cxn>
                    <a:cxn ang="0">
                      <a:pos x="85" y="36"/>
                    </a:cxn>
                    <a:cxn ang="0">
                      <a:pos x="84" y="34"/>
                    </a:cxn>
                    <a:cxn ang="0">
                      <a:pos x="83" y="32"/>
                    </a:cxn>
                    <a:cxn ang="0">
                      <a:pos x="80" y="27"/>
                    </a:cxn>
                    <a:cxn ang="0">
                      <a:pos x="77" y="22"/>
                    </a:cxn>
                    <a:cxn ang="0">
                      <a:pos x="73" y="15"/>
                    </a:cxn>
                    <a:cxn ang="0">
                      <a:pos x="69" y="9"/>
                    </a:cxn>
                    <a:cxn ang="0">
                      <a:pos x="65" y="4"/>
                    </a:cxn>
                    <a:cxn ang="0">
                      <a:pos x="61" y="0"/>
                    </a:cxn>
                    <a:cxn ang="0">
                      <a:pos x="60" y="0"/>
                    </a:cxn>
                    <a:cxn ang="0">
                      <a:pos x="58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9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4"/>
                    </a:cxn>
                    <a:cxn ang="0">
                      <a:pos x="20" y="7"/>
                    </a:cxn>
                    <a:cxn ang="0">
                      <a:pos x="16" y="10"/>
                    </a:cxn>
                    <a:cxn ang="0">
                      <a:pos x="11" y="14"/>
                    </a:cxn>
                    <a:cxn ang="0">
                      <a:pos x="7" y="18"/>
                    </a:cxn>
                    <a:cxn ang="0">
                      <a:pos x="3" y="23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85" h="55">
                      <a:moveTo>
                        <a:pt x="0" y="45"/>
                      </a:moveTo>
                      <a:lnTo>
                        <a:pt x="1" y="46"/>
                      </a:lnTo>
                      <a:lnTo>
                        <a:pt x="4" y="47"/>
                      </a:lnTo>
                      <a:lnTo>
                        <a:pt x="9" y="48"/>
                      </a:lnTo>
                      <a:lnTo>
                        <a:pt x="16" y="51"/>
                      </a:lnTo>
                      <a:lnTo>
                        <a:pt x="24" y="53"/>
                      </a:lnTo>
                      <a:lnTo>
                        <a:pt x="32" y="54"/>
                      </a:lnTo>
                      <a:lnTo>
                        <a:pt x="40" y="55"/>
                      </a:lnTo>
                      <a:lnTo>
                        <a:pt x="49" y="55"/>
                      </a:lnTo>
                      <a:lnTo>
                        <a:pt x="50" y="55"/>
                      </a:lnTo>
                      <a:lnTo>
                        <a:pt x="55" y="55"/>
                      </a:lnTo>
                      <a:lnTo>
                        <a:pt x="61" y="55"/>
                      </a:lnTo>
                      <a:lnTo>
                        <a:pt x="68" y="53"/>
                      </a:lnTo>
                      <a:lnTo>
                        <a:pt x="75" y="51"/>
                      </a:lnTo>
                      <a:lnTo>
                        <a:pt x="80" y="47"/>
                      </a:lnTo>
                      <a:lnTo>
                        <a:pt x="84" y="42"/>
                      </a:lnTo>
                      <a:lnTo>
                        <a:pt x="85" y="36"/>
                      </a:lnTo>
                      <a:lnTo>
                        <a:pt x="84" y="34"/>
                      </a:lnTo>
                      <a:lnTo>
                        <a:pt x="83" y="32"/>
                      </a:lnTo>
                      <a:lnTo>
                        <a:pt x="80" y="27"/>
                      </a:lnTo>
                      <a:lnTo>
                        <a:pt x="77" y="22"/>
                      </a:lnTo>
                      <a:lnTo>
                        <a:pt x="73" y="15"/>
                      </a:lnTo>
                      <a:lnTo>
                        <a:pt x="69" y="9"/>
                      </a:lnTo>
                      <a:lnTo>
                        <a:pt x="65" y="4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7"/>
                      </a:lnTo>
                      <a:lnTo>
                        <a:pt x="16" y="10"/>
                      </a:lnTo>
                      <a:lnTo>
                        <a:pt x="11" y="14"/>
                      </a:lnTo>
                      <a:lnTo>
                        <a:pt x="7" y="18"/>
                      </a:lnTo>
                      <a:lnTo>
                        <a:pt x="3" y="2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" name="Freeform 1091"/>
                <p:cNvSpPr>
                  <a:spLocks noChangeAspect="1"/>
                </p:cNvSpPr>
                <p:nvPr/>
              </p:nvSpPr>
              <p:spPr bwMode="auto">
                <a:xfrm>
                  <a:off x="4199739" y="2649233"/>
                  <a:ext cx="42243" cy="26795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1" y="46"/>
                    </a:cxn>
                    <a:cxn ang="0">
                      <a:pos x="4" y="47"/>
                    </a:cxn>
                    <a:cxn ang="0">
                      <a:pos x="9" y="48"/>
                    </a:cxn>
                    <a:cxn ang="0">
                      <a:pos x="16" y="51"/>
                    </a:cxn>
                    <a:cxn ang="0">
                      <a:pos x="24" y="53"/>
                    </a:cxn>
                    <a:cxn ang="0">
                      <a:pos x="32" y="54"/>
                    </a:cxn>
                    <a:cxn ang="0">
                      <a:pos x="40" y="55"/>
                    </a:cxn>
                    <a:cxn ang="0">
                      <a:pos x="49" y="55"/>
                    </a:cxn>
                    <a:cxn ang="0">
                      <a:pos x="50" y="55"/>
                    </a:cxn>
                    <a:cxn ang="0">
                      <a:pos x="55" y="55"/>
                    </a:cxn>
                    <a:cxn ang="0">
                      <a:pos x="61" y="55"/>
                    </a:cxn>
                    <a:cxn ang="0">
                      <a:pos x="68" y="53"/>
                    </a:cxn>
                    <a:cxn ang="0">
                      <a:pos x="75" y="51"/>
                    </a:cxn>
                    <a:cxn ang="0">
                      <a:pos x="80" y="47"/>
                    </a:cxn>
                    <a:cxn ang="0">
                      <a:pos x="84" y="42"/>
                    </a:cxn>
                    <a:cxn ang="0">
                      <a:pos x="85" y="36"/>
                    </a:cxn>
                    <a:cxn ang="0">
                      <a:pos x="84" y="34"/>
                    </a:cxn>
                    <a:cxn ang="0">
                      <a:pos x="83" y="32"/>
                    </a:cxn>
                    <a:cxn ang="0">
                      <a:pos x="80" y="27"/>
                    </a:cxn>
                    <a:cxn ang="0">
                      <a:pos x="77" y="22"/>
                    </a:cxn>
                    <a:cxn ang="0">
                      <a:pos x="73" y="15"/>
                    </a:cxn>
                    <a:cxn ang="0">
                      <a:pos x="69" y="9"/>
                    </a:cxn>
                    <a:cxn ang="0">
                      <a:pos x="65" y="4"/>
                    </a:cxn>
                    <a:cxn ang="0">
                      <a:pos x="61" y="0"/>
                    </a:cxn>
                    <a:cxn ang="0">
                      <a:pos x="60" y="0"/>
                    </a:cxn>
                    <a:cxn ang="0">
                      <a:pos x="58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9" y="0"/>
                    </a:cxn>
                    <a:cxn ang="0">
                      <a:pos x="45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4"/>
                    </a:cxn>
                    <a:cxn ang="0">
                      <a:pos x="20" y="7"/>
                    </a:cxn>
                    <a:cxn ang="0">
                      <a:pos x="16" y="10"/>
                    </a:cxn>
                    <a:cxn ang="0">
                      <a:pos x="11" y="14"/>
                    </a:cxn>
                    <a:cxn ang="0">
                      <a:pos x="7" y="18"/>
                    </a:cxn>
                    <a:cxn ang="0">
                      <a:pos x="3" y="23"/>
                    </a:cxn>
                    <a:cxn ang="0">
                      <a:pos x="0" y="45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85" h="55">
                      <a:moveTo>
                        <a:pt x="0" y="45"/>
                      </a:moveTo>
                      <a:lnTo>
                        <a:pt x="1" y="46"/>
                      </a:lnTo>
                      <a:lnTo>
                        <a:pt x="4" y="47"/>
                      </a:lnTo>
                      <a:lnTo>
                        <a:pt x="9" y="48"/>
                      </a:lnTo>
                      <a:lnTo>
                        <a:pt x="16" y="51"/>
                      </a:lnTo>
                      <a:lnTo>
                        <a:pt x="24" y="53"/>
                      </a:lnTo>
                      <a:lnTo>
                        <a:pt x="32" y="54"/>
                      </a:lnTo>
                      <a:lnTo>
                        <a:pt x="40" y="55"/>
                      </a:lnTo>
                      <a:lnTo>
                        <a:pt x="49" y="55"/>
                      </a:lnTo>
                      <a:lnTo>
                        <a:pt x="50" y="55"/>
                      </a:lnTo>
                      <a:lnTo>
                        <a:pt x="55" y="55"/>
                      </a:lnTo>
                      <a:lnTo>
                        <a:pt x="61" y="55"/>
                      </a:lnTo>
                      <a:lnTo>
                        <a:pt x="68" y="53"/>
                      </a:lnTo>
                      <a:lnTo>
                        <a:pt x="75" y="51"/>
                      </a:lnTo>
                      <a:lnTo>
                        <a:pt x="80" y="47"/>
                      </a:lnTo>
                      <a:lnTo>
                        <a:pt x="84" y="42"/>
                      </a:lnTo>
                      <a:lnTo>
                        <a:pt x="85" y="36"/>
                      </a:lnTo>
                      <a:lnTo>
                        <a:pt x="84" y="34"/>
                      </a:lnTo>
                      <a:lnTo>
                        <a:pt x="83" y="32"/>
                      </a:lnTo>
                      <a:lnTo>
                        <a:pt x="80" y="27"/>
                      </a:lnTo>
                      <a:lnTo>
                        <a:pt x="77" y="22"/>
                      </a:lnTo>
                      <a:lnTo>
                        <a:pt x="73" y="15"/>
                      </a:lnTo>
                      <a:lnTo>
                        <a:pt x="69" y="9"/>
                      </a:lnTo>
                      <a:lnTo>
                        <a:pt x="65" y="4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7"/>
                      </a:lnTo>
                      <a:lnTo>
                        <a:pt x="16" y="10"/>
                      </a:lnTo>
                      <a:lnTo>
                        <a:pt x="11" y="14"/>
                      </a:lnTo>
                      <a:lnTo>
                        <a:pt x="7" y="18"/>
                      </a:lnTo>
                      <a:lnTo>
                        <a:pt x="3" y="23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" name="Freeform 1092"/>
                <p:cNvSpPr>
                  <a:spLocks noChangeAspect="1"/>
                </p:cNvSpPr>
                <p:nvPr/>
              </p:nvSpPr>
              <p:spPr bwMode="auto">
                <a:xfrm>
                  <a:off x="4138386" y="2649233"/>
                  <a:ext cx="47272" cy="24881"/>
                </a:xfrm>
                <a:custGeom>
                  <a:avLst/>
                  <a:gdLst/>
                  <a:ahLst/>
                  <a:cxnLst>
                    <a:cxn ang="0">
                      <a:pos x="9" y="41"/>
                    </a:cxn>
                    <a:cxn ang="0">
                      <a:pos x="10" y="42"/>
                    </a:cxn>
                    <a:cxn ang="0">
                      <a:pos x="13" y="44"/>
                    </a:cxn>
                    <a:cxn ang="0">
                      <a:pos x="18" y="45"/>
                    </a:cxn>
                    <a:cxn ang="0">
                      <a:pos x="25" y="47"/>
                    </a:cxn>
                    <a:cxn ang="0">
                      <a:pos x="33" y="48"/>
                    </a:cxn>
                    <a:cxn ang="0">
                      <a:pos x="41" y="51"/>
                    </a:cxn>
                    <a:cxn ang="0">
                      <a:pos x="49" y="52"/>
                    </a:cxn>
                    <a:cxn ang="0">
                      <a:pos x="58" y="52"/>
                    </a:cxn>
                    <a:cxn ang="0">
                      <a:pos x="59" y="52"/>
                    </a:cxn>
                    <a:cxn ang="0">
                      <a:pos x="64" y="52"/>
                    </a:cxn>
                    <a:cxn ang="0">
                      <a:pos x="70" y="51"/>
                    </a:cxn>
                    <a:cxn ang="0">
                      <a:pos x="77" y="49"/>
                    </a:cxn>
                    <a:cxn ang="0">
                      <a:pos x="84" y="47"/>
                    </a:cxn>
                    <a:cxn ang="0">
                      <a:pos x="89" y="44"/>
                    </a:cxn>
                    <a:cxn ang="0">
                      <a:pos x="93" y="39"/>
                    </a:cxn>
                    <a:cxn ang="0">
                      <a:pos x="94" y="32"/>
                    </a:cxn>
                    <a:cxn ang="0">
                      <a:pos x="93" y="32"/>
                    </a:cxn>
                    <a:cxn ang="0">
                      <a:pos x="93" y="30"/>
                    </a:cxn>
                    <a:cxn ang="0">
                      <a:pos x="92" y="27"/>
                    </a:cxn>
                    <a:cxn ang="0">
                      <a:pos x="91" y="24"/>
                    </a:cxn>
                    <a:cxn ang="0">
                      <a:pos x="88" y="19"/>
                    </a:cxn>
                    <a:cxn ang="0">
                      <a:pos x="85" y="16"/>
                    </a:cxn>
                    <a:cxn ang="0">
                      <a:pos x="81" y="11"/>
                    </a:cxn>
                    <a:cxn ang="0">
                      <a:pos x="77" y="8"/>
                    </a:cxn>
                    <a:cxn ang="0">
                      <a:pos x="76" y="8"/>
                    </a:cxn>
                    <a:cxn ang="0">
                      <a:pos x="72" y="7"/>
                    </a:cxn>
                    <a:cxn ang="0">
                      <a:pos x="67" y="6"/>
                    </a:cxn>
                    <a:cxn ang="0">
                      <a:pos x="62" y="4"/>
                    </a:cxn>
                    <a:cxn ang="0">
                      <a:pos x="55" y="2"/>
                    </a:cxn>
                    <a:cxn ang="0">
                      <a:pos x="48" y="1"/>
                    </a:cxn>
                    <a:cxn ang="0">
                      <a:pos x="41" y="1"/>
                    </a:cxn>
                    <a:cxn ang="0">
                      <a:pos x="35" y="0"/>
                    </a:cxn>
                    <a:cxn ang="0">
                      <a:pos x="33" y="1"/>
                    </a:cxn>
                    <a:cxn ang="0">
                      <a:pos x="31" y="1"/>
                    </a:cxn>
                    <a:cxn ang="0">
                      <a:pos x="25" y="1"/>
                    </a:cxn>
                    <a:cxn ang="0">
                      <a:pos x="19" y="2"/>
                    </a:cxn>
                    <a:cxn ang="0">
                      <a:pos x="13" y="3"/>
                    </a:cxn>
                    <a:cxn ang="0">
                      <a:pos x="8" y="7"/>
                    </a:cxn>
                    <a:cxn ang="0">
                      <a:pos x="3" y="10"/>
                    </a:cxn>
                    <a:cxn ang="0">
                      <a:pos x="0" y="14"/>
                    </a:cxn>
                    <a:cxn ang="0">
                      <a:pos x="9" y="41"/>
                    </a:cxn>
                  </a:cxnLst>
                  <a:rect l="0" t="0" r="r" b="b"/>
                  <a:pathLst>
                    <a:path w="94" h="52">
                      <a:moveTo>
                        <a:pt x="9" y="41"/>
                      </a:moveTo>
                      <a:lnTo>
                        <a:pt x="10" y="42"/>
                      </a:lnTo>
                      <a:lnTo>
                        <a:pt x="13" y="44"/>
                      </a:lnTo>
                      <a:lnTo>
                        <a:pt x="18" y="45"/>
                      </a:lnTo>
                      <a:lnTo>
                        <a:pt x="25" y="47"/>
                      </a:lnTo>
                      <a:lnTo>
                        <a:pt x="33" y="48"/>
                      </a:lnTo>
                      <a:lnTo>
                        <a:pt x="41" y="51"/>
                      </a:lnTo>
                      <a:lnTo>
                        <a:pt x="49" y="52"/>
                      </a:lnTo>
                      <a:lnTo>
                        <a:pt x="58" y="52"/>
                      </a:lnTo>
                      <a:lnTo>
                        <a:pt x="59" y="52"/>
                      </a:lnTo>
                      <a:lnTo>
                        <a:pt x="64" y="52"/>
                      </a:lnTo>
                      <a:lnTo>
                        <a:pt x="70" y="51"/>
                      </a:lnTo>
                      <a:lnTo>
                        <a:pt x="77" y="49"/>
                      </a:lnTo>
                      <a:lnTo>
                        <a:pt x="84" y="47"/>
                      </a:lnTo>
                      <a:lnTo>
                        <a:pt x="89" y="44"/>
                      </a:lnTo>
                      <a:lnTo>
                        <a:pt x="93" y="39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2" y="27"/>
                      </a:lnTo>
                      <a:lnTo>
                        <a:pt x="91" y="24"/>
                      </a:lnTo>
                      <a:lnTo>
                        <a:pt x="88" y="19"/>
                      </a:lnTo>
                      <a:lnTo>
                        <a:pt x="85" y="16"/>
                      </a:lnTo>
                      <a:lnTo>
                        <a:pt x="81" y="11"/>
                      </a:lnTo>
                      <a:lnTo>
                        <a:pt x="77" y="8"/>
                      </a:lnTo>
                      <a:lnTo>
                        <a:pt x="76" y="8"/>
                      </a:lnTo>
                      <a:lnTo>
                        <a:pt x="72" y="7"/>
                      </a:lnTo>
                      <a:lnTo>
                        <a:pt x="67" y="6"/>
                      </a:lnTo>
                      <a:lnTo>
                        <a:pt x="62" y="4"/>
                      </a:lnTo>
                      <a:lnTo>
                        <a:pt x="55" y="2"/>
                      </a:lnTo>
                      <a:lnTo>
                        <a:pt x="48" y="1"/>
                      </a:lnTo>
                      <a:lnTo>
                        <a:pt x="41" y="1"/>
                      </a:lnTo>
                      <a:lnTo>
                        <a:pt x="35" y="0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25" y="1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9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" name="Freeform 1093"/>
                <p:cNvSpPr>
                  <a:spLocks noChangeAspect="1"/>
                </p:cNvSpPr>
                <p:nvPr/>
              </p:nvSpPr>
              <p:spPr bwMode="auto">
                <a:xfrm>
                  <a:off x="4138386" y="2649233"/>
                  <a:ext cx="47272" cy="24881"/>
                </a:xfrm>
                <a:custGeom>
                  <a:avLst/>
                  <a:gdLst/>
                  <a:ahLst/>
                  <a:cxnLst>
                    <a:cxn ang="0">
                      <a:pos x="9" y="41"/>
                    </a:cxn>
                    <a:cxn ang="0">
                      <a:pos x="10" y="42"/>
                    </a:cxn>
                    <a:cxn ang="0">
                      <a:pos x="13" y="44"/>
                    </a:cxn>
                    <a:cxn ang="0">
                      <a:pos x="18" y="45"/>
                    </a:cxn>
                    <a:cxn ang="0">
                      <a:pos x="25" y="47"/>
                    </a:cxn>
                    <a:cxn ang="0">
                      <a:pos x="33" y="48"/>
                    </a:cxn>
                    <a:cxn ang="0">
                      <a:pos x="41" y="51"/>
                    </a:cxn>
                    <a:cxn ang="0">
                      <a:pos x="49" y="52"/>
                    </a:cxn>
                    <a:cxn ang="0">
                      <a:pos x="58" y="52"/>
                    </a:cxn>
                    <a:cxn ang="0">
                      <a:pos x="59" y="52"/>
                    </a:cxn>
                    <a:cxn ang="0">
                      <a:pos x="64" y="52"/>
                    </a:cxn>
                    <a:cxn ang="0">
                      <a:pos x="70" y="51"/>
                    </a:cxn>
                    <a:cxn ang="0">
                      <a:pos x="77" y="49"/>
                    </a:cxn>
                    <a:cxn ang="0">
                      <a:pos x="84" y="47"/>
                    </a:cxn>
                    <a:cxn ang="0">
                      <a:pos x="89" y="44"/>
                    </a:cxn>
                    <a:cxn ang="0">
                      <a:pos x="93" y="39"/>
                    </a:cxn>
                    <a:cxn ang="0">
                      <a:pos x="94" y="32"/>
                    </a:cxn>
                    <a:cxn ang="0">
                      <a:pos x="93" y="32"/>
                    </a:cxn>
                    <a:cxn ang="0">
                      <a:pos x="93" y="30"/>
                    </a:cxn>
                    <a:cxn ang="0">
                      <a:pos x="92" y="27"/>
                    </a:cxn>
                    <a:cxn ang="0">
                      <a:pos x="91" y="24"/>
                    </a:cxn>
                    <a:cxn ang="0">
                      <a:pos x="88" y="19"/>
                    </a:cxn>
                    <a:cxn ang="0">
                      <a:pos x="85" y="16"/>
                    </a:cxn>
                    <a:cxn ang="0">
                      <a:pos x="81" y="11"/>
                    </a:cxn>
                    <a:cxn ang="0">
                      <a:pos x="77" y="8"/>
                    </a:cxn>
                    <a:cxn ang="0">
                      <a:pos x="76" y="8"/>
                    </a:cxn>
                    <a:cxn ang="0">
                      <a:pos x="72" y="7"/>
                    </a:cxn>
                    <a:cxn ang="0">
                      <a:pos x="67" y="6"/>
                    </a:cxn>
                    <a:cxn ang="0">
                      <a:pos x="62" y="4"/>
                    </a:cxn>
                    <a:cxn ang="0">
                      <a:pos x="55" y="2"/>
                    </a:cxn>
                    <a:cxn ang="0">
                      <a:pos x="48" y="1"/>
                    </a:cxn>
                    <a:cxn ang="0">
                      <a:pos x="41" y="1"/>
                    </a:cxn>
                    <a:cxn ang="0">
                      <a:pos x="35" y="0"/>
                    </a:cxn>
                    <a:cxn ang="0">
                      <a:pos x="33" y="1"/>
                    </a:cxn>
                    <a:cxn ang="0">
                      <a:pos x="31" y="1"/>
                    </a:cxn>
                    <a:cxn ang="0">
                      <a:pos x="25" y="1"/>
                    </a:cxn>
                    <a:cxn ang="0">
                      <a:pos x="19" y="2"/>
                    </a:cxn>
                    <a:cxn ang="0">
                      <a:pos x="13" y="3"/>
                    </a:cxn>
                    <a:cxn ang="0">
                      <a:pos x="8" y="7"/>
                    </a:cxn>
                    <a:cxn ang="0">
                      <a:pos x="3" y="10"/>
                    </a:cxn>
                    <a:cxn ang="0">
                      <a:pos x="0" y="14"/>
                    </a:cxn>
                    <a:cxn ang="0">
                      <a:pos x="9" y="41"/>
                    </a:cxn>
                    <a:cxn ang="0">
                      <a:pos x="9" y="41"/>
                    </a:cxn>
                  </a:cxnLst>
                  <a:rect l="0" t="0" r="r" b="b"/>
                  <a:pathLst>
                    <a:path w="94" h="52">
                      <a:moveTo>
                        <a:pt x="9" y="41"/>
                      </a:moveTo>
                      <a:lnTo>
                        <a:pt x="10" y="42"/>
                      </a:lnTo>
                      <a:lnTo>
                        <a:pt x="13" y="44"/>
                      </a:lnTo>
                      <a:lnTo>
                        <a:pt x="18" y="45"/>
                      </a:lnTo>
                      <a:lnTo>
                        <a:pt x="25" y="47"/>
                      </a:lnTo>
                      <a:lnTo>
                        <a:pt x="33" y="48"/>
                      </a:lnTo>
                      <a:lnTo>
                        <a:pt x="41" y="51"/>
                      </a:lnTo>
                      <a:lnTo>
                        <a:pt x="49" y="52"/>
                      </a:lnTo>
                      <a:lnTo>
                        <a:pt x="58" y="52"/>
                      </a:lnTo>
                      <a:lnTo>
                        <a:pt x="59" y="52"/>
                      </a:lnTo>
                      <a:lnTo>
                        <a:pt x="64" y="52"/>
                      </a:lnTo>
                      <a:lnTo>
                        <a:pt x="70" y="51"/>
                      </a:lnTo>
                      <a:lnTo>
                        <a:pt x="77" y="49"/>
                      </a:lnTo>
                      <a:lnTo>
                        <a:pt x="84" y="47"/>
                      </a:lnTo>
                      <a:lnTo>
                        <a:pt x="89" y="44"/>
                      </a:lnTo>
                      <a:lnTo>
                        <a:pt x="93" y="39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2" y="27"/>
                      </a:lnTo>
                      <a:lnTo>
                        <a:pt x="91" y="24"/>
                      </a:lnTo>
                      <a:lnTo>
                        <a:pt x="88" y="19"/>
                      </a:lnTo>
                      <a:lnTo>
                        <a:pt x="85" y="16"/>
                      </a:lnTo>
                      <a:lnTo>
                        <a:pt x="81" y="11"/>
                      </a:lnTo>
                      <a:lnTo>
                        <a:pt x="77" y="8"/>
                      </a:lnTo>
                      <a:lnTo>
                        <a:pt x="76" y="8"/>
                      </a:lnTo>
                      <a:lnTo>
                        <a:pt x="72" y="7"/>
                      </a:lnTo>
                      <a:lnTo>
                        <a:pt x="67" y="6"/>
                      </a:lnTo>
                      <a:lnTo>
                        <a:pt x="62" y="4"/>
                      </a:lnTo>
                      <a:lnTo>
                        <a:pt x="55" y="2"/>
                      </a:lnTo>
                      <a:lnTo>
                        <a:pt x="48" y="1"/>
                      </a:lnTo>
                      <a:lnTo>
                        <a:pt x="41" y="1"/>
                      </a:lnTo>
                      <a:lnTo>
                        <a:pt x="35" y="0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25" y="1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9" y="41"/>
                      </a:lnTo>
                      <a:lnTo>
                        <a:pt x="9" y="4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" name="Freeform 1094"/>
                <p:cNvSpPr>
                  <a:spLocks noChangeAspect="1"/>
                </p:cNvSpPr>
                <p:nvPr/>
              </p:nvSpPr>
              <p:spPr bwMode="auto">
                <a:xfrm>
                  <a:off x="4081056" y="2649233"/>
                  <a:ext cx="48278" cy="22010"/>
                </a:xfrm>
                <a:custGeom>
                  <a:avLst/>
                  <a:gdLst/>
                  <a:ahLst/>
                  <a:cxnLst>
                    <a:cxn ang="0">
                      <a:pos x="11" y="34"/>
                    </a:cxn>
                    <a:cxn ang="0">
                      <a:pos x="12" y="36"/>
                    </a:cxn>
                    <a:cxn ang="0">
                      <a:pos x="15" y="37"/>
                    </a:cxn>
                    <a:cxn ang="0">
                      <a:pos x="20" y="38"/>
                    </a:cxn>
                    <a:cxn ang="0">
                      <a:pos x="27" y="40"/>
                    </a:cxn>
                    <a:cxn ang="0">
                      <a:pos x="34" y="41"/>
                    </a:cxn>
                    <a:cxn ang="0">
                      <a:pos x="42" y="44"/>
                    </a:cxn>
                    <a:cxn ang="0">
                      <a:pos x="51" y="45"/>
                    </a:cxn>
                    <a:cxn ang="0">
                      <a:pos x="59" y="45"/>
                    </a:cxn>
                    <a:cxn ang="0">
                      <a:pos x="60" y="45"/>
                    </a:cxn>
                    <a:cxn ang="0">
                      <a:pos x="65" y="45"/>
                    </a:cxn>
                    <a:cxn ang="0">
                      <a:pos x="71" y="44"/>
                    </a:cxn>
                    <a:cxn ang="0">
                      <a:pos x="78" y="42"/>
                    </a:cxn>
                    <a:cxn ang="0">
                      <a:pos x="85" y="40"/>
                    </a:cxn>
                    <a:cxn ang="0">
                      <a:pos x="90" y="36"/>
                    </a:cxn>
                    <a:cxn ang="0">
                      <a:pos x="94" y="31"/>
                    </a:cxn>
                    <a:cxn ang="0">
                      <a:pos x="96" y="24"/>
                    </a:cxn>
                    <a:cxn ang="0">
                      <a:pos x="95" y="24"/>
                    </a:cxn>
                    <a:cxn ang="0">
                      <a:pos x="95" y="23"/>
                    </a:cxn>
                    <a:cxn ang="0">
                      <a:pos x="94" y="21"/>
                    </a:cxn>
                    <a:cxn ang="0">
                      <a:pos x="93" y="18"/>
                    </a:cxn>
                    <a:cxn ang="0">
                      <a:pos x="90" y="16"/>
                    </a:cxn>
                    <a:cxn ang="0">
                      <a:pos x="87" y="12"/>
                    </a:cxn>
                    <a:cxn ang="0">
                      <a:pos x="83" y="10"/>
                    </a:cxn>
                    <a:cxn ang="0">
                      <a:pos x="79" y="7"/>
                    </a:cxn>
                    <a:cxn ang="0">
                      <a:pos x="77" y="7"/>
                    </a:cxn>
                    <a:cxn ang="0">
                      <a:pos x="73" y="6"/>
                    </a:cxn>
                    <a:cxn ang="0">
                      <a:pos x="68" y="4"/>
                    </a:cxn>
                    <a:cxn ang="0">
                      <a:pos x="62" y="3"/>
                    </a:cxn>
                    <a:cxn ang="0">
                      <a:pos x="55" y="2"/>
                    </a:cxn>
                    <a:cxn ang="0">
                      <a:pos x="47" y="1"/>
                    </a:cxn>
                    <a:cxn ang="0">
                      <a:pos x="40" y="0"/>
                    </a:cxn>
                    <a:cxn ang="0">
                      <a:pos x="33" y="0"/>
                    </a:cxn>
                    <a:cxn ang="0">
                      <a:pos x="32" y="0"/>
                    </a:cxn>
                    <a:cxn ang="0">
                      <a:pos x="28" y="0"/>
                    </a:cxn>
                    <a:cxn ang="0">
                      <a:pos x="24" y="0"/>
                    </a:cxn>
                    <a:cxn ang="0">
                      <a:pos x="19" y="1"/>
                    </a:cxn>
                    <a:cxn ang="0">
                      <a:pos x="13" y="2"/>
                    </a:cxn>
                    <a:cxn ang="0">
                      <a:pos x="9" y="4"/>
                    </a:cxn>
                    <a:cxn ang="0">
                      <a:pos x="4" y="8"/>
                    </a:cxn>
                    <a:cxn ang="0">
                      <a:pos x="0" y="11"/>
                    </a:cxn>
                    <a:cxn ang="0">
                      <a:pos x="11" y="34"/>
                    </a:cxn>
                  </a:cxnLst>
                  <a:rect l="0" t="0" r="r" b="b"/>
                  <a:pathLst>
                    <a:path w="96" h="45">
                      <a:moveTo>
                        <a:pt x="11" y="34"/>
                      </a:moveTo>
                      <a:lnTo>
                        <a:pt x="12" y="36"/>
                      </a:lnTo>
                      <a:lnTo>
                        <a:pt x="15" y="37"/>
                      </a:lnTo>
                      <a:lnTo>
                        <a:pt x="20" y="38"/>
                      </a:lnTo>
                      <a:lnTo>
                        <a:pt x="27" y="40"/>
                      </a:lnTo>
                      <a:lnTo>
                        <a:pt x="34" y="41"/>
                      </a:lnTo>
                      <a:lnTo>
                        <a:pt x="42" y="44"/>
                      </a:lnTo>
                      <a:lnTo>
                        <a:pt x="51" y="45"/>
                      </a:lnTo>
                      <a:lnTo>
                        <a:pt x="59" y="45"/>
                      </a:lnTo>
                      <a:lnTo>
                        <a:pt x="60" y="45"/>
                      </a:lnTo>
                      <a:lnTo>
                        <a:pt x="65" y="45"/>
                      </a:lnTo>
                      <a:lnTo>
                        <a:pt x="71" y="44"/>
                      </a:lnTo>
                      <a:lnTo>
                        <a:pt x="78" y="42"/>
                      </a:lnTo>
                      <a:lnTo>
                        <a:pt x="85" y="40"/>
                      </a:lnTo>
                      <a:lnTo>
                        <a:pt x="90" y="36"/>
                      </a:lnTo>
                      <a:lnTo>
                        <a:pt x="94" y="31"/>
                      </a:lnTo>
                      <a:lnTo>
                        <a:pt x="96" y="24"/>
                      </a:lnTo>
                      <a:lnTo>
                        <a:pt x="95" y="24"/>
                      </a:lnTo>
                      <a:lnTo>
                        <a:pt x="95" y="23"/>
                      </a:lnTo>
                      <a:lnTo>
                        <a:pt x="94" y="21"/>
                      </a:lnTo>
                      <a:lnTo>
                        <a:pt x="93" y="18"/>
                      </a:lnTo>
                      <a:lnTo>
                        <a:pt x="90" y="16"/>
                      </a:lnTo>
                      <a:lnTo>
                        <a:pt x="87" y="12"/>
                      </a:lnTo>
                      <a:lnTo>
                        <a:pt x="83" y="10"/>
                      </a:lnTo>
                      <a:lnTo>
                        <a:pt x="79" y="7"/>
                      </a:lnTo>
                      <a:lnTo>
                        <a:pt x="77" y="7"/>
                      </a:lnTo>
                      <a:lnTo>
                        <a:pt x="73" y="6"/>
                      </a:lnTo>
                      <a:lnTo>
                        <a:pt x="68" y="4"/>
                      </a:lnTo>
                      <a:lnTo>
                        <a:pt x="62" y="3"/>
                      </a:lnTo>
                      <a:lnTo>
                        <a:pt x="55" y="2"/>
                      </a:lnTo>
                      <a:lnTo>
                        <a:pt x="47" y="1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19" y="1"/>
                      </a:lnTo>
                      <a:lnTo>
                        <a:pt x="13" y="2"/>
                      </a:lnTo>
                      <a:lnTo>
                        <a:pt x="9" y="4"/>
                      </a:lnTo>
                      <a:lnTo>
                        <a:pt x="4" y="8"/>
                      </a:lnTo>
                      <a:lnTo>
                        <a:pt x="0" y="11"/>
                      </a:lnTo>
                      <a:lnTo>
                        <a:pt x="11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" name="Freeform 1095"/>
                <p:cNvSpPr>
                  <a:spLocks noChangeAspect="1"/>
                </p:cNvSpPr>
                <p:nvPr/>
              </p:nvSpPr>
              <p:spPr bwMode="auto">
                <a:xfrm>
                  <a:off x="4081056" y="2649233"/>
                  <a:ext cx="48278" cy="22010"/>
                </a:xfrm>
                <a:custGeom>
                  <a:avLst/>
                  <a:gdLst/>
                  <a:ahLst/>
                  <a:cxnLst>
                    <a:cxn ang="0">
                      <a:pos x="11" y="34"/>
                    </a:cxn>
                    <a:cxn ang="0">
                      <a:pos x="12" y="36"/>
                    </a:cxn>
                    <a:cxn ang="0">
                      <a:pos x="15" y="37"/>
                    </a:cxn>
                    <a:cxn ang="0">
                      <a:pos x="20" y="38"/>
                    </a:cxn>
                    <a:cxn ang="0">
                      <a:pos x="27" y="40"/>
                    </a:cxn>
                    <a:cxn ang="0">
                      <a:pos x="34" y="41"/>
                    </a:cxn>
                    <a:cxn ang="0">
                      <a:pos x="42" y="44"/>
                    </a:cxn>
                    <a:cxn ang="0">
                      <a:pos x="51" y="45"/>
                    </a:cxn>
                    <a:cxn ang="0">
                      <a:pos x="59" y="45"/>
                    </a:cxn>
                    <a:cxn ang="0">
                      <a:pos x="60" y="45"/>
                    </a:cxn>
                    <a:cxn ang="0">
                      <a:pos x="65" y="45"/>
                    </a:cxn>
                    <a:cxn ang="0">
                      <a:pos x="71" y="44"/>
                    </a:cxn>
                    <a:cxn ang="0">
                      <a:pos x="78" y="42"/>
                    </a:cxn>
                    <a:cxn ang="0">
                      <a:pos x="85" y="40"/>
                    </a:cxn>
                    <a:cxn ang="0">
                      <a:pos x="90" y="36"/>
                    </a:cxn>
                    <a:cxn ang="0">
                      <a:pos x="94" y="31"/>
                    </a:cxn>
                    <a:cxn ang="0">
                      <a:pos x="96" y="24"/>
                    </a:cxn>
                    <a:cxn ang="0">
                      <a:pos x="95" y="24"/>
                    </a:cxn>
                    <a:cxn ang="0">
                      <a:pos x="95" y="23"/>
                    </a:cxn>
                    <a:cxn ang="0">
                      <a:pos x="94" y="21"/>
                    </a:cxn>
                    <a:cxn ang="0">
                      <a:pos x="93" y="18"/>
                    </a:cxn>
                    <a:cxn ang="0">
                      <a:pos x="90" y="16"/>
                    </a:cxn>
                    <a:cxn ang="0">
                      <a:pos x="87" y="12"/>
                    </a:cxn>
                    <a:cxn ang="0">
                      <a:pos x="83" y="10"/>
                    </a:cxn>
                    <a:cxn ang="0">
                      <a:pos x="79" y="7"/>
                    </a:cxn>
                    <a:cxn ang="0">
                      <a:pos x="77" y="7"/>
                    </a:cxn>
                    <a:cxn ang="0">
                      <a:pos x="73" y="6"/>
                    </a:cxn>
                    <a:cxn ang="0">
                      <a:pos x="68" y="4"/>
                    </a:cxn>
                    <a:cxn ang="0">
                      <a:pos x="62" y="3"/>
                    </a:cxn>
                    <a:cxn ang="0">
                      <a:pos x="55" y="2"/>
                    </a:cxn>
                    <a:cxn ang="0">
                      <a:pos x="47" y="1"/>
                    </a:cxn>
                    <a:cxn ang="0">
                      <a:pos x="40" y="0"/>
                    </a:cxn>
                    <a:cxn ang="0">
                      <a:pos x="33" y="0"/>
                    </a:cxn>
                    <a:cxn ang="0">
                      <a:pos x="32" y="0"/>
                    </a:cxn>
                    <a:cxn ang="0">
                      <a:pos x="28" y="0"/>
                    </a:cxn>
                    <a:cxn ang="0">
                      <a:pos x="24" y="0"/>
                    </a:cxn>
                    <a:cxn ang="0">
                      <a:pos x="19" y="1"/>
                    </a:cxn>
                    <a:cxn ang="0">
                      <a:pos x="13" y="2"/>
                    </a:cxn>
                    <a:cxn ang="0">
                      <a:pos x="9" y="4"/>
                    </a:cxn>
                    <a:cxn ang="0">
                      <a:pos x="4" y="8"/>
                    </a:cxn>
                    <a:cxn ang="0">
                      <a:pos x="0" y="11"/>
                    </a:cxn>
                    <a:cxn ang="0">
                      <a:pos x="11" y="34"/>
                    </a:cxn>
                    <a:cxn ang="0">
                      <a:pos x="11" y="34"/>
                    </a:cxn>
                  </a:cxnLst>
                  <a:rect l="0" t="0" r="r" b="b"/>
                  <a:pathLst>
                    <a:path w="96" h="45">
                      <a:moveTo>
                        <a:pt x="11" y="34"/>
                      </a:moveTo>
                      <a:lnTo>
                        <a:pt x="12" y="36"/>
                      </a:lnTo>
                      <a:lnTo>
                        <a:pt x="15" y="37"/>
                      </a:lnTo>
                      <a:lnTo>
                        <a:pt x="20" y="38"/>
                      </a:lnTo>
                      <a:lnTo>
                        <a:pt x="27" y="40"/>
                      </a:lnTo>
                      <a:lnTo>
                        <a:pt x="34" y="41"/>
                      </a:lnTo>
                      <a:lnTo>
                        <a:pt x="42" y="44"/>
                      </a:lnTo>
                      <a:lnTo>
                        <a:pt x="51" y="45"/>
                      </a:lnTo>
                      <a:lnTo>
                        <a:pt x="59" y="45"/>
                      </a:lnTo>
                      <a:lnTo>
                        <a:pt x="60" y="45"/>
                      </a:lnTo>
                      <a:lnTo>
                        <a:pt x="65" y="45"/>
                      </a:lnTo>
                      <a:lnTo>
                        <a:pt x="71" y="44"/>
                      </a:lnTo>
                      <a:lnTo>
                        <a:pt x="78" y="42"/>
                      </a:lnTo>
                      <a:lnTo>
                        <a:pt x="85" y="40"/>
                      </a:lnTo>
                      <a:lnTo>
                        <a:pt x="90" y="36"/>
                      </a:lnTo>
                      <a:lnTo>
                        <a:pt x="94" y="31"/>
                      </a:lnTo>
                      <a:lnTo>
                        <a:pt x="96" y="24"/>
                      </a:lnTo>
                      <a:lnTo>
                        <a:pt x="95" y="24"/>
                      </a:lnTo>
                      <a:lnTo>
                        <a:pt x="95" y="23"/>
                      </a:lnTo>
                      <a:lnTo>
                        <a:pt x="94" y="21"/>
                      </a:lnTo>
                      <a:lnTo>
                        <a:pt x="93" y="18"/>
                      </a:lnTo>
                      <a:lnTo>
                        <a:pt x="90" y="16"/>
                      </a:lnTo>
                      <a:lnTo>
                        <a:pt x="87" y="12"/>
                      </a:lnTo>
                      <a:lnTo>
                        <a:pt x="83" y="10"/>
                      </a:lnTo>
                      <a:lnTo>
                        <a:pt x="79" y="7"/>
                      </a:lnTo>
                      <a:lnTo>
                        <a:pt x="77" y="7"/>
                      </a:lnTo>
                      <a:lnTo>
                        <a:pt x="73" y="6"/>
                      </a:lnTo>
                      <a:lnTo>
                        <a:pt x="68" y="4"/>
                      </a:lnTo>
                      <a:lnTo>
                        <a:pt x="62" y="3"/>
                      </a:lnTo>
                      <a:lnTo>
                        <a:pt x="55" y="2"/>
                      </a:lnTo>
                      <a:lnTo>
                        <a:pt x="47" y="1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19" y="1"/>
                      </a:lnTo>
                      <a:lnTo>
                        <a:pt x="13" y="2"/>
                      </a:lnTo>
                      <a:lnTo>
                        <a:pt x="9" y="4"/>
                      </a:lnTo>
                      <a:lnTo>
                        <a:pt x="4" y="8"/>
                      </a:lnTo>
                      <a:lnTo>
                        <a:pt x="0" y="11"/>
                      </a:lnTo>
                      <a:lnTo>
                        <a:pt x="11" y="34"/>
                      </a:lnTo>
                      <a:lnTo>
                        <a:pt x="11" y="3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" name="Freeform 1096"/>
                <p:cNvSpPr>
                  <a:spLocks noChangeAspect="1"/>
                </p:cNvSpPr>
                <p:nvPr/>
              </p:nvSpPr>
              <p:spPr bwMode="auto">
                <a:xfrm>
                  <a:off x="4019703" y="2646362"/>
                  <a:ext cx="50289" cy="18182"/>
                </a:xfrm>
                <a:custGeom>
                  <a:avLst/>
                  <a:gdLst/>
                  <a:ahLst/>
                  <a:cxnLst>
                    <a:cxn ang="0">
                      <a:pos x="18" y="33"/>
                    </a:cxn>
                    <a:cxn ang="0">
                      <a:pos x="18" y="34"/>
                    </a:cxn>
                    <a:cxn ang="0">
                      <a:pos x="21" y="34"/>
                    </a:cxn>
                    <a:cxn ang="0">
                      <a:pos x="26" y="34"/>
                    </a:cxn>
                    <a:cxn ang="0">
                      <a:pos x="31" y="36"/>
                    </a:cxn>
                    <a:cxn ang="0">
                      <a:pos x="38" y="36"/>
                    </a:cxn>
                    <a:cxn ang="0">
                      <a:pos x="46" y="37"/>
                    </a:cxn>
                    <a:cxn ang="0">
                      <a:pos x="54" y="37"/>
                    </a:cxn>
                    <a:cxn ang="0">
                      <a:pos x="63" y="37"/>
                    </a:cxn>
                    <a:cxn ang="0">
                      <a:pos x="64" y="38"/>
                    </a:cxn>
                    <a:cxn ang="0">
                      <a:pos x="68" y="38"/>
                    </a:cxn>
                    <a:cxn ang="0">
                      <a:pos x="75" y="38"/>
                    </a:cxn>
                    <a:cxn ang="0">
                      <a:pos x="83" y="38"/>
                    </a:cxn>
                    <a:cxn ang="0">
                      <a:pos x="90" y="37"/>
                    </a:cxn>
                    <a:cxn ang="0">
                      <a:pos x="96" y="34"/>
                    </a:cxn>
                    <a:cxn ang="0">
                      <a:pos x="101" y="31"/>
                    </a:cxn>
                    <a:cxn ang="0">
                      <a:pos x="102" y="24"/>
                    </a:cxn>
                    <a:cxn ang="0">
                      <a:pos x="101" y="24"/>
                    </a:cxn>
                    <a:cxn ang="0">
                      <a:pos x="101" y="23"/>
                    </a:cxn>
                    <a:cxn ang="0">
                      <a:pos x="99" y="21"/>
                    </a:cxn>
                    <a:cxn ang="0">
                      <a:pos x="98" y="18"/>
                    </a:cxn>
                    <a:cxn ang="0">
                      <a:pos x="96" y="16"/>
                    </a:cxn>
                    <a:cxn ang="0">
                      <a:pos x="94" y="13"/>
                    </a:cxn>
                    <a:cxn ang="0">
                      <a:pos x="90" y="9"/>
                    </a:cxn>
                    <a:cxn ang="0">
                      <a:pos x="86" y="6"/>
                    </a:cxn>
                    <a:cxn ang="0">
                      <a:pos x="83" y="6"/>
                    </a:cxn>
                    <a:cxn ang="0">
                      <a:pos x="80" y="6"/>
                    </a:cxn>
                    <a:cxn ang="0">
                      <a:pos x="75" y="5"/>
                    </a:cxn>
                    <a:cxn ang="0">
                      <a:pos x="68" y="3"/>
                    </a:cxn>
                    <a:cxn ang="0">
                      <a:pos x="61" y="2"/>
                    </a:cxn>
                    <a:cxn ang="0">
                      <a:pos x="53" y="1"/>
                    </a:cxn>
                    <a:cxn ang="0">
                      <a:pos x="46" y="0"/>
                    </a:cxn>
                    <a:cxn ang="0">
                      <a:pos x="40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29" y="0"/>
                    </a:cxn>
                    <a:cxn ang="0">
                      <a:pos x="22" y="1"/>
                    </a:cxn>
                    <a:cxn ang="0">
                      <a:pos x="15" y="2"/>
                    </a:cxn>
                    <a:cxn ang="0">
                      <a:pos x="10" y="3"/>
                    </a:cxn>
                    <a:cxn ang="0">
                      <a:pos x="4" y="7"/>
                    </a:cxn>
                    <a:cxn ang="0">
                      <a:pos x="0" y="10"/>
                    </a:cxn>
                    <a:cxn ang="0">
                      <a:pos x="18" y="33"/>
                    </a:cxn>
                  </a:cxnLst>
                  <a:rect l="0" t="0" r="r" b="b"/>
                  <a:pathLst>
                    <a:path w="102" h="38">
                      <a:moveTo>
                        <a:pt x="18" y="33"/>
                      </a:moveTo>
                      <a:lnTo>
                        <a:pt x="18" y="34"/>
                      </a:lnTo>
                      <a:lnTo>
                        <a:pt x="21" y="34"/>
                      </a:lnTo>
                      <a:lnTo>
                        <a:pt x="26" y="34"/>
                      </a:lnTo>
                      <a:lnTo>
                        <a:pt x="31" y="36"/>
                      </a:lnTo>
                      <a:lnTo>
                        <a:pt x="38" y="36"/>
                      </a:lnTo>
                      <a:lnTo>
                        <a:pt x="46" y="37"/>
                      </a:lnTo>
                      <a:lnTo>
                        <a:pt x="54" y="37"/>
                      </a:lnTo>
                      <a:lnTo>
                        <a:pt x="63" y="37"/>
                      </a:lnTo>
                      <a:lnTo>
                        <a:pt x="64" y="38"/>
                      </a:lnTo>
                      <a:lnTo>
                        <a:pt x="68" y="38"/>
                      </a:lnTo>
                      <a:lnTo>
                        <a:pt x="75" y="38"/>
                      </a:lnTo>
                      <a:lnTo>
                        <a:pt x="83" y="38"/>
                      </a:lnTo>
                      <a:lnTo>
                        <a:pt x="90" y="37"/>
                      </a:lnTo>
                      <a:lnTo>
                        <a:pt x="96" y="34"/>
                      </a:lnTo>
                      <a:lnTo>
                        <a:pt x="101" y="31"/>
                      </a:lnTo>
                      <a:lnTo>
                        <a:pt x="102" y="24"/>
                      </a:lnTo>
                      <a:lnTo>
                        <a:pt x="101" y="24"/>
                      </a:lnTo>
                      <a:lnTo>
                        <a:pt x="101" y="23"/>
                      </a:lnTo>
                      <a:lnTo>
                        <a:pt x="99" y="21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3"/>
                      </a:lnTo>
                      <a:lnTo>
                        <a:pt x="90" y="9"/>
                      </a:lnTo>
                      <a:lnTo>
                        <a:pt x="86" y="6"/>
                      </a:lnTo>
                      <a:lnTo>
                        <a:pt x="83" y="6"/>
                      </a:lnTo>
                      <a:lnTo>
                        <a:pt x="80" y="6"/>
                      </a:lnTo>
                      <a:lnTo>
                        <a:pt x="75" y="5"/>
                      </a:lnTo>
                      <a:lnTo>
                        <a:pt x="68" y="3"/>
                      </a:lnTo>
                      <a:lnTo>
                        <a:pt x="61" y="2"/>
                      </a:lnTo>
                      <a:lnTo>
                        <a:pt x="53" y="1"/>
                      </a:ln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2" y="1"/>
                      </a:lnTo>
                      <a:lnTo>
                        <a:pt x="15" y="2"/>
                      </a:lnTo>
                      <a:lnTo>
                        <a:pt x="10" y="3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18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" name="Freeform 1097"/>
                <p:cNvSpPr>
                  <a:spLocks noChangeAspect="1"/>
                </p:cNvSpPr>
                <p:nvPr/>
              </p:nvSpPr>
              <p:spPr bwMode="auto">
                <a:xfrm>
                  <a:off x="4019703" y="2646362"/>
                  <a:ext cx="50289" cy="18182"/>
                </a:xfrm>
                <a:custGeom>
                  <a:avLst/>
                  <a:gdLst/>
                  <a:ahLst/>
                  <a:cxnLst>
                    <a:cxn ang="0">
                      <a:pos x="18" y="33"/>
                    </a:cxn>
                    <a:cxn ang="0">
                      <a:pos x="18" y="34"/>
                    </a:cxn>
                    <a:cxn ang="0">
                      <a:pos x="21" y="34"/>
                    </a:cxn>
                    <a:cxn ang="0">
                      <a:pos x="26" y="34"/>
                    </a:cxn>
                    <a:cxn ang="0">
                      <a:pos x="31" y="36"/>
                    </a:cxn>
                    <a:cxn ang="0">
                      <a:pos x="38" y="36"/>
                    </a:cxn>
                    <a:cxn ang="0">
                      <a:pos x="46" y="37"/>
                    </a:cxn>
                    <a:cxn ang="0">
                      <a:pos x="54" y="37"/>
                    </a:cxn>
                    <a:cxn ang="0">
                      <a:pos x="63" y="37"/>
                    </a:cxn>
                    <a:cxn ang="0">
                      <a:pos x="64" y="38"/>
                    </a:cxn>
                    <a:cxn ang="0">
                      <a:pos x="68" y="38"/>
                    </a:cxn>
                    <a:cxn ang="0">
                      <a:pos x="75" y="38"/>
                    </a:cxn>
                    <a:cxn ang="0">
                      <a:pos x="83" y="38"/>
                    </a:cxn>
                    <a:cxn ang="0">
                      <a:pos x="90" y="37"/>
                    </a:cxn>
                    <a:cxn ang="0">
                      <a:pos x="96" y="34"/>
                    </a:cxn>
                    <a:cxn ang="0">
                      <a:pos x="101" y="31"/>
                    </a:cxn>
                    <a:cxn ang="0">
                      <a:pos x="102" y="24"/>
                    </a:cxn>
                    <a:cxn ang="0">
                      <a:pos x="101" y="24"/>
                    </a:cxn>
                    <a:cxn ang="0">
                      <a:pos x="101" y="23"/>
                    </a:cxn>
                    <a:cxn ang="0">
                      <a:pos x="99" y="21"/>
                    </a:cxn>
                    <a:cxn ang="0">
                      <a:pos x="98" y="18"/>
                    </a:cxn>
                    <a:cxn ang="0">
                      <a:pos x="96" y="16"/>
                    </a:cxn>
                    <a:cxn ang="0">
                      <a:pos x="94" y="13"/>
                    </a:cxn>
                    <a:cxn ang="0">
                      <a:pos x="90" y="9"/>
                    </a:cxn>
                    <a:cxn ang="0">
                      <a:pos x="86" y="6"/>
                    </a:cxn>
                    <a:cxn ang="0">
                      <a:pos x="83" y="6"/>
                    </a:cxn>
                    <a:cxn ang="0">
                      <a:pos x="80" y="6"/>
                    </a:cxn>
                    <a:cxn ang="0">
                      <a:pos x="75" y="5"/>
                    </a:cxn>
                    <a:cxn ang="0">
                      <a:pos x="68" y="3"/>
                    </a:cxn>
                    <a:cxn ang="0">
                      <a:pos x="61" y="2"/>
                    </a:cxn>
                    <a:cxn ang="0">
                      <a:pos x="53" y="1"/>
                    </a:cxn>
                    <a:cxn ang="0">
                      <a:pos x="46" y="0"/>
                    </a:cxn>
                    <a:cxn ang="0">
                      <a:pos x="40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29" y="0"/>
                    </a:cxn>
                    <a:cxn ang="0">
                      <a:pos x="22" y="1"/>
                    </a:cxn>
                    <a:cxn ang="0">
                      <a:pos x="15" y="2"/>
                    </a:cxn>
                    <a:cxn ang="0">
                      <a:pos x="10" y="3"/>
                    </a:cxn>
                    <a:cxn ang="0">
                      <a:pos x="4" y="7"/>
                    </a:cxn>
                    <a:cxn ang="0">
                      <a:pos x="0" y="10"/>
                    </a:cxn>
                    <a:cxn ang="0">
                      <a:pos x="18" y="33"/>
                    </a:cxn>
                    <a:cxn ang="0">
                      <a:pos x="18" y="33"/>
                    </a:cxn>
                  </a:cxnLst>
                  <a:rect l="0" t="0" r="r" b="b"/>
                  <a:pathLst>
                    <a:path w="102" h="38">
                      <a:moveTo>
                        <a:pt x="18" y="33"/>
                      </a:moveTo>
                      <a:lnTo>
                        <a:pt x="18" y="34"/>
                      </a:lnTo>
                      <a:lnTo>
                        <a:pt x="21" y="34"/>
                      </a:lnTo>
                      <a:lnTo>
                        <a:pt x="26" y="34"/>
                      </a:lnTo>
                      <a:lnTo>
                        <a:pt x="31" y="36"/>
                      </a:lnTo>
                      <a:lnTo>
                        <a:pt x="38" y="36"/>
                      </a:lnTo>
                      <a:lnTo>
                        <a:pt x="46" y="37"/>
                      </a:lnTo>
                      <a:lnTo>
                        <a:pt x="54" y="37"/>
                      </a:lnTo>
                      <a:lnTo>
                        <a:pt x="63" y="37"/>
                      </a:lnTo>
                      <a:lnTo>
                        <a:pt x="64" y="38"/>
                      </a:lnTo>
                      <a:lnTo>
                        <a:pt x="68" y="38"/>
                      </a:lnTo>
                      <a:lnTo>
                        <a:pt x="75" y="38"/>
                      </a:lnTo>
                      <a:lnTo>
                        <a:pt x="83" y="38"/>
                      </a:lnTo>
                      <a:lnTo>
                        <a:pt x="90" y="37"/>
                      </a:lnTo>
                      <a:lnTo>
                        <a:pt x="96" y="34"/>
                      </a:lnTo>
                      <a:lnTo>
                        <a:pt x="101" y="31"/>
                      </a:lnTo>
                      <a:lnTo>
                        <a:pt x="102" y="24"/>
                      </a:lnTo>
                      <a:lnTo>
                        <a:pt x="101" y="24"/>
                      </a:lnTo>
                      <a:lnTo>
                        <a:pt x="101" y="23"/>
                      </a:lnTo>
                      <a:lnTo>
                        <a:pt x="99" y="21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3"/>
                      </a:lnTo>
                      <a:lnTo>
                        <a:pt x="90" y="9"/>
                      </a:lnTo>
                      <a:lnTo>
                        <a:pt x="86" y="6"/>
                      </a:lnTo>
                      <a:lnTo>
                        <a:pt x="83" y="6"/>
                      </a:lnTo>
                      <a:lnTo>
                        <a:pt x="80" y="6"/>
                      </a:lnTo>
                      <a:lnTo>
                        <a:pt x="75" y="5"/>
                      </a:lnTo>
                      <a:lnTo>
                        <a:pt x="68" y="3"/>
                      </a:lnTo>
                      <a:lnTo>
                        <a:pt x="61" y="2"/>
                      </a:lnTo>
                      <a:lnTo>
                        <a:pt x="53" y="1"/>
                      </a:ln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2" y="1"/>
                      </a:lnTo>
                      <a:lnTo>
                        <a:pt x="15" y="2"/>
                      </a:lnTo>
                      <a:lnTo>
                        <a:pt x="10" y="3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18" y="33"/>
                      </a:lnTo>
                      <a:lnTo>
                        <a:pt x="18" y="3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" name="Freeform 1098"/>
                <p:cNvSpPr>
                  <a:spLocks noChangeAspect="1"/>
                </p:cNvSpPr>
                <p:nvPr/>
              </p:nvSpPr>
              <p:spPr bwMode="auto">
                <a:xfrm>
                  <a:off x="3955332" y="2637750"/>
                  <a:ext cx="50289" cy="19139"/>
                </a:xfrm>
                <a:custGeom>
                  <a:avLst/>
                  <a:gdLst/>
                  <a:ahLst/>
                  <a:cxnLst>
                    <a:cxn ang="0">
                      <a:pos x="19" y="25"/>
                    </a:cxn>
                    <a:cxn ang="0">
                      <a:pos x="19" y="26"/>
                    </a:cxn>
                    <a:cxn ang="0">
                      <a:pos x="22" y="27"/>
                    </a:cxn>
                    <a:cxn ang="0">
                      <a:pos x="27" y="28"/>
                    </a:cxn>
                    <a:cxn ang="0">
                      <a:pos x="33" y="31"/>
                    </a:cxn>
                    <a:cxn ang="0">
                      <a:pos x="40" y="33"/>
                    </a:cxn>
                    <a:cxn ang="0">
                      <a:pos x="47" y="35"/>
                    </a:cxn>
                    <a:cxn ang="0">
                      <a:pos x="55" y="36"/>
                    </a:cxn>
                    <a:cxn ang="0">
                      <a:pos x="63" y="36"/>
                    </a:cxn>
                    <a:cxn ang="0">
                      <a:pos x="64" y="38"/>
                    </a:cxn>
                    <a:cxn ang="0">
                      <a:pos x="68" y="38"/>
                    </a:cxn>
                    <a:cxn ang="0">
                      <a:pos x="75" y="39"/>
                    </a:cxn>
                    <a:cxn ang="0">
                      <a:pos x="82" y="38"/>
                    </a:cxn>
                    <a:cxn ang="0">
                      <a:pos x="90" y="36"/>
                    </a:cxn>
                    <a:cxn ang="0">
                      <a:pos x="96" y="34"/>
                    </a:cxn>
                    <a:cxn ang="0">
                      <a:pos x="101" y="31"/>
                    </a:cxn>
                    <a:cxn ang="0">
                      <a:pos x="102" y="24"/>
                    </a:cxn>
                    <a:cxn ang="0">
                      <a:pos x="101" y="24"/>
                    </a:cxn>
                    <a:cxn ang="0">
                      <a:pos x="101" y="23"/>
                    </a:cxn>
                    <a:cxn ang="0">
                      <a:pos x="100" y="20"/>
                    </a:cxn>
                    <a:cxn ang="0">
                      <a:pos x="98" y="18"/>
                    </a:cxn>
                    <a:cxn ang="0">
                      <a:pos x="96" y="16"/>
                    </a:cxn>
                    <a:cxn ang="0">
                      <a:pos x="93" y="12"/>
                    </a:cxn>
                    <a:cxn ang="0">
                      <a:pos x="89" y="9"/>
                    </a:cxn>
                    <a:cxn ang="0">
                      <a:pos x="86" y="5"/>
                    </a:cxn>
                    <a:cxn ang="0">
                      <a:pos x="83" y="5"/>
                    </a:cxn>
                    <a:cxn ang="0">
                      <a:pos x="80" y="5"/>
                    </a:cxn>
                    <a:cxn ang="0">
                      <a:pos x="74" y="4"/>
                    </a:cxn>
                    <a:cxn ang="0">
                      <a:pos x="68" y="3"/>
                    </a:cxn>
                    <a:cxn ang="0">
                      <a:pos x="60" y="2"/>
                    </a:cxn>
                    <a:cxn ang="0">
                      <a:pos x="52" y="1"/>
                    </a:cxn>
                    <a:cxn ang="0">
                      <a:pos x="45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28" y="0"/>
                    </a:cxn>
                    <a:cxn ang="0">
                      <a:pos x="21" y="1"/>
                    </a:cxn>
                    <a:cxn ang="0">
                      <a:pos x="15" y="2"/>
                    </a:cxn>
                    <a:cxn ang="0">
                      <a:pos x="9" y="4"/>
                    </a:cxn>
                    <a:cxn ang="0">
                      <a:pos x="4" y="8"/>
                    </a:cxn>
                    <a:cxn ang="0">
                      <a:pos x="0" y="11"/>
                    </a:cxn>
                    <a:cxn ang="0">
                      <a:pos x="19" y="25"/>
                    </a:cxn>
                  </a:cxnLst>
                  <a:rect l="0" t="0" r="r" b="b"/>
                  <a:pathLst>
                    <a:path w="102" h="39">
                      <a:moveTo>
                        <a:pt x="19" y="25"/>
                      </a:moveTo>
                      <a:lnTo>
                        <a:pt x="19" y="26"/>
                      </a:lnTo>
                      <a:lnTo>
                        <a:pt x="22" y="27"/>
                      </a:lnTo>
                      <a:lnTo>
                        <a:pt x="27" y="28"/>
                      </a:lnTo>
                      <a:lnTo>
                        <a:pt x="33" y="31"/>
                      </a:lnTo>
                      <a:lnTo>
                        <a:pt x="40" y="33"/>
                      </a:lnTo>
                      <a:lnTo>
                        <a:pt x="47" y="35"/>
                      </a:lnTo>
                      <a:lnTo>
                        <a:pt x="55" y="36"/>
                      </a:lnTo>
                      <a:lnTo>
                        <a:pt x="63" y="36"/>
                      </a:lnTo>
                      <a:lnTo>
                        <a:pt x="64" y="38"/>
                      </a:lnTo>
                      <a:lnTo>
                        <a:pt x="68" y="38"/>
                      </a:lnTo>
                      <a:lnTo>
                        <a:pt x="75" y="39"/>
                      </a:lnTo>
                      <a:lnTo>
                        <a:pt x="82" y="38"/>
                      </a:lnTo>
                      <a:lnTo>
                        <a:pt x="90" y="36"/>
                      </a:lnTo>
                      <a:lnTo>
                        <a:pt x="96" y="34"/>
                      </a:lnTo>
                      <a:lnTo>
                        <a:pt x="101" y="31"/>
                      </a:lnTo>
                      <a:lnTo>
                        <a:pt x="102" y="24"/>
                      </a:lnTo>
                      <a:lnTo>
                        <a:pt x="101" y="24"/>
                      </a:lnTo>
                      <a:lnTo>
                        <a:pt x="101" y="23"/>
                      </a:lnTo>
                      <a:lnTo>
                        <a:pt x="100" y="20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3" y="12"/>
                      </a:lnTo>
                      <a:lnTo>
                        <a:pt x="89" y="9"/>
                      </a:lnTo>
                      <a:lnTo>
                        <a:pt x="86" y="5"/>
                      </a:lnTo>
                      <a:lnTo>
                        <a:pt x="83" y="5"/>
                      </a:lnTo>
                      <a:lnTo>
                        <a:pt x="80" y="5"/>
                      </a:lnTo>
                      <a:lnTo>
                        <a:pt x="74" y="4"/>
                      </a:lnTo>
                      <a:lnTo>
                        <a:pt x="68" y="3"/>
                      </a:lnTo>
                      <a:lnTo>
                        <a:pt x="60" y="2"/>
                      </a:lnTo>
                      <a:lnTo>
                        <a:pt x="52" y="1"/>
                      </a:lnTo>
                      <a:lnTo>
                        <a:pt x="45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28" y="0"/>
                      </a:lnTo>
                      <a:lnTo>
                        <a:pt x="21" y="1"/>
                      </a:lnTo>
                      <a:lnTo>
                        <a:pt x="15" y="2"/>
                      </a:lnTo>
                      <a:lnTo>
                        <a:pt x="9" y="4"/>
                      </a:lnTo>
                      <a:lnTo>
                        <a:pt x="4" y="8"/>
                      </a:lnTo>
                      <a:lnTo>
                        <a:pt x="0" y="11"/>
                      </a:lnTo>
                      <a:lnTo>
                        <a:pt x="19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" name="Freeform 1099"/>
                <p:cNvSpPr>
                  <a:spLocks noChangeAspect="1"/>
                </p:cNvSpPr>
                <p:nvPr/>
              </p:nvSpPr>
              <p:spPr bwMode="auto">
                <a:xfrm>
                  <a:off x="3955332" y="2637750"/>
                  <a:ext cx="50289" cy="19139"/>
                </a:xfrm>
                <a:custGeom>
                  <a:avLst/>
                  <a:gdLst/>
                  <a:ahLst/>
                  <a:cxnLst>
                    <a:cxn ang="0">
                      <a:pos x="19" y="25"/>
                    </a:cxn>
                    <a:cxn ang="0">
                      <a:pos x="19" y="26"/>
                    </a:cxn>
                    <a:cxn ang="0">
                      <a:pos x="22" y="27"/>
                    </a:cxn>
                    <a:cxn ang="0">
                      <a:pos x="27" y="28"/>
                    </a:cxn>
                    <a:cxn ang="0">
                      <a:pos x="33" y="31"/>
                    </a:cxn>
                    <a:cxn ang="0">
                      <a:pos x="40" y="33"/>
                    </a:cxn>
                    <a:cxn ang="0">
                      <a:pos x="47" y="35"/>
                    </a:cxn>
                    <a:cxn ang="0">
                      <a:pos x="55" y="36"/>
                    </a:cxn>
                    <a:cxn ang="0">
                      <a:pos x="63" y="36"/>
                    </a:cxn>
                    <a:cxn ang="0">
                      <a:pos x="64" y="38"/>
                    </a:cxn>
                    <a:cxn ang="0">
                      <a:pos x="68" y="38"/>
                    </a:cxn>
                    <a:cxn ang="0">
                      <a:pos x="75" y="39"/>
                    </a:cxn>
                    <a:cxn ang="0">
                      <a:pos x="82" y="38"/>
                    </a:cxn>
                    <a:cxn ang="0">
                      <a:pos x="90" y="36"/>
                    </a:cxn>
                    <a:cxn ang="0">
                      <a:pos x="96" y="34"/>
                    </a:cxn>
                    <a:cxn ang="0">
                      <a:pos x="101" y="31"/>
                    </a:cxn>
                    <a:cxn ang="0">
                      <a:pos x="102" y="24"/>
                    </a:cxn>
                    <a:cxn ang="0">
                      <a:pos x="101" y="24"/>
                    </a:cxn>
                    <a:cxn ang="0">
                      <a:pos x="101" y="23"/>
                    </a:cxn>
                    <a:cxn ang="0">
                      <a:pos x="100" y="20"/>
                    </a:cxn>
                    <a:cxn ang="0">
                      <a:pos x="98" y="18"/>
                    </a:cxn>
                    <a:cxn ang="0">
                      <a:pos x="96" y="16"/>
                    </a:cxn>
                    <a:cxn ang="0">
                      <a:pos x="93" y="12"/>
                    </a:cxn>
                    <a:cxn ang="0">
                      <a:pos x="89" y="9"/>
                    </a:cxn>
                    <a:cxn ang="0">
                      <a:pos x="86" y="5"/>
                    </a:cxn>
                    <a:cxn ang="0">
                      <a:pos x="83" y="5"/>
                    </a:cxn>
                    <a:cxn ang="0">
                      <a:pos x="80" y="5"/>
                    </a:cxn>
                    <a:cxn ang="0">
                      <a:pos x="74" y="4"/>
                    </a:cxn>
                    <a:cxn ang="0">
                      <a:pos x="68" y="3"/>
                    </a:cxn>
                    <a:cxn ang="0">
                      <a:pos x="60" y="2"/>
                    </a:cxn>
                    <a:cxn ang="0">
                      <a:pos x="52" y="1"/>
                    </a:cxn>
                    <a:cxn ang="0">
                      <a:pos x="45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28" y="0"/>
                    </a:cxn>
                    <a:cxn ang="0">
                      <a:pos x="21" y="1"/>
                    </a:cxn>
                    <a:cxn ang="0">
                      <a:pos x="15" y="2"/>
                    </a:cxn>
                    <a:cxn ang="0">
                      <a:pos x="9" y="4"/>
                    </a:cxn>
                    <a:cxn ang="0">
                      <a:pos x="4" y="8"/>
                    </a:cxn>
                    <a:cxn ang="0">
                      <a:pos x="0" y="11"/>
                    </a:cxn>
                    <a:cxn ang="0">
                      <a:pos x="19" y="25"/>
                    </a:cxn>
                    <a:cxn ang="0">
                      <a:pos x="19" y="25"/>
                    </a:cxn>
                  </a:cxnLst>
                  <a:rect l="0" t="0" r="r" b="b"/>
                  <a:pathLst>
                    <a:path w="102" h="39">
                      <a:moveTo>
                        <a:pt x="19" y="25"/>
                      </a:moveTo>
                      <a:lnTo>
                        <a:pt x="19" y="26"/>
                      </a:lnTo>
                      <a:lnTo>
                        <a:pt x="22" y="27"/>
                      </a:lnTo>
                      <a:lnTo>
                        <a:pt x="27" y="28"/>
                      </a:lnTo>
                      <a:lnTo>
                        <a:pt x="33" y="31"/>
                      </a:lnTo>
                      <a:lnTo>
                        <a:pt x="40" y="33"/>
                      </a:lnTo>
                      <a:lnTo>
                        <a:pt x="47" y="35"/>
                      </a:lnTo>
                      <a:lnTo>
                        <a:pt x="55" y="36"/>
                      </a:lnTo>
                      <a:lnTo>
                        <a:pt x="63" y="36"/>
                      </a:lnTo>
                      <a:lnTo>
                        <a:pt x="64" y="38"/>
                      </a:lnTo>
                      <a:lnTo>
                        <a:pt x="68" y="38"/>
                      </a:lnTo>
                      <a:lnTo>
                        <a:pt x="75" y="39"/>
                      </a:lnTo>
                      <a:lnTo>
                        <a:pt x="82" y="38"/>
                      </a:lnTo>
                      <a:lnTo>
                        <a:pt x="90" y="36"/>
                      </a:lnTo>
                      <a:lnTo>
                        <a:pt x="96" y="34"/>
                      </a:lnTo>
                      <a:lnTo>
                        <a:pt x="101" y="31"/>
                      </a:lnTo>
                      <a:lnTo>
                        <a:pt x="102" y="24"/>
                      </a:lnTo>
                      <a:lnTo>
                        <a:pt x="101" y="24"/>
                      </a:lnTo>
                      <a:lnTo>
                        <a:pt x="101" y="23"/>
                      </a:lnTo>
                      <a:lnTo>
                        <a:pt x="100" y="20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3" y="12"/>
                      </a:lnTo>
                      <a:lnTo>
                        <a:pt x="89" y="9"/>
                      </a:lnTo>
                      <a:lnTo>
                        <a:pt x="86" y="5"/>
                      </a:lnTo>
                      <a:lnTo>
                        <a:pt x="83" y="5"/>
                      </a:lnTo>
                      <a:lnTo>
                        <a:pt x="80" y="5"/>
                      </a:lnTo>
                      <a:lnTo>
                        <a:pt x="74" y="4"/>
                      </a:lnTo>
                      <a:lnTo>
                        <a:pt x="68" y="3"/>
                      </a:lnTo>
                      <a:lnTo>
                        <a:pt x="60" y="2"/>
                      </a:lnTo>
                      <a:lnTo>
                        <a:pt x="52" y="1"/>
                      </a:lnTo>
                      <a:lnTo>
                        <a:pt x="45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28" y="0"/>
                      </a:lnTo>
                      <a:lnTo>
                        <a:pt x="21" y="1"/>
                      </a:lnTo>
                      <a:lnTo>
                        <a:pt x="15" y="2"/>
                      </a:lnTo>
                      <a:lnTo>
                        <a:pt x="9" y="4"/>
                      </a:lnTo>
                      <a:lnTo>
                        <a:pt x="4" y="8"/>
                      </a:lnTo>
                      <a:lnTo>
                        <a:pt x="0" y="11"/>
                      </a:lnTo>
                      <a:lnTo>
                        <a:pt x="19" y="25"/>
                      </a:lnTo>
                      <a:lnTo>
                        <a:pt x="19" y="2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" name="Freeform 1100"/>
                <p:cNvSpPr>
                  <a:spLocks noChangeAspect="1"/>
                </p:cNvSpPr>
                <p:nvPr/>
              </p:nvSpPr>
              <p:spPr bwMode="auto">
                <a:xfrm>
                  <a:off x="3894985" y="2631051"/>
                  <a:ext cx="51295" cy="16268"/>
                </a:xfrm>
                <a:custGeom>
                  <a:avLst/>
                  <a:gdLst/>
                  <a:ahLst/>
                  <a:cxnLst>
                    <a:cxn ang="0">
                      <a:pos x="18" y="22"/>
                    </a:cxn>
                    <a:cxn ang="0">
                      <a:pos x="18" y="23"/>
                    </a:cxn>
                    <a:cxn ang="0">
                      <a:pos x="22" y="24"/>
                    </a:cxn>
                    <a:cxn ang="0">
                      <a:pos x="26" y="25"/>
                    </a:cxn>
                    <a:cxn ang="0">
                      <a:pos x="32" y="27"/>
                    </a:cxn>
                    <a:cxn ang="0">
                      <a:pos x="39" y="30"/>
                    </a:cxn>
                    <a:cxn ang="0">
                      <a:pos x="47" y="31"/>
                    </a:cxn>
                    <a:cxn ang="0">
                      <a:pos x="55" y="32"/>
                    </a:cxn>
                    <a:cxn ang="0">
                      <a:pos x="63" y="32"/>
                    </a:cxn>
                    <a:cxn ang="0">
                      <a:pos x="64" y="33"/>
                    </a:cxn>
                    <a:cxn ang="0">
                      <a:pos x="69" y="33"/>
                    </a:cxn>
                    <a:cxn ang="0">
                      <a:pos x="76" y="34"/>
                    </a:cxn>
                    <a:cxn ang="0">
                      <a:pos x="83" y="33"/>
                    </a:cxn>
                    <a:cxn ang="0">
                      <a:pos x="91" y="33"/>
                    </a:cxn>
                    <a:cxn ang="0">
                      <a:pos x="96" y="31"/>
                    </a:cxn>
                    <a:cxn ang="0">
                      <a:pos x="101" y="27"/>
                    </a:cxn>
                    <a:cxn ang="0">
                      <a:pos x="102" y="20"/>
                    </a:cxn>
                    <a:cxn ang="0">
                      <a:pos x="101" y="20"/>
                    </a:cxn>
                    <a:cxn ang="0">
                      <a:pos x="100" y="20"/>
                    </a:cxn>
                    <a:cxn ang="0">
                      <a:pos x="99" y="19"/>
                    </a:cxn>
                    <a:cxn ang="0">
                      <a:pos x="96" y="18"/>
                    </a:cxn>
                    <a:cxn ang="0">
                      <a:pos x="93" y="17"/>
                    </a:cxn>
                    <a:cxn ang="0">
                      <a:pos x="89" y="15"/>
                    </a:cxn>
                    <a:cxn ang="0">
                      <a:pos x="86" y="12"/>
                    </a:cxn>
                    <a:cxn ang="0">
                      <a:pos x="81" y="9"/>
                    </a:cxn>
                    <a:cxn ang="0">
                      <a:pos x="79" y="9"/>
                    </a:cxn>
                    <a:cxn ang="0">
                      <a:pos x="75" y="8"/>
                    </a:cxn>
                    <a:cxn ang="0">
                      <a:pos x="69" y="7"/>
                    </a:cxn>
                    <a:cxn ang="0">
                      <a:pos x="61" y="5"/>
                    </a:cxn>
                    <a:cxn ang="0">
                      <a:pos x="51" y="4"/>
                    </a:cxn>
                    <a:cxn ang="0">
                      <a:pos x="43" y="3"/>
                    </a:cxn>
                    <a:cxn ang="0">
                      <a:pos x="34" y="2"/>
                    </a:cxn>
                    <a:cxn ang="0">
                      <a:pos x="28" y="2"/>
                    </a:cxn>
                    <a:cxn ang="0">
                      <a:pos x="27" y="2"/>
                    </a:cxn>
                    <a:cxn ang="0">
                      <a:pos x="25" y="1"/>
                    </a:cxn>
                    <a:cxn ang="0">
                      <a:pos x="20" y="1"/>
                    </a:cxn>
                    <a:cxn ang="0">
                      <a:pos x="17" y="0"/>
                    </a:cxn>
                    <a:cxn ang="0">
                      <a:pos x="11" y="0"/>
                    </a:cxn>
                    <a:cxn ang="0">
                      <a:pos x="7" y="1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18" y="22"/>
                    </a:cxn>
                  </a:cxnLst>
                  <a:rect l="0" t="0" r="r" b="b"/>
                  <a:pathLst>
                    <a:path w="102" h="34">
                      <a:moveTo>
                        <a:pt x="18" y="22"/>
                      </a:move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6" y="25"/>
                      </a:lnTo>
                      <a:lnTo>
                        <a:pt x="32" y="27"/>
                      </a:lnTo>
                      <a:lnTo>
                        <a:pt x="39" y="30"/>
                      </a:lnTo>
                      <a:lnTo>
                        <a:pt x="47" y="31"/>
                      </a:lnTo>
                      <a:lnTo>
                        <a:pt x="55" y="32"/>
                      </a:lnTo>
                      <a:lnTo>
                        <a:pt x="63" y="32"/>
                      </a:lnTo>
                      <a:lnTo>
                        <a:pt x="64" y="33"/>
                      </a:lnTo>
                      <a:lnTo>
                        <a:pt x="69" y="33"/>
                      </a:lnTo>
                      <a:lnTo>
                        <a:pt x="76" y="34"/>
                      </a:lnTo>
                      <a:lnTo>
                        <a:pt x="83" y="33"/>
                      </a:lnTo>
                      <a:lnTo>
                        <a:pt x="91" y="33"/>
                      </a:lnTo>
                      <a:lnTo>
                        <a:pt x="96" y="31"/>
                      </a:lnTo>
                      <a:lnTo>
                        <a:pt x="101" y="27"/>
                      </a:lnTo>
                      <a:lnTo>
                        <a:pt x="102" y="20"/>
                      </a:lnTo>
                      <a:lnTo>
                        <a:pt x="101" y="20"/>
                      </a:lnTo>
                      <a:lnTo>
                        <a:pt x="100" y="20"/>
                      </a:lnTo>
                      <a:lnTo>
                        <a:pt x="99" y="19"/>
                      </a:lnTo>
                      <a:lnTo>
                        <a:pt x="96" y="18"/>
                      </a:lnTo>
                      <a:lnTo>
                        <a:pt x="93" y="17"/>
                      </a:lnTo>
                      <a:lnTo>
                        <a:pt x="89" y="15"/>
                      </a:lnTo>
                      <a:lnTo>
                        <a:pt x="86" y="12"/>
                      </a:lnTo>
                      <a:lnTo>
                        <a:pt x="81" y="9"/>
                      </a:lnTo>
                      <a:lnTo>
                        <a:pt x="79" y="9"/>
                      </a:lnTo>
                      <a:lnTo>
                        <a:pt x="75" y="8"/>
                      </a:lnTo>
                      <a:lnTo>
                        <a:pt x="69" y="7"/>
                      </a:lnTo>
                      <a:lnTo>
                        <a:pt x="61" y="5"/>
                      </a:lnTo>
                      <a:lnTo>
                        <a:pt x="51" y="4"/>
                      </a:lnTo>
                      <a:lnTo>
                        <a:pt x="43" y="3"/>
                      </a:lnTo>
                      <a:lnTo>
                        <a:pt x="34" y="2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5" y="1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18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" name="Freeform 1101"/>
                <p:cNvSpPr>
                  <a:spLocks noChangeAspect="1"/>
                </p:cNvSpPr>
                <p:nvPr/>
              </p:nvSpPr>
              <p:spPr bwMode="auto">
                <a:xfrm>
                  <a:off x="3894985" y="2631051"/>
                  <a:ext cx="51295" cy="16268"/>
                </a:xfrm>
                <a:custGeom>
                  <a:avLst/>
                  <a:gdLst/>
                  <a:ahLst/>
                  <a:cxnLst>
                    <a:cxn ang="0">
                      <a:pos x="18" y="22"/>
                    </a:cxn>
                    <a:cxn ang="0">
                      <a:pos x="18" y="23"/>
                    </a:cxn>
                    <a:cxn ang="0">
                      <a:pos x="22" y="24"/>
                    </a:cxn>
                    <a:cxn ang="0">
                      <a:pos x="26" y="25"/>
                    </a:cxn>
                    <a:cxn ang="0">
                      <a:pos x="32" y="27"/>
                    </a:cxn>
                    <a:cxn ang="0">
                      <a:pos x="39" y="30"/>
                    </a:cxn>
                    <a:cxn ang="0">
                      <a:pos x="47" y="31"/>
                    </a:cxn>
                    <a:cxn ang="0">
                      <a:pos x="55" y="32"/>
                    </a:cxn>
                    <a:cxn ang="0">
                      <a:pos x="63" y="32"/>
                    </a:cxn>
                    <a:cxn ang="0">
                      <a:pos x="64" y="33"/>
                    </a:cxn>
                    <a:cxn ang="0">
                      <a:pos x="69" y="33"/>
                    </a:cxn>
                    <a:cxn ang="0">
                      <a:pos x="76" y="34"/>
                    </a:cxn>
                    <a:cxn ang="0">
                      <a:pos x="83" y="33"/>
                    </a:cxn>
                    <a:cxn ang="0">
                      <a:pos x="91" y="33"/>
                    </a:cxn>
                    <a:cxn ang="0">
                      <a:pos x="96" y="31"/>
                    </a:cxn>
                    <a:cxn ang="0">
                      <a:pos x="101" y="27"/>
                    </a:cxn>
                    <a:cxn ang="0">
                      <a:pos x="102" y="20"/>
                    </a:cxn>
                    <a:cxn ang="0">
                      <a:pos x="101" y="20"/>
                    </a:cxn>
                    <a:cxn ang="0">
                      <a:pos x="100" y="20"/>
                    </a:cxn>
                    <a:cxn ang="0">
                      <a:pos x="99" y="19"/>
                    </a:cxn>
                    <a:cxn ang="0">
                      <a:pos x="96" y="18"/>
                    </a:cxn>
                    <a:cxn ang="0">
                      <a:pos x="93" y="17"/>
                    </a:cxn>
                    <a:cxn ang="0">
                      <a:pos x="89" y="15"/>
                    </a:cxn>
                    <a:cxn ang="0">
                      <a:pos x="86" y="12"/>
                    </a:cxn>
                    <a:cxn ang="0">
                      <a:pos x="81" y="9"/>
                    </a:cxn>
                    <a:cxn ang="0">
                      <a:pos x="79" y="9"/>
                    </a:cxn>
                    <a:cxn ang="0">
                      <a:pos x="75" y="8"/>
                    </a:cxn>
                    <a:cxn ang="0">
                      <a:pos x="69" y="7"/>
                    </a:cxn>
                    <a:cxn ang="0">
                      <a:pos x="61" y="5"/>
                    </a:cxn>
                    <a:cxn ang="0">
                      <a:pos x="51" y="4"/>
                    </a:cxn>
                    <a:cxn ang="0">
                      <a:pos x="43" y="3"/>
                    </a:cxn>
                    <a:cxn ang="0">
                      <a:pos x="34" y="2"/>
                    </a:cxn>
                    <a:cxn ang="0">
                      <a:pos x="28" y="2"/>
                    </a:cxn>
                    <a:cxn ang="0">
                      <a:pos x="27" y="2"/>
                    </a:cxn>
                    <a:cxn ang="0">
                      <a:pos x="25" y="1"/>
                    </a:cxn>
                    <a:cxn ang="0">
                      <a:pos x="20" y="1"/>
                    </a:cxn>
                    <a:cxn ang="0">
                      <a:pos x="17" y="0"/>
                    </a:cxn>
                    <a:cxn ang="0">
                      <a:pos x="11" y="0"/>
                    </a:cxn>
                    <a:cxn ang="0">
                      <a:pos x="7" y="1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18" y="22"/>
                    </a:cxn>
                    <a:cxn ang="0">
                      <a:pos x="18" y="22"/>
                    </a:cxn>
                  </a:cxnLst>
                  <a:rect l="0" t="0" r="r" b="b"/>
                  <a:pathLst>
                    <a:path w="102" h="34">
                      <a:moveTo>
                        <a:pt x="18" y="22"/>
                      </a:move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6" y="25"/>
                      </a:lnTo>
                      <a:lnTo>
                        <a:pt x="32" y="27"/>
                      </a:lnTo>
                      <a:lnTo>
                        <a:pt x="39" y="30"/>
                      </a:lnTo>
                      <a:lnTo>
                        <a:pt x="47" y="31"/>
                      </a:lnTo>
                      <a:lnTo>
                        <a:pt x="55" y="32"/>
                      </a:lnTo>
                      <a:lnTo>
                        <a:pt x="63" y="32"/>
                      </a:lnTo>
                      <a:lnTo>
                        <a:pt x="64" y="33"/>
                      </a:lnTo>
                      <a:lnTo>
                        <a:pt x="69" y="33"/>
                      </a:lnTo>
                      <a:lnTo>
                        <a:pt x="76" y="34"/>
                      </a:lnTo>
                      <a:lnTo>
                        <a:pt x="83" y="33"/>
                      </a:lnTo>
                      <a:lnTo>
                        <a:pt x="91" y="33"/>
                      </a:lnTo>
                      <a:lnTo>
                        <a:pt x="96" y="31"/>
                      </a:lnTo>
                      <a:lnTo>
                        <a:pt x="101" y="27"/>
                      </a:lnTo>
                      <a:lnTo>
                        <a:pt x="102" y="20"/>
                      </a:lnTo>
                      <a:lnTo>
                        <a:pt x="101" y="20"/>
                      </a:lnTo>
                      <a:lnTo>
                        <a:pt x="100" y="20"/>
                      </a:lnTo>
                      <a:lnTo>
                        <a:pt x="99" y="19"/>
                      </a:lnTo>
                      <a:lnTo>
                        <a:pt x="96" y="18"/>
                      </a:lnTo>
                      <a:lnTo>
                        <a:pt x="93" y="17"/>
                      </a:lnTo>
                      <a:lnTo>
                        <a:pt x="89" y="15"/>
                      </a:lnTo>
                      <a:lnTo>
                        <a:pt x="86" y="12"/>
                      </a:lnTo>
                      <a:lnTo>
                        <a:pt x="81" y="9"/>
                      </a:lnTo>
                      <a:lnTo>
                        <a:pt x="79" y="9"/>
                      </a:lnTo>
                      <a:lnTo>
                        <a:pt x="75" y="8"/>
                      </a:lnTo>
                      <a:lnTo>
                        <a:pt x="69" y="7"/>
                      </a:lnTo>
                      <a:lnTo>
                        <a:pt x="61" y="5"/>
                      </a:lnTo>
                      <a:lnTo>
                        <a:pt x="51" y="4"/>
                      </a:lnTo>
                      <a:lnTo>
                        <a:pt x="43" y="3"/>
                      </a:lnTo>
                      <a:lnTo>
                        <a:pt x="34" y="2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5" y="1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18" y="22"/>
                      </a:lnTo>
                      <a:lnTo>
                        <a:pt x="18" y="2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" name="Freeform 1102"/>
                <p:cNvSpPr>
                  <a:spLocks noChangeAspect="1"/>
                </p:cNvSpPr>
                <p:nvPr/>
              </p:nvSpPr>
              <p:spPr bwMode="auto">
                <a:xfrm>
                  <a:off x="3839666" y="2609041"/>
                  <a:ext cx="50289" cy="22010"/>
                </a:xfrm>
                <a:custGeom>
                  <a:avLst/>
                  <a:gdLst/>
                  <a:ahLst/>
                  <a:cxnLst>
                    <a:cxn ang="0">
                      <a:pos x="17" y="23"/>
                    </a:cxn>
                    <a:cxn ang="0">
                      <a:pos x="17" y="24"/>
                    </a:cxn>
                    <a:cxn ang="0">
                      <a:pos x="20" y="25"/>
                    </a:cxn>
                    <a:cxn ang="0">
                      <a:pos x="24" y="27"/>
                    </a:cxn>
                    <a:cxn ang="0">
                      <a:pos x="29" y="31"/>
                    </a:cxn>
                    <a:cxn ang="0">
                      <a:pos x="36" y="33"/>
                    </a:cxn>
                    <a:cxn ang="0">
                      <a:pos x="43" y="35"/>
                    </a:cxn>
                    <a:cxn ang="0">
                      <a:pos x="50" y="38"/>
                    </a:cxn>
                    <a:cxn ang="0">
                      <a:pos x="59" y="39"/>
                    </a:cxn>
                    <a:cxn ang="0">
                      <a:pos x="60" y="40"/>
                    </a:cxn>
                    <a:cxn ang="0">
                      <a:pos x="65" y="41"/>
                    </a:cxn>
                    <a:cxn ang="0">
                      <a:pos x="71" y="42"/>
                    </a:cxn>
                    <a:cxn ang="0">
                      <a:pos x="78" y="43"/>
                    </a:cxn>
                    <a:cxn ang="0">
                      <a:pos x="86" y="45"/>
                    </a:cxn>
                    <a:cxn ang="0">
                      <a:pos x="92" y="42"/>
                    </a:cxn>
                    <a:cxn ang="0">
                      <a:pos x="98" y="40"/>
                    </a:cxn>
                    <a:cxn ang="0">
                      <a:pos x="100" y="33"/>
                    </a:cxn>
                    <a:cxn ang="0">
                      <a:pos x="99" y="33"/>
                    </a:cxn>
                    <a:cxn ang="0">
                      <a:pos x="98" y="33"/>
                    </a:cxn>
                    <a:cxn ang="0">
                      <a:pos x="97" y="32"/>
                    </a:cxn>
                    <a:cxn ang="0">
                      <a:pos x="94" y="30"/>
                    </a:cxn>
                    <a:cxn ang="0">
                      <a:pos x="91" y="29"/>
                    </a:cxn>
                    <a:cxn ang="0">
                      <a:pos x="88" y="26"/>
                    </a:cxn>
                    <a:cxn ang="0">
                      <a:pos x="84" y="23"/>
                    </a:cxn>
                    <a:cxn ang="0">
                      <a:pos x="81" y="19"/>
                    </a:cxn>
                    <a:cxn ang="0">
                      <a:pos x="78" y="19"/>
                    </a:cxn>
                    <a:cxn ang="0">
                      <a:pos x="75" y="18"/>
                    </a:cxn>
                    <a:cxn ang="0">
                      <a:pos x="68" y="16"/>
                    </a:cxn>
                    <a:cxn ang="0">
                      <a:pos x="61" y="12"/>
                    </a:cxn>
                    <a:cxn ang="0">
                      <a:pos x="52" y="10"/>
                    </a:cxn>
                    <a:cxn ang="0">
                      <a:pos x="44" y="8"/>
                    </a:cxn>
                    <a:cxn ang="0">
                      <a:pos x="36" y="5"/>
                    </a:cxn>
                    <a:cxn ang="0">
                      <a:pos x="29" y="4"/>
                    </a:cxn>
                    <a:cxn ang="0">
                      <a:pos x="28" y="4"/>
                    </a:cxn>
                    <a:cxn ang="0">
                      <a:pos x="25" y="3"/>
                    </a:cxn>
                    <a:cxn ang="0">
                      <a:pos x="22" y="2"/>
                    </a:cxn>
                    <a:cxn ang="0">
                      <a:pos x="17" y="1"/>
                    </a:cxn>
                    <a:cxn ang="0">
                      <a:pos x="13" y="0"/>
                    </a:cxn>
                    <a:cxn ang="0">
                      <a:pos x="8" y="1"/>
                    </a:cxn>
                    <a:cxn ang="0">
                      <a:pos x="3" y="2"/>
                    </a:cxn>
                    <a:cxn ang="0">
                      <a:pos x="0" y="5"/>
                    </a:cxn>
                    <a:cxn ang="0">
                      <a:pos x="17" y="23"/>
                    </a:cxn>
                  </a:cxnLst>
                  <a:rect l="0" t="0" r="r" b="b"/>
                  <a:pathLst>
                    <a:path w="100" h="45">
                      <a:moveTo>
                        <a:pt x="17" y="23"/>
                      </a:moveTo>
                      <a:lnTo>
                        <a:pt x="17" y="24"/>
                      </a:lnTo>
                      <a:lnTo>
                        <a:pt x="20" y="25"/>
                      </a:lnTo>
                      <a:lnTo>
                        <a:pt x="24" y="27"/>
                      </a:lnTo>
                      <a:lnTo>
                        <a:pt x="29" y="31"/>
                      </a:lnTo>
                      <a:lnTo>
                        <a:pt x="36" y="33"/>
                      </a:lnTo>
                      <a:lnTo>
                        <a:pt x="43" y="35"/>
                      </a:lnTo>
                      <a:lnTo>
                        <a:pt x="50" y="38"/>
                      </a:lnTo>
                      <a:lnTo>
                        <a:pt x="59" y="39"/>
                      </a:lnTo>
                      <a:lnTo>
                        <a:pt x="60" y="40"/>
                      </a:lnTo>
                      <a:lnTo>
                        <a:pt x="65" y="41"/>
                      </a:lnTo>
                      <a:lnTo>
                        <a:pt x="71" y="42"/>
                      </a:lnTo>
                      <a:lnTo>
                        <a:pt x="78" y="43"/>
                      </a:lnTo>
                      <a:lnTo>
                        <a:pt x="86" y="45"/>
                      </a:lnTo>
                      <a:lnTo>
                        <a:pt x="92" y="42"/>
                      </a:lnTo>
                      <a:lnTo>
                        <a:pt x="98" y="40"/>
                      </a:lnTo>
                      <a:lnTo>
                        <a:pt x="100" y="33"/>
                      </a:lnTo>
                      <a:lnTo>
                        <a:pt x="99" y="33"/>
                      </a:lnTo>
                      <a:lnTo>
                        <a:pt x="98" y="33"/>
                      </a:lnTo>
                      <a:lnTo>
                        <a:pt x="97" y="32"/>
                      </a:lnTo>
                      <a:lnTo>
                        <a:pt x="94" y="30"/>
                      </a:lnTo>
                      <a:lnTo>
                        <a:pt x="91" y="29"/>
                      </a:lnTo>
                      <a:lnTo>
                        <a:pt x="88" y="26"/>
                      </a:lnTo>
                      <a:lnTo>
                        <a:pt x="84" y="23"/>
                      </a:lnTo>
                      <a:lnTo>
                        <a:pt x="81" y="19"/>
                      </a:lnTo>
                      <a:lnTo>
                        <a:pt x="78" y="19"/>
                      </a:lnTo>
                      <a:lnTo>
                        <a:pt x="75" y="18"/>
                      </a:lnTo>
                      <a:lnTo>
                        <a:pt x="68" y="16"/>
                      </a:lnTo>
                      <a:lnTo>
                        <a:pt x="61" y="12"/>
                      </a:lnTo>
                      <a:lnTo>
                        <a:pt x="52" y="10"/>
                      </a:lnTo>
                      <a:lnTo>
                        <a:pt x="44" y="8"/>
                      </a:lnTo>
                      <a:lnTo>
                        <a:pt x="36" y="5"/>
                      </a:lnTo>
                      <a:lnTo>
                        <a:pt x="29" y="4"/>
                      </a:lnTo>
                      <a:lnTo>
                        <a:pt x="28" y="4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17" y="1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17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" name="Freeform 1103"/>
                <p:cNvSpPr>
                  <a:spLocks noChangeAspect="1"/>
                </p:cNvSpPr>
                <p:nvPr/>
              </p:nvSpPr>
              <p:spPr bwMode="auto">
                <a:xfrm>
                  <a:off x="3839666" y="2609041"/>
                  <a:ext cx="50289" cy="22010"/>
                </a:xfrm>
                <a:custGeom>
                  <a:avLst/>
                  <a:gdLst/>
                  <a:ahLst/>
                  <a:cxnLst>
                    <a:cxn ang="0">
                      <a:pos x="17" y="23"/>
                    </a:cxn>
                    <a:cxn ang="0">
                      <a:pos x="17" y="24"/>
                    </a:cxn>
                    <a:cxn ang="0">
                      <a:pos x="20" y="25"/>
                    </a:cxn>
                    <a:cxn ang="0">
                      <a:pos x="24" y="27"/>
                    </a:cxn>
                    <a:cxn ang="0">
                      <a:pos x="29" y="31"/>
                    </a:cxn>
                    <a:cxn ang="0">
                      <a:pos x="36" y="33"/>
                    </a:cxn>
                    <a:cxn ang="0">
                      <a:pos x="43" y="35"/>
                    </a:cxn>
                    <a:cxn ang="0">
                      <a:pos x="50" y="38"/>
                    </a:cxn>
                    <a:cxn ang="0">
                      <a:pos x="59" y="39"/>
                    </a:cxn>
                    <a:cxn ang="0">
                      <a:pos x="60" y="40"/>
                    </a:cxn>
                    <a:cxn ang="0">
                      <a:pos x="65" y="41"/>
                    </a:cxn>
                    <a:cxn ang="0">
                      <a:pos x="71" y="42"/>
                    </a:cxn>
                    <a:cxn ang="0">
                      <a:pos x="78" y="43"/>
                    </a:cxn>
                    <a:cxn ang="0">
                      <a:pos x="86" y="45"/>
                    </a:cxn>
                    <a:cxn ang="0">
                      <a:pos x="92" y="42"/>
                    </a:cxn>
                    <a:cxn ang="0">
                      <a:pos x="98" y="40"/>
                    </a:cxn>
                    <a:cxn ang="0">
                      <a:pos x="100" y="33"/>
                    </a:cxn>
                    <a:cxn ang="0">
                      <a:pos x="99" y="33"/>
                    </a:cxn>
                    <a:cxn ang="0">
                      <a:pos x="98" y="33"/>
                    </a:cxn>
                    <a:cxn ang="0">
                      <a:pos x="97" y="32"/>
                    </a:cxn>
                    <a:cxn ang="0">
                      <a:pos x="94" y="30"/>
                    </a:cxn>
                    <a:cxn ang="0">
                      <a:pos x="91" y="29"/>
                    </a:cxn>
                    <a:cxn ang="0">
                      <a:pos x="88" y="26"/>
                    </a:cxn>
                    <a:cxn ang="0">
                      <a:pos x="84" y="23"/>
                    </a:cxn>
                    <a:cxn ang="0">
                      <a:pos x="81" y="19"/>
                    </a:cxn>
                    <a:cxn ang="0">
                      <a:pos x="78" y="19"/>
                    </a:cxn>
                    <a:cxn ang="0">
                      <a:pos x="75" y="18"/>
                    </a:cxn>
                    <a:cxn ang="0">
                      <a:pos x="68" y="16"/>
                    </a:cxn>
                    <a:cxn ang="0">
                      <a:pos x="61" y="12"/>
                    </a:cxn>
                    <a:cxn ang="0">
                      <a:pos x="52" y="10"/>
                    </a:cxn>
                    <a:cxn ang="0">
                      <a:pos x="44" y="8"/>
                    </a:cxn>
                    <a:cxn ang="0">
                      <a:pos x="36" y="5"/>
                    </a:cxn>
                    <a:cxn ang="0">
                      <a:pos x="29" y="4"/>
                    </a:cxn>
                    <a:cxn ang="0">
                      <a:pos x="28" y="4"/>
                    </a:cxn>
                    <a:cxn ang="0">
                      <a:pos x="25" y="3"/>
                    </a:cxn>
                    <a:cxn ang="0">
                      <a:pos x="22" y="2"/>
                    </a:cxn>
                    <a:cxn ang="0">
                      <a:pos x="17" y="1"/>
                    </a:cxn>
                    <a:cxn ang="0">
                      <a:pos x="13" y="0"/>
                    </a:cxn>
                    <a:cxn ang="0">
                      <a:pos x="8" y="1"/>
                    </a:cxn>
                    <a:cxn ang="0">
                      <a:pos x="3" y="2"/>
                    </a:cxn>
                    <a:cxn ang="0">
                      <a:pos x="0" y="5"/>
                    </a:cxn>
                    <a:cxn ang="0">
                      <a:pos x="17" y="23"/>
                    </a:cxn>
                    <a:cxn ang="0">
                      <a:pos x="17" y="23"/>
                    </a:cxn>
                  </a:cxnLst>
                  <a:rect l="0" t="0" r="r" b="b"/>
                  <a:pathLst>
                    <a:path w="100" h="45">
                      <a:moveTo>
                        <a:pt x="17" y="23"/>
                      </a:moveTo>
                      <a:lnTo>
                        <a:pt x="17" y="24"/>
                      </a:lnTo>
                      <a:lnTo>
                        <a:pt x="20" y="25"/>
                      </a:lnTo>
                      <a:lnTo>
                        <a:pt x="24" y="27"/>
                      </a:lnTo>
                      <a:lnTo>
                        <a:pt x="29" y="31"/>
                      </a:lnTo>
                      <a:lnTo>
                        <a:pt x="36" y="33"/>
                      </a:lnTo>
                      <a:lnTo>
                        <a:pt x="43" y="35"/>
                      </a:lnTo>
                      <a:lnTo>
                        <a:pt x="50" y="38"/>
                      </a:lnTo>
                      <a:lnTo>
                        <a:pt x="59" y="39"/>
                      </a:lnTo>
                      <a:lnTo>
                        <a:pt x="60" y="40"/>
                      </a:lnTo>
                      <a:lnTo>
                        <a:pt x="65" y="41"/>
                      </a:lnTo>
                      <a:lnTo>
                        <a:pt x="71" y="42"/>
                      </a:lnTo>
                      <a:lnTo>
                        <a:pt x="78" y="43"/>
                      </a:lnTo>
                      <a:lnTo>
                        <a:pt x="86" y="45"/>
                      </a:lnTo>
                      <a:lnTo>
                        <a:pt x="92" y="42"/>
                      </a:lnTo>
                      <a:lnTo>
                        <a:pt x="98" y="40"/>
                      </a:lnTo>
                      <a:lnTo>
                        <a:pt x="100" y="33"/>
                      </a:lnTo>
                      <a:lnTo>
                        <a:pt x="99" y="33"/>
                      </a:lnTo>
                      <a:lnTo>
                        <a:pt x="98" y="33"/>
                      </a:lnTo>
                      <a:lnTo>
                        <a:pt x="97" y="32"/>
                      </a:lnTo>
                      <a:lnTo>
                        <a:pt x="94" y="30"/>
                      </a:lnTo>
                      <a:lnTo>
                        <a:pt x="91" y="29"/>
                      </a:lnTo>
                      <a:lnTo>
                        <a:pt x="88" y="26"/>
                      </a:lnTo>
                      <a:lnTo>
                        <a:pt x="84" y="23"/>
                      </a:lnTo>
                      <a:lnTo>
                        <a:pt x="81" y="19"/>
                      </a:lnTo>
                      <a:lnTo>
                        <a:pt x="78" y="19"/>
                      </a:lnTo>
                      <a:lnTo>
                        <a:pt x="75" y="18"/>
                      </a:lnTo>
                      <a:lnTo>
                        <a:pt x="68" y="16"/>
                      </a:lnTo>
                      <a:lnTo>
                        <a:pt x="61" y="12"/>
                      </a:lnTo>
                      <a:lnTo>
                        <a:pt x="52" y="10"/>
                      </a:lnTo>
                      <a:lnTo>
                        <a:pt x="44" y="8"/>
                      </a:lnTo>
                      <a:lnTo>
                        <a:pt x="36" y="5"/>
                      </a:lnTo>
                      <a:lnTo>
                        <a:pt x="29" y="4"/>
                      </a:lnTo>
                      <a:lnTo>
                        <a:pt x="28" y="4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17" y="1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17" y="23"/>
                      </a:lnTo>
                      <a:lnTo>
                        <a:pt x="17" y="2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" name="Freeform 1104"/>
                <p:cNvSpPr>
                  <a:spLocks noChangeAspect="1"/>
                </p:cNvSpPr>
                <p:nvPr/>
              </p:nvSpPr>
              <p:spPr bwMode="auto">
                <a:xfrm>
                  <a:off x="3794406" y="2587988"/>
                  <a:ext cx="36208" cy="20096"/>
                </a:xfrm>
                <a:custGeom>
                  <a:avLst/>
                  <a:gdLst/>
                  <a:ahLst/>
                  <a:cxnLst>
                    <a:cxn ang="0">
                      <a:pos x="11" y="14"/>
                    </a:cxn>
                    <a:cxn ang="0">
                      <a:pos x="11" y="15"/>
                    </a:cxn>
                    <a:cxn ang="0">
                      <a:pos x="13" y="17"/>
                    </a:cxn>
                    <a:cxn ang="0">
                      <a:pos x="16" y="19"/>
                    </a:cxn>
                    <a:cxn ang="0">
                      <a:pos x="20" y="23"/>
                    </a:cxn>
                    <a:cxn ang="0">
                      <a:pos x="25" y="26"/>
                    </a:cxn>
                    <a:cxn ang="0">
                      <a:pos x="31" y="30"/>
                    </a:cxn>
                    <a:cxn ang="0">
                      <a:pos x="38" y="32"/>
                    </a:cxn>
                    <a:cxn ang="0">
                      <a:pos x="46" y="33"/>
                    </a:cxn>
                    <a:cxn ang="0">
                      <a:pos x="47" y="34"/>
                    </a:cxn>
                    <a:cxn ang="0">
                      <a:pos x="50" y="37"/>
                    </a:cxn>
                    <a:cxn ang="0">
                      <a:pos x="54" y="39"/>
                    </a:cxn>
                    <a:cxn ang="0">
                      <a:pos x="60" y="40"/>
                    </a:cxn>
                    <a:cxn ang="0">
                      <a:pos x="65" y="42"/>
                    </a:cxn>
                    <a:cxn ang="0">
                      <a:pos x="69" y="41"/>
                    </a:cxn>
                    <a:cxn ang="0">
                      <a:pos x="72" y="39"/>
                    </a:cxn>
                    <a:cxn ang="0">
                      <a:pos x="74" y="33"/>
                    </a:cxn>
                    <a:cxn ang="0">
                      <a:pos x="73" y="33"/>
                    </a:cxn>
                    <a:cxn ang="0">
                      <a:pos x="72" y="33"/>
                    </a:cxn>
                    <a:cxn ang="0">
                      <a:pos x="70" y="32"/>
                    </a:cxn>
                    <a:cxn ang="0">
                      <a:pos x="68" y="30"/>
                    </a:cxn>
                    <a:cxn ang="0">
                      <a:pos x="65" y="29"/>
                    </a:cxn>
                    <a:cxn ang="0">
                      <a:pos x="61" y="26"/>
                    </a:cxn>
                    <a:cxn ang="0">
                      <a:pos x="58" y="23"/>
                    </a:cxn>
                    <a:cxn ang="0">
                      <a:pos x="54" y="19"/>
                    </a:cxn>
                    <a:cxn ang="0">
                      <a:pos x="52" y="19"/>
                    </a:cxn>
                    <a:cxn ang="0">
                      <a:pos x="50" y="17"/>
                    </a:cxn>
                    <a:cxn ang="0">
                      <a:pos x="44" y="14"/>
                    </a:cxn>
                    <a:cxn ang="0">
                      <a:pos x="38" y="10"/>
                    </a:cxn>
                    <a:cxn ang="0">
                      <a:pos x="31" y="7"/>
                    </a:cxn>
                    <a:cxn ang="0">
                      <a:pos x="24" y="4"/>
                    </a:cxn>
                    <a:cxn ang="0">
                      <a:pos x="17" y="2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5" y="1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11" y="14"/>
                    </a:cxn>
                  </a:cxnLst>
                  <a:rect l="0" t="0" r="r" b="b"/>
                  <a:pathLst>
                    <a:path w="74" h="42">
                      <a:moveTo>
                        <a:pt x="11" y="14"/>
                      </a:moveTo>
                      <a:lnTo>
                        <a:pt x="11" y="15"/>
                      </a:lnTo>
                      <a:lnTo>
                        <a:pt x="13" y="17"/>
                      </a:lnTo>
                      <a:lnTo>
                        <a:pt x="16" y="19"/>
                      </a:lnTo>
                      <a:lnTo>
                        <a:pt x="20" y="23"/>
                      </a:lnTo>
                      <a:lnTo>
                        <a:pt x="25" y="26"/>
                      </a:lnTo>
                      <a:lnTo>
                        <a:pt x="31" y="30"/>
                      </a:lnTo>
                      <a:lnTo>
                        <a:pt x="38" y="32"/>
                      </a:lnTo>
                      <a:lnTo>
                        <a:pt x="46" y="33"/>
                      </a:lnTo>
                      <a:lnTo>
                        <a:pt x="47" y="34"/>
                      </a:lnTo>
                      <a:lnTo>
                        <a:pt x="50" y="37"/>
                      </a:lnTo>
                      <a:lnTo>
                        <a:pt x="54" y="39"/>
                      </a:lnTo>
                      <a:lnTo>
                        <a:pt x="60" y="40"/>
                      </a:lnTo>
                      <a:lnTo>
                        <a:pt x="65" y="42"/>
                      </a:lnTo>
                      <a:lnTo>
                        <a:pt x="69" y="41"/>
                      </a:lnTo>
                      <a:lnTo>
                        <a:pt x="72" y="39"/>
                      </a:lnTo>
                      <a:lnTo>
                        <a:pt x="74" y="33"/>
                      </a:lnTo>
                      <a:lnTo>
                        <a:pt x="73" y="33"/>
                      </a:lnTo>
                      <a:lnTo>
                        <a:pt x="72" y="33"/>
                      </a:lnTo>
                      <a:lnTo>
                        <a:pt x="70" y="32"/>
                      </a:lnTo>
                      <a:lnTo>
                        <a:pt x="68" y="30"/>
                      </a:lnTo>
                      <a:lnTo>
                        <a:pt x="65" y="29"/>
                      </a:lnTo>
                      <a:lnTo>
                        <a:pt x="61" y="26"/>
                      </a:lnTo>
                      <a:lnTo>
                        <a:pt x="58" y="23"/>
                      </a:lnTo>
                      <a:lnTo>
                        <a:pt x="54" y="19"/>
                      </a:lnTo>
                      <a:lnTo>
                        <a:pt x="52" y="19"/>
                      </a:lnTo>
                      <a:lnTo>
                        <a:pt x="50" y="17"/>
                      </a:lnTo>
                      <a:lnTo>
                        <a:pt x="44" y="14"/>
                      </a:lnTo>
                      <a:lnTo>
                        <a:pt x="38" y="10"/>
                      </a:lnTo>
                      <a:lnTo>
                        <a:pt x="31" y="7"/>
                      </a:lnTo>
                      <a:lnTo>
                        <a:pt x="24" y="4"/>
                      </a:lnTo>
                      <a:lnTo>
                        <a:pt x="17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" name="Freeform 1105"/>
                <p:cNvSpPr>
                  <a:spLocks noChangeAspect="1"/>
                </p:cNvSpPr>
                <p:nvPr/>
              </p:nvSpPr>
              <p:spPr bwMode="auto">
                <a:xfrm>
                  <a:off x="3794406" y="2587988"/>
                  <a:ext cx="36208" cy="20096"/>
                </a:xfrm>
                <a:custGeom>
                  <a:avLst/>
                  <a:gdLst/>
                  <a:ahLst/>
                  <a:cxnLst>
                    <a:cxn ang="0">
                      <a:pos x="11" y="14"/>
                    </a:cxn>
                    <a:cxn ang="0">
                      <a:pos x="11" y="15"/>
                    </a:cxn>
                    <a:cxn ang="0">
                      <a:pos x="13" y="17"/>
                    </a:cxn>
                    <a:cxn ang="0">
                      <a:pos x="16" y="19"/>
                    </a:cxn>
                    <a:cxn ang="0">
                      <a:pos x="20" y="23"/>
                    </a:cxn>
                    <a:cxn ang="0">
                      <a:pos x="25" y="26"/>
                    </a:cxn>
                    <a:cxn ang="0">
                      <a:pos x="31" y="30"/>
                    </a:cxn>
                    <a:cxn ang="0">
                      <a:pos x="38" y="32"/>
                    </a:cxn>
                    <a:cxn ang="0">
                      <a:pos x="46" y="33"/>
                    </a:cxn>
                    <a:cxn ang="0">
                      <a:pos x="47" y="34"/>
                    </a:cxn>
                    <a:cxn ang="0">
                      <a:pos x="50" y="37"/>
                    </a:cxn>
                    <a:cxn ang="0">
                      <a:pos x="54" y="39"/>
                    </a:cxn>
                    <a:cxn ang="0">
                      <a:pos x="60" y="40"/>
                    </a:cxn>
                    <a:cxn ang="0">
                      <a:pos x="65" y="42"/>
                    </a:cxn>
                    <a:cxn ang="0">
                      <a:pos x="69" y="41"/>
                    </a:cxn>
                    <a:cxn ang="0">
                      <a:pos x="72" y="39"/>
                    </a:cxn>
                    <a:cxn ang="0">
                      <a:pos x="74" y="33"/>
                    </a:cxn>
                    <a:cxn ang="0">
                      <a:pos x="73" y="33"/>
                    </a:cxn>
                    <a:cxn ang="0">
                      <a:pos x="72" y="33"/>
                    </a:cxn>
                    <a:cxn ang="0">
                      <a:pos x="70" y="32"/>
                    </a:cxn>
                    <a:cxn ang="0">
                      <a:pos x="68" y="30"/>
                    </a:cxn>
                    <a:cxn ang="0">
                      <a:pos x="65" y="29"/>
                    </a:cxn>
                    <a:cxn ang="0">
                      <a:pos x="61" y="26"/>
                    </a:cxn>
                    <a:cxn ang="0">
                      <a:pos x="58" y="23"/>
                    </a:cxn>
                    <a:cxn ang="0">
                      <a:pos x="54" y="19"/>
                    </a:cxn>
                    <a:cxn ang="0">
                      <a:pos x="52" y="19"/>
                    </a:cxn>
                    <a:cxn ang="0">
                      <a:pos x="50" y="17"/>
                    </a:cxn>
                    <a:cxn ang="0">
                      <a:pos x="44" y="14"/>
                    </a:cxn>
                    <a:cxn ang="0">
                      <a:pos x="38" y="10"/>
                    </a:cxn>
                    <a:cxn ang="0">
                      <a:pos x="31" y="7"/>
                    </a:cxn>
                    <a:cxn ang="0">
                      <a:pos x="24" y="4"/>
                    </a:cxn>
                    <a:cxn ang="0">
                      <a:pos x="17" y="2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5" y="1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11" y="14"/>
                    </a:cxn>
                    <a:cxn ang="0">
                      <a:pos x="11" y="14"/>
                    </a:cxn>
                  </a:cxnLst>
                  <a:rect l="0" t="0" r="r" b="b"/>
                  <a:pathLst>
                    <a:path w="74" h="42">
                      <a:moveTo>
                        <a:pt x="11" y="14"/>
                      </a:moveTo>
                      <a:lnTo>
                        <a:pt x="11" y="15"/>
                      </a:lnTo>
                      <a:lnTo>
                        <a:pt x="13" y="17"/>
                      </a:lnTo>
                      <a:lnTo>
                        <a:pt x="16" y="19"/>
                      </a:lnTo>
                      <a:lnTo>
                        <a:pt x="20" y="23"/>
                      </a:lnTo>
                      <a:lnTo>
                        <a:pt x="25" y="26"/>
                      </a:lnTo>
                      <a:lnTo>
                        <a:pt x="31" y="30"/>
                      </a:lnTo>
                      <a:lnTo>
                        <a:pt x="38" y="32"/>
                      </a:lnTo>
                      <a:lnTo>
                        <a:pt x="46" y="33"/>
                      </a:lnTo>
                      <a:lnTo>
                        <a:pt x="47" y="34"/>
                      </a:lnTo>
                      <a:lnTo>
                        <a:pt x="50" y="37"/>
                      </a:lnTo>
                      <a:lnTo>
                        <a:pt x="54" y="39"/>
                      </a:lnTo>
                      <a:lnTo>
                        <a:pt x="60" y="40"/>
                      </a:lnTo>
                      <a:lnTo>
                        <a:pt x="65" y="42"/>
                      </a:lnTo>
                      <a:lnTo>
                        <a:pt x="69" y="41"/>
                      </a:lnTo>
                      <a:lnTo>
                        <a:pt x="72" y="39"/>
                      </a:lnTo>
                      <a:lnTo>
                        <a:pt x="74" y="33"/>
                      </a:lnTo>
                      <a:lnTo>
                        <a:pt x="73" y="33"/>
                      </a:lnTo>
                      <a:lnTo>
                        <a:pt x="72" y="33"/>
                      </a:lnTo>
                      <a:lnTo>
                        <a:pt x="70" y="32"/>
                      </a:lnTo>
                      <a:lnTo>
                        <a:pt x="68" y="30"/>
                      </a:lnTo>
                      <a:lnTo>
                        <a:pt x="65" y="29"/>
                      </a:lnTo>
                      <a:lnTo>
                        <a:pt x="61" y="26"/>
                      </a:lnTo>
                      <a:lnTo>
                        <a:pt x="58" y="23"/>
                      </a:lnTo>
                      <a:lnTo>
                        <a:pt x="54" y="19"/>
                      </a:lnTo>
                      <a:lnTo>
                        <a:pt x="52" y="19"/>
                      </a:lnTo>
                      <a:lnTo>
                        <a:pt x="50" y="17"/>
                      </a:lnTo>
                      <a:lnTo>
                        <a:pt x="44" y="14"/>
                      </a:lnTo>
                      <a:lnTo>
                        <a:pt x="38" y="10"/>
                      </a:lnTo>
                      <a:lnTo>
                        <a:pt x="31" y="7"/>
                      </a:lnTo>
                      <a:lnTo>
                        <a:pt x="24" y="4"/>
                      </a:lnTo>
                      <a:lnTo>
                        <a:pt x="17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11" y="14"/>
                      </a:lnTo>
                      <a:lnTo>
                        <a:pt x="11" y="14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" name="Freeform 1106"/>
                <p:cNvSpPr>
                  <a:spLocks noChangeAspect="1"/>
                </p:cNvSpPr>
                <p:nvPr/>
              </p:nvSpPr>
              <p:spPr bwMode="auto">
                <a:xfrm>
                  <a:off x="5467034" y="2530571"/>
                  <a:ext cx="43249" cy="26795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1" y="46"/>
                    </a:cxn>
                    <a:cxn ang="0">
                      <a:pos x="4" y="47"/>
                    </a:cxn>
                    <a:cxn ang="0">
                      <a:pos x="9" y="48"/>
                    </a:cxn>
                    <a:cxn ang="0">
                      <a:pos x="16" y="51"/>
                    </a:cxn>
                    <a:cxn ang="0">
                      <a:pos x="24" y="52"/>
                    </a:cxn>
                    <a:cxn ang="0">
                      <a:pos x="32" y="54"/>
                    </a:cxn>
                    <a:cxn ang="0">
                      <a:pos x="40" y="55"/>
                    </a:cxn>
                    <a:cxn ang="0">
                      <a:pos x="49" y="55"/>
                    </a:cxn>
                    <a:cxn ang="0">
                      <a:pos x="50" y="55"/>
                    </a:cxn>
                    <a:cxn ang="0">
                      <a:pos x="55" y="55"/>
                    </a:cxn>
                    <a:cxn ang="0">
                      <a:pos x="61" y="54"/>
                    </a:cxn>
                    <a:cxn ang="0">
                      <a:pos x="68" y="53"/>
                    </a:cxn>
                    <a:cxn ang="0">
                      <a:pos x="74" y="51"/>
                    </a:cxn>
                    <a:cxn ang="0">
                      <a:pos x="80" y="47"/>
                    </a:cxn>
                    <a:cxn ang="0">
                      <a:pos x="84" y="43"/>
                    </a:cxn>
                    <a:cxn ang="0">
                      <a:pos x="85" y="36"/>
                    </a:cxn>
                    <a:cxn ang="0">
                      <a:pos x="84" y="34"/>
                    </a:cxn>
                    <a:cxn ang="0">
                      <a:pos x="83" y="32"/>
                    </a:cxn>
                    <a:cxn ang="0">
                      <a:pos x="80" y="28"/>
                    </a:cxn>
                    <a:cxn ang="0">
                      <a:pos x="78" y="22"/>
                    </a:cxn>
                    <a:cxn ang="0">
                      <a:pos x="73" y="15"/>
                    </a:cxn>
                    <a:cxn ang="0">
                      <a:pos x="70" y="9"/>
                    </a:cxn>
                    <a:cxn ang="0">
                      <a:pos x="65" y="5"/>
                    </a:cxn>
                    <a:cxn ang="0">
                      <a:pos x="61" y="0"/>
                    </a:cxn>
                    <a:cxn ang="0">
                      <a:pos x="59" y="0"/>
                    </a:cxn>
                    <a:cxn ang="0">
                      <a:pos x="58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9" y="0"/>
                    </a:cxn>
                    <a:cxn ang="0">
                      <a:pos x="44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5"/>
                    </a:cxn>
                    <a:cxn ang="0">
                      <a:pos x="20" y="7"/>
                    </a:cxn>
                    <a:cxn ang="0">
                      <a:pos x="16" y="10"/>
                    </a:cxn>
                    <a:cxn ang="0">
                      <a:pos x="11" y="14"/>
                    </a:cxn>
                    <a:cxn ang="0">
                      <a:pos x="6" y="18"/>
                    </a:cxn>
                    <a:cxn ang="0">
                      <a:pos x="4" y="23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85" h="55">
                      <a:moveTo>
                        <a:pt x="0" y="45"/>
                      </a:moveTo>
                      <a:lnTo>
                        <a:pt x="1" y="46"/>
                      </a:lnTo>
                      <a:lnTo>
                        <a:pt x="4" y="47"/>
                      </a:lnTo>
                      <a:lnTo>
                        <a:pt x="9" y="48"/>
                      </a:lnTo>
                      <a:lnTo>
                        <a:pt x="16" y="51"/>
                      </a:lnTo>
                      <a:lnTo>
                        <a:pt x="24" y="52"/>
                      </a:lnTo>
                      <a:lnTo>
                        <a:pt x="32" y="54"/>
                      </a:lnTo>
                      <a:lnTo>
                        <a:pt x="40" y="55"/>
                      </a:lnTo>
                      <a:lnTo>
                        <a:pt x="49" y="55"/>
                      </a:lnTo>
                      <a:lnTo>
                        <a:pt x="50" y="55"/>
                      </a:lnTo>
                      <a:lnTo>
                        <a:pt x="55" y="55"/>
                      </a:lnTo>
                      <a:lnTo>
                        <a:pt x="61" y="54"/>
                      </a:lnTo>
                      <a:lnTo>
                        <a:pt x="68" y="53"/>
                      </a:lnTo>
                      <a:lnTo>
                        <a:pt x="74" y="51"/>
                      </a:lnTo>
                      <a:lnTo>
                        <a:pt x="80" y="47"/>
                      </a:lnTo>
                      <a:lnTo>
                        <a:pt x="84" y="43"/>
                      </a:lnTo>
                      <a:lnTo>
                        <a:pt x="85" y="36"/>
                      </a:lnTo>
                      <a:lnTo>
                        <a:pt x="84" y="34"/>
                      </a:lnTo>
                      <a:lnTo>
                        <a:pt x="83" y="32"/>
                      </a:lnTo>
                      <a:lnTo>
                        <a:pt x="80" y="28"/>
                      </a:lnTo>
                      <a:lnTo>
                        <a:pt x="78" y="22"/>
                      </a:lnTo>
                      <a:lnTo>
                        <a:pt x="73" y="15"/>
                      </a:lnTo>
                      <a:lnTo>
                        <a:pt x="70" y="9"/>
                      </a:lnTo>
                      <a:lnTo>
                        <a:pt x="65" y="5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5"/>
                      </a:lnTo>
                      <a:lnTo>
                        <a:pt x="20" y="7"/>
                      </a:lnTo>
                      <a:lnTo>
                        <a:pt x="16" y="10"/>
                      </a:lnTo>
                      <a:lnTo>
                        <a:pt x="11" y="14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" name="Freeform 1107"/>
                <p:cNvSpPr>
                  <a:spLocks noChangeAspect="1"/>
                </p:cNvSpPr>
                <p:nvPr/>
              </p:nvSpPr>
              <p:spPr bwMode="auto">
                <a:xfrm>
                  <a:off x="5467034" y="2530571"/>
                  <a:ext cx="43249" cy="26795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1" y="46"/>
                    </a:cxn>
                    <a:cxn ang="0">
                      <a:pos x="4" y="47"/>
                    </a:cxn>
                    <a:cxn ang="0">
                      <a:pos x="9" y="48"/>
                    </a:cxn>
                    <a:cxn ang="0">
                      <a:pos x="16" y="51"/>
                    </a:cxn>
                    <a:cxn ang="0">
                      <a:pos x="24" y="52"/>
                    </a:cxn>
                    <a:cxn ang="0">
                      <a:pos x="32" y="54"/>
                    </a:cxn>
                    <a:cxn ang="0">
                      <a:pos x="40" y="55"/>
                    </a:cxn>
                    <a:cxn ang="0">
                      <a:pos x="49" y="55"/>
                    </a:cxn>
                    <a:cxn ang="0">
                      <a:pos x="50" y="55"/>
                    </a:cxn>
                    <a:cxn ang="0">
                      <a:pos x="55" y="55"/>
                    </a:cxn>
                    <a:cxn ang="0">
                      <a:pos x="61" y="54"/>
                    </a:cxn>
                    <a:cxn ang="0">
                      <a:pos x="68" y="53"/>
                    </a:cxn>
                    <a:cxn ang="0">
                      <a:pos x="74" y="51"/>
                    </a:cxn>
                    <a:cxn ang="0">
                      <a:pos x="80" y="47"/>
                    </a:cxn>
                    <a:cxn ang="0">
                      <a:pos x="84" y="43"/>
                    </a:cxn>
                    <a:cxn ang="0">
                      <a:pos x="85" y="36"/>
                    </a:cxn>
                    <a:cxn ang="0">
                      <a:pos x="84" y="34"/>
                    </a:cxn>
                    <a:cxn ang="0">
                      <a:pos x="83" y="32"/>
                    </a:cxn>
                    <a:cxn ang="0">
                      <a:pos x="80" y="28"/>
                    </a:cxn>
                    <a:cxn ang="0">
                      <a:pos x="78" y="22"/>
                    </a:cxn>
                    <a:cxn ang="0">
                      <a:pos x="73" y="15"/>
                    </a:cxn>
                    <a:cxn ang="0">
                      <a:pos x="70" y="9"/>
                    </a:cxn>
                    <a:cxn ang="0">
                      <a:pos x="65" y="5"/>
                    </a:cxn>
                    <a:cxn ang="0">
                      <a:pos x="61" y="0"/>
                    </a:cxn>
                    <a:cxn ang="0">
                      <a:pos x="59" y="0"/>
                    </a:cxn>
                    <a:cxn ang="0">
                      <a:pos x="58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9" y="0"/>
                    </a:cxn>
                    <a:cxn ang="0">
                      <a:pos x="44" y="0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5"/>
                    </a:cxn>
                    <a:cxn ang="0">
                      <a:pos x="20" y="7"/>
                    </a:cxn>
                    <a:cxn ang="0">
                      <a:pos x="16" y="10"/>
                    </a:cxn>
                    <a:cxn ang="0">
                      <a:pos x="11" y="14"/>
                    </a:cxn>
                    <a:cxn ang="0">
                      <a:pos x="6" y="18"/>
                    </a:cxn>
                    <a:cxn ang="0">
                      <a:pos x="4" y="23"/>
                    </a:cxn>
                    <a:cxn ang="0">
                      <a:pos x="0" y="45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85" h="55">
                      <a:moveTo>
                        <a:pt x="0" y="45"/>
                      </a:moveTo>
                      <a:lnTo>
                        <a:pt x="1" y="46"/>
                      </a:lnTo>
                      <a:lnTo>
                        <a:pt x="4" y="47"/>
                      </a:lnTo>
                      <a:lnTo>
                        <a:pt x="9" y="48"/>
                      </a:lnTo>
                      <a:lnTo>
                        <a:pt x="16" y="51"/>
                      </a:lnTo>
                      <a:lnTo>
                        <a:pt x="24" y="52"/>
                      </a:lnTo>
                      <a:lnTo>
                        <a:pt x="32" y="54"/>
                      </a:lnTo>
                      <a:lnTo>
                        <a:pt x="40" y="55"/>
                      </a:lnTo>
                      <a:lnTo>
                        <a:pt x="49" y="55"/>
                      </a:lnTo>
                      <a:lnTo>
                        <a:pt x="50" y="55"/>
                      </a:lnTo>
                      <a:lnTo>
                        <a:pt x="55" y="55"/>
                      </a:lnTo>
                      <a:lnTo>
                        <a:pt x="61" y="54"/>
                      </a:lnTo>
                      <a:lnTo>
                        <a:pt x="68" y="53"/>
                      </a:lnTo>
                      <a:lnTo>
                        <a:pt x="74" y="51"/>
                      </a:lnTo>
                      <a:lnTo>
                        <a:pt x="80" y="47"/>
                      </a:lnTo>
                      <a:lnTo>
                        <a:pt x="84" y="43"/>
                      </a:lnTo>
                      <a:lnTo>
                        <a:pt x="85" y="36"/>
                      </a:lnTo>
                      <a:lnTo>
                        <a:pt x="84" y="34"/>
                      </a:lnTo>
                      <a:lnTo>
                        <a:pt x="83" y="32"/>
                      </a:lnTo>
                      <a:lnTo>
                        <a:pt x="80" y="28"/>
                      </a:lnTo>
                      <a:lnTo>
                        <a:pt x="78" y="22"/>
                      </a:lnTo>
                      <a:lnTo>
                        <a:pt x="73" y="15"/>
                      </a:lnTo>
                      <a:lnTo>
                        <a:pt x="70" y="9"/>
                      </a:lnTo>
                      <a:lnTo>
                        <a:pt x="65" y="5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5"/>
                      </a:lnTo>
                      <a:lnTo>
                        <a:pt x="20" y="7"/>
                      </a:lnTo>
                      <a:lnTo>
                        <a:pt x="16" y="10"/>
                      </a:lnTo>
                      <a:lnTo>
                        <a:pt x="11" y="14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" name="Freeform 1108"/>
                <p:cNvSpPr>
                  <a:spLocks noChangeAspect="1"/>
                </p:cNvSpPr>
                <p:nvPr/>
              </p:nvSpPr>
              <p:spPr bwMode="auto">
                <a:xfrm>
                  <a:off x="5455970" y="2571720"/>
                  <a:ext cx="43249" cy="34450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1" y="59"/>
                    </a:cxn>
                    <a:cxn ang="0">
                      <a:pos x="4" y="60"/>
                    </a:cxn>
                    <a:cxn ang="0">
                      <a:pos x="9" y="62"/>
                    </a:cxn>
                    <a:cxn ang="0">
                      <a:pos x="16" y="66"/>
                    </a:cxn>
                    <a:cxn ang="0">
                      <a:pos x="24" y="68"/>
                    </a:cxn>
                    <a:cxn ang="0">
                      <a:pos x="32" y="70"/>
                    </a:cxn>
                    <a:cxn ang="0">
                      <a:pos x="40" y="73"/>
                    </a:cxn>
                    <a:cxn ang="0">
                      <a:pos x="49" y="73"/>
                    </a:cxn>
                    <a:cxn ang="0">
                      <a:pos x="50" y="74"/>
                    </a:cxn>
                    <a:cxn ang="0">
                      <a:pos x="55" y="74"/>
                    </a:cxn>
                    <a:cxn ang="0">
                      <a:pos x="61" y="73"/>
                    </a:cxn>
                    <a:cxn ang="0">
                      <a:pos x="68" y="70"/>
                    </a:cxn>
                    <a:cxn ang="0">
                      <a:pos x="75" y="68"/>
                    </a:cxn>
                    <a:cxn ang="0">
                      <a:pos x="80" y="62"/>
                    </a:cxn>
                    <a:cxn ang="0">
                      <a:pos x="84" y="55"/>
                    </a:cxn>
                    <a:cxn ang="0">
                      <a:pos x="85" y="44"/>
                    </a:cxn>
                    <a:cxn ang="0">
                      <a:pos x="84" y="43"/>
                    </a:cxn>
                    <a:cxn ang="0">
                      <a:pos x="83" y="39"/>
                    </a:cxn>
                    <a:cxn ang="0">
                      <a:pos x="80" y="35"/>
                    </a:cxn>
                    <a:cxn ang="0">
                      <a:pos x="77" y="29"/>
                    </a:cxn>
                    <a:cxn ang="0">
                      <a:pos x="73" y="22"/>
                    </a:cxn>
                    <a:cxn ang="0">
                      <a:pos x="69" y="16"/>
                    </a:cxn>
                    <a:cxn ang="0">
                      <a:pos x="64" y="11"/>
                    </a:cxn>
                    <a:cxn ang="0">
                      <a:pos x="60" y="5"/>
                    </a:cxn>
                    <a:cxn ang="0">
                      <a:pos x="58" y="5"/>
                    </a:cxn>
                    <a:cxn ang="0">
                      <a:pos x="57" y="5"/>
                    </a:cxn>
                    <a:cxn ang="0">
                      <a:pos x="55" y="4"/>
                    </a:cxn>
                    <a:cxn ang="0">
                      <a:pos x="53" y="2"/>
                    </a:cxn>
                    <a:cxn ang="0">
                      <a:pos x="48" y="1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4"/>
                    </a:cxn>
                    <a:cxn ang="0">
                      <a:pos x="20" y="6"/>
                    </a:cxn>
                    <a:cxn ang="0">
                      <a:pos x="15" y="9"/>
                    </a:cxn>
                    <a:cxn ang="0">
                      <a:pos x="10" y="14"/>
                    </a:cxn>
                    <a:cxn ang="0">
                      <a:pos x="5" y="20"/>
                    </a:cxn>
                    <a:cxn ang="0">
                      <a:pos x="3" y="26"/>
                    </a:cxn>
                    <a:cxn ang="0">
                      <a:pos x="0" y="58"/>
                    </a:cxn>
                  </a:cxnLst>
                  <a:rect l="0" t="0" r="r" b="b"/>
                  <a:pathLst>
                    <a:path w="85" h="74">
                      <a:moveTo>
                        <a:pt x="0" y="58"/>
                      </a:moveTo>
                      <a:lnTo>
                        <a:pt x="1" y="59"/>
                      </a:lnTo>
                      <a:lnTo>
                        <a:pt x="4" y="60"/>
                      </a:lnTo>
                      <a:lnTo>
                        <a:pt x="9" y="62"/>
                      </a:lnTo>
                      <a:lnTo>
                        <a:pt x="16" y="66"/>
                      </a:lnTo>
                      <a:lnTo>
                        <a:pt x="24" y="68"/>
                      </a:lnTo>
                      <a:lnTo>
                        <a:pt x="32" y="70"/>
                      </a:lnTo>
                      <a:lnTo>
                        <a:pt x="40" y="73"/>
                      </a:lnTo>
                      <a:lnTo>
                        <a:pt x="49" y="73"/>
                      </a:lnTo>
                      <a:lnTo>
                        <a:pt x="50" y="74"/>
                      </a:lnTo>
                      <a:lnTo>
                        <a:pt x="55" y="74"/>
                      </a:lnTo>
                      <a:lnTo>
                        <a:pt x="61" y="73"/>
                      </a:lnTo>
                      <a:lnTo>
                        <a:pt x="68" y="70"/>
                      </a:lnTo>
                      <a:lnTo>
                        <a:pt x="75" y="68"/>
                      </a:lnTo>
                      <a:lnTo>
                        <a:pt x="80" y="62"/>
                      </a:lnTo>
                      <a:lnTo>
                        <a:pt x="84" y="55"/>
                      </a:lnTo>
                      <a:lnTo>
                        <a:pt x="85" y="44"/>
                      </a:lnTo>
                      <a:lnTo>
                        <a:pt x="84" y="43"/>
                      </a:lnTo>
                      <a:lnTo>
                        <a:pt x="83" y="39"/>
                      </a:lnTo>
                      <a:lnTo>
                        <a:pt x="80" y="35"/>
                      </a:lnTo>
                      <a:lnTo>
                        <a:pt x="77" y="29"/>
                      </a:lnTo>
                      <a:lnTo>
                        <a:pt x="73" y="22"/>
                      </a:lnTo>
                      <a:lnTo>
                        <a:pt x="69" y="16"/>
                      </a:lnTo>
                      <a:lnTo>
                        <a:pt x="64" y="11"/>
                      </a:lnTo>
                      <a:lnTo>
                        <a:pt x="60" y="5"/>
                      </a:lnTo>
                      <a:lnTo>
                        <a:pt x="58" y="5"/>
                      </a:lnTo>
                      <a:lnTo>
                        <a:pt x="57" y="5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48" y="1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6"/>
                      </a:lnTo>
                      <a:lnTo>
                        <a:pt x="15" y="9"/>
                      </a:lnTo>
                      <a:lnTo>
                        <a:pt x="10" y="14"/>
                      </a:lnTo>
                      <a:lnTo>
                        <a:pt x="5" y="20"/>
                      </a:lnTo>
                      <a:lnTo>
                        <a:pt x="3" y="26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" name="Freeform 1109"/>
                <p:cNvSpPr>
                  <a:spLocks noChangeAspect="1"/>
                </p:cNvSpPr>
                <p:nvPr/>
              </p:nvSpPr>
              <p:spPr bwMode="auto">
                <a:xfrm>
                  <a:off x="5455970" y="2571720"/>
                  <a:ext cx="43249" cy="34450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1" y="59"/>
                    </a:cxn>
                    <a:cxn ang="0">
                      <a:pos x="4" y="60"/>
                    </a:cxn>
                    <a:cxn ang="0">
                      <a:pos x="9" y="62"/>
                    </a:cxn>
                    <a:cxn ang="0">
                      <a:pos x="16" y="66"/>
                    </a:cxn>
                    <a:cxn ang="0">
                      <a:pos x="24" y="68"/>
                    </a:cxn>
                    <a:cxn ang="0">
                      <a:pos x="32" y="70"/>
                    </a:cxn>
                    <a:cxn ang="0">
                      <a:pos x="40" y="73"/>
                    </a:cxn>
                    <a:cxn ang="0">
                      <a:pos x="49" y="73"/>
                    </a:cxn>
                    <a:cxn ang="0">
                      <a:pos x="50" y="74"/>
                    </a:cxn>
                    <a:cxn ang="0">
                      <a:pos x="55" y="74"/>
                    </a:cxn>
                    <a:cxn ang="0">
                      <a:pos x="61" y="73"/>
                    </a:cxn>
                    <a:cxn ang="0">
                      <a:pos x="68" y="70"/>
                    </a:cxn>
                    <a:cxn ang="0">
                      <a:pos x="75" y="68"/>
                    </a:cxn>
                    <a:cxn ang="0">
                      <a:pos x="80" y="62"/>
                    </a:cxn>
                    <a:cxn ang="0">
                      <a:pos x="84" y="55"/>
                    </a:cxn>
                    <a:cxn ang="0">
                      <a:pos x="85" y="44"/>
                    </a:cxn>
                    <a:cxn ang="0">
                      <a:pos x="84" y="43"/>
                    </a:cxn>
                    <a:cxn ang="0">
                      <a:pos x="83" y="39"/>
                    </a:cxn>
                    <a:cxn ang="0">
                      <a:pos x="80" y="35"/>
                    </a:cxn>
                    <a:cxn ang="0">
                      <a:pos x="77" y="29"/>
                    </a:cxn>
                    <a:cxn ang="0">
                      <a:pos x="73" y="22"/>
                    </a:cxn>
                    <a:cxn ang="0">
                      <a:pos x="69" y="16"/>
                    </a:cxn>
                    <a:cxn ang="0">
                      <a:pos x="64" y="11"/>
                    </a:cxn>
                    <a:cxn ang="0">
                      <a:pos x="60" y="5"/>
                    </a:cxn>
                    <a:cxn ang="0">
                      <a:pos x="58" y="5"/>
                    </a:cxn>
                    <a:cxn ang="0">
                      <a:pos x="57" y="5"/>
                    </a:cxn>
                    <a:cxn ang="0">
                      <a:pos x="55" y="4"/>
                    </a:cxn>
                    <a:cxn ang="0">
                      <a:pos x="53" y="2"/>
                    </a:cxn>
                    <a:cxn ang="0">
                      <a:pos x="48" y="1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3" y="0"/>
                    </a:cxn>
                    <a:cxn ang="0">
                      <a:pos x="32" y="1"/>
                    </a:cxn>
                    <a:cxn ang="0">
                      <a:pos x="28" y="2"/>
                    </a:cxn>
                    <a:cxn ang="0">
                      <a:pos x="25" y="4"/>
                    </a:cxn>
                    <a:cxn ang="0">
                      <a:pos x="20" y="6"/>
                    </a:cxn>
                    <a:cxn ang="0">
                      <a:pos x="15" y="9"/>
                    </a:cxn>
                    <a:cxn ang="0">
                      <a:pos x="10" y="14"/>
                    </a:cxn>
                    <a:cxn ang="0">
                      <a:pos x="5" y="20"/>
                    </a:cxn>
                    <a:cxn ang="0">
                      <a:pos x="3" y="26"/>
                    </a:cxn>
                    <a:cxn ang="0">
                      <a:pos x="0" y="58"/>
                    </a:cxn>
                    <a:cxn ang="0">
                      <a:pos x="0" y="58"/>
                    </a:cxn>
                  </a:cxnLst>
                  <a:rect l="0" t="0" r="r" b="b"/>
                  <a:pathLst>
                    <a:path w="85" h="74">
                      <a:moveTo>
                        <a:pt x="0" y="58"/>
                      </a:moveTo>
                      <a:lnTo>
                        <a:pt x="1" y="59"/>
                      </a:lnTo>
                      <a:lnTo>
                        <a:pt x="4" y="60"/>
                      </a:lnTo>
                      <a:lnTo>
                        <a:pt x="9" y="62"/>
                      </a:lnTo>
                      <a:lnTo>
                        <a:pt x="16" y="66"/>
                      </a:lnTo>
                      <a:lnTo>
                        <a:pt x="24" y="68"/>
                      </a:lnTo>
                      <a:lnTo>
                        <a:pt x="32" y="70"/>
                      </a:lnTo>
                      <a:lnTo>
                        <a:pt x="40" y="73"/>
                      </a:lnTo>
                      <a:lnTo>
                        <a:pt x="49" y="73"/>
                      </a:lnTo>
                      <a:lnTo>
                        <a:pt x="50" y="74"/>
                      </a:lnTo>
                      <a:lnTo>
                        <a:pt x="55" y="74"/>
                      </a:lnTo>
                      <a:lnTo>
                        <a:pt x="61" y="73"/>
                      </a:lnTo>
                      <a:lnTo>
                        <a:pt x="68" y="70"/>
                      </a:lnTo>
                      <a:lnTo>
                        <a:pt x="75" y="68"/>
                      </a:lnTo>
                      <a:lnTo>
                        <a:pt x="80" y="62"/>
                      </a:lnTo>
                      <a:lnTo>
                        <a:pt x="84" y="55"/>
                      </a:lnTo>
                      <a:lnTo>
                        <a:pt x="85" y="44"/>
                      </a:lnTo>
                      <a:lnTo>
                        <a:pt x="84" y="43"/>
                      </a:lnTo>
                      <a:lnTo>
                        <a:pt x="83" y="39"/>
                      </a:lnTo>
                      <a:lnTo>
                        <a:pt x="80" y="35"/>
                      </a:lnTo>
                      <a:lnTo>
                        <a:pt x="77" y="29"/>
                      </a:lnTo>
                      <a:lnTo>
                        <a:pt x="73" y="22"/>
                      </a:lnTo>
                      <a:lnTo>
                        <a:pt x="69" y="16"/>
                      </a:lnTo>
                      <a:lnTo>
                        <a:pt x="64" y="11"/>
                      </a:lnTo>
                      <a:lnTo>
                        <a:pt x="60" y="5"/>
                      </a:lnTo>
                      <a:lnTo>
                        <a:pt x="58" y="5"/>
                      </a:lnTo>
                      <a:lnTo>
                        <a:pt x="57" y="5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48" y="1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2"/>
                      </a:lnTo>
                      <a:lnTo>
                        <a:pt x="25" y="4"/>
                      </a:lnTo>
                      <a:lnTo>
                        <a:pt x="20" y="6"/>
                      </a:lnTo>
                      <a:lnTo>
                        <a:pt x="15" y="9"/>
                      </a:lnTo>
                      <a:lnTo>
                        <a:pt x="10" y="14"/>
                      </a:lnTo>
                      <a:lnTo>
                        <a:pt x="5" y="20"/>
                      </a:lnTo>
                      <a:lnTo>
                        <a:pt x="3" y="26"/>
                      </a:lnTo>
                      <a:lnTo>
                        <a:pt x="0" y="58"/>
                      </a:lnTo>
                      <a:lnTo>
                        <a:pt x="0" y="58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" name="Freeform 1110"/>
                <p:cNvSpPr>
                  <a:spLocks noChangeAspect="1"/>
                </p:cNvSpPr>
                <p:nvPr/>
              </p:nvSpPr>
              <p:spPr bwMode="auto">
                <a:xfrm>
                  <a:off x="5505254" y="2562150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7" y="49"/>
                    </a:cxn>
                    <a:cxn ang="0">
                      <a:pos x="60" y="45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7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4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4" y="49"/>
                    </a:cxn>
                    <a:cxn ang="0">
                      <a:pos x="9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5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3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7" y="49"/>
                      </a:lnTo>
                      <a:lnTo>
                        <a:pt x="60" y="45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7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49"/>
                      </a:lnTo>
                      <a:lnTo>
                        <a:pt x="9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" name="Freeform 1111"/>
                <p:cNvSpPr>
                  <a:spLocks noChangeAspect="1"/>
                </p:cNvSpPr>
                <p:nvPr/>
              </p:nvSpPr>
              <p:spPr bwMode="auto">
                <a:xfrm>
                  <a:off x="5505254" y="2562150"/>
                  <a:ext cx="32185" cy="29666"/>
                </a:xfrm>
                <a:custGeom>
                  <a:avLst/>
                  <a:gdLst/>
                  <a:ahLst/>
                  <a:cxnLst>
                    <a:cxn ang="0">
                      <a:pos x="32" y="63"/>
                    </a:cxn>
                    <a:cxn ang="0">
                      <a:pos x="38" y="63"/>
                    </a:cxn>
                    <a:cxn ang="0">
                      <a:pos x="43" y="61"/>
                    </a:cxn>
                    <a:cxn ang="0">
                      <a:pos x="49" y="58"/>
                    </a:cxn>
                    <a:cxn ang="0">
                      <a:pos x="54" y="54"/>
                    </a:cxn>
                    <a:cxn ang="0">
                      <a:pos x="57" y="49"/>
                    </a:cxn>
                    <a:cxn ang="0">
                      <a:pos x="60" y="45"/>
                    </a:cxn>
                    <a:cxn ang="0">
                      <a:pos x="62" y="38"/>
                    </a:cxn>
                    <a:cxn ang="0">
                      <a:pos x="63" y="31"/>
                    </a:cxn>
                    <a:cxn ang="0">
                      <a:pos x="62" y="25"/>
                    </a:cxn>
                    <a:cxn ang="0">
                      <a:pos x="60" y="19"/>
                    </a:cxn>
                    <a:cxn ang="0">
                      <a:pos x="57" y="13"/>
                    </a:cxn>
                    <a:cxn ang="0">
                      <a:pos x="54" y="9"/>
                    </a:cxn>
                    <a:cxn ang="0">
                      <a:pos x="49" y="5"/>
                    </a:cxn>
                    <a:cxn ang="0">
                      <a:pos x="43" y="3"/>
                    </a:cxn>
                    <a:cxn ang="0">
                      <a:pos x="38" y="1"/>
                    </a:cxn>
                    <a:cxn ang="0">
                      <a:pos x="32" y="0"/>
                    </a:cxn>
                    <a:cxn ang="0">
                      <a:pos x="25" y="1"/>
                    </a:cxn>
                    <a:cxn ang="0">
                      <a:pos x="18" y="3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4" y="13"/>
                    </a:cxn>
                    <a:cxn ang="0">
                      <a:pos x="2" y="19"/>
                    </a:cxn>
                    <a:cxn ang="0">
                      <a:pos x="0" y="25"/>
                    </a:cxn>
                    <a:cxn ang="0">
                      <a:pos x="0" y="31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4" y="49"/>
                    </a:cxn>
                    <a:cxn ang="0">
                      <a:pos x="9" y="54"/>
                    </a:cxn>
                    <a:cxn ang="0">
                      <a:pos x="13" y="58"/>
                    </a:cxn>
                    <a:cxn ang="0">
                      <a:pos x="18" y="61"/>
                    </a:cxn>
                    <a:cxn ang="0">
                      <a:pos x="25" y="63"/>
                    </a:cxn>
                    <a:cxn ang="0">
                      <a:pos x="32" y="63"/>
                    </a:cxn>
                    <a:cxn ang="0">
                      <a:pos x="32" y="63"/>
                    </a:cxn>
                  </a:cxnLst>
                  <a:rect l="0" t="0" r="r" b="b"/>
                  <a:pathLst>
                    <a:path w="63" h="63">
                      <a:moveTo>
                        <a:pt x="32" y="63"/>
                      </a:moveTo>
                      <a:lnTo>
                        <a:pt x="38" y="63"/>
                      </a:lnTo>
                      <a:lnTo>
                        <a:pt x="43" y="61"/>
                      </a:lnTo>
                      <a:lnTo>
                        <a:pt x="49" y="58"/>
                      </a:lnTo>
                      <a:lnTo>
                        <a:pt x="54" y="54"/>
                      </a:lnTo>
                      <a:lnTo>
                        <a:pt x="57" y="49"/>
                      </a:lnTo>
                      <a:lnTo>
                        <a:pt x="60" y="45"/>
                      </a:lnTo>
                      <a:lnTo>
                        <a:pt x="62" y="38"/>
                      </a:lnTo>
                      <a:lnTo>
                        <a:pt x="63" y="31"/>
                      </a:lnTo>
                      <a:lnTo>
                        <a:pt x="62" y="25"/>
                      </a:lnTo>
                      <a:lnTo>
                        <a:pt x="60" y="19"/>
                      </a:lnTo>
                      <a:lnTo>
                        <a:pt x="57" y="13"/>
                      </a:lnTo>
                      <a:lnTo>
                        <a:pt x="54" y="9"/>
                      </a:lnTo>
                      <a:lnTo>
                        <a:pt x="49" y="5"/>
                      </a:lnTo>
                      <a:lnTo>
                        <a:pt x="43" y="3"/>
                      </a:lnTo>
                      <a:lnTo>
                        <a:pt x="38" y="1"/>
                      </a:ln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49"/>
                      </a:lnTo>
                      <a:lnTo>
                        <a:pt x="9" y="54"/>
                      </a:lnTo>
                      <a:lnTo>
                        <a:pt x="13" y="58"/>
                      </a:lnTo>
                      <a:lnTo>
                        <a:pt x="18" y="61"/>
                      </a:lnTo>
                      <a:lnTo>
                        <a:pt x="25" y="63"/>
                      </a:lnTo>
                      <a:lnTo>
                        <a:pt x="32" y="63"/>
                      </a:lnTo>
                      <a:lnTo>
                        <a:pt x="32" y="6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" name="Freeform 1112"/>
                <p:cNvSpPr>
                  <a:spLocks noChangeAspect="1"/>
                </p:cNvSpPr>
                <p:nvPr/>
              </p:nvSpPr>
              <p:spPr bwMode="auto">
                <a:xfrm>
                  <a:off x="5526375" y="2525786"/>
                  <a:ext cx="32185" cy="26795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5"/>
                    </a:cxn>
                    <a:cxn ang="0">
                      <a:pos x="4" y="46"/>
                    </a:cxn>
                    <a:cxn ang="0">
                      <a:pos x="7" y="47"/>
                    </a:cxn>
                    <a:cxn ang="0">
                      <a:pos x="13" y="49"/>
                    </a:cxn>
                    <a:cxn ang="0">
                      <a:pos x="19" y="52"/>
                    </a:cxn>
                    <a:cxn ang="0">
                      <a:pos x="24" y="53"/>
                    </a:cxn>
                    <a:cxn ang="0">
                      <a:pos x="30" y="54"/>
                    </a:cxn>
                    <a:cxn ang="0">
                      <a:pos x="37" y="54"/>
                    </a:cxn>
                    <a:cxn ang="0">
                      <a:pos x="38" y="55"/>
                    </a:cxn>
                    <a:cxn ang="0">
                      <a:pos x="40" y="55"/>
                    </a:cxn>
                    <a:cxn ang="0">
                      <a:pos x="45" y="54"/>
                    </a:cxn>
                    <a:cxn ang="0">
                      <a:pos x="51" y="53"/>
                    </a:cxn>
                    <a:cxn ang="0">
                      <a:pos x="55" y="50"/>
                    </a:cxn>
                    <a:cxn ang="0">
                      <a:pos x="60" y="47"/>
                    </a:cxn>
                    <a:cxn ang="0">
                      <a:pos x="62" y="41"/>
                    </a:cxn>
                    <a:cxn ang="0">
                      <a:pos x="63" y="32"/>
                    </a:cxn>
                    <a:cxn ang="0">
                      <a:pos x="62" y="32"/>
                    </a:cxn>
                    <a:cxn ang="0">
                      <a:pos x="61" y="30"/>
                    </a:cxn>
                    <a:cxn ang="0">
                      <a:pos x="60" y="25"/>
                    </a:cxn>
                    <a:cxn ang="0">
                      <a:pos x="58" y="22"/>
                    </a:cxn>
                    <a:cxn ang="0">
                      <a:pos x="55" y="16"/>
                    </a:cxn>
                    <a:cxn ang="0">
                      <a:pos x="52" y="11"/>
                    </a:cxn>
                    <a:cxn ang="0">
                      <a:pos x="48" y="8"/>
                    </a:cxn>
                    <a:cxn ang="0">
                      <a:pos x="46" y="3"/>
                    </a:cxn>
                    <a:cxn ang="0">
                      <a:pos x="45" y="3"/>
                    </a:cxn>
                    <a:cxn ang="0">
                      <a:pos x="44" y="3"/>
                    </a:cxn>
                    <a:cxn ang="0">
                      <a:pos x="43" y="2"/>
                    </a:cxn>
                    <a:cxn ang="0">
                      <a:pos x="40" y="2"/>
                    </a:cxn>
                    <a:cxn ang="0">
                      <a:pos x="37" y="1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4" y="0"/>
                    </a:cxn>
                    <a:cxn ang="0">
                      <a:pos x="23" y="1"/>
                    </a:cxn>
                    <a:cxn ang="0">
                      <a:pos x="21" y="1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2" y="7"/>
                    </a:cxn>
                    <a:cxn ang="0">
                      <a:pos x="8" y="10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63" h="55">
                      <a:moveTo>
                        <a:pt x="0" y="43"/>
                      </a:moveTo>
                      <a:lnTo>
                        <a:pt x="0" y="45"/>
                      </a:lnTo>
                      <a:lnTo>
                        <a:pt x="4" y="46"/>
                      </a:lnTo>
                      <a:lnTo>
                        <a:pt x="7" y="47"/>
                      </a:lnTo>
                      <a:lnTo>
                        <a:pt x="13" y="49"/>
                      </a:lnTo>
                      <a:lnTo>
                        <a:pt x="19" y="52"/>
                      </a:lnTo>
                      <a:lnTo>
                        <a:pt x="24" y="53"/>
                      </a:lnTo>
                      <a:lnTo>
                        <a:pt x="30" y="54"/>
                      </a:lnTo>
                      <a:lnTo>
                        <a:pt x="37" y="54"/>
                      </a:lnTo>
                      <a:lnTo>
                        <a:pt x="38" y="55"/>
                      </a:lnTo>
                      <a:lnTo>
                        <a:pt x="40" y="55"/>
                      </a:lnTo>
                      <a:lnTo>
                        <a:pt x="45" y="54"/>
                      </a:lnTo>
                      <a:lnTo>
                        <a:pt x="51" y="53"/>
                      </a:lnTo>
                      <a:lnTo>
                        <a:pt x="55" y="50"/>
                      </a:lnTo>
                      <a:lnTo>
                        <a:pt x="60" y="47"/>
                      </a:lnTo>
                      <a:lnTo>
                        <a:pt x="62" y="41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25"/>
                      </a:lnTo>
                      <a:lnTo>
                        <a:pt x="58" y="22"/>
                      </a:lnTo>
                      <a:lnTo>
                        <a:pt x="55" y="16"/>
                      </a:lnTo>
                      <a:lnTo>
                        <a:pt x="52" y="11"/>
                      </a:lnTo>
                      <a:lnTo>
                        <a:pt x="48" y="8"/>
                      </a:lnTo>
                      <a:lnTo>
                        <a:pt x="46" y="3"/>
                      </a:lnTo>
                      <a:lnTo>
                        <a:pt x="45" y="3"/>
                      </a:lnTo>
                      <a:lnTo>
                        <a:pt x="44" y="3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7" y="1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21" y="1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0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" name="Freeform 1113"/>
                <p:cNvSpPr>
                  <a:spLocks noChangeAspect="1"/>
                </p:cNvSpPr>
                <p:nvPr/>
              </p:nvSpPr>
              <p:spPr bwMode="auto">
                <a:xfrm>
                  <a:off x="5526375" y="2525786"/>
                  <a:ext cx="32185" cy="26795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5"/>
                    </a:cxn>
                    <a:cxn ang="0">
                      <a:pos x="4" y="46"/>
                    </a:cxn>
                    <a:cxn ang="0">
                      <a:pos x="7" y="47"/>
                    </a:cxn>
                    <a:cxn ang="0">
                      <a:pos x="13" y="49"/>
                    </a:cxn>
                    <a:cxn ang="0">
                      <a:pos x="19" y="52"/>
                    </a:cxn>
                    <a:cxn ang="0">
                      <a:pos x="24" y="53"/>
                    </a:cxn>
                    <a:cxn ang="0">
                      <a:pos x="30" y="54"/>
                    </a:cxn>
                    <a:cxn ang="0">
                      <a:pos x="37" y="54"/>
                    </a:cxn>
                    <a:cxn ang="0">
                      <a:pos x="38" y="55"/>
                    </a:cxn>
                    <a:cxn ang="0">
                      <a:pos x="40" y="55"/>
                    </a:cxn>
                    <a:cxn ang="0">
                      <a:pos x="45" y="54"/>
                    </a:cxn>
                    <a:cxn ang="0">
                      <a:pos x="51" y="53"/>
                    </a:cxn>
                    <a:cxn ang="0">
                      <a:pos x="55" y="50"/>
                    </a:cxn>
                    <a:cxn ang="0">
                      <a:pos x="60" y="47"/>
                    </a:cxn>
                    <a:cxn ang="0">
                      <a:pos x="62" y="41"/>
                    </a:cxn>
                    <a:cxn ang="0">
                      <a:pos x="63" y="32"/>
                    </a:cxn>
                    <a:cxn ang="0">
                      <a:pos x="62" y="32"/>
                    </a:cxn>
                    <a:cxn ang="0">
                      <a:pos x="61" y="30"/>
                    </a:cxn>
                    <a:cxn ang="0">
                      <a:pos x="60" y="25"/>
                    </a:cxn>
                    <a:cxn ang="0">
                      <a:pos x="58" y="22"/>
                    </a:cxn>
                    <a:cxn ang="0">
                      <a:pos x="55" y="16"/>
                    </a:cxn>
                    <a:cxn ang="0">
                      <a:pos x="52" y="11"/>
                    </a:cxn>
                    <a:cxn ang="0">
                      <a:pos x="48" y="8"/>
                    </a:cxn>
                    <a:cxn ang="0">
                      <a:pos x="46" y="3"/>
                    </a:cxn>
                    <a:cxn ang="0">
                      <a:pos x="45" y="3"/>
                    </a:cxn>
                    <a:cxn ang="0">
                      <a:pos x="44" y="3"/>
                    </a:cxn>
                    <a:cxn ang="0">
                      <a:pos x="43" y="2"/>
                    </a:cxn>
                    <a:cxn ang="0">
                      <a:pos x="40" y="2"/>
                    </a:cxn>
                    <a:cxn ang="0">
                      <a:pos x="37" y="1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4" y="0"/>
                    </a:cxn>
                    <a:cxn ang="0">
                      <a:pos x="23" y="1"/>
                    </a:cxn>
                    <a:cxn ang="0">
                      <a:pos x="21" y="1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2" y="7"/>
                    </a:cxn>
                    <a:cxn ang="0">
                      <a:pos x="8" y="10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4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63" h="55">
                      <a:moveTo>
                        <a:pt x="0" y="43"/>
                      </a:moveTo>
                      <a:lnTo>
                        <a:pt x="0" y="45"/>
                      </a:lnTo>
                      <a:lnTo>
                        <a:pt x="4" y="46"/>
                      </a:lnTo>
                      <a:lnTo>
                        <a:pt x="7" y="47"/>
                      </a:lnTo>
                      <a:lnTo>
                        <a:pt x="13" y="49"/>
                      </a:lnTo>
                      <a:lnTo>
                        <a:pt x="19" y="52"/>
                      </a:lnTo>
                      <a:lnTo>
                        <a:pt x="24" y="53"/>
                      </a:lnTo>
                      <a:lnTo>
                        <a:pt x="30" y="54"/>
                      </a:lnTo>
                      <a:lnTo>
                        <a:pt x="37" y="54"/>
                      </a:lnTo>
                      <a:lnTo>
                        <a:pt x="38" y="55"/>
                      </a:lnTo>
                      <a:lnTo>
                        <a:pt x="40" y="55"/>
                      </a:lnTo>
                      <a:lnTo>
                        <a:pt x="45" y="54"/>
                      </a:lnTo>
                      <a:lnTo>
                        <a:pt x="51" y="53"/>
                      </a:lnTo>
                      <a:lnTo>
                        <a:pt x="55" y="50"/>
                      </a:lnTo>
                      <a:lnTo>
                        <a:pt x="60" y="47"/>
                      </a:lnTo>
                      <a:lnTo>
                        <a:pt x="62" y="41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25"/>
                      </a:lnTo>
                      <a:lnTo>
                        <a:pt x="58" y="22"/>
                      </a:lnTo>
                      <a:lnTo>
                        <a:pt x="55" y="16"/>
                      </a:lnTo>
                      <a:lnTo>
                        <a:pt x="52" y="11"/>
                      </a:lnTo>
                      <a:lnTo>
                        <a:pt x="48" y="8"/>
                      </a:lnTo>
                      <a:lnTo>
                        <a:pt x="46" y="3"/>
                      </a:lnTo>
                      <a:lnTo>
                        <a:pt x="45" y="3"/>
                      </a:lnTo>
                      <a:lnTo>
                        <a:pt x="44" y="3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7" y="1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21" y="1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0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43"/>
                      </a:lnTo>
                      <a:lnTo>
                        <a:pt x="0" y="43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" name="Freeform 1114"/>
                <p:cNvSpPr>
                  <a:spLocks noChangeAspect="1"/>
                </p:cNvSpPr>
                <p:nvPr/>
              </p:nvSpPr>
              <p:spPr bwMode="auto">
                <a:xfrm>
                  <a:off x="5545485" y="2565978"/>
                  <a:ext cx="32185" cy="25838"/>
                </a:xfrm>
                <a:custGeom>
                  <a:avLst/>
                  <a:gdLst/>
                  <a:ahLst/>
                  <a:cxnLst>
                    <a:cxn ang="0">
                      <a:pos x="0" y="41"/>
                    </a:cxn>
                    <a:cxn ang="0">
                      <a:pos x="0" y="42"/>
                    </a:cxn>
                    <a:cxn ang="0">
                      <a:pos x="4" y="44"/>
                    </a:cxn>
                    <a:cxn ang="0">
                      <a:pos x="7" y="45"/>
                    </a:cxn>
                    <a:cxn ang="0">
                      <a:pos x="12" y="47"/>
                    </a:cxn>
                    <a:cxn ang="0">
                      <a:pos x="17" y="49"/>
                    </a:cxn>
                    <a:cxn ang="0">
                      <a:pos x="24" y="52"/>
                    </a:cxn>
                    <a:cxn ang="0">
                      <a:pos x="30" y="53"/>
                    </a:cxn>
                    <a:cxn ang="0">
                      <a:pos x="37" y="53"/>
                    </a:cxn>
                    <a:cxn ang="0">
                      <a:pos x="38" y="54"/>
                    </a:cxn>
                    <a:cxn ang="0">
                      <a:pos x="40" y="54"/>
                    </a:cxn>
                    <a:cxn ang="0">
                      <a:pos x="45" y="53"/>
                    </a:cxn>
                    <a:cxn ang="0">
                      <a:pos x="51" y="52"/>
                    </a:cxn>
                    <a:cxn ang="0">
                      <a:pos x="55" y="49"/>
                    </a:cxn>
                    <a:cxn ang="0">
                      <a:pos x="60" y="46"/>
                    </a:cxn>
                    <a:cxn ang="0">
                      <a:pos x="62" y="40"/>
                    </a:cxn>
                    <a:cxn ang="0">
                      <a:pos x="63" y="32"/>
                    </a:cxn>
                    <a:cxn ang="0">
                      <a:pos x="62" y="32"/>
                    </a:cxn>
                    <a:cxn ang="0">
                      <a:pos x="61" y="29"/>
                    </a:cxn>
                    <a:cxn ang="0">
                      <a:pos x="60" y="25"/>
                    </a:cxn>
                    <a:cxn ang="0">
                      <a:pos x="58" y="21"/>
                    </a:cxn>
                    <a:cxn ang="0">
                      <a:pos x="55" y="16"/>
                    </a:cxn>
                    <a:cxn ang="0">
                      <a:pos x="52" y="11"/>
                    </a:cxn>
                    <a:cxn ang="0">
                      <a:pos x="48" y="7"/>
                    </a:cxn>
                    <a:cxn ang="0">
                      <a:pos x="45" y="2"/>
                    </a:cxn>
                    <a:cxn ang="0">
                      <a:pos x="44" y="2"/>
                    </a:cxn>
                    <a:cxn ang="0">
                      <a:pos x="43" y="2"/>
                    </a:cxn>
                    <a:cxn ang="0">
                      <a:pos x="42" y="1"/>
                    </a:cxn>
                    <a:cxn ang="0">
                      <a:pos x="39" y="1"/>
                    </a:cxn>
                    <a:cxn ang="0">
                      <a:pos x="36" y="0"/>
                    </a:cxn>
                    <a:cxn ang="0">
                      <a:pos x="32" y="0"/>
                    </a:cxn>
                    <a:cxn ang="0">
                      <a:pos x="29" y="0"/>
                    </a:cxn>
                    <a:cxn ang="0">
                      <a:pos x="25" y="0"/>
                    </a:cxn>
                    <a:cxn ang="0">
                      <a:pos x="24" y="1"/>
                    </a:cxn>
                    <a:cxn ang="0">
                      <a:pos x="22" y="1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2" y="7"/>
                    </a:cxn>
                    <a:cxn ang="0">
                      <a:pos x="8" y="10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41"/>
                    </a:cxn>
                  </a:cxnLst>
                  <a:rect l="0" t="0" r="r" b="b"/>
                  <a:pathLst>
                    <a:path w="63" h="54">
                      <a:moveTo>
                        <a:pt x="0" y="41"/>
                      </a:moveTo>
                      <a:lnTo>
                        <a:pt x="0" y="42"/>
                      </a:lnTo>
                      <a:lnTo>
                        <a:pt x="4" y="44"/>
                      </a:lnTo>
                      <a:lnTo>
                        <a:pt x="7" y="45"/>
                      </a:lnTo>
                      <a:lnTo>
                        <a:pt x="12" y="47"/>
                      </a:lnTo>
                      <a:lnTo>
                        <a:pt x="17" y="49"/>
                      </a:lnTo>
                      <a:lnTo>
                        <a:pt x="24" y="52"/>
                      </a:lnTo>
                      <a:lnTo>
                        <a:pt x="30" y="53"/>
                      </a:lnTo>
                      <a:lnTo>
                        <a:pt x="37" y="53"/>
                      </a:lnTo>
                      <a:lnTo>
                        <a:pt x="38" y="54"/>
                      </a:lnTo>
                      <a:lnTo>
                        <a:pt x="40" y="54"/>
                      </a:lnTo>
                      <a:lnTo>
                        <a:pt x="45" y="53"/>
                      </a:lnTo>
                      <a:lnTo>
                        <a:pt x="51" y="52"/>
                      </a:lnTo>
                      <a:lnTo>
                        <a:pt x="55" y="49"/>
                      </a:lnTo>
                      <a:lnTo>
                        <a:pt x="60" y="46"/>
                      </a:lnTo>
                      <a:lnTo>
                        <a:pt x="62" y="40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29"/>
                      </a:lnTo>
                      <a:lnTo>
                        <a:pt x="60" y="25"/>
                      </a:lnTo>
                      <a:lnTo>
                        <a:pt x="58" y="21"/>
                      </a:lnTo>
                      <a:lnTo>
                        <a:pt x="55" y="16"/>
                      </a:lnTo>
                      <a:lnTo>
                        <a:pt x="52" y="11"/>
                      </a:lnTo>
                      <a:lnTo>
                        <a:pt x="48" y="7"/>
                      </a:lnTo>
                      <a:lnTo>
                        <a:pt x="45" y="2"/>
                      </a:lnTo>
                      <a:lnTo>
                        <a:pt x="44" y="2"/>
                      </a:lnTo>
                      <a:lnTo>
                        <a:pt x="43" y="2"/>
                      </a:lnTo>
                      <a:lnTo>
                        <a:pt x="42" y="1"/>
                      </a:lnTo>
                      <a:lnTo>
                        <a:pt x="39" y="1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5" y="0"/>
                      </a:ln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0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" name="Freeform 1115"/>
                <p:cNvSpPr>
                  <a:spLocks noChangeAspect="1"/>
                </p:cNvSpPr>
                <p:nvPr/>
              </p:nvSpPr>
              <p:spPr bwMode="auto">
                <a:xfrm>
                  <a:off x="5545485" y="2565978"/>
                  <a:ext cx="32185" cy="25838"/>
                </a:xfrm>
                <a:custGeom>
                  <a:avLst/>
                  <a:gdLst/>
                  <a:ahLst/>
                  <a:cxnLst>
                    <a:cxn ang="0">
                      <a:pos x="0" y="41"/>
                    </a:cxn>
                    <a:cxn ang="0">
                      <a:pos x="0" y="42"/>
                    </a:cxn>
                    <a:cxn ang="0">
                      <a:pos x="4" y="44"/>
                    </a:cxn>
                    <a:cxn ang="0">
                      <a:pos x="7" y="45"/>
                    </a:cxn>
                    <a:cxn ang="0">
                      <a:pos x="12" y="47"/>
                    </a:cxn>
                    <a:cxn ang="0">
                      <a:pos x="17" y="49"/>
                    </a:cxn>
                    <a:cxn ang="0">
                      <a:pos x="24" y="52"/>
                    </a:cxn>
                    <a:cxn ang="0">
                      <a:pos x="30" y="53"/>
                    </a:cxn>
                    <a:cxn ang="0">
                      <a:pos x="37" y="53"/>
                    </a:cxn>
                    <a:cxn ang="0">
                      <a:pos x="38" y="54"/>
                    </a:cxn>
                    <a:cxn ang="0">
                      <a:pos x="40" y="54"/>
                    </a:cxn>
                    <a:cxn ang="0">
                      <a:pos x="45" y="53"/>
                    </a:cxn>
                    <a:cxn ang="0">
                      <a:pos x="51" y="52"/>
                    </a:cxn>
                    <a:cxn ang="0">
                      <a:pos x="55" y="49"/>
                    </a:cxn>
                    <a:cxn ang="0">
                      <a:pos x="60" y="46"/>
                    </a:cxn>
                    <a:cxn ang="0">
                      <a:pos x="62" y="40"/>
                    </a:cxn>
                    <a:cxn ang="0">
                      <a:pos x="63" y="32"/>
                    </a:cxn>
                    <a:cxn ang="0">
                      <a:pos x="62" y="32"/>
                    </a:cxn>
                    <a:cxn ang="0">
                      <a:pos x="61" y="29"/>
                    </a:cxn>
                    <a:cxn ang="0">
                      <a:pos x="60" y="25"/>
                    </a:cxn>
                    <a:cxn ang="0">
                      <a:pos x="58" y="21"/>
                    </a:cxn>
                    <a:cxn ang="0">
                      <a:pos x="55" y="16"/>
                    </a:cxn>
                    <a:cxn ang="0">
                      <a:pos x="52" y="11"/>
                    </a:cxn>
                    <a:cxn ang="0">
                      <a:pos x="48" y="7"/>
                    </a:cxn>
                    <a:cxn ang="0">
                      <a:pos x="45" y="2"/>
                    </a:cxn>
                    <a:cxn ang="0">
                      <a:pos x="44" y="2"/>
                    </a:cxn>
                    <a:cxn ang="0">
                      <a:pos x="43" y="2"/>
                    </a:cxn>
                    <a:cxn ang="0">
                      <a:pos x="42" y="1"/>
                    </a:cxn>
                    <a:cxn ang="0">
                      <a:pos x="39" y="1"/>
                    </a:cxn>
                    <a:cxn ang="0">
                      <a:pos x="36" y="0"/>
                    </a:cxn>
                    <a:cxn ang="0">
                      <a:pos x="32" y="0"/>
                    </a:cxn>
                    <a:cxn ang="0">
                      <a:pos x="29" y="0"/>
                    </a:cxn>
                    <a:cxn ang="0">
                      <a:pos x="25" y="0"/>
                    </a:cxn>
                    <a:cxn ang="0">
                      <a:pos x="24" y="1"/>
                    </a:cxn>
                    <a:cxn ang="0">
                      <a:pos x="22" y="1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2" y="7"/>
                    </a:cxn>
                    <a:cxn ang="0">
                      <a:pos x="8" y="10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41"/>
                    </a:cxn>
                    <a:cxn ang="0">
                      <a:pos x="0" y="41"/>
                    </a:cxn>
                  </a:cxnLst>
                  <a:rect l="0" t="0" r="r" b="b"/>
                  <a:pathLst>
                    <a:path w="63" h="54">
                      <a:moveTo>
                        <a:pt x="0" y="41"/>
                      </a:moveTo>
                      <a:lnTo>
                        <a:pt x="0" y="42"/>
                      </a:lnTo>
                      <a:lnTo>
                        <a:pt x="4" y="44"/>
                      </a:lnTo>
                      <a:lnTo>
                        <a:pt x="7" y="45"/>
                      </a:lnTo>
                      <a:lnTo>
                        <a:pt x="12" y="47"/>
                      </a:lnTo>
                      <a:lnTo>
                        <a:pt x="17" y="49"/>
                      </a:lnTo>
                      <a:lnTo>
                        <a:pt x="24" y="52"/>
                      </a:lnTo>
                      <a:lnTo>
                        <a:pt x="30" y="53"/>
                      </a:lnTo>
                      <a:lnTo>
                        <a:pt x="37" y="53"/>
                      </a:lnTo>
                      <a:lnTo>
                        <a:pt x="38" y="54"/>
                      </a:lnTo>
                      <a:lnTo>
                        <a:pt x="40" y="54"/>
                      </a:lnTo>
                      <a:lnTo>
                        <a:pt x="45" y="53"/>
                      </a:lnTo>
                      <a:lnTo>
                        <a:pt x="51" y="52"/>
                      </a:lnTo>
                      <a:lnTo>
                        <a:pt x="55" y="49"/>
                      </a:lnTo>
                      <a:lnTo>
                        <a:pt x="60" y="46"/>
                      </a:lnTo>
                      <a:lnTo>
                        <a:pt x="62" y="40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29"/>
                      </a:lnTo>
                      <a:lnTo>
                        <a:pt x="60" y="25"/>
                      </a:lnTo>
                      <a:lnTo>
                        <a:pt x="58" y="21"/>
                      </a:lnTo>
                      <a:lnTo>
                        <a:pt x="55" y="16"/>
                      </a:lnTo>
                      <a:lnTo>
                        <a:pt x="52" y="11"/>
                      </a:lnTo>
                      <a:lnTo>
                        <a:pt x="48" y="7"/>
                      </a:lnTo>
                      <a:lnTo>
                        <a:pt x="45" y="2"/>
                      </a:lnTo>
                      <a:lnTo>
                        <a:pt x="44" y="2"/>
                      </a:lnTo>
                      <a:lnTo>
                        <a:pt x="43" y="2"/>
                      </a:lnTo>
                      <a:lnTo>
                        <a:pt x="42" y="1"/>
                      </a:lnTo>
                      <a:lnTo>
                        <a:pt x="39" y="1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5" y="0"/>
                      </a:ln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0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41"/>
                      </a:lnTo>
                      <a:lnTo>
                        <a:pt x="0" y="4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" name="Freeform 1116"/>
                <p:cNvSpPr>
                  <a:spLocks noChangeAspect="1"/>
                </p:cNvSpPr>
                <p:nvPr/>
              </p:nvSpPr>
              <p:spPr bwMode="auto">
                <a:xfrm>
                  <a:off x="5571636" y="2528657"/>
                  <a:ext cx="26151" cy="19139"/>
                </a:xfrm>
                <a:custGeom>
                  <a:avLst/>
                  <a:gdLst/>
                  <a:ahLst/>
                  <a:cxnLst>
                    <a:cxn ang="0">
                      <a:pos x="6" y="32"/>
                    </a:cxn>
                    <a:cxn ang="0">
                      <a:pos x="6" y="33"/>
                    </a:cxn>
                    <a:cxn ang="0">
                      <a:pos x="8" y="34"/>
                    </a:cxn>
                    <a:cxn ang="0">
                      <a:pos x="10" y="35"/>
                    </a:cxn>
                    <a:cxn ang="0">
                      <a:pos x="14" y="36"/>
                    </a:cxn>
                    <a:cxn ang="0">
                      <a:pos x="18" y="37"/>
                    </a:cxn>
                    <a:cxn ang="0">
                      <a:pos x="23" y="38"/>
                    </a:cxn>
                    <a:cxn ang="0">
                      <a:pos x="28" y="40"/>
                    </a:cxn>
                    <a:cxn ang="0">
                      <a:pos x="33" y="40"/>
                    </a:cxn>
                    <a:cxn ang="0">
                      <a:pos x="33" y="41"/>
                    </a:cxn>
                    <a:cxn ang="0">
                      <a:pos x="36" y="41"/>
                    </a:cxn>
                    <a:cxn ang="0">
                      <a:pos x="39" y="40"/>
                    </a:cxn>
                    <a:cxn ang="0">
                      <a:pos x="44" y="40"/>
                    </a:cxn>
                    <a:cxn ang="0">
                      <a:pos x="47" y="37"/>
                    </a:cxn>
                    <a:cxn ang="0">
                      <a:pos x="51" y="35"/>
                    </a:cxn>
                    <a:cxn ang="0">
                      <a:pos x="52" y="30"/>
                    </a:cxn>
                    <a:cxn ang="0">
                      <a:pos x="53" y="25"/>
                    </a:cxn>
                    <a:cxn ang="0">
                      <a:pos x="52" y="25"/>
                    </a:cxn>
                    <a:cxn ang="0">
                      <a:pos x="52" y="22"/>
                    </a:cxn>
                    <a:cxn ang="0">
                      <a:pos x="51" y="20"/>
                    </a:cxn>
                    <a:cxn ang="0">
                      <a:pos x="48" y="17"/>
                    </a:cxn>
                    <a:cxn ang="0">
                      <a:pos x="46" y="13"/>
                    </a:cxn>
                    <a:cxn ang="0">
                      <a:pos x="44" y="10"/>
                    </a:cxn>
                    <a:cxn ang="0">
                      <a:pos x="41" y="6"/>
                    </a:cxn>
                    <a:cxn ang="0">
                      <a:pos x="39" y="3"/>
                    </a:cxn>
                    <a:cxn ang="0">
                      <a:pos x="38" y="3"/>
                    </a:cxn>
                    <a:cxn ang="0">
                      <a:pos x="36" y="3"/>
                    </a:cxn>
                    <a:cxn ang="0">
                      <a:pos x="35" y="2"/>
                    </a:cxn>
                    <a:cxn ang="0">
                      <a:pos x="32" y="2"/>
                    </a:cxn>
                    <a:cxn ang="0">
                      <a:pos x="30" y="0"/>
                    </a:cxn>
                    <a:cxn ang="0">
                      <a:pos x="26" y="0"/>
                    </a:cxn>
                    <a:cxn ang="0">
                      <a:pos x="24" y="0"/>
                    </a:cxn>
                    <a:cxn ang="0">
                      <a:pos x="23" y="2"/>
                    </a:cxn>
                    <a:cxn ang="0">
                      <a:pos x="21" y="3"/>
                    </a:cxn>
                    <a:cxn ang="0">
                      <a:pos x="17" y="5"/>
                    </a:cxn>
                    <a:cxn ang="0">
                      <a:pos x="14" y="7"/>
                    </a:cxn>
                    <a:cxn ang="0">
                      <a:pos x="9" y="11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21"/>
                    </a:cxn>
                    <a:cxn ang="0">
                      <a:pos x="6" y="32"/>
                    </a:cxn>
                  </a:cxnLst>
                  <a:rect l="0" t="0" r="r" b="b"/>
                  <a:pathLst>
                    <a:path w="53" h="41">
                      <a:moveTo>
                        <a:pt x="6" y="32"/>
                      </a:moveTo>
                      <a:lnTo>
                        <a:pt x="6" y="33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4" y="36"/>
                      </a:lnTo>
                      <a:lnTo>
                        <a:pt x="18" y="37"/>
                      </a:lnTo>
                      <a:lnTo>
                        <a:pt x="23" y="38"/>
                      </a:lnTo>
                      <a:lnTo>
                        <a:pt x="28" y="40"/>
                      </a:lnTo>
                      <a:lnTo>
                        <a:pt x="33" y="40"/>
                      </a:lnTo>
                      <a:lnTo>
                        <a:pt x="33" y="41"/>
                      </a:lnTo>
                      <a:lnTo>
                        <a:pt x="36" y="41"/>
                      </a:lnTo>
                      <a:lnTo>
                        <a:pt x="39" y="40"/>
                      </a:lnTo>
                      <a:lnTo>
                        <a:pt x="44" y="40"/>
                      </a:lnTo>
                      <a:lnTo>
                        <a:pt x="47" y="37"/>
                      </a:lnTo>
                      <a:lnTo>
                        <a:pt x="51" y="35"/>
                      </a:lnTo>
                      <a:lnTo>
                        <a:pt x="52" y="30"/>
                      </a:lnTo>
                      <a:lnTo>
                        <a:pt x="53" y="25"/>
                      </a:lnTo>
                      <a:lnTo>
                        <a:pt x="52" y="25"/>
                      </a:lnTo>
                      <a:lnTo>
                        <a:pt x="52" y="22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6" y="13"/>
                      </a:lnTo>
                      <a:lnTo>
                        <a:pt x="44" y="10"/>
                      </a:lnTo>
                      <a:lnTo>
                        <a:pt x="41" y="6"/>
                      </a:lnTo>
                      <a:lnTo>
                        <a:pt x="39" y="3"/>
                      </a:lnTo>
                      <a:lnTo>
                        <a:pt x="38" y="3"/>
                      </a:lnTo>
                      <a:lnTo>
                        <a:pt x="36" y="3"/>
                      </a:lnTo>
                      <a:lnTo>
                        <a:pt x="35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3" y="2"/>
                      </a:lnTo>
                      <a:lnTo>
                        <a:pt x="21" y="3"/>
                      </a:lnTo>
                      <a:lnTo>
                        <a:pt x="17" y="5"/>
                      </a:lnTo>
                      <a:lnTo>
                        <a:pt x="14" y="7"/>
                      </a:lnTo>
                      <a:lnTo>
                        <a:pt x="9" y="11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21"/>
                      </a:lnTo>
                      <a:lnTo>
                        <a:pt x="6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" name="Freeform 1117"/>
                <p:cNvSpPr>
                  <a:spLocks noChangeAspect="1"/>
                </p:cNvSpPr>
                <p:nvPr/>
              </p:nvSpPr>
              <p:spPr bwMode="auto">
                <a:xfrm>
                  <a:off x="5571636" y="2528657"/>
                  <a:ext cx="26151" cy="19139"/>
                </a:xfrm>
                <a:custGeom>
                  <a:avLst/>
                  <a:gdLst/>
                  <a:ahLst/>
                  <a:cxnLst>
                    <a:cxn ang="0">
                      <a:pos x="6" y="32"/>
                    </a:cxn>
                    <a:cxn ang="0">
                      <a:pos x="6" y="33"/>
                    </a:cxn>
                    <a:cxn ang="0">
                      <a:pos x="8" y="34"/>
                    </a:cxn>
                    <a:cxn ang="0">
                      <a:pos x="10" y="35"/>
                    </a:cxn>
                    <a:cxn ang="0">
                      <a:pos x="14" y="36"/>
                    </a:cxn>
                    <a:cxn ang="0">
                      <a:pos x="18" y="37"/>
                    </a:cxn>
                    <a:cxn ang="0">
                      <a:pos x="23" y="38"/>
                    </a:cxn>
                    <a:cxn ang="0">
                      <a:pos x="28" y="40"/>
                    </a:cxn>
                    <a:cxn ang="0">
                      <a:pos x="33" y="40"/>
                    </a:cxn>
                    <a:cxn ang="0">
                      <a:pos x="33" y="41"/>
                    </a:cxn>
                    <a:cxn ang="0">
                      <a:pos x="36" y="41"/>
                    </a:cxn>
                    <a:cxn ang="0">
                      <a:pos x="39" y="40"/>
                    </a:cxn>
                    <a:cxn ang="0">
                      <a:pos x="44" y="40"/>
                    </a:cxn>
                    <a:cxn ang="0">
                      <a:pos x="47" y="37"/>
                    </a:cxn>
                    <a:cxn ang="0">
                      <a:pos x="51" y="35"/>
                    </a:cxn>
                    <a:cxn ang="0">
                      <a:pos x="52" y="30"/>
                    </a:cxn>
                    <a:cxn ang="0">
                      <a:pos x="53" y="25"/>
                    </a:cxn>
                    <a:cxn ang="0">
                      <a:pos x="52" y="25"/>
                    </a:cxn>
                    <a:cxn ang="0">
                      <a:pos x="52" y="22"/>
                    </a:cxn>
                    <a:cxn ang="0">
                      <a:pos x="51" y="20"/>
                    </a:cxn>
                    <a:cxn ang="0">
                      <a:pos x="48" y="17"/>
                    </a:cxn>
                    <a:cxn ang="0">
                      <a:pos x="46" y="13"/>
                    </a:cxn>
                    <a:cxn ang="0">
                      <a:pos x="44" y="10"/>
                    </a:cxn>
                    <a:cxn ang="0">
                      <a:pos x="41" y="6"/>
                    </a:cxn>
                    <a:cxn ang="0">
                      <a:pos x="39" y="3"/>
                    </a:cxn>
                    <a:cxn ang="0">
                      <a:pos x="38" y="3"/>
                    </a:cxn>
                    <a:cxn ang="0">
                      <a:pos x="36" y="3"/>
                    </a:cxn>
                    <a:cxn ang="0">
                      <a:pos x="35" y="2"/>
                    </a:cxn>
                    <a:cxn ang="0">
                      <a:pos x="32" y="2"/>
                    </a:cxn>
                    <a:cxn ang="0">
                      <a:pos x="30" y="0"/>
                    </a:cxn>
                    <a:cxn ang="0">
                      <a:pos x="26" y="0"/>
                    </a:cxn>
                    <a:cxn ang="0">
                      <a:pos x="24" y="0"/>
                    </a:cxn>
                    <a:cxn ang="0">
                      <a:pos x="23" y="2"/>
                    </a:cxn>
                    <a:cxn ang="0">
                      <a:pos x="21" y="3"/>
                    </a:cxn>
                    <a:cxn ang="0">
                      <a:pos x="17" y="5"/>
                    </a:cxn>
                    <a:cxn ang="0">
                      <a:pos x="14" y="7"/>
                    </a:cxn>
                    <a:cxn ang="0">
                      <a:pos x="9" y="11"/>
                    </a:cxn>
                    <a:cxn ang="0">
                      <a:pos x="5" y="14"/>
                    </a:cxn>
                    <a:cxn ang="0">
                      <a:pos x="2" y="18"/>
                    </a:cxn>
                    <a:cxn ang="0">
                      <a:pos x="0" y="21"/>
                    </a:cxn>
                    <a:cxn ang="0">
                      <a:pos x="6" y="32"/>
                    </a:cxn>
                    <a:cxn ang="0">
                      <a:pos x="6" y="32"/>
                    </a:cxn>
                  </a:cxnLst>
                  <a:rect l="0" t="0" r="r" b="b"/>
                  <a:pathLst>
                    <a:path w="53" h="41">
                      <a:moveTo>
                        <a:pt x="6" y="32"/>
                      </a:moveTo>
                      <a:lnTo>
                        <a:pt x="6" y="33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4" y="36"/>
                      </a:lnTo>
                      <a:lnTo>
                        <a:pt x="18" y="37"/>
                      </a:lnTo>
                      <a:lnTo>
                        <a:pt x="23" y="38"/>
                      </a:lnTo>
                      <a:lnTo>
                        <a:pt x="28" y="40"/>
                      </a:lnTo>
                      <a:lnTo>
                        <a:pt x="33" y="40"/>
                      </a:lnTo>
                      <a:lnTo>
                        <a:pt x="33" y="41"/>
                      </a:lnTo>
                      <a:lnTo>
                        <a:pt x="36" y="41"/>
                      </a:lnTo>
                      <a:lnTo>
                        <a:pt x="39" y="40"/>
                      </a:lnTo>
                      <a:lnTo>
                        <a:pt x="44" y="40"/>
                      </a:lnTo>
                      <a:lnTo>
                        <a:pt x="47" y="37"/>
                      </a:lnTo>
                      <a:lnTo>
                        <a:pt x="51" y="35"/>
                      </a:lnTo>
                      <a:lnTo>
                        <a:pt x="52" y="30"/>
                      </a:lnTo>
                      <a:lnTo>
                        <a:pt x="53" y="25"/>
                      </a:lnTo>
                      <a:lnTo>
                        <a:pt x="52" y="25"/>
                      </a:lnTo>
                      <a:lnTo>
                        <a:pt x="52" y="22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6" y="13"/>
                      </a:lnTo>
                      <a:lnTo>
                        <a:pt x="44" y="10"/>
                      </a:lnTo>
                      <a:lnTo>
                        <a:pt x="41" y="6"/>
                      </a:lnTo>
                      <a:lnTo>
                        <a:pt x="39" y="3"/>
                      </a:lnTo>
                      <a:lnTo>
                        <a:pt x="38" y="3"/>
                      </a:lnTo>
                      <a:lnTo>
                        <a:pt x="36" y="3"/>
                      </a:lnTo>
                      <a:lnTo>
                        <a:pt x="35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3" y="2"/>
                      </a:lnTo>
                      <a:lnTo>
                        <a:pt x="21" y="3"/>
                      </a:lnTo>
                      <a:lnTo>
                        <a:pt x="17" y="5"/>
                      </a:lnTo>
                      <a:lnTo>
                        <a:pt x="14" y="7"/>
                      </a:lnTo>
                      <a:lnTo>
                        <a:pt x="9" y="11"/>
                      </a:lnTo>
                      <a:lnTo>
                        <a:pt x="5" y="14"/>
                      </a:lnTo>
                      <a:lnTo>
                        <a:pt x="2" y="18"/>
                      </a:lnTo>
                      <a:lnTo>
                        <a:pt x="0" y="21"/>
                      </a:lnTo>
                      <a:lnTo>
                        <a:pt x="6" y="32"/>
                      </a:lnTo>
                      <a:lnTo>
                        <a:pt x="6" y="3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" name="Freeform 1118"/>
                <p:cNvSpPr>
                  <a:spLocks noChangeAspect="1"/>
                </p:cNvSpPr>
                <p:nvPr/>
              </p:nvSpPr>
              <p:spPr bwMode="auto">
                <a:xfrm>
                  <a:off x="5592757" y="2559279"/>
                  <a:ext cx="26151" cy="20096"/>
                </a:xfrm>
                <a:custGeom>
                  <a:avLst/>
                  <a:gdLst/>
                  <a:ahLst/>
                  <a:cxnLst>
                    <a:cxn ang="0">
                      <a:pos x="6" y="31"/>
                    </a:cxn>
                    <a:cxn ang="0">
                      <a:pos x="6" y="32"/>
                    </a:cxn>
                    <a:cxn ang="0">
                      <a:pos x="8" y="33"/>
                    </a:cxn>
                    <a:cxn ang="0">
                      <a:pos x="11" y="35"/>
                    </a:cxn>
                    <a:cxn ang="0">
                      <a:pos x="14" y="36"/>
                    </a:cxn>
                    <a:cxn ang="0">
                      <a:pos x="19" y="37"/>
                    </a:cxn>
                    <a:cxn ang="0">
                      <a:pos x="23" y="38"/>
                    </a:cxn>
                    <a:cxn ang="0">
                      <a:pos x="28" y="39"/>
                    </a:cxn>
                    <a:cxn ang="0">
                      <a:pos x="34" y="39"/>
                    </a:cxn>
                    <a:cxn ang="0">
                      <a:pos x="34" y="40"/>
                    </a:cxn>
                    <a:cxn ang="0">
                      <a:pos x="36" y="40"/>
                    </a:cxn>
                    <a:cxn ang="0">
                      <a:pos x="40" y="39"/>
                    </a:cxn>
                    <a:cxn ang="0">
                      <a:pos x="43" y="38"/>
                    </a:cxn>
                    <a:cxn ang="0">
                      <a:pos x="48" y="37"/>
                    </a:cxn>
                    <a:cxn ang="0">
                      <a:pos x="50" y="33"/>
                    </a:cxn>
                    <a:cxn ang="0">
                      <a:pos x="52" y="30"/>
                    </a:cxn>
                    <a:cxn ang="0">
                      <a:pos x="53" y="23"/>
                    </a:cxn>
                    <a:cxn ang="0">
                      <a:pos x="52" y="23"/>
                    </a:cxn>
                    <a:cxn ang="0">
                      <a:pos x="52" y="21"/>
                    </a:cxn>
                    <a:cxn ang="0">
                      <a:pos x="51" y="18"/>
                    </a:cxn>
                    <a:cxn ang="0">
                      <a:pos x="49" y="15"/>
                    </a:cxn>
                    <a:cxn ang="0">
                      <a:pos x="48" y="12"/>
                    </a:cxn>
                    <a:cxn ang="0">
                      <a:pos x="45" y="8"/>
                    </a:cxn>
                    <a:cxn ang="0">
                      <a:pos x="43" y="5"/>
                    </a:cxn>
                    <a:cxn ang="0">
                      <a:pos x="41" y="1"/>
                    </a:cxn>
                    <a:cxn ang="0">
                      <a:pos x="40" y="1"/>
                    </a:cxn>
                    <a:cxn ang="0">
                      <a:pos x="38" y="1"/>
                    </a:cxn>
                    <a:cxn ang="0">
                      <a:pos x="37" y="1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30" y="0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1"/>
                    </a:cxn>
                    <a:cxn ang="0">
                      <a:pos x="21" y="2"/>
                    </a:cxn>
                    <a:cxn ang="0">
                      <a:pos x="18" y="5"/>
                    </a:cxn>
                    <a:cxn ang="0">
                      <a:pos x="14" y="7"/>
                    </a:cxn>
                    <a:cxn ang="0">
                      <a:pos x="10" y="9"/>
                    </a:cxn>
                    <a:cxn ang="0">
                      <a:pos x="5" y="13"/>
                    </a:cxn>
                    <a:cxn ang="0">
                      <a:pos x="3" y="17"/>
                    </a:cxn>
                    <a:cxn ang="0">
                      <a:pos x="0" y="21"/>
                    </a:cxn>
                    <a:cxn ang="0">
                      <a:pos x="6" y="31"/>
                    </a:cxn>
                  </a:cxnLst>
                  <a:rect l="0" t="0" r="r" b="b"/>
                  <a:pathLst>
                    <a:path w="53" h="40">
                      <a:moveTo>
                        <a:pt x="6" y="31"/>
                      </a:moveTo>
                      <a:lnTo>
                        <a:pt x="6" y="32"/>
                      </a:lnTo>
                      <a:lnTo>
                        <a:pt x="8" y="33"/>
                      </a:lnTo>
                      <a:lnTo>
                        <a:pt x="11" y="35"/>
                      </a:lnTo>
                      <a:lnTo>
                        <a:pt x="14" y="36"/>
                      </a:lnTo>
                      <a:lnTo>
                        <a:pt x="19" y="37"/>
                      </a:lnTo>
                      <a:lnTo>
                        <a:pt x="23" y="38"/>
                      </a:lnTo>
                      <a:lnTo>
                        <a:pt x="28" y="39"/>
                      </a:lnTo>
                      <a:lnTo>
                        <a:pt x="34" y="39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40" y="39"/>
                      </a:lnTo>
                      <a:lnTo>
                        <a:pt x="43" y="38"/>
                      </a:lnTo>
                      <a:lnTo>
                        <a:pt x="48" y="37"/>
                      </a:lnTo>
                      <a:lnTo>
                        <a:pt x="50" y="33"/>
                      </a:lnTo>
                      <a:lnTo>
                        <a:pt x="52" y="30"/>
                      </a:lnTo>
                      <a:lnTo>
                        <a:pt x="53" y="23"/>
                      </a:lnTo>
                      <a:lnTo>
                        <a:pt x="52" y="23"/>
                      </a:lnTo>
                      <a:lnTo>
                        <a:pt x="52" y="21"/>
                      </a:lnTo>
                      <a:lnTo>
                        <a:pt x="51" y="18"/>
                      </a:lnTo>
                      <a:lnTo>
                        <a:pt x="49" y="15"/>
                      </a:lnTo>
                      <a:lnTo>
                        <a:pt x="48" y="12"/>
                      </a:lnTo>
                      <a:lnTo>
                        <a:pt x="45" y="8"/>
                      </a:lnTo>
                      <a:lnTo>
                        <a:pt x="43" y="5"/>
                      </a:lnTo>
                      <a:lnTo>
                        <a:pt x="41" y="1"/>
                      </a:lnTo>
                      <a:lnTo>
                        <a:pt x="40" y="1"/>
                      </a:lnTo>
                      <a:lnTo>
                        <a:pt x="38" y="1"/>
                      </a:lnTo>
                      <a:lnTo>
                        <a:pt x="37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1"/>
                      </a:lnTo>
                      <a:lnTo>
                        <a:pt x="21" y="2"/>
                      </a:lnTo>
                      <a:lnTo>
                        <a:pt x="18" y="5"/>
                      </a:lnTo>
                      <a:lnTo>
                        <a:pt x="14" y="7"/>
                      </a:lnTo>
                      <a:lnTo>
                        <a:pt x="10" y="9"/>
                      </a:lnTo>
                      <a:lnTo>
                        <a:pt x="5" y="13"/>
                      </a:lnTo>
                      <a:lnTo>
                        <a:pt x="3" y="17"/>
                      </a:lnTo>
                      <a:lnTo>
                        <a:pt x="0" y="21"/>
                      </a:lnTo>
                      <a:lnTo>
                        <a:pt x="6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" name="Freeform 1119"/>
                <p:cNvSpPr>
                  <a:spLocks noChangeAspect="1"/>
                </p:cNvSpPr>
                <p:nvPr/>
              </p:nvSpPr>
              <p:spPr bwMode="auto">
                <a:xfrm>
                  <a:off x="5592757" y="2559279"/>
                  <a:ext cx="26151" cy="20096"/>
                </a:xfrm>
                <a:custGeom>
                  <a:avLst/>
                  <a:gdLst/>
                  <a:ahLst/>
                  <a:cxnLst>
                    <a:cxn ang="0">
                      <a:pos x="6" y="31"/>
                    </a:cxn>
                    <a:cxn ang="0">
                      <a:pos x="6" y="32"/>
                    </a:cxn>
                    <a:cxn ang="0">
                      <a:pos x="8" y="33"/>
                    </a:cxn>
                    <a:cxn ang="0">
                      <a:pos x="11" y="35"/>
                    </a:cxn>
                    <a:cxn ang="0">
                      <a:pos x="14" y="36"/>
                    </a:cxn>
                    <a:cxn ang="0">
                      <a:pos x="19" y="37"/>
                    </a:cxn>
                    <a:cxn ang="0">
                      <a:pos x="23" y="38"/>
                    </a:cxn>
                    <a:cxn ang="0">
                      <a:pos x="28" y="39"/>
                    </a:cxn>
                    <a:cxn ang="0">
                      <a:pos x="34" y="39"/>
                    </a:cxn>
                    <a:cxn ang="0">
                      <a:pos x="34" y="40"/>
                    </a:cxn>
                    <a:cxn ang="0">
                      <a:pos x="36" y="40"/>
                    </a:cxn>
                    <a:cxn ang="0">
                      <a:pos x="40" y="39"/>
                    </a:cxn>
                    <a:cxn ang="0">
                      <a:pos x="43" y="38"/>
                    </a:cxn>
                    <a:cxn ang="0">
                      <a:pos x="48" y="37"/>
                    </a:cxn>
                    <a:cxn ang="0">
                      <a:pos x="50" y="33"/>
                    </a:cxn>
                    <a:cxn ang="0">
                      <a:pos x="52" y="30"/>
                    </a:cxn>
                    <a:cxn ang="0">
                      <a:pos x="53" y="23"/>
                    </a:cxn>
                    <a:cxn ang="0">
                      <a:pos x="52" y="23"/>
                    </a:cxn>
                    <a:cxn ang="0">
                      <a:pos x="52" y="21"/>
                    </a:cxn>
                    <a:cxn ang="0">
                      <a:pos x="51" y="18"/>
                    </a:cxn>
                    <a:cxn ang="0">
                      <a:pos x="49" y="15"/>
                    </a:cxn>
                    <a:cxn ang="0">
                      <a:pos x="48" y="12"/>
                    </a:cxn>
                    <a:cxn ang="0">
                      <a:pos x="45" y="8"/>
                    </a:cxn>
                    <a:cxn ang="0">
                      <a:pos x="43" y="5"/>
                    </a:cxn>
                    <a:cxn ang="0">
                      <a:pos x="41" y="1"/>
                    </a:cxn>
                    <a:cxn ang="0">
                      <a:pos x="40" y="1"/>
                    </a:cxn>
                    <a:cxn ang="0">
                      <a:pos x="38" y="1"/>
                    </a:cxn>
                    <a:cxn ang="0">
                      <a:pos x="37" y="1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30" y="0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1"/>
                    </a:cxn>
                    <a:cxn ang="0">
                      <a:pos x="21" y="2"/>
                    </a:cxn>
                    <a:cxn ang="0">
                      <a:pos x="18" y="5"/>
                    </a:cxn>
                    <a:cxn ang="0">
                      <a:pos x="14" y="7"/>
                    </a:cxn>
                    <a:cxn ang="0">
                      <a:pos x="10" y="9"/>
                    </a:cxn>
                    <a:cxn ang="0">
                      <a:pos x="5" y="13"/>
                    </a:cxn>
                    <a:cxn ang="0">
                      <a:pos x="3" y="17"/>
                    </a:cxn>
                    <a:cxn ang="0">
                      <a:pos x="0" y="21"/>
                    </a:cxn>
                    <a:cxn ang="0">
                      <a:pos x="6" y="31"/>
                    </a:cxn>
                    <a:cxn ang="0">
                      <a:pos x="6" y="31"/>
                    </a:cxn>
                  </a:cxnLst>
                  <a:rect l="0" t="0" r="r" b="b"/>
                  <a:pathLst>
                    <a:path w="53" h="40">
                      <a:moveTo>
                        <a:pt x="6" y="31"/>
                      </a:moveTo>
                      <a:lnTo>
                        <a:pt x="6" y="32"/>
                      </a:lnTo>
                      <a:lnTo>
                        <a:pt x="8" y="33"/>
                      </a:lnTo>
                      <a:lnTo>
                        <a:pt x="11" y="35"/>
                      </a:lnTo>
                      <a:lnTo>
                        <a:pt x="14" y="36"/>
                      </a:lnTo>
                      <a:lnTo>
                        <a:pt x="19" y="37"/>
                      </a:lnTo>
                      <a:lnTo>
                        <a:pt x="23" y="38"/>
                      </a:lnTo>
                      <a:lnTo>
                        <a:pt x="28" y="39"/>
                      </a:lnTo>
                      <a:lnTo>
                        <a:pt x="34" y="39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40" y="39"/>
                      </a:lnTo>
                      <a:lnTo>
                        <a:pt x="43" y="38"/>
                      </a:lnTo>
                      <a:lnTo>
                        <a:pt x="48" y="37"/>
                      </a:lnTo>
                      <a:lnTo>
                        <a:pt x="50" y="33"/>
                      </a:lnTo>
                      <a:lnTo>
                        <a:pt x="52" y="30"/>
                      </a:lnTo>
                      <a:lnTo>
                        <a:pt x="53" y="23"/>
                      </a:lnTo>
                      <a:lnTo>
                        <a:pt x="52" y="23"/>
                      </a:lnTo>
                      <a:lnTo>
                        <a:pt x="52" y="21"/>
                      </a:lnTo>
                      <a:lnTo>
                        <a:pt x="51" y="18"/>
                      </a:lnTo>
                      <a:lnTo>
                        <a:pt x="49" y="15"/>
                      </a:lnTo>
                      <a:lnTo>
                        <a:pt x="48" y="12"/>
                      </a:lnTo>
                      <a:lnTo>
                        <a:pt x="45" y="8"/>
                      </a:lnTo>
                      <a:lnTo>
                        <a:pt x="43" y="5"/>
                      </a:lnTo>
                      <a:lnTo>
                        <a:pt x="41" y="1"/>
                      </a:lnTo>
                      <a:lnTo>
                        <a:pt x="40" y="1"/>
                      </a:lnTo>
                      <a:lnTo>
                        <a:pt x="38" y="1"/>
                      </a:lnTo>
                      <a:lnTo>
                        <a:pt x="37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1"/>
                      </a:lnTo>
                      <a:lnTo>
                        <a:pt x="21" y="2"/>
                      </a:lnTo>
                      <a:lnTo>
                        <a:pt x="18" y="5"/>
                      </a:lnTo>
                      <a:lnTo>
                        <a:pt x="14" y="7"/>
                      </a:lnTo>
                      <a:lnTo>
                        <a:pt x="10" y="9"/>
                      </a:lnTo>
                      <a:lnTo>
                        <a:pt x="5" y="13"/>
                      </a:lnTo>
                      <a:lnTo>
                        <a:pt x="3" y="17"/>
                      </a:lnTo>
                      <a:lnTo>
                        <a:pt x="0" y="21"/>
                      </a:lnTo>
                      <a:lnTo>
                        <a:pt x="6" y="31"/>
                      </a:lnTo>
                      <a:lnTo>
                        <a:pt x="6" y="31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" name="Freeform 1122"/>
                <p:cNvSpPr>
                  <a:spLocks noChangeAspect="1"/>
                </p:cNvSpPr>
                <p:nvPr/>
              </p:nvSpPr>
              <p:spPr bwMode="auto">
                <a:xfrm>
                  <a:off x="5778828" y="1940107"/>
                  <a:ext cx="486802" cy="393332"/>
                </a:xfrm>
                <a:custGeom>
                  <a:avLst/>
                  <a:gdLst/>
                  <a:ahLst/>
                  <a:cxnLst>
                    <a:cxn ang="0">
                      <a:pos x="860" y="184"/>
                    </a:cxn>
                    <a:cxn ang="0">
                      <a:pos x="862" y="398"/>
                    </a:cxn>
                    <a:cxn ang="0">
                      <a:pos x="869" y="722"/>
                    </a:cxn>
                    <a:cxn ang="0">
                      <a:pos x="885" y="1052"/>
                    </a:cxn>
                    <a:cxn ang="0">
                      <a:pos x="897" y="1185"/>
                    </a:cxn>
                    <a:cxn ang="0">
                      <a:pos x="906" y="1204"/>
                    </a:cxn>
                    <a:cxn ang="0">
                      <a:pos x="923" y="1244"/>
                    </a:cxn>
                    <a:cxn ang="0">
                      <a:pos x="947" y="1313"/>
                    </a:cxn>
                    <a:cxn ang="0">
                      <a:pos x="965" y="1366"/>
                    </a:cxn>
                    <a:cxn ang="0">
                      <a:pos x="967" y="1406"/>
                    </a:cxn>
                    <a:cxn ang="0">
                      <a:pos x="953" y="1460"/>
                    </a:cxn>
                    <a:cxn ang="0">
                      <a:pos x="901" y="1502"/>
                    </a:cxn>
                    <a:cxn ang="0">
                      <a:pos x="845" y="1509"/>
                    </a:cxn>
                    <a:cxn ang="0">
                      <a:pos x="778" y="1499"/>
                    </a:cxn>
                    <a:cxn ang="0">
                      <a:pos x="666" y="1480"/>
                    </a:cxn>
                    <a:cxn ang="0">
                      <a:pos x="534" y="1457"/>
                    </a:cxn>
                    <a:cxn ang="0">
                      <a:pos x="464" y="1445"/>
                    </a:cxn>
                    <a:cxn ang="0">
                      <a:pos x="434" y="1439"/>
                    </a:cxn>
                    <a:cxn ang="0">
                      <a:pos x="386" y="1433"/>
                    </a:cxn>
                    <a:cxn ang="0">
                      <a:pos x="330" y="1431"/>
                    </a:cxn>
                    <a:cxn ang="0">
                      <a:pos x="299" y="1431"/>
                    </a:cxn>
                    <a:cxn ang="0">
                      <a:pos x="268" y="1427"/>
                    </a:cxn>
                    <a:cxn ang="0">
                      <a:pos x="216" y="1419"/>
                    </a:cxn>
                    <a:cxn ang="0">
                      <a:pos x="157" y="1409"/>
                    </a:cxn>
                    <a:cxn ang="0">
                      <a:pos x="120" y="1400"/>
                    </a:cxn>
                    <a:cxn ang="0">
                      <a:pos x="74" y="1374"/>
                    </a:cxn>
                    <a:cxn ang="0">
                      <a:pos x="21" y="1317"/>
                    </a:cxn>
                    <a:cxn ang="0">
                      <a:pos x="0" y="1219"/>
                    </a:cxn>
                    <a:cxn ang="0">
                      <a:pos x="17" y="1144"/>
                    </a:cxn>
                    <a:cxn ang="0">
                      <a:pos x="30" y="1082"/>
                    </a:cxn>
                    <a:cxn ang="0">
                      <a:pos x="60" y="973"/>
                    </a:cxn>
                    <a:cxn ang="0">
                      <a:pos x="110" y="836"/>
                    </a:cxn>
                    <a:cxn ang="0">
                      <a:pos x="146" y="751"/>
                    </a:cxn>
                    <a:cxn ang="0">
                      <a:pos x="170" y="683"/>
                    </a:cxn>
                    <a:cxn ang="0">
                      <a:pos x="210" y="572"/>
                    </a:cxn>
                    <a:cxn ang="0">
                      <a:pos x="259" y="448"/>
                    </a:cxn>
                    <a:cxn ang="0">
                      <a:pos x="287" y="380"/>
                    </a:cxn>
                    <a:cxn ang="0">
                      <a:pos x="320" y="324"/>
                    </a:cxn>
                    <a:cxn ang="0">
                      <a:pos x="384" y="239"/>
                    </a:cxn>
                    <a:cxn ang="0">
                      <a:pos x="481" y="155"/>
                    </a:cxn>
                    <a:cxn ang="0">
                      <a:pos x="547" y="122"/>
                    </a:cxn>
                    <a:cxn ang="0">
                      <a:pos x="576" y="108"/>
                    </a:cxn>
                    <a:cxn ang="0">
                      <a:pos x="626" y="79"/>
                    </a:cxn>
                    <a:cxn ang="0">
                      <a:pos x="684" y="37"/>
                    </a:cxn>
                    <a:cxn ang="0">
                      <a:pos x="721" y="8"/>
                    </a:cxn>
                    <a:cxn ang="0">
                      <a:pos x="768" y="0"/>
                    </a:cxn>
                    <a:cxn ang="0">
                      <a:pos x="828" y="15"/>
                    </a:cxn>
                    <a:cxn ang="0">
                      <a:pos x="862" y="85"/>
                    </a:cxn>
                  </a:cxnLst>
                  <a:rect l="0" t="0" r="r" b="b"/>
                  <a:pathLst>
                    <a:path w="967" h="1510">
                      <a:moveTo>
                        <a:pt x="860" y="152"/>
                      </a:moveTo>
                      <a:lnTo>
                        <a:pt x="860" y="184"/>
                      </a:lnTo>
                      <a:lnTo>
                        <a:pt x="860" y="271"/>
                      </a:lnTo>
                      <a:lnTo>
                        <a:pt x="862" y="398"/>
                      </a:lnTo>
                      <a:lnTo>
                        <a:pt x="865" y="553"/>
                      </a:lnTo>
                      <a:lnTo>
                        <a:pt x="869" y="722"/>
                      </a:lnTo>
                      <a:lnTo>
                        <a:pt x="876" y="893"/>
                      </a:lnTo>
                      <a:lnTo>
                        <a:pt x="885" y="1052"/>
                      </a:lnTo>
                      <a:lnTo>
                        <a:pt x="897" y="1183"/>
                      </a:lnTo>
                      <a:lnTo>
                        <a:pt x="897" y="1185"/>
                      </a:lnTo>
                      <a:lnTo>
                        <a:pt x="900" y="1192"/>
                      </a:lnTo>
                      <a:lnTo>
                        <a:pt x="906" y="1204"/>
                      </a:lnTo>
                      <a:lnTo>
                        <a:pt x="914" y="1220"/>
                      </a:lnTo>
                      <a:lnTo>
                        <a:pt x="923" y="1244"/>
                      </a:lnTo>
                      <a:lnTo>
                        <a:pt x="935" y="1274"/>
                      </a:lnTo>
                      <a:lnTo>
                        <a:pt x="947" y="1313"/>
                      </a:lnTo>
                      <a:lnTo>
                        <a:pt x="964" y="1359"/>
                      </a:lnTo>
                      <a:lnTo>
                        <a:pt x="965" y="1366"/>
                      </a:lnTo>
                      <a:lnTo>
                        <a:pt x="967" y="1383"/>
                      </a:lnTo>
                      <a:lnTo>
                        <a:pt x="967" y="1406"/>
                      </a:lnTo>
                      <a:lnTo>
                        <a:pt x="964" y="1432"/>
                      </a:lnTo>
                      <a:lnTo>
                        <a:pt x="953" y="1460"/>
                      </a:lnTo>
                      <a:lnTo>
                        <a:pt x="934" y="1484"/>
                      </a:lnTo>
                      <a:lnTo>
                        <a:pt x="901" y="1502"/>
                      </a:lnTo>
                      <a:lnTo>
                        <a:pt x="855" y="1510"/>
                      </a:lnTo>
                      <a:lnTo>
                        <a:pt x="845" y="1509"/>
                      </a:lnTo>
                      <a:lnTo>
                        <a:pt x="818" y="1506"/>
                      </a:lnTo>
                      <a:lnTo>
                        <a:pt x="778" y="1499"/>
                      </a:lnTo>
                      <a:lnTo>
                        <a:pt x="726" y="1490"/>
                      </a:lnTo>
                      <a:lnTo>
                        <a:pt x="666" y="1480"/>
                      </a:lnTo>
                      <a:lnTo>
                        <a:pt x="602" y="1469"/>
                      </a:lnTo>
                      <a:lnTo>
                        <a:pt x="534" y="1457"/>
                      </a:lnTo>
                      <a:lnTo>
                        <a:pt x="468" y="1445"/>
                      </a:lnTo>
                      <a:lnTo>
                        <a:pt x="464" y="1445"/>
                      </a:lnTo>
                      <a:lnTo>
                        <a:pt x="452" y="1442"/>
                      </a:lnTo>
                      <a:lnTo>
                        <a:pt x="434" y="1439"/>
                      </a:lnTo>
                      <a:lnTo>
                        <a:pt x="412" y="1437"/>
                      </a:lnTo>
                      <a:lnTo>
                        <a:pt x="386" y="1433"/>
                      </a:lnTo>
                      <a:lnTo>
                        <a:pt x="359" y="1431"/>
                      </a:lnTo>
                      <a:lnTo>
                        <a:pt x="330" y="1431"/>
                      </a:lnTo>
                      <a:lnTo>
                        <a:pt x="303" y="1431"/>
                      </a:lnTo>
                      <a:lnTo>
                        <a:pt x="299" y="1431"/>
                      </a:lnTo>
                      <a:lnTo>
                        <a:pt x="286" y="1430"/>
                      </a:lnTo>
                      <a:lnTo>
                        <a:pt x="268" y="1427"/>
                      </a:lnTo>
                      <a:lnTo>
                        <a:pt x="244" y="1424"/>
                      </a:lnTo>
                      <a:lnTo>
                        <a:pt x="216" y="1419"/>
                      </a:lnTo>
                      <a:lnTo>
                        <a:pt x="187" y="1415"/>
                      </a:lnTo>
                      <a:lnTo>
                        <a:pt x="157" y="1409"/>
                      </a:lnTo>
                      <a:lnTo>
                        <a:pt x="128" y="1402"/>
                      </a:lnTo>
                      <a:lnTo>
                        <a:pt x="120" y="1400"/>
                      </a:lnTo>
                      <a:lnTo>
                        <a:pt x="101" y="1391"/>
                      </a:lnTo>
                      <a:lnTo>
                        <a:pt x="74" y="1374"/>
                      </a:lnTo>
                      <a:lnTo>
                        <a:pt x="47" y="1350"/>
                      </a:lnTo>
                      <a:lnTo>
                        <a:pt x="21" y="1317"/>
                      </a:lnTo>
                      <a:lnTo>
                        <a:pt x="4" y="1273"/>
                      </a:lnTo>
                      <a:lnTo>
                        <a:pt x="0" y="1219"/>
                      </a:lnTo>
                      <a:lnTo>
                        <a:pt x="15" y="1152"/>
                      </a:lnTo>
                      <a:lnTo>
                        <a:pt x="17" y="1144"/>
                      </a:lnTo>
                      <a:lnTo>
                        <a:pt x="21" y="1120"/>
                      </a:lnTo>
                      <a:lnTo>
                        <a:pt x="30" y="1082"/>
                      </a:lnTo>
                      <a:lnTo>
                        <a:pt x="43" y="1032"/>
                      </a:lnTo>
                      <a:lnTo>
                        <a:pt x="60" y="973"/>
                      </a:lnTo>
                      <a:lnTo>
                        <a:pt x="83" y="908"/>
                      </a:lnTo>
                      <a:lnTo>
                        <a:pt x="110" y="836"/>
                      </a:lnTo>
                      <a:lnTo>
                        <a:pt x="143" y="760"/>
                      </a:lnTo>
                      <a:lnTo>
                        <a:pt x="146" y="751"/>
                      </a:lnTo>
                      <a:lnTo>
                        <a:pt x="156" y="723"/>
                      </a:lnTo>
                      <a:lnTo>
                        <a:pt x="170" y="683"/>
                      </a:lnTo>
                      <a:lnTo>
                        <a:pt x="188" y="631"/>
                      </a:lnTo>
                      <a:lnTo>
                        <a:pt x="210" y="572"/>
                      </a:lnTo>
                      <a:lnTo>
                        <a:pt x="233" y="510"/>
                      </a:lnTo>
                      <a:lnTo>
                        <a:pt x="259" y="448"/>
                      </a:lnTo>
                      <a:lnTo>
                        <a:pt x="284" y="388"/>
                      </a:lnTo>
                      <a:lnTo>
                        <a:pt x="287" y="380"/>
                      </a:lnTo>
                      <a:lnTo>
                        <a:pt x="299" y="357"/>
                      </a:lnTo>
                      <a:lnTo>
                        <a:pt x="320" y="324"/>
                      </a:lnTo>
                      <a:lnTo>
                        <a:pt x="347" y="283"/>
                      </a:lnTo>
                      <a:lnTo>
                        <a:pt x="384" y="239"/>
                      </a:lnTo>
                      <a:lnTo>
                        <a:pt x="429" y="196"/>
                      </a:lnTo>
                      <a:lnTo>
                        <a:pt x="481" y="155"/>
                      </a:lnTo>
                      <a:lnTo>
                        <a:pt x="543" y="123"/>
                      </a:lnTo>
                      <a:lnTo>
                        <a:pt x="547" y="122"/>
                      </a:lnTo>
                      <a:lnTo>
                        <a:pt x="558" y="116"/>
                      </a:lnTo>
                      <a:lnTo>
                        <a:pt x="576" y="108"/>
                      </a:lnTo>
                      <a:lnTo>
                        <a:pt x="600" y="95"/>
                      </a:lnTo>
                      <a:lnTo>
                        <a:pt x="626" y="79"/>
                      </a:lnTo>
                      <a:lnTo>
                        <a:pt x="655" y="60"/>
                      </a:lnTo>
                      <a:lnTo>
                        <a:pt x="684" y="37"/>
                      </a:lnTo>
                      <a:lnTo>
                        <a:pt x="714" y="10"/>
                      </a:lnTo>
                      <a:lnTo>
                        <a:pt x="721" y="8"/>
                      </a:lnTo>
                      <a:lnTo>
                        <a:pt x="740" y="3"/>
                      </a:lnTo>
                      <a:lnTo>
                        <a:pt x="768" y="0"/>
                      </a:lnTo>
                      <a:lnTo>
                        <a:pt x="799" y="2"/>
                      </a:lnTo>
                      <a:lnTo>
                        <a:pt x="828" y="15"/>
                      </a:lnTo>
                      <a:lnTo>
                        <a:pt x="850" y="41"/>
                      </a:lnTo>
                      <a:lnTo>
                        <a:pt x="862" y="85"/>
                      </a:lnTo>
                      <a:lnTo>
                        <a:pt x="860" y="1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" name="Freeform 1123"/>
                <p:cNvSpPr>
                  <a:spLocks noChangeAspect="1"/>
                </p:cNvSpPr>
                <p:nvPr/>
              </p:nvSpPr>
              <p:spPr bwMode="auto">
                <a:xfrm>
                  <a:off x="5778828" y="1940107"/>
                  <a:ext cx="486802" cy="393332"/>
                </a:xfrm>
                <a:custGeom>
                  <a:avLst/>
                  <a:gdLst/>
                  <a:ahLst/>
                  <a:cxnLst>
                    <a:cxn ang="0">
                      <a:pos x="860" y="184"/>
                    </a:cxn>
                    <a:cxn ang="0">
                      <a:pos x="862" y="398"/>
                    </a:cxn>
                    <a:cxn ang="0">
                      <a:pos x="869" y="722"/>
                    </a:cxn>
                    <a:cxn ang="0">
                      <a:pos x="885" y="1052"/>
                    </a:cxn>
                    <a:cxn ang="0">
                      <a:pos x="897" y="1185"/>
                    </a:cxn>
                    <a:cxn ang="0">
                      <a:pos x="906" y="1204"/>
                    </a:cxn>
                    <a:cxn ang="0">
                      <a:pos x="923" y="1244"/>
                    </a:cxn>
                    <a:cxn ang="0">
                      <a:pos x="947" y="1313"/>
                    </a:cxn>
                    <a:cxn ang="0">
                      <a:pos x="965" y="1366"/>
                    </a:cxn>
                    <a:cxn ang="0">
                      <a:pos x="967" y="1406"/>
                    </a:cxn>
                    <a:cxn ang="0">
                      <a:pos x="953" y="1460"/>
                    </a:cxn>
                    <a:cxn ang="0">
                      <a:pos x="901" y="1502"/>
                    </a:cxn>
                    <a:cxn ang="0">
                      <a:pos x="845" y="1509"/>
                    </a:cxn>
                    <a:cxn ang="0">
                      <a:pos x="778" y="1499"/>
                    </a:cxn>
                    <a:cxn ang="0">
                      <a:pos x="666" y="1480"/>
                    </a:cxn>
                    <a:cxn ang="0">
                      <a:pos x="534" y="1457"/>
                    </a:cxn>
                    <a:cxn ang="0">
                      <a:pos x="464" y="1445"/>
                    </a:cxn>
                    <a:cxn ang="0">
                      <a:pos x="434" y="1439"/>
                    </a:cxn>
                    <a:cxn ang="0">
                      <a:pos x="386" y="1433"/>
                    </a:cxn>
                    <a:cxn ang="0">
                      <a:pos x="330" y="1431"/>
                    </a:cxn>
                    <a:cxn ang="0">
                      <a:pos x="299" y="1431"/>
                    </a:cxn>
                    <a:cxn ang="0">
                      <a:pos x="268" y="1427"/>
                    </a:cxn>
                    <a:cxn ang="0">
                      <a:pos x="216" y="1419"/>
                    </a:cxn>
                    <a:cxn ang="0">
                      <a:pos x="157" y="1409"/>
                    </a:cxn>
                    <a:cxn ang="0">
                      <a:pos x="120" y="1400"/>
                    </a:cxn>
                    <a:cxn ang="0">
                      <a:pos x="74" y="1374"/>
                    </a:cxn>
                    <a:cxn ang="0">
                      <a:pos x="21" y="1317"/>
                    </a:cxn>
                    <a:cxn ang="0">
                      <a:pos x="0" y="1219"/>
                    </a:cxn>
                    <a:cxn ang="0">
                      <a:pos x="17" y="1144"/>
                    </a:cxn>
                    <a:cxn ang="0">
                      <a:pos x="30" y="1082"/>
                    </a:cxn>
                    <a:cxn ang="0">
                      <a:pos x="60" y="973"/>
                    </a:cxn>
                    <a:cxn ang="0">
                      <a:pos x="110" y="836"/>
                    </a:cxn>
                    <a:cxn ang="0">
                      <a:pos x="146" y="751"/>
                    </a:cxn>
                    <a:cxn ang="0">
                      <a:pos x="170" y="683"/>
                    </a:cxn>
                    <a:cxn ang="0">
                      <a:pos x="210" y="572"/>
                    </a:cxn>
                    <a:cxn ang="0">
                      <a:pos x="259" y="448"/>
                    </a:cxn>
                    <a:cxn ang="0">
                      <a:pos x="287" y="380"/>
                    </a:cxn>
                    <a:cxn ang="0">
                      <a:pos x="320" y="324"/>
                    </a:cxn>
                    <a:cxn ang="0">
                      <a:pos x="384" y="239"/>
                    </a:cxn>
                    <a:cxn ang="0">
                      <a:pos x="481" y="155"/>
                    </a:cxn>
                    <a:cxn ang="0">
                      <a:pos x="547" y="122"/>
                    </a:cxn>
                    <a:cxn ang="0">
                      <a:pos x="576" y="108"/>
                    </a:cxn>
                    <a:cxn ang="0">
                      <a:pos x="626" y="79"/>
                    </a:cxn>
                    <a:cxn ang="0">
                      <a:pos x="684" y="37"/>
                    </a:cxn>
                    <a:cxn ang="0">
                      <a:pos x="721" y="8"/>
                    </a:cxn>
                    <a:cxn ang="0">
                      <a:pos x="768" y="0"/>
                    </a:cxn>
                    <a:cxn ang="0">
                      <a:pos x="828" y="15"/>
                    </a:cxn>
                    <a:cxn ang="0">
                      <a:pos x="862" y="85"/>
                    </a:cxn>
                    <a:cxn ang="0">
                      <a:pos x="860" y="152"/>
                    </a:cxn>
                  </a:cxnLst>
                  <a:rect l="0" t="0" r="r" b="b"/>
                  <a:pathLst>
                    <a:path w="967" h="1510">
                      <a:moveTo>
                        <a:pt x="860" y="152"/>
                      </a:moveTo>
                      <a:lnTo>
                        <a:pt x="860" y="184"/>
                      </a:lnTo>
                      <a:lnTo>
                        <a:pt x="860" y="271"/>
                      </a:lnTo>
                      <a:lnTo>
                        <a:pt x="862" y="398"/>
                      </a:lnTo>
                      <a:lnTo>
                        <a:pt x="865" y="553"/>
                      </a:lnTo>
                      <a:lnTo>
                        <a:pt x="869" y="722"/>
                      </a:lnTo>
                      <a:lnTo>
                        <a:pt x="876" y="893"/>
                      </a:lnTo>
                      <a:lnTo>
                        <a:pt x="885" y="1052"/>
                      </a:lnTo>
                      <a:lnTo>
                        <a:pt x="897" y="1183"/>
                      </a:lnTo>
                      <a:lnTo>
                        <a:pt x="897" y="1185"/>
                      </a:lnTo>
                      <a:lnTo>
                        <a:pt x="900" y="1192"/>
                      </a:lnTo>
                      <a:lnTo>
                        <a:pt x="906" y="1204"/>
                      </a:lnTo>
                      <a:lnTo>
                        <a:pt x="914" y="1220"/>
                      </a:lnTo>
                      <a:lnTo>
                        <a:pt x="923" y="1244"/>
                      </a:lnTo>
                      <a:lnTo>
                        <a:pt x="935" y="1274"/>
                      </a:lnTo>
                      <a:lnTo>
                        <a:pt x="947" y="1313"/>
                      </a:lnTo>
                      <a:lnTo>
                        <a:pt x="964" y="1359"/>
                      </a:lnTo>
                      <a:lnTo>
                        <a:pt x="965" y="1366"/>
                      </a:lnTo>
                      <a:lnTo>
                        <a:pt x="967" y="1383"/>
                      </a:lnTo>
                      <a:lnTo>
                        <a:pt x="967" y="1406"/>
                      </a:lnTo>
                      <a:lnTo>
                        <a:pt x="964" y="1432"/>
                      </a:lnTo>
                      <a:lnTo>
                        <a:pt x="953" y="1460"/>
                      </a:lnTo>
                      <a:lnTo>
                        <a:pt x="934" y="1484"/>
                      </a:lnTo>
                      <a:lnTo>
                        <a:pt x="901" y="1502"/>
                      </a:lnTo>
                      <a:lnTo>
                        <a:pt x="855" y="1510"/>
                      </a:lnTo>
                      <a:lnTo>
                        <a:pt x="845" y="1509"/>
                      </a:lnTo>
                      <a:lnTo>
                        <a:pt x="818" y="1506"/>
                      </a:lnTo>
                      <a:lnTo>
                        <a:pt x="778" y="1499"/>
                      </a:lnTo>
                      <a:lnTo>
                        <a:pt x="726" y="1490"/>
                      </a:lnTo>
                      <a:lnTo>
                        <a:pt x="666" y="1480"/>
                      </a:lnTo>
                      <a:lnTo>
                        <a:pt x="602" y="1469"/>
                      </a:lnTo>
                      <a:lnTo>
                        <a:pt x="534" y="1457"/>
                      </a:lnTo>
                      <a:lnTo>
                        <a:pt x="468" y="1445"/>
                      </a:lnTo>
                      <a:lnTo>
                        <a:pt x="464" y="1445"/>
                      </a:lnTo>
                      <a:lnTo>
                        <a:pt x="452" y="1442"/>
                      </a:lnTo>
                      <a:lnTo>
                        <a:pt x="434" y="1439"/>
                      </a:lnTo>
                      <a:lnTo>
                        <a:pt x="412" y="1437"/>
                      </a:lnTo>
                      <a:lnTo>
                        <a:pt x="386" y="1433"/>
                      </a:lnTo>
                      <a:lnTo>
                        <a:pt x="359" y="1431"/>
                      </a:lnTo>
                      <a:lnTo>
                        <a:pt x="330" y="1431"/>
                      </a:lnTo>
                      <a:lnTo>
                        <a:pt x="303" y="1431"/>
                      </a:lnTo>
                      <a:lnTo>
                        <a:pt x="299" y="1431"/>
                      </a:lnTo>
                      <a:lnTo>
                        <a:pt x="286" y="1430"/>
                      </a:lnTo>
                      <a:lnTo>
                        <a:pt x="268" y="1427"/>
                      </a:lnTo>
                      <a:lnTo>
                        <a:pt x="244" y="1424"/>
                      </a:lnTo>
                      <a:lnTo>
                        <a:pt x="216" y="1419"/>
                      </a:lnTo>
                      <a:lnTo>
                        <a:pt x="187" y="1415"/>
                      </a:lnTo>
                      <a:lnTo>
                        <a:pt x="157" y="1409"/>
                      </a:lnTo>
                      <a:lnTo>
                        <a:pt x="128" y="1402"/>
                      </a:lnTo>
                      <a:lnTo>
                        <a:pt x="120" y="1400"/>
                      </a:lnTo>
                      <a:lnTo>
                        <a:pt x="101" y="1391"/>
                      </a:lnTo>
                      <a:lnTo>
                        <a:pt x="74" y="1374"/>
                      </a:lnTo>
                      <a:lnTo>
                        <a:pt x="47" y="1350"/>
                      </a:lnTo>
                      <a:lnTo>
                        <a:pt x="21" y="1317"/>
                      </a:lnTo>
                      <a:lnTo>
                        <a:pt x="4" y="1273"/>
                      </a:lnTo>
                      <a:lnTo>
                        <a:pt x="0" y="1219"/>
                      </a:lnTo>
                      <a:lnTo>
                        <a:pt x="15" y="1152"/>
                      </a:lnTo>
                      <a:lnTo>
                        <a:pt x="17" y="1144"/>
                      </a:lnTo>
                      <a:lnTo>
                        <a:pt x="21" y="1120"/>
                      </a:lnTo>
                      <a:lnTo>
                        <a:pt x="30" y="1082"/>
                      </a:lnTo>
                      <a:lnTo>
                        <a:pt x="43" y="1032"/>
                      </a:lnTo>
                      <a:lnTo>
                        <a:pt x="60" y="973"/>
                      </a:lnTo>
                      <a:lnTo>
                        <a:pt x="83" y="908"/>
                      </a:lnTo>
                      <a:lnTo>
                        <a:pt x="110" y="836"/>
                      </a:lnTo>
                      <a:lnTo>
                        <a:pt x="143" y="760"/>
                      </a:lnTo>
                      <a:lnTo>
                        <a:pt x="146" y="751"/>
                      </a:lnTo>
                      <a:lnTo>
                        <a:pt x="156" y="723"/>
                      </a:lnTo>
                      <a:lnTo>
                        <a:pt x="170" y="683"/>
                      </a:lnTo>
                      <a:lnTo>
                        <a:pt x="188" y="631"/>
                      </a:lnTo>
                      <a:lnTo>
                        <a:pt x="210" y="572"/>
                      </a:lnTo>
                      <a:lnTo>
                        <a:pt x="233" y="510"/>
                      </a:lnTo>
                      <a:lnTo>
                        <a:pt x="259" y="448"/>
                      </a:lnTo>
                      <a:lnTo>
                        <a:pt x="284" y="388"/>
                      </a:lnTo>
                      <a:lnTo>
                        <a:pt x="287" y="380"/>
                      </a:lnTo>
                      <a:lnTo>
                        <a:pt x="299" y="357"/>
                      </a:lnTo>
                      <a:lnTo>
                        <a:pt x="320" y="324"/>
                      </a:lnTo>
                      <a:lnTo>
                        <a:pt x="347" y="283"/>
                      </a:lnTo>
                      <a:lnTo>
                        <a:pt x="384" y="239"/>
                      </a:lnTo>
                      <a:lnTo>
                        <a:pt x="429" y="196"/>
                      </a:lnTo>
                      <a:lnTo>
                        <a:pt x="481" y="155"/>
                      </a:lnTo>
                      <a:lnTo>
                        <a:pt x="543" y="123"/>
                      </a:lnTo>
                      <a:lnTo>
                        <a:pt x="547" y="122"/>
                      </a:lnTo>
                      <a:lnTo>
                        <a:pt x="558" y="116"/>
                      </a:lnTo>
                      <a:lnTo>
                        <a:pt x="576" y="108"/>
                      </a:lnTo>
                      <a:lnTo>
                        <a:pt x="600" y="95"/>
                      </a:lnTo>
                      <a:lnTo>
                        <a:pt x="626" y="79"/>
                      </a:lnTo>
                      <a:lnTo>
                        <a:pt x="655" y="60"/>
                      </a:lnTo>
                      <a:lnTo>
                        <a:pt x="684" y="37"/>
                      </a:lnTo>
                      <a:lnTo>
                        <a:pt x="714" y="10"/>
                      </a:lnTo>
                      <a:lnTo>
                        <a:pt x="721" y="8"/>
                      </a:lnTo>
                      <a:lnTo>
                        <a:pt x="740" y="3"/>
                      </a:lnTo>
                      <a:lnTo>
                        <a:pt x="768" y="0"/>
                      </a:lnTo>
                      <a:lnTo>
                        <a:pt x="799" y="2"/>
                      </a:lnTo>
                      <a:lnTo>
                        <a:pt x="828" y="15"/>
                      </a:lnTo>
                      <a:lnTo>
                        <a:pt x="850" y="41"/>
                      </a:lnTo>
                      <a:lnTo>
                        <a:pt x="862" y="85"/>
                      </a:lnTo>
                      <a:lnTo>
                        <a:pt x="860" y="152"/>
                      </a:lnTo>
                      <a:lnTo>
                        <a:pt x="860" y="152"/>
                      </a:lnTo>
                    </a:path>
                  </a:pathLst>
                </a:custGeom>
                <a:noFill/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" name="Rectangle 1416"/>
                <p:cNvSpPr>
                  <a:spLocks noChangeArrowheads="1"/>
                </p:cNvSpPr>
                <p:nvPr/>
              </p:nvSpPr>
              <p:spPr bwMode="auto">
                <a:xfrm>
                  <a:off x="4679963" y="2700872"/>
                  <a:ext cx="251460" cy="318176"/>
                </a:xfrm>
                <a:prstGeom prst="rect">
                  <a:avLst/>
                </a:prstGeom>
                <a:noFill/>
                <a:ln w="254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09" name="Group 2367"/>
              <p:cNvGrpSpPr/>
              <p:nvPr/>
            </p:nvGrpSpPr>
            <p:grpSpPr>
              <a:xfrm>
                <a:off x="3200411" y="1895119"/>
                <a:ext cx="3131676" cy="1551059"/>
                <a:chOff x="3048010" y="1514119"/>
                <a:chExt cx="3131676" cy="1551059"/>
              </a:xfrm>
            </p:grpSpPr>
            <p:sp>
              <p:nvSpPr>
                <p:cNvPr id="910" name="Rectangle 909"/>
                <p:cNvSpPr/>
                <p:nvPr/>
              </p:nvSpPr>
              <p:spPr>
                <a:xfrm>
                  <a:off x="6121546" y="1747409"/>
                  <a:ext cx="50653" cy="1281257"/>
                </a:xfrm>
                <a:prstGeom prst="rect">
                  <a:avLst/>
                </a:prstGeom>
                <a:noFill/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Rectangle 910"/>
                <p:cNvSpPr/>
                <p:nvPr/>
              </p:nvSpPr>
              <p:spPr>
                <a:xfrm>
                  <a:off x="3078480" y="1517904"/>
                  <a:ext cx="45719" cy="130149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Rectangle 911"/>
                <p:cNvSpPr/>
                <p:nvPr/>
              </p:nvSpPr>
              <p:spPr>
                <a:xfrm>
                  <a:off x="3140496" y="1747409"/>
                  <a:ext cx="3031704" cy="130059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Parallelogram 912"/>
                <p:cNvSpPr/>
                <p:nvPr/>
              </p:nvSpPr>
              <p:spPr>
                <a:xfrm rot="10800000" flipV="1">
                  <a:off x="3079685" y="1517904"/>
                  <a:ext cx="3092512" cy="228600"/>
                </a:xfrm>
                <a:prstGeom prst="parallelogram">
                  <a:avLst/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Parallelogram 913"/>
                <p:cNvSpPr/>
                <p:nvPr/>
              </p:nvSpPr>
              <p:spPr>
                <a:xfrm rot="10800000" flipV="1">
                  <a:off x="3050640" y="2814850"/>
                  <a:ext cx="3129046" cy="250328"/>
                </a:xfrm>
                <a:prstGeom prst="parallelogram">
                  <a:avLst/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915" name="Straight Connector 914"/>
                <p:cNvCxnSpPr/>
                <p:nvPr/>
              </p:nvCxnSpPr>
              <p:spPr>
                <a:xfrm rot="5400000">
                  <a:off x="2411211" y="2150918"/>
                  <a:ext cx="1305277" cy="3168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6" name="Straight Connector 915"/>
                <p:cNvCxnSpPr/>
                <p:nvPr/>
              </p:nvCxnSpPr>
              <p:spPr>
                <a:xfrm rot="16200000" flipH="1">
                  <a:off x="5458210" y="2163995"/>
                  <a:ext cx="1298096" cy="742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907" name="Straight Connector 906"/>
            <p:cNvCxnSpPr/>
            <p:nvPr/>
          </p:nvCxnSpPr>
          <p:spPr>
            <a:xfrm rot="5400000">
              <a:off x="6249572" y="2149067"/>
              <a:ext cx="75406" cy="794"/>
            </a:xfrm>
            <a:prstGeom prst="line">
              <a:avLst/>
            </a:prstGeom>
            <a:ln w="41275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983" name="Straight Connector 1982"/>
          <p:cNvCxnSpPr/>
          <p:nvPr/>
        </p:nvCxnSpPr>
        <p:spPr>
          <a:xfrm flipV="1">
            <a:off x="1149878" y="1827141"/>
            <a:ext cx="2130276" cy="826072"/>
          </a:xfrm>
          <a:prstGeom prst="line">
            <a:avLst/>
          </a:prstGeom>
          <a:ln w="222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4" name="Straight Connector 1983"/>
          <p:cNvCxnSpPr/>
          <p:nvPr/>
        </p:nvCxnSpPr>
        <p:spPr>
          <a:xfrm>
            <a:off x="1146785" y="3000207"/>
            <a:ext cx="2133371" cy="1008433"/>
          </a:xfrm>
          <a:prstGeom prst="line">
            <a:avLst/>
          </a:prstGeom>
          <a:ln w="222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8906" y="581381"/>
            <a:ext cx="85778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Chemoresponses</a:t>
            </a:r>
            <a:r>
              <a:rPr lang="en-US" dirty="0" smtClean="0"/>
              <a:t> elicited via tip-recordings under oil (</a:t>
            </a:r>
            <a:r>
              <a:rPr lang="en-US" b="1" dirty="0" smtClean="0"/>
              <a:t>5).</a:t>
            </a:r>
            <a:endParaRPr lang="en-US" dirty="0" smtClean="0"/>
          </a:p>
          <a:p>
            <a:r>
              <a:rPr lang="en-US" b="1" dirty="0" smtClean="0"/>
              <a:t> </a:t>
            </a:r>
            <a:endParaRPr lang="en-US" dirty="0" smtClean="0"/>
          </a:p>
          <a:p>
            <a:r>
              <a:rPr lang="en-US" dirty="0" smtClean="0"/>
              <a:t>Representative results showing </a:t>
            </a:r>
            <a:r>
              <a:rPr lang="en-US" dirty="0" err="1" smtClean="0"/>
              <a:t>chemoresponses</a:t>
            </a:r>
            <a:r>
              <a:rPr lang="en-US" dirty="0" smtClean="0"/>
              <a:t> to 0.01 M potassium chloride, 0.1 M citric acid, and 30% ethanol by volume solution </a:t>
            </a:r>
            <a:r>
              <a:rPr lang="en-US" b="1" dirty="0" smtClean="0"/>
              <a:t>(5.1)</a:t>
            </a:r>
            <a:r>
              <a:rPr lang="en-US" b="1" dirty="0"/>
              <a:t>.</a:t>
            </a:r>
            <a:endParaRPr lang="en-US" dirty="0"/>
          </a:p>
          <a:p>
            <a:r>
              <a:rPr lang="en-US" dirty="0"/>
              <a:t> </a:t>
            </a:r>
            <a:endParaRPr lang="en-US" dirty="0" smtClean="0"/>
          </a:p>
          <a:p>
            <a:r>
              <a:rPr lang="en-US" dirty="0" smtClean="0"/>
              <a:t>Additional representative tip-recordings of two </a:t>
            </a:r>
            <a:r>
              <a:rPr lang="en-US" dirty="0" err="1" smtClean="0"/>
              <a:t>sensillar</a:t>
            </a:r>
            <a:r>
              <a:rPr lang="en-US" dirty="0" smtClean="0"/>
              <a:t> </a:t>
            </a:r>
            <a:r>
              <a:rPr lang="en-US" dirty="0" err="1" smtClean="0"/>
              <a:t>chemoresponses</a:t>
            </a:r>
            <a:r>
              <a:rPr lang="en-US" dirty="0" smtClean="0"/>
              <a:t> to 0.1 M citric acid. Note the similarity in elicited neural activity in response to the same stimulant </a:t>
            </a:r>
            <a:r>
              <a:rPr lang="en-US" b="1" dirty="0" smtClean="0"/>
              <a:t>(5.2)</a:t>
            </a:r>
            <a:r>
              <a:rPr lang="en-US" b="1" dirty="0"/>
              <a:t>.</a:t>
            </a:r>
            <a:endParaRPr lang="en-US" dirty="0"/>
          </a:p>
          <a:p>
            <a:r>
              <a:rPr lang="en-US" dirty="0" smtClean="0"/>
              <a:t> 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mc:Ignorable="mv" mc:PreserveAttributes="mv:*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3384882" y="1776260"/>
            <a:ext cx="2374237" cy="3299845"/>
            <a:chOff x="2197175" y="1776260"/>
            <a:chExt cx="2374237" cy="3299845"/>
          </a:xfrm>
        </p:grpSpPr>
        <p:grpSp>
          <p:nvGrpSpPr>
            <p:cNvPr id="19" name="Group 18"/>
            <p:cNvGrpSpPr/>
            <p:nvPr/>
          </p:nvGrpSpPr>
          <p:grpSpPr>
            <a:xfrm>
              <a:off x="2197175" y="1776260"/>
              <a:ext cx="2214349" cy="2961291"/>
              <a:chOff x="3259351" y="1897117"/>
              <a:chExt cx="2214349" cy="2961291"/>
            </a:xfrm>
          </p:grpSpPr>
          <p:pic>
            <p:nvPicPr>
              <p:cNvPr id="13" name="Picture 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6126" t="59454" r="59204" b="10546"/>
              <a:stretch>
                <a:fillRect/>
              </a:stretch>
            </p:blipFill>
            <p:spPr bwMode="auto">
              <a:xfrm>
                <a:off x="3340100" y="2198151"/>
                <a:ext cx="2133600" cy="7189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4" name="Picture 13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 l="17080" t="52134" r="58250" b="17398"/>
              <a:stretch>
                <a:fillRect/>
              </a:stretch>
            </p:blipFill>
            <p:spPr bwMode="auto">
              <a:xfrm>
                <a:off x="3340100" y="3192973"/>
                <a:ext cx="2133600" cy="7302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5" name="Picture 14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 l="11222" t="52624" r="52609" b="16908"/>
              <a:stretch>
                <a:fillRect/>
              </a:stretch>
            </p:blipFill>
            <p:spPr bwMode="auto">
              <a:xfrm>
                <a:off x="3340100" y="4128183"/>
                <a:ext cx="2133600" cy="7302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6" name="TextBox 1489"/>
              <p:cNvSpPr txBox="1">
                <a:spLocks noChangeArrowheads="1"/>
              </p:cNvSpPr>
              <p:nvPr/>
            </p:nvSpPr>
            <p:spPr bwMode="auto">
              <a:xfrm>
                <a:off x="3259351" y="1897117"/>
                <a:ext cx="1199367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0.01 M </a:t>
                </a:r>
                <a:r>
                  <a:rPr lang="en-US" sz="1600" dirty="0" err="1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KCl</a:t>
                </a:r>
                <a:endParaRPr lang="en-US" sz="160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TextBox 1489"/>
              <p:cNvSpPr txBox="1">
                <a:spLocks noChangeArrowheads="1"/>
              </p:cNvSpPr>
              <p:nvPr/>
            </p:nvSpPr>
            <p:spPr bwMode="auto">
              <a:xfrm>
                <a:off x="3259351" y="2879743"/>
                <a:ext cx="1669047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0.1 M citric acid </a:t>
                </a:r>
              </a:p>
            </p:txBody>
          </p:sp>
          <p:sp>
            <p:nvSpPr>
              <p:cNvPr id="18" name="TextBox 1489"/>
              <p:cNvSpPr txBox="1">
                <a:spLocks noChangeArrowheads="1"/>
              </p:cNvSpPr>
              <p:nvPr/>
            </p:nvSpPr>
            <p:spPr bwMode="auto">
              <a:xfrm>
                <a:off x="3259351" y="3954517"/>
                <a:ext cx="1154483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30% EtOH</a:t>
                </a: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3941111" y="4737551"/>
              <a:ext cx="630301" cy="338554"/>
              <a:chOff x="8229600" y="4737551"/>
              <a:chExt cx="630301" cy="338554"/>
            </a:xfrm>
          </p:grpSpPr>
          <p:cxnSp>
            <p:nvCxnSpPr>
              <p:cNvPr id="22" name="Straight Connector 5"/>
              <p:cNvCxnSpPr/>
              <p:nvPr/>
            </p:nvCxnSpPr>
            <p:spPr>
              <a:xfrm flipV="1">
                <a:off x="8383280" y="4762315"/>
                <a:ext cx="321359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Box 1489"/>
              <p:cNvSpPr txBox="1">
                <a:spLocks noChangeArrowheads="1"/>
              </p:cNvSpPr>
              <p:nvPr/>
            </p:nvSpPr>
            <p:spPr bwMode="auto">
              <a:xfrm>
                <a:off x="8229600" y="4737551"/>
                <a:ext cx="630301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0.5 </a:t>
                </a:r>
                <a:r>
                  <a:rPr lang="en-US" sz="1600" dirty="0" err="1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s</a:t>
                </a:r>
                <a:endParaRPr lang="en-US" sz="160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1478</TotalTime>
  <Words>430</Words>
  <Application>Microsoft Macintosh PowerPoint</Application>
  <PresentationFormat>On-screen Show (4:3)</PresentationFormat>
  <Paragraphs>54</Paragraphs>
  <Slides>10</Slides>
  <Notes>8</Notes>
  <HiddenSlides>0</HiddenSlides>
  <MMClips>0</MMClips>
  <ScaleCrop>false</ScaleCrop>
  <HeadingPairs>
    <vt:vector size="4" baseType="variant">
      <vt:variant>
        <vt:lpstr>Design Template</vt:lpstr>
      </vt:variant>
      <vt:variant>
        <vt:i4>3</vt:i4>
      </vt:variant>
      <vt:variant>
        <vt:lpstr>Slide Titles</vt:lpstr>
      </vt:variant>
      <vt:variant>
        <vt:i4>10</vt:i4>
      </vt:variant>
    </vt:vector>
  </HeadingPairs>
  <TitlesOfParts>
    <vt:vector size="13" baseType="lpstr">
      <vt:lpstr>Office Theme</vt:lpstr>
      <vt:lpstr>Blank Presentation</vt:lpstr>
      <vt:lpstr>1_Office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Doug</dc:creator>
  <cp:lastModifiedBy>Elizabeth Knowlton</cp:lastModifiedBy>
  <cp:revision>21</cp:revision>
  <dcterms:created xsi:type="dcterms:W3CDTF">2010-12-29T16:55:28Z</dcterms:created>
  <dcterms:modified xsi:type="dcterms:W3CDTF">2010-12-29T17:39:46Z</dcterms:modified>
</cp:coreProperties>
</file>